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it-IT" sz="6000" spc="-1" strike="noStrike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266EBAE-B585-43B8-A85A-300C93AC5228}" type="datetime">
              <a:rPr b="0" lang="it-IT" sz="1200" spc="-1" strike="noStrike">
                <a:solidFill>
                  <a:srgbClr val="8b8b8b"/>
                </a:solidFill>
                <a:latin typeface="Calibri"/>
              </a:rPr>
              <a:t>27/02/18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C64602-DAA0-426B-B395-2E453E31A580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47040" y="133200"/>
            <a:ext cx="42973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it-IT" sz="5400" spc="-1" strike="noStrike">
                <a:solidFill>
                  <a:srgbClr val="000000"/>
                </a:solidFill>
                <a:latin typeface="Calibri"/>
              </a:rPr>
              <a:t>Schema Logico</a:t>
            </a:r>
            <a:endParaRPr b="0" lang="it-IT" sz="5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27920" y="1660320"/>
            <a:ext cx="11043360" cy="54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LOCALE(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IDLocale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 Tipo, Nome, Indirizzo, OrarioA, OrarioC, Foto)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PRODOTTO(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IDProdotto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 Nome, Prezzo, Descrizione, Foto) 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CLIENTE(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Username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 Password, Nome, Cognome, Telefono, Email)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BUONOSCONTO(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IDBuonoSconto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IDCliente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 Valore)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ORDINE(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IDOrdine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 IDLocale, IDProdotto, IDCliente, Data, Importo, Quantita)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DISTRIBUZIONE(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IDLocale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it-IT" sz="3200" spc="-1" strike="noStrike" u="sng">
                <a:solidFill>
                  <a:srgbClr val="000000"/>
                </a:solidFill>
                <a:uFillTx/>
                <a:latin typeface="Calibri"/>
              </a:rPr>
              <a:t>IDProdotto</a:t>
            </a: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727920" y="5363280"/>
            <a:ext cx="1104336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N.B. La tabella distribuzione è utile al fine di listare i prodotti di ogni relativo locale. </a:t>
            </a:r>
            <a:endParaRPr b="0" lang="it-IT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LibreOffice/6.0.1.1$MacOSX_X86_64 LibreOffice_project/60bfb1526849283ce2491346ed2aa51c465abfe6</Application>
  <Words>88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2018-02-18T21:02:16Z</dcterms:created>
  <dc:creator>Giuseppe La Gualano</dc:creator>
  <dc:description/>
  <dc:language>it-IT</dc:language>
  <cp:lastModifiedBy/>
  <dcterms:modified xsi:type="dcterms:W3CDTF">2018-02-27T10:42:27Z</dcterms:modified>
  <cp:revision>3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