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seppe La Gualano" userId="11a26285-16cd-4832-9f30-b7ffc65ec983" providerId="ADAL" clId="{2335AFE4-CA5D-457F-AC69-46C6BCBC7001}"/>
    <pc:docChg chg="modSld">
      <pc:chgData name="Giuseppe La Gualano" userId="11a26285-16cd-4832-9f30-b7ffc65ec983" providerId="ADAL" clId="{2335AFE4-CA5D-457F-AC69-46C6BCBC7001}" dt="2018-02-20T17:14:08.683" v="55" actId="20577"/>
      <pc:docMkLst>
        <pc:docMk/>
      </pc:docMkLst>
      <pc:sldChg chg="modSp">
        <pc:chgData name="Giuseppe La Gualano" userId="11a26285-16cd-4832-9f30-b7ffc65ec983" providerId="ADAL" clId="{2335AFE4-CA5D-457F-AC69-46C6BCBC7001}" dt="2018-02-20T17:14:08.683" v="55" actId="20577"/>
        <pc:sldMkLst>
          <pc:docMk/>
          <pc:sldMk cId="2444502115" sldId="256"/>
        </pc:sldMkLst>
        <pc:spChg chg="mod">
          <ac:chgData name="Giuseppe La Gualano" userId="11a26285-16cd-4832-9f30-b7ffc65ec983" providerId="ADAL" clId="{2335AFE4-CA5D-457F-AC69-46C6BCBC7001}" dt="2018-02-20T17:14:08.683" v="55" actId="20577"/>
          <ac:spMkLst>
            <pc:docMk/>
            <pc:sldMk cId="2444502115" sldId="256"/>
            <ac:spMk id="5" creationId="{22FF59BC-5FF2-4935-A075-DC37A0003A13}"/>
          </ac:spMkLst>
        </pc:spChg>
        <pc:spChg chg="mod">
          <ac:chgData name="Giuseppe La Gualano" userId="11a26285-16cd-4832-9f30-b7ffc65ec983" providerId="ADAL" clId="{2335AFE4-CA5D-457F-AC69-46C6BCBC7001}" dt="2018-02-20T16:54:43.340" v="32" actId="1076"/>
          <ac:spMkLst>
            <pc:docMk/>
            <pc:sldMk cId="2444502115" sldId="256"/>
            <ac:spMk id="6" creationId="{41B4ACAD-1345-4658-99E7-BCA450B354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9005F9-FF06-4EAE-8F18-1A0ACD770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98C726-529D-43D0-8712-A15B04CE2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7B15EA-01F9-4E35-A9A8-BC04738C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6A9BC-503D-48E4-B80B-D328EA53074D}" type="datetimeFigureOut">
              <a:rPr lang="it-IT" smtClean="0"/>
              <a:t>20/02/2018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4BBEFD-81C3-45F4-B9C8-1F87D093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A6BAD9-BB46-4CBF-AD99-B70A3799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99C8-96C9-45F4-A522-53A4BA6636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967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9F835D-CFB1-4D3F-A21E-4E2487DA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D1D3F92-BD39-4CAD-8755-FDA7D48EF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5C137F-AA50-4B62-AD24-54542678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6A9BC-503D-48E4-B80B-D328EA53074D}" type="datetimeFigureOut">
              <a:rPr lang="it-IT" smtClean="0"/>
              <a:t>20/02/2018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449994-6011-48AC-A5D8-852C1606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C1A5C2-9366-489E-91DF-50B759E6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99C8-96C9-45F4-A522-53A4BA6636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353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2D03972-FBA6-4DEC-9DB2-155228A7E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6AC33FB-4FBB-439D-9DB7-4495E62D0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56B550-BA16-4E5F-A553-E32BFC06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6A9BC-503D-48E4-B80B-D328EA53074D}" type="datetimeFigureOut">
              <a:rPr lang="it-IT" smtClean="0"/>
              <a:t>20/02/2018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736CC9-4A0D-4019-A4C5-648E665D2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8D8A99-6608-4FD3-8B4C-C08BDB8D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99C8-96C9-45F4-A522-53A4BA6636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973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8C751A-827D-4874-B981-90175A30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B4BC91-A809-4C23-962C-5D1C780A7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A1615E-F725-4B25-90EC-1B5E77FE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6A9BC-503D-48E4-B80B-D328EA53074D}" type="datetimeFigureOut">
              <a:rPr lang="it-IT" smtClean="0"/>
              <a:t>20/02/2018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0CC117-B36A-4077-BE5C-9381AEBD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49BA47-E060-45DC-8EFE-125E74CA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99C8-96C9-45F4-A522-53A4BA6636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926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C49CAB-F218-44E3-94F5-B266C2E0C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AEBC4DF-5E98-45D0-89BC-655ED44CE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0A4C26-CA11-4207-A2C4-5D1AA4F5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6A9BC-503D-48E4-B80B-D328EA53074D}" type="datetimeFigureOut">
              <a:rPr lang="it-IT" smtClean="0"/>
              <a:t>20/02/2018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B3CE99-FBD3-46EF-8495-044E94A9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9C3A80-F8B0-42A9-ADB1-C1533FF2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99C8-96C9-45F4-A522-53A4BA6636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699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706BD4-F5A6-4F1B-B6B1-C63866A2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61AF33-6EA7-4FAD-AA3B-A788CD07A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F3F920-FD91-40E6-9D84-A51F920F2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E71013D-9177-4CCD-9403-16622AF42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6A9BC-503D-48E4-B80B-D328EA53074D}" type="datetimeFigureOut">
              <a:rPr lang="it-IT" smtClean="0"/>
              <a:t>20/02/2018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944807-7906-4800-99A5-2B4E747D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028E95-8C09-4951-9BF7-65572632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99C8-96C9-45F4-A522-53A4BA6636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094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FCDA92-2D8B-4552-9B26-4E9EC038D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98D0757-5A57-4F48-8876-16F1A5A36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7AE6166-2C5D-4573-BDF0-5F37D77B0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95D318E-584D-4533-8566-0855052E9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2FA3D4F-5F71-47DF-8053-DC4AB2BAA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2874038-EA10-49FE-BE12-0BAE10C6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6A9BC-503D-48E4-B80B-D328EA53074D}" type="datetimeFigureOut">
              <a:rPr lang="it-IT" smtClean="0"/>
              <a:t>20/02/2018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0C276B8-5DAB-4462-8DE3-2814B988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C651FB9-4496-4614-86B7-2BE290E7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99C8-96C9-45F4-A522-53A4BA6636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21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5F3B70-2027-4B26-AD0A-4A364B4FB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29FF9A1-3E84-4FA7-B961-C438A969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6A9BC-503D-48E4-B80B-D328EA53074D}" type="datetimeFigureOut">
              <a:rPr lang="it-IT" smtClean="0"/>
              <a:t>20/02/2018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B1D2124-AFC6-4A6E-8ACD-AB762282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49844AF-95C8-4398-87C0-01EDDD4C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99C8-96C9-45F4-A522-53A4BA6636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569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DAAF874-BBBC-4D9B-9B9A-6702BEA9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6A9BC-503D-48E4-B80B-D328EA53074D}" type="datetimeFigureOut">
              <a:rPr lang="it-IT" smtClean="0"/>
              <a:t>20/02/2018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B7EDA1F-E886-4292-9C64-9266B4C6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37F6710-537B-4837-91D5-B8F2063F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99C8-96C9-45F4-A522-53A4BA6636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439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E07FC0-8712-4939-8C41-BCDB02966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DB615D-5E1C-43B4-A833-34053A916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4BB61B7-F56C-4E5B-9B80-BE8E4499E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510C383-A48F-4D3D-A4EB-6505769C4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6A9BC-503D-48E4-B80B-D328EA53074D}" type="datetimeFigureOut">
              <a:rPr lang="it-IT" smtClean="0"/>
              <a:t>20/02/2018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D307612-706F-431D-9A4C-565EA251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D00CA55-D32E-4FCC-B972-7B48C61D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99C8-96C9-45F4-A522-53A4BA6636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448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E9B7C9-A8F7-443B-B5E8-5D238A0A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49BDEAB-5351-4EDA-9D3D-889B9167D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7DD812C-9C20-4DB5-AA08-C56B857B7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6D5E382-AB61-47D3-988C-E5B09A23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6A9BC-503D-48E4-B80B-D328EA53074D}" type="datetimeFigureOut">
              <a:rPr lang="it-IT" smtClean="0"/>
              <a:t>20/02/2018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AEC0009-558F-4CC1-9007-4CA0CABA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16B4D0F-7293-43C4-8B40-977A413A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99C8-96C9-45F4-A522-53A4BA6636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876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8726566-FCC5-4590-916C-3038DF6E5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A58364-F06E-43E7-A67C-A1E705CAE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E1B693-9AE3-47DE-AB17-90818A7BB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6A9BC-503D-48E4-B80B-D328EA53074D}" type="datetimeFigureOut">
              <a:rPr lang="it-IT" smtClean="0"/>
              <a:t>20/02/2018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DF4C36-9063-49A7-BD76-513F35578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01EAFA-673D-4B2E-A6BB-6EDE8DBFF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C99C8-96C9-45F4-A522-53A4BA6636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910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F39F3B1-3FCE-47AB-89C2-35EFEF94C785}"/>
              </a:ext>
            </a:extLst>
          </p:cNvPr>
          <p:cNvSpPr/>
          <p:nvPr/>
        </p:nvSpPr>
        <p:spPr>
          <a:xfrm>
            <a:off x="3925854" y="133165"/>
            <a:ext cx="43402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Schema Logico</a:t>
            </a:r>
            <a:endParaRPr lang="it-IT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2FF59BC-5FF2-4935-A075-DC37A0003A13}"/>
              </a:ext>
            </a:extLst>
          </p:cNvPr>
          <p:cNvSpPr/>
          <p:nvPr/>
        </p:nvSpPr>
        <p:spPr>
          <a:xfrm>
            <a:off x="727970" y="1660177"/>
            <a:ext cx="11043820" cy="60016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t-IT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LOCALE(</a:t>
            </a:r>
            <a:r>
              <a:rPr lang="it-IT" sz="3200" b="0" u="sng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IDLocale</a:t>
            </a:r>
            <a:r>
              <a:rPr lang="it-IT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Tipo, Nome, Indirizzo, </a:t>
            </a:r>
            <a:r>
              <a:rPr lang="it-IT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OrarioA</a:t>
            </a:r>
            <a:r>
              <a:rPr lang="it-IT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it-IT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OrarioC</a:t>
            </a:r>
            <a:r>
              <a:rPr lang="it-IT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it-IT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PRODOTTO(</a:t>
            </a:r>
            <a:r>
              <a:rPr lang="it-IT" sz="32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IDProdotto</a:t>
            </a:r>
            <a:r>
              <a:rPr lang="it-IT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Nome, Prezzo, Descrizione) </a:t>
            </a:r>
          </a:p>
          <a:p>
            <a:r>
              <a:rPr lang="it-IT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CLIENTE(</a:t>
            </a:r>
            <a:r>
              <a:rPr lang="it-IT" sz="32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Username</a:t>
            </a:r>
            <a:r>
              <a:rPr lang="it-IT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Password, Nome, Cognome, Indirizzo, Telefono, Email)</a:t>
            </a:r>
          </a:p>
          <a:p>
            <a:r>
              <a:rPr lang="it-IT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BUONOSCONTO(</a:t>
            </a:r>
            <a:r>
              <a:rPr lang="it-IT" sz="3200" b="0" u="sng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IDBuonoSconto</a:t>
            </a:r>
            <a:r>
              <a:rPr lang="it-IT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it-IT" sz="32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  <a:r>
              <a:rPr lang="it-IT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Valore)</a:t>
            </a:r>
          </a:p>
          <a:p>
            <a:r>
              <a:rPr lang="it-IT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ORDINE(</a:t>
            </a:r>
            <a:r>
              <a:rPr lang="it-IT" sz="32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IDOrdine</a:t>
            </a:r>
            <a:r>
              <a:rPr lang="it-IT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Locale, Prodotto, Cliente, Data, Importo, </a:t>
            </a:r>
            <a:r>
              <a:rPr lang="it-IT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IndirizzoCliente</a:t>
            </a:r>
            <a:r>
              <a:rPr lang="it-IT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it-IT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it-IT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ISTRIBUZIONE(</a:t>
            </a:r>
            <a:r>
              <a:rPr lang="it-IT" sz="32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Locale</a:t>
            </a:r>
            <a:r>
              <a:rPr lang="it-IT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it-IT" sz="32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Prodotto</a:t>
            </a:r>
            <a:r>
              <a:rPr lang="it-IT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it-IT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it-IT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it-IT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it-IT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it-IT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1B4ACAD-1345-4658-99E7-BCA450B35468}"/>
              </a:ext>
            </a:extLst>
          </p:cNvPr>
          <p:cNvSpPr/>
          <p:nvPr/>
        </p:nvSpPr>
        <p:spPr>
          <a:xfrm>
            <a:off x="727970" y="5743087"/>
            <a:ext cx="1104382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N.B. La tabella distribuzione è utile al fine di listare i prodotti di ogni relativo locale. </a:t>
            </a:r>
          </a:p>
        </p:txBody>
      </p:sp>
    </p:spTree>
    <p:extLst>
      <p:ext uri="{BB962C8B-B14F-4D97-AF65-F5344CB8AC3E}">
        <p14:creationId xmlns:p14="http://schemas.microsoft.com/office/powerpoint/2010/main" val="24445021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La Gualano</dc:creator>
  <cp:lastModifiedBy>Giuseppe La Gualano</cp:lastModifiedBy>
  <cp:revision>2</cp:revision>
  <dcterms:created xsi:type="dcterms:W3CDTF">2018-02-18T21:02:16Z</dcterms:created>
  <dcterms:modified xsi:type="dcterms:W3CDTF">2018-02-20T17:14:16Z</dcterms:modified>
</cp:coreProperties>
</file>