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1458B-1B5C-4ABE-EB2E-A3E43B592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9A5A1A-90C8-C8D9-5A6B-84798516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D16DC5-D088-5C36-E5B1-CB85A6F4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87F243-88F6-610B-4A2E-CCA2C94A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E49D0-75D9-FF9F-9841-CBE71C79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2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B2D8D-F482-E564-C375-874A42A0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514198-FE6A-FFBC-EFDE-547EF7DB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DDD1B-CD40-E7E3-4A53-65DE3EF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587CEF-FD1A-D219-BBCF-AC4B4809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E3265E-053B-DAF3-29FA-BAC49DE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21F8E6-372B-EE56-1DFF-04B91DEA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E2D21F-4098-2040-DF9D-4AFE75C8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DE3ABF-05D7-DD12-49B1-FEB23B21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B5CEF-52A6-9D9F-A190-1CC4BB6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AD9AA-26C3-0198-2E6C-2F5A4612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6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8FD8D-4D5C-8EA0-7084-8539A0B3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21B1A9-F7DD-E3D5-8475-CC963CF7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A120C9-95D8-C343-9B7E-606F3496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BC9A08-571E-50AB-BF1B-CB2C705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9ABEE-1211-9CF7-CC98-0C5C0E45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3AA56-6ECA-D412-D155-DD235B85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F566E2-D74F-CF6A-0E62-B50A184D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6A9FB-15E7-86C5-C723-C0FAAE67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379BF2-B57A-B06B-2E73-DC445A12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E5ED60-247E-7F7A-7809-71BC49F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6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EF87-9DC5-7D2C-E605-ED31867F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A38638-B023-20C2-B35F-CDF8D8AE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B2993-3625-2AE2-4EF5-E9002ED4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9996F-BFBD-16A8-61DB-CF089084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6A939F-3E36-A4B5-770B-50C772C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4C27DA-9E7F-C8CF-D4C6-F7659774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0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79672-6944-ED69-90C3-DB245E03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A26815-90BA-7989-45F9-0A7765F6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8EF4F1-317C-ABF7-F1C5-E0BC5A24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1ECA9-1B12-5A50-BB92-90ED9DAAE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B4022D-9731-8330-072E-D952A8B85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D901DA-D9F5-4AF2-E299-83038CD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7343BC-C058-D4BF-BD13-919F73EF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E370BC-FAAF-91A3-DB9A-080D6609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8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C07DF-6A62-A26D-DBB2-DC0F5A93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0CCCE4-9C94-BFE4-75DC-0826B951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ADC931-5529-F8A9-5508-63C6B3A8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EDD85E-A7DF-0C33-45DF-428FE8CE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1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238159-DF2C-03D6-DA3A-72C8C333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CC405D-B458-8F27-EE20-9FAD51A4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F4FD42-375E-2221-0338-D5B971E7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9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F1A09-A6F0-3BE1-EF41-D91826C4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EF40A6-1D39-980F-6827-C9A9992C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2BE3FA-64B6-1F64-AD2E-9CD71B82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EA2F22-9AD2-BB5D-66B5-CBC45151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02E961-F7CA-90A5-598F-A5C23BA5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0AC318-CDD3-9B42-536C-B05A4C5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03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F6315-8A49-6AB0-4FA1-AD961E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9906EB-C452-1DEF-EA78-357620B34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4FF706-5438-F748-7C24-C426DD179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206CB9-12EB-8E6C-A22E-3E8B121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AF4D0-AE4D-37B9-8467-F94FAE8E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9BCB1-ED0F-E2D3-B451-6FC7AF5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8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99428E-0848-A54A-8E4F-DD5413A1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4383C-9918-1853-C30B-4EFD1302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D77C80-21AE-53A3-BE93-D45BCE14C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6C5E5-0462-4BFF-A00F-BD0C93B3603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50FEC-F476-3410-9106-A0997EA27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67BAF-8B63-17AE-0771-8388940A9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ADCC7-4115-4D9A-BAC2-0432321D9C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6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A2EE7A2-6913-1974-C2EB-FB4DED838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892" y="1377313"/>
            <a:ext cx="3833567" cy="61174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https://www.rhinonation.co</a:t>
            </a:r>
            <a:r>
              <a:rPr lang="it-IT"/>
              <a:t>.uk</a:t>
            </a:r>
            <a:endParaRPr lang="it-IT" dirty="0"/>
          </a:p>
        </p:txBody>
      </p:sp>
      <p:pic>
        <p:nvPicPr>
          <p:cNvPr id="5" name="Immagine 4" descr="Immagine che contiene testo, schermata, Sito Web, design">
            <a:extLst>
              <a:ext uri="{FF2B5EF4-FFF2-40B4-BE49-F238E27FC236}">
                <a16:creationId xmlns:a16="http://schemas.microsoft.com/office/drawing/2014/main" id="{9FACD406-1EE1-6C21-5AEF-A31C024B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3" y="0"/>
            <a:ext cx="7249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PEPPE LEFOSSE</dc:creator>
  <cp:lastModifiedBy>PEPPE LEFOSSE</cp:lastModifiedBy>
  <cp:revision>1</cp:revision>
  <dcterms:created xsi:type="dcterms:W3CDTF">2024-03-24T11:18:44Z</dcterms:created>
  <dcterms:modified xsi:type="dcterms:W3CDTF">2024-03-24T11:31:35Z</dcterms:modified>
</cp:coreProperties>
</file>