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2" r:id="rId7"/>
    <p:sldId id="264" r:id="rId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useppe Lo Bianco" initials="GLB" lastIdx="1" clrIdx="0">
    <p:extLst>
      <p:ext uri="{19B8F6BF-5375-455C-9EA6-DF929625EA0E}">
        <p15:presenceInfo xmlns:p15="http://schemas.microsoft.com/office/powerpoint/2012/main" userId="1b46e55cfa4cddb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25T17:42:46.923" idx="1">
    <p:pos x="10" y="10"/>
    <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2849-1D56-4E3F-B424-36AA652E1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246D1AB0-BC2E-4BF6-8499-E1491D405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378B799B-0C58-4147-9BE3-1F4AAE1785BC}"/>
              </a:ext>
            </a:extLst>
          </p:cNvPr>
          <p:cNvSpPr>
            <a:spLocks noGrp="1"/>
          </p:cNvSpPr>
          <p:nvPr>
            <p:ph type="dt" sz="half" idx="10"/>
          </p:nvPr>
        </p:nvSpPr>
        <p:spPr/>
        <p:txBody>
          <a:bodyPr/>
          <a:lstStyle/>
          <a:p>
            <a:fld id="{28E7F674-603F-41F3-934F-DEBA0B6F74B4}" type="datetimeFigureOut">
              <a:rPr lang="it-IT" smtClean="0"/>
              <a:t>25/03/2021</a:t>
            </a:fld>
            <a:endParaRPr lang="it-IT"/>
          </a:p>
        </p:txBody>
      </p:sp>
      <p:sp>
        <p:nvSpPr>
          <p:cNvPr id="5" name="Footer Placeholder 4">
            <a:extLst>
              <a:ext uri="{FF2B5EF4-FFF2-40B4-BE49-F238E27FC236}">
                <a16:creationId xmlns:a16="http://schemas.microsoft.com/office/drawing/2014/main" id="{2AD154FE-8D1A-4507-B6EE-EA162318D1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2EF4322-D0EF-4346-B0A6-2810C3C1BE8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73281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4DB8-0F89-45F5-A955-442A278E6F11}"/>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E392242C-695E-476A-84E1-0BEFEDDF93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3AD3ADC-1A5E-47FF-A57D-0DAE783B2F27}"/>
              </a:ext>
            </a:extLst>
          </p:cNvPr>
          <p:cNvSpPr>
            <a:spLocks noGrp="1"/>
          </p:cNvSpPr>
          <p:nvPr>
            <p:ph type="dt" sz="half" idx="10"/>
          </p:nvPr>
        </p:nvSpPr>
        <p:spPr/>
        <p:txBody>
          <a:bodyPr/>
          <a:lstStyle/>
          <a:p>
            <a:fld id="{28E7F674-603F-41F3-934F-DEBA0B6F74B4}" type="datetimeFigureOut">
              <a:rPr lang="it-IT" smtClean="0"/>
              <a:t>25/03/2021</a:t>
            </a:fld>
            <a:endParaRPr lang="it-IT"/>
          </a:p>
        </p:txBody>
      </p:sp>
      <p:sp>
        <p:nvSpPr>
          <p:cNvPr id="5" name="Footer Placeholder 4">
            <a:extLst>
              <a:ext uri="{FF2B5EF4-FFF2-40B4-BE49-F238E27FC236}">
                <a16:creationId xmlns:a16="http://schemas.microsoft.com/office/drawing/2014/main" id="{AC0DBE0C-1EFE-4AE1-86AA-6496BAE2AED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460955C-DB5E-4440-B065-20D1391E049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19179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26834D-A2AF-4AA3-839D-B5D247BF4B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07ABC6A-A050-42D7-9E6E-F135C2AB9F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6ECB3E1D-BB52-4C67-81F2-AA3F7FD0FB43}"/>
              </a:ext>
            </a:extLst>
          </p:cNvPr>
          <p:cNvSpPr>
            <a:spLocks noGrp="1"/>
          </p:cNvSpPr>
          <p:nvPr>
            <p:ph type="dt" sz="half" idx="10"/>
          </p:nvPr>
        </p:nvSpPr>
        <p:spPr/>
        <p:txBody>
          <a:bodyPr/>
          <a:lstStyle/>
          <a:p>
            <a:fld id="{28E7F674-603F-41F3-934F-DEBA0B6F74B4}" type="datetimeFigureOut">
              <a:rPr lang="it-IT" smtClean="0"/>
              <a:t>25/03/2021</a:t>
            </a:fld>
            <a:endParaRPr lang="it-IT"/>
          </a:p>
        </p:txBody>
      </p:sp>
      <p:sp>
        <p:nvSpPr>
          <p:cNvPr id="5" name="Footer Placeholder 4">
            <a:extLst>
              <a:ext uri="{FF2B5EF4-FFF2-40B4-BE49-F238E27FC236}">
                <a16:creationId xmlns:a16="http://schemas.microsoft.com/office/drawing/2014/main" id="{08F5E45C-BED0-4BC1-B649-B1C457723A6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38CE814-C169-4C37-BF43-4123FB50BA5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80473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AA30-216E-4EA6-9C9D-F55F7D5831F7}"/>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F7B21DA1-A3F4-4D9B-96F7-A2D95CBF09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B12B5BE-5680-4A10-9E9E-66A9CB6A813C}"/>
              </a:ext>
            </a:extLst>
          </p:cNvPr>
          <p:cNvSpPr>
            <a:spLocks noGrp="1"/>
          </p:cNvSpPr>
          <p:nvPr>
            <p:ph type="dt" sz="half" idx="10"/>
          </p:nvPr>
        </p:nvSpPr>
        <p:spPr/>
        <p:txBody>
          <a:bodyPr/>
          <a:lstStyle/>
          <a:p>
            <a:fld id="{28E7F674-603F-41F3-934F-DEBA0B6F74B4}" type="datetimeFigureOut">
              <a:rPr lang="it-IT" smtClean="0"/>
              <a:t>25/03/2021</a:t>
            </a:fld>
            <a:endParaRPr lang="it-IT"/>
          </a:p>
        </p:txBody>
      </p:sp>
      <p:sp>
        <p:nvSpPr>
          <p:cNvPr id="5" name="Footer Placeholder 4">
            <a:extLst>
              <a:ext uri="{FF2B5EF4-FFF2-40B4-BE49-F238E27FC236}">
                <a16:creationId xmlns:a16="http://schemas.microsoft.com/office/drawing/2014/main" id="{FD1D40A2-B708-4C2A-9207-7A496A2BC93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C23FFD8-BACB-4379-AB05-E0C79E03B75A}"/>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64263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8A3A-AA28-4462-8325-0A63D8BAE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58EDA71D-C4D3-4543-B1B4-7A004AA94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F2C75B-2B0F-4F2D-A73C-597FF52FB7D7}"/>
              </a:ext>
            </a:extLst>
          </p:cNvPr>
          <p:cNvSpPr>
            <a:spLocks noGrp="1"/>
          </p:cNvSpPr>
          <p:nvPr>
            <p:ph type="dt" sz="half" idx="10"/>
          </p:nvPr>
        </p:nvSpPr>
        <p:spPr/>
        <p:txBody>
          <a:bodyPr/>
          <a:lstStyle/>
          <a:p>
            <a:fld id="{28E7F674-603F-41F3-934F-DEBA0B6F74B4}" type="datetimeFigureOut">
              <a:rPr lang="it-IT" smtClean="0"/>
              <a:t>25/03/2021</a:t>
            </a:fld>
            <a:endParaRPr lang="it-IT"/>
          </a:p>
        </p:txBody>
      </p:sp>
      <p:sp>
        <p:nvSpPr>
          <p:cNvPr id="5" name="Footer Placeholder 4">
            <a:extLst>
              <a:ext uri="{FF2B5EF4-FFF2-40B4-BE49-F238E27FC236}">
                <a16:creationId xmlns:a16="http://schemas.microsoft.com/office/drawing/2014/main" id="{60B33E92-A6DD-48A6-824B-4F05F25C64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1BA1672-79DD-4AF6-A937-4EA2DAA41F9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2718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4B3C-F125-41C3-9C5C-256D9BC64C8D}"/>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6BF22B7-C06A-4174-B843-90B2B2B71C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437DC3E7-ED1B-48F2-9A65-FA6C5725FC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706EDEF3-B910-4185-A223-638B3AB21FDE}"/>
              </a:ext>
            </a:extLst>
          </p:cNvPr>
          <p:cNvSpPr>
            <a:spLocks noGrp="1"/>
          </p:cNvSpPr>
          <p:nvPr>
            <p:ph type="dt" sz="half" idx="10"/>
          </p:nvPr>
        </p:nvSpPr>
        <p:spPr/>
        <p:txBody>
          <a:bodyPr/>
          <a:lstStyle/>
          <a:p>
            <a:fld id="{28E7F674-603F-41F3-934F-DEBA0B6F74B4}" type="datetimeFigureOut">
              <a:rPr lang="it-IT" smtClean="0"/>
              <a:t>25/03/2021</a:t>
            </a:fld>
            <a:endParaRPr lang="it-IT"/>
          </a:p>
        </p:txBody>
      </p:sp>
      <p:sp>
        <p:nvSpPr>
          <p:cNvPr id="6" name="Footer Placeholder 5">
            <a:extLst>
              <a:ext uri="{FF2B5EF4-FFF2-40B4-BE49-F238E27FC236}">
                <a16:creationId xmlns:a16="http://schemas.microsoft.com/office/drawing/2014/main" id="{82E271DA-9523-408F-B8AA-13259E04DA61}"/>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87BE5C2-AF7D-4125-A9FB-C1BBF250507F}"/>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7167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EEBA-26B6-44C7-A31D-32E2386B85A1}"/>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AF43212D-2FFB-4285-ACAA-E7611FCF6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603C80-76F9-4898-A860-3761445A3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93E9C9FB-7ED5-45CF-931D-C52921A63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637D1-E1F8-425D-B618-6A7B7EDB89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06330655-5C85-4C6D-B696-96E6FECEA783}"/>
              </a:ext>
            </a:extLst>
          </p:cNvPr>
          <p:cNvSpPr>
            <a:spLocks noGrp="1"/>
          </p:cNvSpPr>
          <p:nvPr>
            <p:ph type="dt" sz="half" idx="10"/>
          </p:nvPr>
        </p:nvSpPr>
        <p:spPr/>
        <p:txBody>
          <a:bodyPr/>
          <a:lstStyle/>
          <a:p>
            <a:fld id="{28E7F674-603F-41F3-934F-DEBA0B6F74B4}" type="datetimeFigureOut">
              <a:rPr lang="it-IT" smtClean="0"/>
              <a:t>25/03/2021</a:t>
            </a:fld>
            <a:endParaRPr lang="it-IT"/>
          </a:p>
        </p:txBody>
      </p:sp>
      <p:sp>
        <p:nvSpPr>
          <p:cNvPr id="8" name="Footer Placeholder 7">
            <a:extLst>
              <a:ext uri="{FF2B5EF4-FFF2-40B4-BE49-F238E27FC236}">
                <a16:creationId xmlns:a16="http://schemas.microsoft.com/office/drawing/2014/main" id="{33124F5F-0C5F-422B-A40E-8FDDCE4AFD05}"/>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42F1CF9D-9697-4A41-9684-FD20BB429FE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98092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76D1-A85B-4F77-A864-C81D19DAA560}"/>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1B347899-03F5-4BE6-A736-671DA7114A93}"/>
              </a:ext>
            </a:extLst>
          </p:cNvPr>
          <p:cNvSpPr>
            <a:spLocks noGrp="1"/>
          </p:cNvSpPr>
          <p:nvPr>
            <p:ph type="dt" sz="half" idx="10"/>
          </p:nvPr>
        </p:nvSpPr>
        <p:spPr/>
        <p:txBody>
          <a:bodyPr/>
          <a:lstStyle/>
          <a:p>
            <a:fld id="{28E7F674-603F-41F3-934F-DEBA0B6F74B4}" type="datetimeFigureOut">
              <a:rPr lang="it-IT" smtClean="0"/>
              <a:t>25/03/2021</a:t>
            </a:fld>
            <a:endParaRPr lang="it-IT"/>
          </a:p>
        </p:txBody>
      </p:sp>
      <p:sp>
        <p:nvSpPr>
          <p:cNvPr id="4" name="Footer Placeholder 3">
            <a:extLst>
              <a:ext uri="{FF2B5EF4-FFF2-40B4-BE49-F238E27FC236}">
                <a16:creationId xmlns:a16="http://schemas.microsoft.com/office/drawing/2014/main" id="{B8283762-7FBD-48EC-B73F-773D70DBF2DD}"/>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D102E592-4B71-4500-B008-0CC03293E1B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539635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C9BDE-B6BA-4DA6-AD8D-38EAAAB053BB}"/>
              </a:ext>
            </a:extLst>
          </p:cNvPr>
          <p:cNvSpPr>
            <a:spLocks noGrp="1"/>
          </p:cNvSpPr>
          <p:nvPr>
            <p:ph type="dt" sz="half" idx="10"/>
          </p:nvPr>
        </p:nvSpPr>
        <p:spPr/>
        <p:txBody>
          <a:bodyPr/>
          <a:lstStyle/>
          <a:p>
            <a:fld id="{28E7F674-603F-41F3-934F-DEBA0B6F74B4}" type="datetimeFigureOut">
              <a:rPr lang="it-IT" smtClean="0"/>
              <a:t>25/03/2021</a:t>
            </a:fld>
            <a:endParaRPr lang="it-IT"/>
          </a:p>
        </p:txBody>
      </p:sp>
      <p:sp>
        <p:nvSpPr>
          <p:cNvPr id="3" name="Footer Placeholder 2">
            <a:extLst>
              <a:ext uri="{FF2B5EF4-FFF2-40B4-BE49-F238E27FC236}">
                <a16:creationId xmlns:a16="http://schemas.microsoft.com/office/drawing/2014/main" id="{D470C4ED-6C1E-4932-824A-8F1BEB77379E}"/>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8BB45D4A-67B6-484F-B900-C59615639A4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1800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EB7B-9E48-4E0C-87F8-609B1DF30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2BD64388-674C-41C8-94D1-6BBDCF16FB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D2590E6-FC63-4989-8B3A-F9CBA2114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D144E2-64FC-4425-A927-B4AD73976272}"/>
              </a:ext>
            </a:extLst>
          </p:cNvPr>
          <p:cNvSpPr>
            <a:spLocks noGrp="1"/>
          </p:cNvSpPr>
          <p:nvPr>
            <p:ph type="dt" sz="half" idx="10"/>
          </p:nvPr>
        </p:nvSpPr>
        <p:spPr/>
        <p:txBody>
          <a:bodyPr/>
          <a:lstStyle/>
          <a:p>
            <a:fld id="{28E7F674-603F-41F3-934F-DEBA0B6F74B4}" type="datetimeFigureOut">
              <a:rPr lang="it-IT" smtClean="0"/>
              <a:t>25/03/2021</a:t>
            </a:fld>
            <a:endParaRPr lang="it-IT"/>
          </a:p>
        </p:txBody>
      </p:sp>
      <p:sp>
        <p:nvSpPr>
          <p:cNvPr id="6" name="Footer Placeholder 5">
            <a:extLst>
              <a:ext uri="{FF2B5EF4-FFF2-40B4-BE49-F238E27FC236}">
                <a16:creationId xmlns:a16="http://schemas.microsoft.com/office/drawing/2014/main" id="{CF618395-9078-497E-BE1C-3289A42B805F}"/>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F61D42C3-B537-4D57-A6F3-9A69128E5C9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424701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7397-22AE-44D1-B842-5E5525A30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42E34A7-4EEB-4CC1-83AE-2F42938881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CF2988CE-C1CE-43DA-82F1-A868BFE50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6764E-E46A-49C3-AECF-A08B2B969287}"/>
              </a:ext>
            </a:extLst>
          </p:cNvPr>
          <p:cNvSpPr>
            <a:spLocks noGrp="1"/>
          </p:cNvSpPr>
          <p:nvPr>
            <p:ph type="dt" sz="half" idx="10"/>
          </p:nvPr>
        </p:nvSpPr>
        <p:spPr/>
        <p:txBody>
          <a:bodyPr/>
          <a:lstStyle/>
          <a:p>
            <a:fld id="{28E7F674-603F-41F3-934F-DEBA0B6F74B4}" type="datetimeFigureOut">
              <a:rPr lang="it-IT" smtClean="0"/>
              <a:t>25/03/2021</a:t>
            </a:fld>
            <a:endParaRPr lang="it-IT"/>
          </a:p>
        </p:txBody>
      </p:sp>
      <p:sp>
        <p:nvSpPr>
          <p:cNvPr id="6" name="Footer Placeholder 5">
            <a:extLst>
              <a:ext uri="{FF2B5EF4-FFF2-40B4-BE49-F238E27FC236}">
                <a16:creationId xmlns:a16="http://schemas.microsoft.com/office/drawing/2014/main" id="{D441C465-3F70-466A-8828-46E2C92C6243}"/>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251DD0EE-6868-484B-BECC-C280FAEBC6E9}"/>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01738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244619-388C-47AA-8A43-88C7430B5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6B50E9E5-845A-474E-967E-3D423E6A0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AA34ABA-6B0A-4E7B-A298-17B799B3B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7F674-603F-41F3-934F-DEBA0B6F74B4}" type="datetimeFigureOut">
              <a:rPr lang="it-IT" smtClean="0"/>
              <a:t>25/03/2021</a:t>
            </a:fld>
            <a:endParaRPr lang="it-IT"/>
          </a:p>
        </p:txBody>
      </p:sp>
      <p:sp>
        <p:nvSpPr>
          <p:cNvPr id="5" name="Footer Placeholder 4">
            <a:extLst>
              <a:ext uri="{FF2B5EF4-FFF2-40B4-BE49-F238E27FC236}">
                <a16:creationId xmlns:a16="http://schemas.microsoft.com/office/drawing/2014/main" id="{BE3CF208-56E9-490E-8E28-15E8CA40C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05352B29-E22E-4872-82B4-110C678E06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FF5F7-111E-4F9E-BF39-BEB89AD0CD0D}" type="slidenum">
              <a:rPr lang="it-IT" smtClean="0"/>
              <a:t>‹N›</a:t>
            </a:fld>
            <a:endParaRPr lang="it-IT"/>
          </a:p>
        </p:txBody>
      </p:sp>
    </p:spTree>
    <p:extLst>
      <p:ext uri="{BB962C8B-B14F-4D97-AF65-F5344CB8AC3E}">
        <p14:creationId xmlns:p14="http://schemas.microsoft.com/office/powerpoint/2010/main" val="409328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F15E7B-CE22-43FE-848B-7E96012B82AE}"/>
              </a:ext>
            </a:extLst>
          </p:cNvPr>
          <p:cNvSpPr>
            <a:spLocks noGrp="1"/>
          </p:cNvSpPr>
          <p:nvPr>
            <p:ph type="ctrTitle"/>
          </p:nvPr>
        </p:nvSpPr>
        <p:spPr>
          <a:xfrm>
            <a:off x="4162567" y="818984"/>
            <a:ext cx="6714699" cy="3178689"/>
          </a:xfrm>
        </p:spPr>
        <p:txBody>
          <a:bodyPr>
            <a:normAutofit/>
          </a:bodyPr>
          <a:lstStyle/>
          <a:p>
            <a:pPr algn="l"/>
            <a:r>
              <a:rPr lang="it-IT" sz="4800" dirty="0">
                <a:solidFill>
                  <a:srgbClr val="FFFFFF"/>
                </a:solidFill>
              </a:rPr>
              <a:t>MHW1</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290D403-F4A2-48A1-9DCD-D7908A44BB4D}"/>
              </a:ext>
            </a:extLst>
          </p:cNvPr>
          <p:cNvSpPr>
            <a:spLocks noGrp="1"/>
          </p:cNvSpPr>
          <p:nvPr>
            <p:ph type="subTitle" idx="1"/>
          </p:nvPr>
        </p:nvSpPr>
        <p:spPr>
          <a:xfrm>
            <a:off x="4285397" y="4960961"/>
            <a:ext cx="7055893" cy="1078054"/>
          </a:xfrm>
        </p:spPr>
        <p:txBody>
          <a:bodyPr>
            <a:normAutofit fontScale="92500" lnSpcReduction="20000"/>
          </a:bodyPr>
          <a:lstStyle/>
          <a:p>
            <a:pPr algn="l"/>
            <a:r>
              <a:rPr lang="it-IT" dirty="0">
                <a:solidFill>
                  <a:srgbClr val="FFFFFF"/>
                </a:solidFill>
              </a:rPr>
              <a:t>Giuseppe Lo Bianco</a:t>
            </a:r>
          </a:p>
          <a:p>
            <a:pPr algn="l"/>
            <a:r>
              <a:rPr lang="it-IT" dirty="0">
                <a:solidFill>
                  <a:srgbClr val="FFFFFF"/>
                </a:solidFill>
              </a:rPr>
              <a:t>O46001321</a:t>
            </a:r>
          </a:p>
          <a:p>
            <a:pPr algn="l"/>
            <a:r>
              <a:rPr lang="it-IT">
                <a:solidFill>
                  <a:srgbClr val="FFFFFF"/>
                </a:solidFill>
              </a:rPr>
              <a:t>25/03/2021</a:t>
            </a:r>
            <a:endParaRPr lang="it-IT" dirty="0">
              <a:solidFill>
                <a:srgbClr val="FFFFFF"/>
              </a:solidFill>
            </a:endParaRPr>
          </a:p>
        </p:txBody>
      </p:sp>
    </p:spTree>
    <p:extLst>
      <p:ext uri="{BB962C8B-B14F-4D97-AF65-F5344CB8AC3E}">
        <p14:creationId xmlns:p14="http://schemas.microsoft.com/office/powerpoint/2010/main" val="247400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466722" y="586855"/>
            <a:ext cx="3201366" cy="3387497"/>
          </a:xfrm>
        </p:spPr>
        <p:txBody>
          <a:bodyPr anchor="b">
            <a:normAutofit/>
          </a:bodyPr>
          <a:lstStyle/>
          <a:p>
            <a:pPr algn="r"/>
            <a:r>
              <a:rPr lang="it-IT" sz="4000">
                <a:solidFill>
                  <a:srgbClr val="FFFFFF"/>
                </a:solidFill>
              </a:rPr>
              <a:t>Descrizione del progetto</a:t>
            </a: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4810259" y="649480"/>
            <a:ext cx="6555347" cy="5546047"/>
          </a:xfrm>
        </p:spPr>
        <p:txBody>
          <a:bodyPr anchor="ctr">
            <a:normAutofit/>
          </a:bodyPr>
          <a:lstStyle/>
          <a:p>
            <a:pPr lvl="1"/>
            <a:r>
              <a:rPr lang="it-IT" sz="2000" dirty="0"/>
              <a:t>Si tratta di una semplice pagina web dove viene elencata la top 5 delle serie tv viste dal sottoscritto di recente.</a:t>
            </a:r>
          </a:p>
          <a:p>
            <a:pPr lvl="1"/>
            <a:r>
              <a:rPr lang="it-IT" sz="2000" dirty="0"/>
              <a:t>Per la realizzazione sono state utilizzate le nozioni di HTML/CSS apprese durante il corso.</a:t>
            </a:r>
          </a:p>
        </p:txBody>
      </p:sp>
    </p:spTree>
    <p:extLst>
      <p:ext uri="{BB962C8B-B14F-4D97-AF65-F5344CB8AC3E}">
        <p14:creationId xmlns:p14="http://schemas.microsoft.com/office/powerpoint/2010/main" val="269391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Layout complessivo HTML+CSS</a:t>
            </a:r>
          </a:p>
        </p:txBody>
      </p:sp>
      <p:pic>
        <p:nvPicPr>
          <p:cNvPr id="5" name="Immagine 4">
            <a:extLst>
              <a:ext uri="{FF2B5EF4-FFF2-40B4-BE49-F238E27FC236}">
                <a16:creationId xmlns:a16="http://schemas.microsoft.com/office/drawing/2014/main" id="{AF9FF390-D785-47C9-8800-40E48B4197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0928" y="165237"/>
            <a:ext cx="4811207" cy="3253623"/>
          </a:xfrm>
          <a:prstGeom prst="rect">
            <a:avLst/>
          </a:prstGeom>
        </p:spPr>
      </p:pic>
      <p:pic>
        <p:nvPicPr>
          <p:cNvPr id="11" name="Immagine 10" descr="Immagine che contiene testo, posando, gruppo, screenshot&#10;&#10;Descrizione generata automaticamente">
            <a:extLst>
              <a:ext uri="{FF2B5EF4-FFF2-40B4-BE49-F238E27FC236}">
                <a16:creationId xmlns:a16="http://schemas.microsoft.com/office/drawing/2014/main" id="{93F1CDC1-F55E-4AF2-922A-F3125C1F9B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0928" y="3286125"/>
            <a:ext cx="5080761" cy="3018853"/>
          </a:xfrm>
          <a:prstGeom prst="rect">
            <a:avLst/>
          </a:prstGeom>
        </p:spPr>
      </p:pic>
    </p:spTree>
    <p:extLst>
      <p:ext uri="{BB962C8B-B14F-4D97-AF65-F5344CB8AC3E}">
        <p14:creationId xmlns:p14="http://schemas.microsoft.com/office/powerpoint/2010/main" val="2861803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937FD-3195-4E6E-AA7F-8D790A0A8ABA}"/>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Header</a:t>
            </a:r>
          </a:p>
        </p:txBody>
      </p:sp>
      <p:sp>
        <p:nvSpPr>
          <p:cNvPr id="3" name="Content Placeholder 2">
            <a:extLst>
              <a:ext uri="{FF2B5EF4-FFF2-40B4-BE49-F238E27FC236}">
                <a16:creationId xmlns:a16="http://schemas.microsoft.com/office/drawing/2014/main" id="{B1BA4F5D-C03D-4440-9C1B-0B8A29661566}"/>
              </a:ext>
            </a:extLst>
          </p:cNvPr>
          <p:cNvSpPr>
            <a:spLocks noGrp="1"/>
          </p:cNvSpPr>
          <p:nvPr>
            <p:ph idx="1"/>
          </p:nvPr>
        </p:nvSpPr>
        <p:spPr>
          <a:xfrm>
            <a:off x="4876494" y="3623780"/>
            <a:ext cx="6555347" cy="2091779"/>
          </a:xfrm>
        </p:spPr>
        <p:txBody>
          <a:bodyPr anchor="ctr">
            <a:normAutofit/>
          </a:bodyPr>
          <a:lstStyle/>
          <a:p>
            <a:pPr marL="0" indent="0">
              <a:buNone/>
            </a:pPr>
            <a:r>
              <a:rPr lang="it-IT" sz="2000" dirty="0"/>
              <a:t>Per l’</a:t>
            </a:r>
            <a:r>
              <a:rPr lang="it-IT" sz="2000" dirty="0" err="1"/>
              <a:t>header</a:t>
            </a:r>
            <a:r>
              <a:rPr lang="it-IT" sz="2000" dirty="0"/>
              <a:t> ho  utilizzato un overlay semitrasparente che potesse permettermi di mettere in risalto il mio titolo. Ho deciso di utilizzare un colore più scuro rispetto alla consegna per dare un maggiore contrasto alla scritta (</a:t>
            </a:r>
            <a:r>
              <a:rPr lang="it-IT" sz="2000" dirty="0" err="1"/>
              <a:t>rgba</a:t>
            </a:r>
            <a:r>
              <a:rPr lang="it-IT" sz="2000" dirty="0"/>
              <a:t>(0,0,0,0.8) invece di </a:t>
            </a:r>
            <a:r>
              <a:rPr lang="it-IT" sz="2000" dirty="0" err="1"/>
              <a:t>rgba</a:t>
            </a:r>
            <a:r>
              <a:rPr lang="it-IT" sz="2000" dirty="0"/>
              <a:t>(0,0,0,0.3).</a:t>
            </a:r>
          </a:p>
        </p:txBody>
      </p:sp>
      <p:pic>
        <p:nvPicPr>
          <p:cNvPr id="5" name="Immagine 4">
            <a:extLst>
              <a:ext uri="{FF2B5EF4-FFF2-40B4-BE49-F238E27FC236}">
                <a16:creationId xmlns:a16="http://schemas.microsoft.com/office/drawing/2014/main" id="{FA6A33BC-AD59-4713-ABED-7F7690B82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4809" y="193054"/>
            <a:ext cx="7873389" cy="3420584"/>
          </a:xfrm>
          <a:prstGeom prst="rect">
            <a:avLst/>
          </a:prstGeom>
        </p:spPr>
      </p:pic>
    </p:spTree>
    <p:extLst>
      <p:ext uri="{BB962C8B-B14F-4D97-AF65-F5344CB8AC3E}">
        <p14:creationId xmlns:p14="http://schemas.microsoft.com/office/powerpoint/2010/main" val="3250376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937FD-3195-4E6E-AA7F-8D790A0A8ABA}"/>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Header</a:t>
            </a:r>
          </a:p>
        </p:txBody>
      </p:sp>
      <p:pic>
        <p:nvPicPr>
          <p:cNvPr id="9" name="Immagine 8" descr="Immagine che contiene testo&#10;&#10;Descrizione generata automaticamente">
            <a:extLst>
              <a:ext uri="{FF2B5EF4-FFF2-40B4-BE49-F238E27FC236}">
                <a16:creationId xmlns:a16="http://schemas.microsoft.com/office/drawing/2014/main" id="{DFD9BA0C-419F-4342-8D32-67CE4AED9F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0360" y="252267"/>
            <a:ext cx="4863335" cy="963269"/>
          </a:xfrm>
          <a:prstGeom prst="rect">
            <a:avLst/>
          </a:prstGeom>
        </p:spPr>
      </p:pic>
      <p:pic>
        <p:nvPicPr>
          <p:cNvPr id="13" name="Immagine 12" descr="Immagine che contiene testo&#10;&#10;Descrizione generata automaticamente">
            <a:extLst>
              <a:ext uri="{FF2B5EF4-FFF2-40B4-BE49-F238E27FC236}">
                <a16:creationId xmlns:a16="http://schemas.microsoft.com/office/drawing/2014/main" id="{66FA5A0B-202F-4FA7-8610-0F61D293C6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1372" y="252267"/>
            <a:ext cx="2461473" cy="6561389"/>
          </a:xfrm>
          <a:prstGeom prst="rect">
            <a:avLst/>
          </a:prstGeom>
        </p:spPr>
      </p:pic>
      <p:pic>
        <p:nvPicPr>
          <p:cNvPr id="17" name="Immagine 16" descr="Immagine che contiene testo&#10;&#10;Descrizione generata automaticamente">
            <a:extLst>
              <a:ext uri="{FF2B5EF4-FFF2-40B4-BE49-F238E27FC236}">
                <a16:creationId xmlns:a16="http://schemas.microsoft.com/office/drawing/2014/main" id="{8A1D629A-A36C-489B-8534-757D7DACB7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5897" y="4915059"/>
            <a:ext cx="3918614" cy="1898597"/>
          </a:xfrm>
          <a:prstGeom prst="rect">
            <a:avLst/>
          </a:prstGeom>
        </p:spPr>
      </p:pic>
      <p:pic>
        <p:nvPicPr>
          <p:cNvPr id="21" name="Immagine 20" descr="Immagine che contiene testo&#10;&#10;Descrizione generata automaticamente">
            <a:extLst>
              <a:ext uri="{FF2B5EF4-FFF2-40B4-BE49-F238E27FC236}">
                <a16:creationId xmlns:a16="http://schemas.microsoft.com/office/drawing/2014/main" id="{9016A71D-37C2-4061-95F0-BCF1D3F5A0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7792" y="2928931"/>
            <a:ext cx="1964742" cy="1817603"/>
          </a:xfrm>
          <a:prstGeom prst="rect">
            <a:avLst/>
          </a:prstGeom>
        </p:spPr>
      </p:pic>
      <p:sp>
        <p:nvSpPr>
          <p:cNvPr id="22" name="CasellaDiTesto 21">
            <a:extLst>
              <a:ext uri="{FF2B5EF4-FFF2-40B4-BE49-F238E27FC236}">
                <a16:creationId xmlns:a16="http://schemas.microsoft.com/office/drawing/2014/main" id="{389DB883-B1B1-43EF-9638-41C3C260EA0F}"/>
              </a:ext>
            </a:extLst>
          </p:cNvPr>
          <p:cNvSpPr txBox="1"/>
          <p:nvPr/>
        </p:nvSpPr>
        <p:spPr>
          <a:xfrm>
            <a:off x="4330360" y="1250994"/>
            <a:ext cx="2707686" cy="830997"/>
          </a:xfrm>
          <a:prstGeom prst="rect">
            <a:avLst/>
          </a:prstGeom>
          <a:noFill/>
        </p:spPr>
        <p:txBody>
          <a:bodyPr wrap="square" rtlCol="0">
            <a:spAutoFit/>
          </a:bodyPr>
          <a:lstStyle/>
          <a:p>
            <a:r>
              <a:rPr lang="it-IT" sz="4800" b="1" dirty="0"/>
              <a:t>HTML</a:t>
            </a:r>
          </a:p>
        </p:txBody>
      </p:sp>
      <p:sp>
        <p:nvSpPr>
          <p:cNvPr id="23" name="CasellaDiTesto 22">
            <a:extLst>
              <a:ext uri="{FF2B5EF4-FFF2-40B4-BE49-F238E27FC236}">
                <a16:creationId xmlns:a16="http://schemas.microsoft.com/office/drawing/2014/main" id="{A41C681A-3D1F-4E3C-B800-00A9B816B7DC}"/>
              </a:ext>
            </a:extLst>
          </p:cNvPr>
          <p:cNvSpPr txBox="1"/>
          <p:nvPr/>
        </p:nvSpPr>
        <p:spPr>
          <a:xfrm>
            <a:off x="5690147" y="3546205"/>
            <a:ext cx="2143760" cy="1200329"/>
          </a:xfrm>
          <a:prstGeom prst="rect">
            <a:avLst/>
          </a:prstGeom>
          <a:noFill/>
        </p:spPr>
        <p:txBody>
          <a:bodyPr wrap="square" rtlCol="0">
            <a:spAutoFit/>
          </a:bodyPr>
          <a:lstStyle/>
          <a:p>
            <a:r>
              <a:rPr lang="it-IT" sz="7200" b="1" dirty="0" err="1"/>
              <a:t>css</a:t>
            </a:r>
            <a:endParaRPr lang="it-IT" sz="7200" b="1" dirty="0"/>
          </a:p>
        </p:txBody>
      </p:sp>
    </p:spTree>
    <p:extLst>
      <p:ext uri="{BB962C8B-B14F-4D97-AF65-F5344CB8AC3E}">
        <p14:creationId xmlns:p14="http://schemas.microsoft.com/office/powerpoint/2010/main" val="3334867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Sezione contenuti</a:t>
            </a:r>
          </a:p>
        </p:txBody>
      </p:sp>
      <p:sp>
        <p:nvSpPr>
          <p:cNvPr id="3" name="Content Placeholder 2">
            <a:extLst>
              <a:ext uri="{FF2B5EF4-FFF2-40B4-BE49-F238E27FC236}">
                <a16:creationId xmlns:a16="http://schemas.microsoft.com/office/drawing/2014/main" id="{BFF2E38C-F4DE-4D47-8590-BBA66F1B1435}"/>
              </a:ext>
            </a:extLst>
          </p:cNvPr>
          <p:cNvSpPr>
            <a:spLocks noGrp="1"/>
          </p:cNvSpPr>
          <p:nvPr>
            <p:ph idx="1"/>
          </p:nvPr>
        </p:nvSpPr>
        <p:spPr>
          <a:xfrm>
            <a:off x="5093660" y="2945425"/>
            <a:ext cx="6039449" cy="1160583"/>
          </a:xfrm>
        </p:spPr>
        <p:txBody>
          <a:bodyPr anchor="ctr">
            <a:normAutofit fontScale="92500"/>
          </a:bodyPr>
          <a:lstStyle/>
          <a:p>
            <a:pPr marL="0" indent="0">
              <a:buNone/>
            </a:pPr>
            <a:r>
              <a:rPr lang="it-IT" sz="2000" dirty="0"/>
              <a:t>Per la sezione contenuti ho deciso di utilizzare le </a:t>
            </a:r>
            <a:r>
              <a:rPr lang="it-IT" sz="2000" dirty="0" err="1"/>
              <a:t>flex</a:t>
            </a:r>
            <a:r>
              <a:rPr lang="it-IT" sz="2000" dirty="0"/>
              <a:t>-box. In particolare ho creato un </a:t>
            </a:r>
            <a:r>
              <a:rPr lang="it-IT" sz="2000" dirty="0" err="1"/>
              <a:t>flex</a:t>
            </a:r>
            <a:r>
              <a:rPr lang="it-IT" sz="2000" dirty="0"/>
              <a:t> </a:t>
            </a:r>
            <a:r>
              <a:rPr lang="it-IT" sz="2000" dirty="0" err="1"/>
              <a:t>conteiner</a:t>
            </a:r>
            <a:r>
              <a:rPr lang="it-IT" sz="2000" dirty="0"/>
              <a:t> che contiene due </a:t>
            </a:r>
            <a:r>
              <a:rPr lang="it-IT" sz="2000" dirty="0" err="1"/>
              <a:t>flex</a:t>
            </a:r>
            <a:r>
              <a:rPr lang="it-IT" sz="2000" dirty="0"/>
              <a:t> item, il primo è stato utilizzato per la barra contenente i numeri, il secondo per il contenuto dell’articolo.</a:t>
            </a:r>
          </a:p>
        </p:txBody>
      </p:sp>
      <p:pic>
        <p:nvPicPr>
          <p:cNvPr id="5" name="Immagine 4">
            <a:extLst>
              <a:ext uri="{FF2B5EF4-FFF2-40B4-BE49-F238E27FC236}">
                <a16:creationId xmlns:a16="http://schemas.microsoft.com/office/drawing/2014/main" id="{671D4318-6FA8-48DD-BA50-833B5E3A7E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1081" y="10138"/>
            <a:ext cx="4884608" cy="2840110"/>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D05ED317-1F19-4C0D-806C-5190236EC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0294" y="3826986"/>
            <a:ext cx="2001206" cy="2879598"/>
          </a:xfrm>
          <a:prstGeom prst="rect">
            <a:avLst/>
          </a:prstGeom>
        </p:spPr>
      </p:pic>
      <p:pic>
        <p:nvPicPr>
          <p:cNvPr id="11" name="Immagine 10" descr="Immagine che contiene testo&#10;&#10;Descrizione generata automaticamente">
            <a:extLst>
              <a:ext uri="{FF2B5EF4-FFF2-40B4-BE49-F238E27FC236}">
                <a16:creationId xmlns:a16="http://schemas.microsoft.com/office/drawing/2014/main" id="{A342CAA7-6BB3-4397-94ED-4C9708A0ED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1454" y="4686493"/>
            <a:ext cx="5551979" cy="1160583"/>
          </a:xfrm>
          <a:prstGeom prst="rect">
            <a:avLst/>
          </a:prstGeom>
        </p:spPr>
      </p:pic>
    </p:spTree>
    <p:extLst>
      <p:ext uri="{BB962C8B-B14F-4D97-AF65-F5344CB8AC3E}">
        <p14:creationId xmlns:p14="http://schemas.microsoft.com/office/powerpoint/2010/main" val="994131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Footer</a:t>
            </a:r>
          </a:p>
        </p:txBody>
      </p:sp>
      <p:sp>
        <p:nvSpPr>
          <p:cNvPr id="3" name="Content Placeholder 2">
            <a:extLst>
              <a:ext uri="{FF2B5EF4-FFF2-40B4-BE49-F238E27FC236}">
                <a16:creationId xmlns:a16="http://schemas.microsoft.com/office/drawing/2014/main" id="{BFF2E38C-F4DE-4D47-8590-BBA66F1B1435}"/>
              </a:ext>
            </a:extLst>
          </p:cNvPr>
          <p:cNvSpPr>
            <a:spLocks noGrp="1"/>
          </p:cNvSpPr>
          <p:nvPr>
            <p:ph idx="1"/>
          </p:nvPr>
        </p:nvSpPr>
        <p:spPr>
          <a:xfrm>
            <a:off x="4726867" y="511388"/>
            <a:ext cx="6474533" cy="4251873"/>
          </a:xfrm>
        </p:spPr>
        <p:txBody>
          <a:bodyPr anchor="ctr">
            <a:normAutofit/>
          </a:bodyPr>
          <a:lstStyle/>
          <a:p>
            <a:pPr marL="0" indent="0">
              <a:buNone/>
            </a:pPr>
            <a:r>
              <a:rPr lang="it-IT" sz="2000" dirty="0"/>
              <a:t>Il </a:t>
            </a:r>
            <a:r>
              <a:rPr lang="it-IT" sz="2000" dirty="0" err="1"/>
              <a:t>footer</a:t>
            </a:r>
            <a:r>
              <a:rPr lang="it-IT" sz="2000" dirty="0"/>
              <a:t> è una semplice </a:t>
            </a:r>
            <a:r>
              <a:rPr lang="it-IT" sz="2000" dirty="0" err="1"/>
              <a:t>flex</a:t>
            </a:r>
            <a:r>
              <a:rPr lang="it-IT" sz="2000" dirty="0"/>
              <a:t> box alla fine della pagina che la occupa per intero in larghezza.</a:t>
            </a:r>
          </a:p>
        </p:txBody>
      </p:sp>
      <p:pic>
        <p:nvPicPr>
          <p:cNvPr id="11" name="Immagine 10">
            <a:extLst>
              <a:ext uri="{FF2B5EF4-FFF2-40B4-BE49-F238E27FC236}">
                <a16:creationId xmlns:a16="http://schemas.microsoft.com/office/drawing/2014/main" id="{DA82B048-9334-4C02-800E-DA5BD7CEBC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1907" y="3116563"/>
            <a:ext cx="5551770" cy="312437"/>
          </a:xfrm>
          <a:prstGeom prst="rect">
            <a:avLst/>
          </a:prstGeom>
        </p:spPr>
      </p:pic>
      <p:pic>
        <p:nvPicPr>
          <p:cNvPr id="15" name="Immagine 14" descr="Immagine che contiene testo&#10;&#10;Descrizione generata automaticamente">
            <a:extLst>
              <a:ext uri="{FF2B5EF4-FFF2-40B4-BE49-F238E27FC236}">
                <a16:creationId xmlns:a16="http://schemas.microsoft.com/office/drawing/2014/main" id="{ACD0DF6E-ED2C-4B4C-9FF5-0E15C7A68C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2197" y="3728430"/>
            <a:ext cx="3251188" cy="2590985"/>
          </a:xfrm>
          <a:prstGeom prst="rect">
            <a:avLst/>
          </a:prstGeom>
        </p:spPr>
      </p:pic>
      <p:pic>
        <p:nvPicPr>
          <p:cNvPr id="19" name="Immagine 18" descr="Immagine che contiene testo&#10;&#10;Descrizione generata automaticamente">
            <a:extLst>
              <a:ext uri="{FF2B5EF4-FFF2-40B4-BE49-F238E27FC236}">
                <a16:creationId xmlns:a16="http://schemas.microsoft.com/office/drawing/2014/main" id="{1177C5B5-D385-4286-8F5B-25AF13F6BE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0214" y="215013"/>
            <a:ext cx="6195155" cy="1879727"/>
          </a:xfrm>
          <a:prstGeom prst="rect">
            <a:avLst/>
          </a:prstGeom>
        </p:spPr>
      </p:pic>
    </p:spTree>
    <p:extLst>
      <p:ext uri="{BB962C8B-B14F-4D97-AF65-F5344CB8AC3E}">
        <p14:creationId xmlns:p14="http://schemas.microsoft.com/office/powerpoint/2010/main" val="1983895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169</Words>
  <Application>Microsoft Office PowerPoint</Application>
  <PresentationFormat>Widescreen</PresentationFormat>
  <Paragraphs>17</Paragraphs>
  <Slides>7</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7</vt:i4>
      </vt:variant>
    </vt:vector>
  </HeadingPairs>
  <TitlesOfParts>
    <vt:vector size="11" baseType="lpstr">
      <vt:lpstr>Arial</vt:lpstr>
      <vt:lpstr>Calibri</vt:lpstr>
      <vt:lpstr>Calibri Light</vt:lpstr>
      <vt:lpstr>Office Theme</vt:lpstr>
      <vt:lpstr>MHW1</vt:lpstr>
      <vt:lpstr>Descrizione del progetto</vt:lpstr>
      <vt:lpstr>Layout complessivo HTML+CSS</vt:lpstr>
      <vt:lpstr>Header</vt:lpstr>
      <vt:lpstr>Header</vt:lpstr>
      <vt:lpstr>Sezione contenuti</vt:lpstr>
      <vt:lpstr>Footer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MHW1</dc:title>
  <dc:creator>Concetto Spampinato</dc:creator>
  <cp:lastModifiedBy>Giuseppe Lo Bianco</cp:lastModifiedBy>
  <cp:revision>9</cp:revision>
  <dcterms:created xsi:type="dcterms:W3CDTF">2021-03-24T16:57:46Z</dcterms:created>
  <dcterms:modified xsi:type="dcterms:W3CDTF">2021-03-25T16:52:38Z</dcterms:modified>
</cp:coreProperties>
</file>