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5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Lo Bianco" initials="GLB" lastIdx="1" clrIdx="0">
    <p:extLst>
      <p:ext uri="{19B8F6BF-5375-455C-9EA6-DF929625EA0E}">
        <p15:presenceInfo xmlns:p15="http://schemas.microsoft.com/office/powerpoint/2012/main" userId="1b46e55cfa4cd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5T17:42:46.92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033D7-9745-4928-89DA-602EFB7729B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9B57C-A100-4344-BE22-706C2D3CF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44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742671"/>
            <a:ext cx="5561938" cy="938964"/>
          </a:xfrm>
        </p:spPr>
        <p:txBody>
          <a:bodyPr>
            <a:noAutofit/>
          </a:bodyPr>
          <a:lstStyle/>
          <a:p>
            <a:r>
              <a:rPr lang="it-IT" sz="7200" b="1" dirty="0"/>
              <a:t>MHW2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2923453"/>
            <a:ext cx="5561938" cy="1534587"/>
          </a:xfrm>
        </p:spPr>
        <p:txBody>
          <a:bodyPr>
            <a:normAutofit/>
          </a:bodyPr>
          <a:lstStyle/>
          <a:p>
            <a:r>
              <a:rPr lang="it-IT" b="1" dirty="0"/>
              <a:t>Giuseppe Lo Bianco</a:t>
            </a:r>
          </a:p>
          <a:p>
            <a:r>
              <a:rPr lang="it-IT" b="1" dirty="0"/>
              <a:t>O46001321</a:t>
            </a:r>
          </a:p>
          <a:p>
            <a:r>
              <a:rPr lang="it-IT" b="1" dirty="0"/>
              <a:t>12/04/2021</a:t>
            </a: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69779E-BF46-43E5-ACE9-F0693B9EFB79}"/>
              </a:ext>
            </a:extLst>
          </p:cNvPr>
          <p:cNvSpPr txBox="1"/>
          <p:nvPr/>
        </p:nvSpPr>
        <p:spPr>
          <a:xfrm>
            <a:off x="5827048" y="1868487"/>
            <a:ext cx="5721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50E56B-0D38-443E-BD8D-511D9E7C7967}"/>
              </a:ext>
            </a:extLst>
          </p:cNvPr>
          <p:cNvSpPr txBox="1"/>
          <p:nvPr/>
        </p:nvSpPr>
        <p:spPr>
          <a:xfrm>
            <a:off x="8030063" y="522426"/>
            <a:ext cx="435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INITIALIZE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041846A-1CC2-46E0-8075-71C1BE621BC3}"/>
              </a:ext>
            </a:extLst>
          </p:cNvPr>
          <p:cNvSpPr txBox="1"/>
          <p:nvPr/>
        </p:nvSpPr>
        <p:spPr>
          <a:xfrm>
            <a:off x="5714150" y="1752738"/>
            <a:ext cx="4961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caricare dinamicamente la mia Homepage tramite Java Script ho creato un ciclo «for» che per ogni elemento della mia lista effettuasse i seguenti comandi: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Creare un container all’interno del quale in seguito saranno inseriti i campi descrittivi.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Creare ogni singolo campo tramite la funzione </a:t>
            </a:r>
            <a:r>
              <a:rPr lang="it-IT" dirty="0" err="1"/>
              <a:t>createElement</a:t>
            </a:r>
            <a:r>
              <a:rPr lang="it-IT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Inserire i campi all’interno del container tramite </a:t>
            </a:r>
            <a:r>
              <a:rPr lang="it-IT" dirty="0" err="1"/>
              <a:t>appendChild</a:t>
            </a:r>
            <a:r>
              <a:rPr lang="it-IT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Inserire il container nella </a:t>
            </a:r>
            <a:r>
              <a:rPr lang="it-IT" dirty="0" err="1"/>
              <a:t>section</a:t>
            </a:r>
            <a:r>
              <a:rPr lang="it-IT" dirty="0"/>
              <a:t> apposita nell’HTML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Aggiungere agli appositi campi le funzioni </a:t>
            </a:r>
            <a:r>
              <a:rPr lang="it-IT" dirty="0" err="1"/>
              <a:t>mostradescrizione</a:t>
            </a:r>
            <a:r>
              <a:rPr lang="it-IT" dirty="0"/>
              <a:t> e </a:t>
            </a:r>
            <a:r>
              <a:rPr lang="it-IT" dirty="0" err="1"/>
              <a:t>aggiungipreferito</a:t>
            </a:r>
            <a:r>
              <a:rPr lang="it-IT" dirty="0"/>
              <a:t> tramite </a:t>
            </a:r>
            <a:r>
              <a:rPr lang="it-IT" dirty="0" err="1"/>
              <a:t>addEventListener</a:t>
            </a:r>
            <a:r>
              <a:rPr lang="it-IT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247A3-81E6-47BA-8238-B0C30A8D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28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0B74D7-86B3-4832-8E7F-A3D65612E043}"/>
              </a:ext>
            </a:extLst>
          </p:cNvPr>
          <p:cNvSpPr txBox="1"/>
          <p:nvPr/>
        </p:nvSpPr>
        <p:spPr>
          <a:xfrm>
            <a:off x="276225" y="479493"/>
            <a:ext cx="11077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MOSTRA/NASCONDI DESCRIZIONE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EB0C84-19AC-4D35-88C5-86554F06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939743"/>
            <a:ext cx="4777381" cy="28087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6A3ED38-AB41-4862-9DE4-080596AC1D2A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Per prima </a:t>
            </a:r>
            <a:r>
              <a:rPr lang="en-US" dirty="0" err="1"/>
              <a:t>cosa</a:t>
            </a:r>
            <a:r>
              <a:rPr lang="en-US" dirty="0"/>
              <a:t> ho </a:t>
            </a:r>
            <a:r>
              <a:rPr lang="en-US" dirty="0" err="1"/>
              <a:t>riportato</a:t>
            </a:r>
            <a:r>
              <a:rPr lang="en-US" dirty="0"/>
              <a:t> in </a:t>
            </a:r>
            <a:r>
              <a:rPr lang="en-US" i="1" dirty="0"/>
              <a:t>testo</a:t>
            </a:r>
            <a:r>
              <a:rPr lang="en-US" dirty="0"/>
              <a:t> </a:t>
            </a:r>
            <a:r>
              <a:rPr lang="en-US" dirty="0" err="1"/>
              <a:t>l’elemento</a:t>
            </a:r>
            <a:r>
              <a:rPr lang="en-US" dirty="0"/>
              <a:t> del DOM a cui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assegnato</a:t>
            </a:r>
            <a:r>
              <a:rPr lang="en-US" dirty="0"/>
              <a:t> </a:t>
            </a:r>
            <a:r>
              <a:rPr lang="en-US" dirty="0" err="1"/>
              <a:t>l’event</a:t>
            </a:r>
            <a:r>
              <a:rPr lang="en-US" dirty="0"/>
              <a:t> handler di </a:t>
            </a:r>
            <a:r>
              <a:rPr lang="en-US" i="1" dirty="0" err="1"/>
              <a:t>mostradescrizione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Successivamente</a:t>
            </a:r>
            <a:r>
              <a:rPr lang="en-US" dirty="0"/>
              <a:t> ho </a:t>
            </a:r>
            <a:r>
              <a:rPr lang="en-US" dirty="0" err="1"/>
              <a:t>rimosso</a:t>
            </a:r>
            <a:r>
              <a:rPr lang="en-US" dirty="0"/>
              <a:t> </a:t>
            </a:r>
            <a:r>
              <a:rPr lang="en-US" dirty="0" err="1"/>
              <a:t>l’evento</a:t>
            </a:r>
            <a:r>
              <a:rPr lang="en-US" dirty="0"/>
              <a:t> </a:t>
            </a:r>
            <a:r>
              <a:rPr lang="en-US" dirty="0" err="1"/>
              <a:t>sopracitato</a:t>
            </a:r>
            <a:r>
              <a:rPr lang="en-US" dirty="0"/>
              <a:t> da </a:t>
            </a:r>
            <a:r>
              <a:rPr lang="en-US" i="1" dirty="0"/>
              <a:t>testo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 </a:t>
            </a:r>
            <a:r>
              <a:rPr lang="en-US" dirty="0" err="1"/>
              <a:t>copiato</a:t>
            </a:r>
            <a:r>
              <a:rPr lang="en-US" dirty="0"/>
              <a:t> il campo </a:t>
            </a:r>
            <a:r>
              <a:rPr lang="en-US" i="1" dirty="0"/>
              <a:t>li </a:t>
            </a:r>
            <a:r>
              <a:rPr lang="en-US" dirty="0"/>
              <a:t>del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genitore</a:t>
            </a:r>
            <a:r>
              <a:rPr lang="en-US" dirty="0"/>
              <a:t> in </a:t>
            </a:r>
            <a:r>
              <a:rPr lang="en-US" i="1" dirty="0"/>
              <a:t>desc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i="1" dirty="0" err="1"/>
              <a:t>parentNode.querySelector</a:t>
            </a:r>
            <a:r>
              <a:rPr lang="en-US" i="1" dirty="0"/>
              <a:t>() </a:t>
            </a:r>
            <a:r>
              <a:rPr lang="en-US" dirty="0"/>
              <a:t>e ho </a:t>
            </a:r>
            <a:r>
              <a:rPr lang="en-US" dirty="0" err="1"/>
              <a:t>rimosso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.hidden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nascondeva</a:t>
            </a:r>
            <a:r>
              <a:rPr lang="en-US" dirty="0"/>
              <a:t> il testo al </a:t>
            </a:r>
            <a:r>
              <a:rPr lang="en-US" dirty="0" err="1"/>
              <a:t>suo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 </a:t>
            </a:r>
            <a:r>
              <a:rPr lang="en-US" dirty="0" err="1"/>
              <a:t>modificato</a:t>
            </a:r>
            <a:r>
              <a:rPr lang="en-US" dirty="0"/>
              <a:t> il testo </a:t>
            </a:r>
            <a:r>
              <a:rPr lang="en-US" dirty="0" err="1"/>
              <a:t>all’interno</a:t>
            </a:r>
            <a:r>
              <a:rPr lang="en-US" dirty="0"/>
              <a:t> di </a:t>
            </a:r>
            <a:r>
              <a:rPr lang="en-US" i="1" dirty="0"/>
              <a:t>testo </a:t>
            </a:r>
            <a:r>
              <a:rPr lang="en-US" dirty="0"/>
              <a:t>e ho </a:t>
            </a:r>
            <a:r>
              <a:rPr lang="en-US" dirty="0" err="1"/>
              <a:t>aggiunto</a:t>
            </a:r>
            <a:r>
              <a:rPr lang="en-US" dirty="0"/>
              <a:t> la </a:t>
            </a:r>
            <a:r>
              <a:rPr lang="en-US" dirty="0" err="1"/>
              <a:t>chiamata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i="1" dirty="0" err="1"/>
              <a:t>nascondidescrizione</a:t>
            </a:r>
            <a:r>
              <a:rPr lang="en-US" i="1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</a:t>
            </a:r>
            <a:r>
              <a:rPr lang="en-US" i="1" dirty="0" err="1"/>
              <a:t>nascondidescrizione</a:t>
            </a:r>
            <a:r>
              <a:rPr lang="en-US" dirty="0"/>
              <a:t> ho </a:t>
            </a:r>
            <a:r>
              <a:rPr lang="en-US" dirty="0" err="1"/>
              <a:t>effettuato</a:t>
            </a:r>
            <a:r>
              <a:rPr lang="en-US" dirty="0"/>
              <a:t> il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inverso</a:t>
            </a:r>
            <a:r>
              <a:rPr lang="en-US" dirty="0"/>
              <a:t>:  ho </a:t>
            </a:r>
            <a:r>
              <a:rPr lang="en-US" dirty="0" err="1"/>
              <a:t>dunque</a:t>
            </a:r>
            <a:r>
              <a:rPr lang="en-US" dirty="0"/>
              <a:t> </a:t>
            </a:r>
            <a:r>
              <a:rPr lang="en-US" dirty="0" err="1"/>
              <a:t>nascosto</a:t>
            </a:r>
            <a:r>
              <a:rPr lang="en-US" dirty="0"/>
              <a:t> </a:t>
            </a:r>
            <a:r>
              <a:rPr lang="en-US" dirty="0" err="1"/>
              <a:t>nuovamente</a:t>
            </a:r>
            <a:r>
              <a:rPr lang="en-US" dirty="0"/>
              <a:t> la </a:t>
            </a:r>
            <a:r>
              <a:rPr lang="en-US" dirty="0" err="1"/>
              <a:t>descrizione</a:t>
            </a:r>
            <a:r>
              <a:rPr lang="en-US" dirty="0"/>
              <a:t> con .</a:t>
            </a:r>
            <a:r>
              <a:rPr lang="en-US" i="1" dirty="0"/>
              <a:t>hidden, </a:t>
            </a:r>
            <a:r>
              <a:rPr lang="en-US" dirty="0"/>
              <a:t> </a:t>
            </a:r>
            <a:r>
              <a:rPr lang="en-US" dirty="0" err="1"/>
              <a:t>eliminando</a:t>
            </a:r>
            <a:r>
              <a:rPr lang="en-US" dirty="0"/>
              <a:t> la </a:t>
            </a:r>
            <a:r>
              <a:rPr lang="en-US" dirty="0" err="1"/>
              <a:t>chiamata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i="1" dirty="0" err="1"/>
              <a:t>nascondidescrizione</a:t>
            </a:r>
            <a:r>
              <a:rPr lang="en-US" dirty="0"/>
              <a:t> e </a:t>
            </a:r>
            <a:r>
              <a:rPr lang="en-US" dirty="0" err="1"/>
              <a:t>reinserendo</a:t>
            </a:r>
            <a:r>
              <a:rPr lang="en-US" dirty="0"/>
              <a:t> </a:t>
            </a:r>
            <a:r>
              <a:rPr lang="en-US" i="1" dirty="0" err="1"/>
              <a:t>addEvenListener</a:t>
            </a:r>
            <a:r>
              <a:rPr lang="en-US" i="1" dirty="0"/>
              <a:t>()</a:t>
            </a:r>
            <a:r>
              <a:rPr lang="en-US" dirty="0"/>
              <a:t> di </a:t>
            </a:r>
            <a:r>
              <a:rPr lang="en-US" i="1" dirty="0" err="1"/>
              <a:t>mostradescrizione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B08D8D-9267-45CD-951A-9955E9CFA55A}"/>
              </a:ext>
            </a:extLst>
          </p:cNvPr>
          <p:cNvSpPr txBox="1"/>
          <p:nvPr/>
        </p:nvSpPr>
        <p:spPr>
          <a:xfrm>
            <a:off x="5827048" y="407987"/>
            <a:ext cx="5721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AGGIUNGI PREFERITO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DDD38E-7E61-4886-8A1C-2961986D1C41}"/>
              </a:ext>
            </a:extLst>
          </p:cNvPr>
          <p:cNvSpPr txBox="1"/>
          <p:nvPr/>
        </p:nvSpPr>
        <p:spPr>
          <a:xfrm>
            <a:off x="6096000" y="1718630"/>
            <a:ext cx="5381047" cy="499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Per prima </a:t>
            </a:r>
            <a:r>
              <a:rPr lang="en-US" sz="1700" dirty="0" err="1"/>
              <a:t>cosa</a:t>
            </a:r>
            <a:r>
              <a:rPr lang="en-US" sz="1700" dirty="0"/>
              <a:t> ho </a:t>
            </a:r>
            <a:r>
              <a:rPr lang="en-US" sz="1700" dirty="0" err="1"/>
              <a:t>inizializzato</a:t>
            </a:r>
            <a:r>
              <a:rPr lang="en-US" sz="1700" dirty="0"/>
              <a:t> un </a:t>
            </a:r>
            <a:r>
              <a:rPr lang="en-US" sz="1700" dirty="0" err="1"/>
              <a:t>contatore</a:t>
            </a:r>
            <a:r>
              <a:rPr lang="en-US" sz="1700" dirty="0"/>
              <a:t> </a:t>
            </a:r>
            <a:r>
              <a:rPr lang="en-US" sz="1700" dirty="0" err="1"/>
              <a:t>uguale</a:t>
            </a:r>
            <a:r>
              <a:rPr lang="en-US" sz="1700" dirty="0"/>
              <a:t> a 0 al di </a:t>
            </a:r>
            <a:r>
              <a:rPr lang="en-US" sz="1700" dirty="0" err="1"/>
              <a:t>fuori</a:t>
            </a:r>
            <a:r>
              <a:rPr lang="en-US" sz="1700" dirty="0"/>
              <a:t> </a:t>
            </a:r>
            <a:r>
              <a:rPr lang="en-US" sz="1700" dirty="0" err="1"/>
              <a:t>della</a:t>
            </a:r>
            <a:r>
              <a:rPr lang="en-US" sz="1700" dirty="0"/>
              <a:t> </a:t>
            </a:r>
            <a:r>
              <a:rPr lang="en-US" sz="1700" dirty="0" err="1"/>
              <a:t>funzione</a:t>
            </a:r>
            <a:r>
              <a:rPr lang="en-US" sz="1700" dirty="0"/>
              <a:t>, </a:t>
            </a:r>
            <a:r>
              <a:rPr lang="en-US" sz="1700" dirty="0" err="1"/>
              <a:t>che</a:t>
            </a:r>
            <a:r>
              <a:rPr lang="en-US" sz="1700" dirty="0"/>
              <a:t> mi </a:t>
            </a:r>
            <a:r>
              <a:rPr lang="en-US" sz="1700" dirty="0" err="1"/>
              <a:t>permettesse</a:t>
            </a:r>
            <a:r>
              <a:rPr lang="en-US" sz="1700" dirty="0"/>
              <a:t> di </a:t>
            </a:r>
            <a:r>
              <a:rPr lang="en-US" sz="1700" dirty="0" err="1"/>
              <a:t>mostrare</a:t>
            </a:r>
            <a:r>
              <a:rPr lang="en-US" sz="1700" dirty="0"/>
              <a:t> o </a:t>
            </a:r>
            <a:r>
              <a:rPr lang="en-US" sz="1700" dirty="0" err="1"/>
              <a:t>nascondere</a:t>
            </a:r>
            <a:r>
              <a:rPr lang="en-US" sz="1700" dirty="0"/>
              <a:t> la </a:t>
            </a:r>
            <a:r>
              <a:rPr lang="en-US" sz="1700" dirty="0" err="1"/>
              <a:t>sezione</a:t>
            </a:r>
            <a:r>
              <a:rPr lang="en-US" sz="1700" dirty="0"/>
              <a:t> </a:t>
            </a:r>
            <a:r>
              <a:rPr lang="en-US" sz="1700" dirty="0" err="1"/>
              <a:t>preferiti</a:t>
            </a:r>
            <a:r>
              <a:rPr lang="en-US" sz="1700" dirty="0"/>
              <a:t> in base </a:t>
            </a:r>
            <a:r>
              <a:rPr lang="en-US" sz="1700" dirty="0" err="1"/>
              <a:t>alla</a:t>
            </a:r>
            <a:r>
              <a:rPr lang="en-US" sz="1700" dirty="0"/>
              <a:t> </a:t>
            </a:r>
            <a:r>
              <a:rPr lang="en-US" sz="1700" dirty="0" err="1"/>
              <a:t>presenza</a:t>
            </a:r>
            <a:r>
              <a:rPr lang="en-US" sz="1700" dirty="0"/>
              <a:t> di </a:t>
            </a:r>
            <a:r>
              <a:rPr lang="en-US" sz="1700" dirty="0" err="1"/>
              <a:t>elementi</a:t>
            </a:r>
            <a:r>
              <a:rPr lang="en-US" sz="1700" dirty="0"/>
              <a:t> al </a:t>
            </a:r>
            <a:r>
              <a:rPr lang="en-US" sz="1700" dirty="0" err="1"/>
              <a:t>suo</a:t>
            </a:r>
            <a:r>
              <a:rPr lang="en-US" sz="1700" dirty="0"/>
              <a:t> </a:t>
            </a:r>
            <a:r>
              <a:rPr lang="en-US" sz="1700" dirty="0" err="1"/>
              <a:t>interno</a:t>
            </a:r>
            <a:r>
              <a:rPr lang="en-US" sz="1700" dirty="0"/>
              <a:t>. Come per </a:t>
            </a:r>
            <a:r>
              <a:rPr lang="en-US" sz="1700" dirty="0" err="1"/>
              <a:t>l’</a:t>
            </a:r>
            <a:r>
              <a:rPr lang="en-US" sz="1700" i="1" dirty="0" err="1"/>
              <a:t>Initialize</a:t>
            </a:r>
            <a:r>
              <a:rPr lang="en-US" sz="1700" dirty="0"/>
              <a:t>, ho </a:t>
            </a:r>
            <a:r>
              <a:rPr lang="en-US" sz="1700" dirty="0" err="1"/>
              <a:t>creato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campi</a:t>
            </a:r>
            <a:r>
              <a:rPr lang="en-US" sz="1700" dirty="0"/>
              <a:t> </a:t>
            </a:r>
            <a:r>
              <a:rPr lang="en-US" sz="1700" dirty="0" err="1"/>
              <a:t>appositi</a:t>
            </a:r>
            <a:r>
              <a:rPr lang="en-US" sz="1700" dirty="0"/>
              <a:t> per le </a:t>
            </a:r>
            <a:r>
              <a:rPr lang="en-US" sz="1700" dirty="0" err="1"/>
              <a:t>vaire</a:t>
            </a:r>
            <a:r>
              <a:rPr lang="en-US" sz="1700" dirty="0"/>
              <a:t> </a:t>
            </a:r>
            <a:r>
              <a:rPr lang="en-US" sz="1700" dirty="0" err="1"/>
              <a:t>sezioni</a:t>
            </a:r>
            <a:r>
              <a:rPr lang="en-US" sz="1700" dirty="0"/>
              <a:t> </a:t>
            </a:r>
            <a:r>
              <a:rPr lang="en-US" sz="1700" dirty="0" err="1"/>
              <a:t>dell’elemento</a:t>
            </a:r>
            <a:r>
              <a:rPr lang="en-US" sz="1700" dirty="0"/>
              <a:t> da </a:t>
            </a:r>
            <a:r>
              <a:rPr lang="en-US" sz="1700" dirty="0" err="1"/>
              <a:t>aggiungere</a:t>
            </a:r>
            <a:r>
              <a:rPr lang="en-US" sz="1700" dirty="0"/>
              <a:t> ai </a:t>
            </a:r>
            <a:r>
              <a:rPr lang="en-US" sz="1700" dirty="0" err="1"/>
              <a:t>preferiti</a:t>
            </a:r>
            <a:r>
              <a:rPr lang="en-US" sz="1700" dirty="0"/>
              <a:t>; in </a:t>
            </a:r>
            <a:r>
              <a:rPr lang="en-US" sz="1700" dirty="0" err="1"/>
              <a:t>seguito</a:t>
            </a:r>
            <a:r>
              <a:rPr lang="en-US" sz="1700" dirty="0"/>
              <a:t> ho </a:t>
            </a:r>
            <a:r>
              <a:rPr lang="en-US" sz="1700" dirty="0" err="1"/>
              <a:t>copiato</a:t>
            </a:r>
            <a:r>
              <a:rPr lang="en-US" sz="1700" dirty="0"/>
              <a:t> </a:t>
            </a:r>
            <a:r>
              <a:rPr lang="en-US" sz="1700" dirty="0" err="1"/>
              <a:t>nelle</a:t>
            </a:r>
            <a:r>
              <a:rPr lang="en-US" sz="1700" dirty="0"/>
              <a:t> </a:t>
            </a:r>
            <a:r>
              <a:rPr lang="en-US" sz="1700" dirty="0" err="1"/>
              <a:t>variabili</a:t>
            </a:r>
            <a:r>
              <a:rPr lang="en-US" sz="1700" dirty="0"/>
              <a:t> </a:t>
            </a:r>
            <a:r>
              <a:rPr lang="en-US" sz="1700" i="1" dirty="0" err="1"/>
              <a:t>ti</a:t>
            </a:r>
            <a:r>
              <a:rPr lang="en-US" sz="1700" i="1" dirty="0"/>
              <a:t>, </a:t>
            </a:r>
            <a:r>
              <a:rPr lang="en-US" sz="1700" i="1" dirty="0" err="1"/>
              <a:t>im</a:t>
            </a:r>
            <a:r>
              <a:rPr lang="en-US" sz="1700" i="1" dirty="0"/>
              <a:t>, </a:t>
            </a:r>
            <a:r>
              <a:rPr lang="en-US" sz="1700" i="1" dirty="0" err="1"/>
              <a:t>te</a:t>
            </a:r>
            <a:r>
              <a:rPr lang="en-US" sz="1700" i="1" dirty="0"/>
              <a:t> </a:t>
            </a:r>
            <a:r>
              <a:rPr lang="en-US" sz="1700" dirty="0"/>
              <a:t>e</a:t>
            </a:r>
            <a:r>
              <a:rPr lang="en-US" sz="1700" i="1" dirty="0"/>
              <a:t> de </a:t>
            </a:r>
            <a:r>
              <a:rPr lang="en-US" sz="1700" dirty="0"/>
              <a:t> il testo o </a:t>
            </a:r>
            <a:r>
              <a:rPr lang="en-US" sz="1700" dirty="0" err="1"/>
              <a:t>l’immagine</a:t>
            </a:r>
            <a:r>
              <a:rPr lang="en-US" sz="1700" dirty="0"/>
              <a:t> </a:t>
            </a:r>
            <a:r>
              <a:rPr lang="en-US" sz="1700" dirty="0" err="1"/>
              <a:t>contenuti</a:t>
            </a:r>
            <a:r>
              <a:rPr lang="en-US" sz="1700" dirty="0"/>
              <a:t> </a:t>
            </a:r>
            <a:r>
              <a:rPr lang="en-US" sz="1700" dirty="0" err="1"/>
              <a:t>nei</a:t>
            </a:r>
            <a:r>
              <a:rPr lang="en-US" sz="1700" dirty="0"/>
              <a:t> </a:t>
            </a:r>
            <a:r>
              <a:rPr lang="en-US" sz="1700" dirty="0" err="1"/>
              <a:t>campi</a:t>
            </a:r>
            <a:r>
              <a:rPr lang="en-US" sz="1700" dirty="0"/>
              <a:t> </a:t>
            </a:r>
            <a:r>
              <a:rPr lang="en-US" sz="1700" dirty="0" err="1"/>
              <a:t>originali</a:t>
            </a:r>
            <a:r>
              <a:rPr lang="en-US" sz="1700" dirty="0"/>
              <a:t>, </a:t>
            </a:r>
            <a:r>
              <a:rPr lang="en-US" sz="1700" dirty="0" err="1"/>
              <a:t>richiamandoli</a:t>
            </a:r>
            <a:r>
              <a:rPr lang="en-US" sz="1700" dirty="0"/>
              <a:t> </a:t>
            </a:r>
            <a:r>
              <a:rPr lang="en-US" sz="1700" dirty="0" err="1"/>
              <a:t>tramite</a:t>
            </a:r>
            <a:r>
              <a:rPr lang="en-US" sz="1700" dirty="0"/>
              <a:t> </a:t>
            </a:r>
            <a:r>
              <a:rPr lang="en-US" sz="1700" i="1" dirty="0" err="1"/>
              <a:t>parentNode.querySelector</a:t>
            </a:r>
            <a:r>
              <a:rPr lang="en-US" sz="1700" i="1" dirty="0"/>
              <a:t>().</a:t>
            </a:r>
            <a:r>
              <a:rPr lang="en-US" sz="1700" i="1" dirty="0" err="1"/>
              <a:t>textContent</a:t>
            </a:r>
            <a:r>
              <a:rPr lang="en-US" sz="1700" i="1" dirty="0"/>
              <a:t> </a:t>
            </a:r>
            <a:r>
              <a:rPr lang="en-US" sz="1700" dirty="0"/>
              <a:t>per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contenuti</a:t>
            </a:r>
            <a:r>
              <a:rPr lang="en-US" sz="1700" dirty="0"/>
              <a:t> </a:t>
            </a:r>
            <a:r>
              <a:rPr lang="en-US" sz="1700" dirty="0" err="1"/>
              <a:t>testuali</a:t>
            </a:r>
            <a:r>
              <a:rPr lang="en-US" sz="1700" dirty="0"/>
              <a:t> e</a:t>
            </a:r>
            <a:r>
              <a:rPr lang="en-US" sz="1700" i="1" dirty="0"/>
              <a:t> .</a:t>
            </a:r>
            <a:r>
              <a:rPr lang="en-US" sz="1700" i="1" dirty="0" err="1"/>
              <a:t>src</a:t>
            </a:r>
            <a:r>
              <a:rPr lang="en-US" sz="1700" i="1" dirty="0"/>
              <a:t> </a:t>
            </a:r>
            <a:r>
              <a:rPr lang="en-US" sz="1700" dirty="0"/>
              <a:t>per </a:t>
            </a:r>
            <a:r>
              <a:rPr lang="en-US" sz="1700" dirty="0" err="1"/>
              <a:t>l’immagine</a:t>
            </a:r>
            <a:r>
              <a:rPr lang="en-US" sz="1700" dirty="0"/>
              <a:t>.</a:t>
            </a:r>
            <a:br>
              <a:rPr lang="en-US" sz="1700" dirty="0"/>
            </a:br>
            <a:r>
              <a:rPr lang="en-US" sz="1700" dirty="0"/>
              <a:t>Ho </a:t>
            </a:r>
            <a:r>
              <a:rPr lang="en-US" sz="1700" dirty="0" err="1"/>
              <a:t>modificato</a:t>
            </a:r>
            <a:r>
              <a:rPr lang="en-US" sz="1700" dirty="0"/>
              <a:t> il </a:t>
            </a:r>
            <a:r>
              <a:rPr lang="en-US" sz="1700" dirty="0" err="1"/>
              <a:t>bottone</a:t>
            </a:r>
            <a:r>
              <a:rPr lang="en-US" sz="1700" dirty="0"/>
              <a:t> </a:t>
            </a:r>
            <a:r>
              <a:rPr lang="en-US" sz="1700" dirty="0" err="1"/>
              <a:t>affinché</a:t>
            </a:r>
            <a:r>
              <a:rPr lang="en-US" sz="1700" dirty="0"/>
              <a:t> </a:t>
            </a:r>
            <a:r>
              <a:rPr lang="en-US" sz="1700" dirty="0" err="1"/>
              <a:t>cambiasse</a:t>
            </a:r>
            <a:r>
              <a:rPr lang="en-US" sz="1700" dirty="0"/>
              <a:t> il testo al </a:t>
            </a:r>
            <a:r>
              <a:rPr lang="en-US" sz="1700" dirty="0" err="1"/>
              <a:t>suo</a:t>
            </a:r>
            <a:r>
              <a:rPr lang="en-US" sz="1700" dirty="0"/>
              <a:t> </a:t>
            </a:r>
            <a:r>
              <a:rPr lang="en-US" sz="1700" dirty="0" err="1"/>
              <a:t>interno</a:t>
            </a:r>
            <a:r>
              <a:rPr lang="en-US" sz="1700" dirty="0"/>
              <a:t> </a:t>
            </a:r>
            <a:r>
              <a:rPr lang="en-US" sz="1700" dirty="0" err="1"/>
              <a:t>nell’originale</a:t>
            </a:r>
            <a:r>
              <a:rPr lang="en-US" sz="1700" dirty="0"/>
              <a:t> e </a:t>
            </a:r>
            <a:r>
              <a:rPr lang="en-US" sz="1700" dirty="0" err="1"/>
              <a:t>richiamasse</a:t>
            </a:r>
            <a:r>
              <a:rPr lang="en-US" sz="1700" dirty="0"/>
              <a:t> una </a:t>
            </a:r>
            <a:r>
              <a:rPr lang="en-US" sz="1700" dirty="0" err="1"/>
              <a:t>funzione</a:t>
            </a:r>
            <a:r>
              <a:rPr lang="en-US" sz="1700" dirty="0"/>
              <a:t> </a:t>
            </a:r>
            <a:r>
              <a:rPr lang="en-US" sz="1700" dirty="0" err="1"/>
              <a:t>diversa</a:t>
            </a:r>
            <a:r>
              <a:rPr lang="en-US" sz="1700" dirty="0"/>
              <a:t> (</a:t>
            </a:r>
            <a:r>
              <a:rPr lang="en-US" sz="1700" dirty="0" err="1"/>
              <a:t>rimuovi</a:t>
            </a:r>
            <a:r>
              <a:rPr lang="en-US" sz="1700" dirty="0"/>
              <a:t> </a:t>
            </a:r>
            <a:r>
              <a:rPr lang="en-US" sz="1700" dirty="0" err="1"/>
              <a:t>preferiti</a:t>
            </a:r>
            <a:r>
              <a:rPr lang="en-US" sz="1700" dirty="0"/>
              <a:t>)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copia</a:t>
            </a:r>
            <a:r>
              <a:rPr lang="en-US" sz="1700" dirty="0"/>
              <a:t>. Ho </a:t>
            </a:r>
            <a:r>
              <a:rPr lang="en-US" sz="1700" dirty="0" err="1"/>
              <a:t>creato</a:t>
            </a:r>
            <a:r>
              <a:rPr lang="en-US" sz="1700" dirty="0"/>
              <a:t> il container </a:t>
            </a:r>
            <a:r>
              <a:rPr lang="en-US" sz="1700" dirty="0" err="1"/>
              <a:t>che</a:t>
            </a:r>
            <a:r>
              <a:rPr lang="en-US" sz="1700" dirty="0"/>
              <a:t> ho </a:t>
            </a:r>
            <a:r>
              <a:rPr lang="en-US" sz="1700" dirty="0" err="1"/>
              <a:t>chiamato</a:t>
            </a:r>
            <a:r>
              <a:rPr lang="en-US" sz="1700" dirty="0"/>
              <a:t> </a:t>
            </a:r>
            <a:r>
              <a:rPr lang="en-US" sz="1700" i="1" dirty="0" err="1"/>
              <a:t>preferito</a:t>
            </a:r>
            <a:r>
              <a:rPr lang="en-US" sz="1700" i="1" dirty="0"/>
              <a:t> </a:t>
            </a:r>
            <a:r>
              <a:rPr lang="en-US" sz="1700" dirty="0"/>
              <a:t>e con </a:t>
            </a:r>
            <a:r>
              <a:rPr lang="en-US" sz="1700" i="1" dirty="0" err="1"/>
              <a:t>appendChild</a:t>
            </a:r>
            <a:r>
              <a:rPr lang="en-US" sz="1700" dirty="0"/>
              <a:t> ho </a:t>
            </a:r>
            <a:r>
              <a:rPr lang="en-US" sz="1700" dirty="0" err="1"/>
              <a:t>posizionato</a:t>
            </a:r>
            <a:r>
              <a:rPr lang="en-US" sz="1700" dirty="0"/>
              <a:t> </a:t>
            </a:r>
            <a:r>
              <a:rPr lang="en-US" sz="1700" dirty="0" err="1"/>
              <a:t>gli</a:t>
            </a:r>
            <a:r>
              <a:rPr lang="en-US" sz="1700" dirty="0"/>
              <a:t> </a:t>
            </a:r>
            <a:r>
              <a:rPr lang="en-US" sz="1700" dirty="0" err="1"/>
              <a:t>elementi</a:t>
            </a:r>
            <a:r>
              <a:rPr lang="en-US" sz="1700" dirty="0"/>
              <a:t> </a:t>
            </a:r>
            <a:r>
              <a:rPr lang="en-US" sz="1700" dirty="0" err="1"/>
              <a:t>copiati</a:t>
            </a:r>
            <a:r>
              <a:rPr lang="en-US" sz="1700" dirty="0"/>
              <a:t> al </a:t>
            </a:r>
            <a:r>
              <a:rPr lang="en-US" sz="1700" dirty="0" err="1"/>
              <a:t>suo</a:t>
            </a:r>
            <a:r>
              <a:rPr lang="en-US" sz="1700" dirty="0"/>
              <a:t> </a:t>
            </a:r>
            <a:r>
              <a:rPr lang="en-US" sz="1700" dirty="0" err="1"/>
              <a:t>interno</a:t>
            </a:r>
            <a:r>
              <a:rPr lang="en-US" sz="1700" dirty="0"/>
              <a:t> e </a:t>
            </a:r>
            <a:r>
              <a:rPr lang="en-US" sz="1700" dirty="0" err="1"/>
              <a:t>successivamente</a:t>
            </a:r>
            <a:r>
              <a:rPr lang="en-US" sz="1700" dirty="0"/>
              <a:t> </a:t>
            </a:r>
            <a:r>
              <a:rPr lang="en-US" sz="1700" dirty="0" err="1"/>
              <a:t>l’ho</a:t>
            </a:r>
            <a:r>
              <a:rPr lang="en-US" sz="1700" dirty="0"/>
              <a:t> </a:t>
            </a:r>
            <a:r>
              <a:rPr lang="en-US" sz="1700" dirty="0" err="1"/>
              <a:t>piazzato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sezione</a:t>
            </a:r>
            <a:r>
              <a:rPr lang="en-US" sz="1700" dirty="0"/>
              <a:t> </a:t>
            </a:r>
            <a:r>
              <a:rPr lang="en-US" sz="1700" dirty="0" err="1"/>
              <a:t>dell’HTML</a:t>
            </a:r>
            <a:r>
              <a:rPr lang="en-US" sz="1700" dirty="0"/>
              <a:t> </a:t>
            </a:r>
            <a:r>
              <a:rPr lang="en-US" sz="1700" dirty="0" err="1"/>
              <a:t>nascosta</a:t>
            </a:r>
            <a:r>
              <a:rPr lang="en-US" sz="1700" dirty="0"/>
              <a:t>. </a:t>
            </a:r>
            <a:br>
              <a:rPr lang="en-US" sz="1700" dirty="0"/>
            </a:br>
            <a:r>
              <a:rPr lang="en-US" sz="1700" dirty="0" err="1"/>
              <a:t>Infine</a:t>
            </a:r>
            <a:r>
              <a:rPr lang="en-US" sz="1700" dirty="0"/>
              <a:t> ho </a:t>
            </a:r>
            <a:r>
              <a:rPr lang="en-US" sz="1700" dirty="0" err="1"/>
              <a:t>rimosso</a:t>
            </a:r>
            <a:r>
              <a:rPr lang="en-US" sz="1700" dirty="0"/>
              <a:t> la </a:t>
            </a:r>
            <a:r>
              <a:rPr lang="en-US" sz="1700" dirty="0" err="1"/>
              <a:t>classe</a:t>
            </a:r>
            <a:r>
              <a:rPr lang="en-US" sz="1700" dirty="0"/>
              <a:t> .</a:t>
            </a:r>
            <a:r>
              <a:rPr lang="en-US" sz="1700" i="1" dirty="0"/>
              <a:t>hidden</a:t>
            </a:r>
            <a:r>
              <a:rPr lang="en-US" sz="1700" dirty="0"/>
              <a:t> e ho </a:t>
            </a:r>
            <a:r>
              <a:rPr lang="en-US" sz="1700" dirty="0" err="1"/>
              <a:t>incrementato</a:t>
            </a:r>
            <a:r>
              <a:rPr lang="en-US" sz="1700" dirty="0"/>
              <a:t> il </a:t>
            </a:r>
            <a:r>
              <a:rPr lang="en-US" sz="1700" dirty="0" err="1"/>
              <a:t>contatore</a:t>
            </a:r>
            <a:r>
              <a:rPr lang="en-US" sz="1700" dirty="0"/>
              <a:t>.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882F626-746D-4F5A-8B61-0302C8590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24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1DD10B-8168-436E-BFC4-E10D12089217}"/>
              </a:ext>
            </a:extLst>
          </p:cNvPr>
          <p:cNvSpPr txBox="1"/>
          <p:nvPr/>
        </p:nvSpPr>
        <p:spPr>
          <a:xfrm>
            <a:off x="2331957" y="419192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RIMUOVI PREFERITO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5A259DB-DB4C-4715-8C64-8DB1BB4FF2C9}"/>
              </a:ext>
            </a:extLst>
          </p:cNvPr>
          <p:cNvSpPr txBox="1"/>
          <p:nvPr/>
        </p:nvSpPr>
        <p:spPr>
          <a:xfrm>
            <a:off x="6591300" y="1866900"/>
            <a:ext cx="4019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copiato in T1 il titolo dell’elemento da rimuovere, e in </a:t>
            </a:r>
            <a:r>
              <a:rPr lang="it-IT" i="1" dirty="0" err="1"/>
              <a:t>rim</a:t>
            </a:r>
            <a:r>
              <a:rPr lang="it-IT" dirty="0"/>
              <a:t> l’intero nodo. </a:t>
            </a:r>
            <a:br>
              <a:rPr lang="it-IT" dirty="0"/>
            </a:br>
            <a:r>
              <a:rPr lang="it-IT" dirty="0"/>
              <a:t>Successivamente, per modificare il bottone corretto ho usato la </a:t>
            </a:r>
            <a:r>
              <a:rPr lang="it-IT" i="1" dirty="0" err="1"/>
              <a:t>querySelectorAll</a:t>
            </a:r>
            <a:r>
              <a:rPr lang="it-IT" dirty="0"/>
              <a:t>() su tutti gli elementi cliccati, e tramite un ciclo </a:t>
            </a:r>
            <a:r>
              <a:rPr lang="it-IT" i="1" dirty="0"/>
              <a:t>for</a:t>
            </a:r>
            <a:r>
              <a:rPr lang="it-IT" dirty="0"/>
              <a:t>, combinato con un ciclo </a:t>
            </a:r>
            <a:r>
              <a:rPr lang="it-IT" i="1" dirty="0" err="1"/>
              <a:t>if</a:t>
            </a:r>
            <a:r>
              <a:rPr lang="it-IT" dirty="0"/>
              <a:t>, ho confrontato il titolo dell’elemento da rimuovere con tutti i titoli cliccati. </a:t>
            </a:r>
            <a:br>
              <a:rPr lang="it-IT" dirty="0"/>
            </a:br>
            <a:r>
              <a:rPr lang="it-IT" dirty="0"/>
              <a:t>Ho rimosso poi l’intero nodo tramite la funzione </a:t>
            </a:r>
            <a:r>
              <a:rPr lang="it-IT" i="1" dirty="0" err="1"/>
              <a:t>remove</a:t>
            </a:r>
            <a:r>
              <a:rPr lang="it-IT" dirty="0"/>
              <a:t>() e ho diminuito il contatore, Infine con un ciclo </a:t>
            </a:r>
            <a:r>
              <a:rPr lang="it-IT" i="1" dirty="0" err="1"/>
              <a:t>if</a:t>
            </a:r>
            <a:r>
              <a:rPr lang="it-IT" dirty="0"/>
              <a:t> ho verificato che il contatore fosse diverso da 0.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3CE375-174D-401A-8901-29DF0585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7" y="1119832"/>
            <a:ext cx="5922713" cy="41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6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F1C17B0-D4C9-4D99-96FF-C628D02544B6}"/>
              </a:ext>
            </a:extLst>
          </p:cNvPr>
          <p:cNvSpPr txBox="1"/>
          <p:nvPr/>
        </p:nvSpPr>
        <p:spPr>
          <a:xfrm>
            <a:off x="-2106781" y="2481024"/>
            <a:ext cx="9144000" cy="1748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CERCA ELEMENTI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31AEE1-3930-41F7-AB15-C75549FA2990}"/>
              </a:ext>
            </a:extLst>
          </p:cNvPr>
          <p:cNvSpPr txBox="1"/>
          <p:nvPr/>
        </p:nvSpPr>
        <p:spPr>
          <a:xfrm>
            <a:off x="708212" y="4518212"/>
            <a:ext cx="10399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registrato nella variabile </a:t>
            </a:r>
            <a:r>
              <a:rPr lang="it-IT" i="1" dirty="0"/>
              <a:t>input</a:t>
            </a:r>
            <a:r>
              <a:rPr lang="it-IT" dirty="0"/>
              <a:t> il valore digitato nella barra di ricerca. Ho usato la  funzione </a:t>
            </a:r>
            <a:r>
              <a:rPr lang="it-IT" i="1" dirty="0" err="1"/>
              <a:t>querySelectorAll</a:t>
            </a:r>
            <a:r>
              <a:rPr lang="it-IT" dirty="0"/>
              <a:t>  per richiamare tutti gli elementi della mia lista, e tramite un ciclo </a:t>
            </a:r>
            <a:r>
              <a:rPr lang="it-IT" i="1" dirty="0"/>
              <a:t>for</a:t>
            </a:r>
            <a:r>
              <a:rPr lang="it-IT" dirty="0"/>
              <a:t> ho iterato tali elementi.</a:t>
            </a:r>
            <a:br>
              <a:rPr lang="it-IT" dirty="0"/>
            </a:br>
            <a:r>
              <a:rPr lang="it-IT" dirty="0"/>
              <a:t> Infine tramite un ciclo </a:t>
            </a:r>
            <a:r>
              <a:rPr lang="it-IT" i="1" dirty="0" err="1"/>
              <a:t>if</a:t>
            </a:r>
            <a:r>
              <a:rPr lang="it-IT" dirty="0"/>
              <a:t> ho aggiunto la classe .</a:t>
            </a:r>
            <a:r>
              <a:rPr lang="it-IT" i="1" dirty="0" err="1"/>
              <a:t>hidden</a:t>
            </a:r>
            <a:r>
              <a:rPr lang="it-IT" dirty="0"/>
              <a:t> agli elementi che non contenevano i caratteri cercati e l’ho rimossa, se presente, da quelli che li contenevano. </a:t>
            </a:r>
          </a:p>
        </p:txBody>
      </p:sp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3CA9F5-C345-4355-B435-961DAE502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41" y="798988"/>
            <a:ext cx="8317117" cy="238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525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Lo Bianco</cp:lastModifiedBy>
  <cp:revision>23</cp:revision>
  <dcterms:created xsi:type="dcterms:W3CDTF">2021-03-24T16:57:46Z</dcterms:created>
  <dcterms:modified xsi:type="dcterms:W3CDTF">2021-04-12T14:25:53Z</dcterms:modified>
</cp:coreProperties>
</file>