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Lo Bianco" initials="GLB" lastIdx="1" clrIdx="0">
    <p:extLst>
      <p:ext uri="{19B8F6BF-5375-455C-9EA6-DF929625EA0E}">
        <p15:presenceInfo xmlns:p15="http://schemas.microsoft.com/office/powerpoint/2012/main" userId="1b46e55cfa4cd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33D7-9745-4928-89DA-602EFB7729B1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9B57C-A100-4344-BE22-706C2D3CF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4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pisodedat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it-IT" sz="8000" b="1"/>
              <a:t>MHW3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it-IT" sz="2000" b="1"/>
              <a:t>Giuseppe Lo Bianco</a:t>
            </a:r>
          </a:p>
          <a:p>
            <a:pPr algn="l"/>
            <a:r>
              <a:rPr lang="it-IT" sz="2000" b="1"/>
              <a:t>O46001321</a:t>
            </a:r>
          </a:p>
          <a:p>
            <a:pPr algn="l"/>
            <a:r>
              <a:rPr lang="it-IT" sz="2000" b="1"/>
              <a:t>26/04/2021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19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50E56B-0D38-443E-BD8D-511D9E7C7967}"/>
              </a:ext>
            </a:extLst>
          </p:cNvPr>
          <p:cNvSpPr txBox="1"/>
          <p:nvPr/>
        </p:nvSpPr>
        <p:spPr>
          <a:xfrm>
            <a:off x="814615" y="276501"/>
            <a:ext cx="3794760" cy="1641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1: RICERCA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6545A2-62A3-4D7D-A90B-B7D6A611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0" b="-1"/>
          <a:stretch/>
        </p:blipFill>
        <p:spPr>
          <a:xfrm>
            <a:off x="5619404" y="471922"/>
            <a:ext cx="6192981" cy="593909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41846A-1CC2-46E0-8075-71C1BE621BC3}"/>
              </a:ext>
            </a:extLst>
          </p:cNvPr>
          <p:cNvSpPr txBox="1"/>
          <p:nvPr/>
        </p:nvSpPr>
        <p:spPr>
          <a:xfrm>
            <a:off x="1166649" y="3531476"/>
            <a:ext cx="3981424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69779E-BF46-43E5-ACE9-F0693B9EFB79}"/>
              </a:ext>
            </a:extLst>
          </p:cNvPr>
          <p:cNvSpPr txBox="1"/>
          <p:nvPr/>
        </p:nvSpPr>
        <p:spPr>
          <a:xfrm>
            <a:off x="5827048" y="1868487"/>
            <a:ext cx="5721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069BB1-0D27-466A-B920-630D3906F5B3}"/>
              </a:ext>
            </a:extLst>
          </p:cNvPr>
          <p:cNvSpPr txBox="1"/>
          <p:nvPr/>
        </p:nvSpPr>
        <p:spPr>
          <a:xfrm>
            <a:off x="814615" y="1792756"/>
            <a:ext cx="4333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implementare la funzione di ricerca all’interno del mio sito ho deciso di utilizzare </a:t>
            </a:r>
            <a:r>
              <a:rPr lang="it-IT" dirty="0" err="1"/>
              <a:t>l’api</a:t>
            </a:r>
            <a:r>
              <a:rPr lang="it-IT" dirty="0"/>
              <a:t> key </a:t>
            </a:r>
            <a:r>
              <a:rPr lang="it-IT" dirty="0" err="1"/>
              <a:t>imdb</a:t>
            </a:r>
            <a:r>
              <a:rPr lang="it-IT" dirty="0"/>
              <a:t> di </a:t>
            </a:r>
            <a:r>
              <a:rPr lang="it-IT" dirty="0" err="1"/>
              <a:t>rapid</a:t>
            </a:r>
            <a:r>
              <a:rPr lang="it-IT" dirty="0"/>
              <a:t>-key. Grazie a </a:t>
            </a:r>
            <a:r>
              <a:rPr lang="it-IT" dirty="0" err="1"/>
              <a:t>quest’api</a:t>
            </a:r>
            <a:r>
              <a:rPr lang="it-IT" dirty="0"/>
              <a:t> dopo aver ricercato tramite una barra di ricerca il contenuto da me desiderato è possibile visualizzare a schermo tutti i risultati congrui presenti nel database online </a:t>
            </a:r>
            <a:r>
              <a:rPr lang="it-IT" dirty="0" err="1"/>
              <a:t>dell’api</a:t>
            </a:r>
            <a:r>
              <a:rPr lang="it-IT" dirty="0"/>
              <a:t>.</a:t>
            </a:r>
          </a:p>
          <a:p>
            <a:r>
              <a:rPr lang="it-IT" dirty="0"/>
              <a:t>La fetch è molto semplice: si tratta di un metodo GET al quale ho passato nell’</a:t>
            </a:r>
            <a:r>
              <a:rPr lang="it-IT" dirty="0" err="1"/>
              <a:t>header</a:t>
            </a:r>
            <a:r>
              <a:rPr lang="it-IT" dirty="0"/>
              <a:t> i parametri key e </a:t>
            </a:r>
            <a:r>
              <a:rPr lang="it-IT" dirty="0" err="1"/>
              <a:t>host</a:t>
            </a:r>
            <a:r>
              <a:rPr lang="it-IT" dirty="0"/>
              <a:t> forniti dal sito stesso.</a:t>
            </a:r>
          </a:p>
          <a:p>
            <a:r>
              <a:rPr lang="it-IT" dirty="0"/>
              <a:t>All’interno della richiesta ho anche inserito il testo digitato nella barra che ho precedentemente ricavato e salvato in </a:t>
            </a:r>
            <a:r>
              <a:rPr lang="it-IT" dirty="0" err="1"/>
              <a:t>content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0B74D7-86B3-4832-8E7F-A3D65612E043}"/>
              </a:ext>
            </a:extLst>
          </p:cNvPr>
          <p:cNvSpPr txBox="1"/>
          <p:nvPr/>
        </p:nvSpPr>
        <p:spPr>
          <a:xfrm>
            <a:off x="805962" y="420624"/>
            <a:ext cx="3794760" cy="163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1: RICERCA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DE33CA-FF38-4EC4-8F7A-B9F87C36E389}"/>
              </a:ext>
            </a:extLst>
          </p:cNvPr>
          <p:cNvSpPr txBox="1"/>
          <p:nvPr/>
        </p:nvSpPr>
        <p:spPr>
          <a:xfrm>
            <a:off x="805962" y="2145323"/>
            <a:ext cx="414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effettuato la fetch ho utilizzato la funzione </a:t>
            </a:r>
            <a:r>
              <a:rPr lang="it-IT" dirty="0" err="1"/>
              <a:t>onResponse</a:t>
            </a:r>
            <a:r>
              <a:rPr lang="it-IT" dirty="0"/>
              <a:t> per potere risalire al </a:t>
            </a:r>
            <a:r>
              <a:rPr lang="it-IT" dirty="0" err="1"/>
              <a:t>json</a:t>
            </a:r>
            <a:r>
              <a:rPr lang="it-IT" dirty="0"/>
              <a:t>(). Dopo aver consultato il </a:t>
            </a:r>
            <a:r>
              <a:rPr lang="it-IT" dirty="0" err="1"/>
              <a:t>json</a:t>
            </a:r>
            <a:r>
              <a:rPr lang="it-IT" dirty="0"/>
              <a:t> ho iterato gli elementi e per ogni risultato ho creato un container all’interno del quale ho inserito le informazioni a me utili (</a:t>
            </a:r>
            <a:r>
              <a:rPr lang="it-IT" dirty="0" err="1"/>
              <a:t>titolo,immagine</a:t>
            </a:r>
            <a:r>
              <a:rPr lang="it-IT" dirty="0"/>
              <a:t> e ID) insieme ai tasti necessari per mostrare l’ID e per aggiungere ai preferiti.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8460B2-78B8-4A42-A542-C0DC58E51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85" y="154987"/>
            <a:ext cx="4092295" cy="63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0B74D7-86B3-4832-8E7F-A3D65612E043}"/>
              </a:ext>
            </a:extLst>
          </p:cNvPr>
          <p:cNvSpPr txBox="1"/>
          <p:nvPr/>
        </p:nvSpPr>
        <p:spPr>
          <a:xfrm>
            <a:off x="805962" y="420624"/>
            <a:ext cx="3794760" cy="163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2: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DE33CA-FF38-4EC4-8F7A-B9F87C36E389}"/>
              </a:ext>
            </a:extLst>
          </p:cNvPr>
          <p:cNvSpPr txBox="1"/>
          <p:nvPr/>
        </p:nvSpPr>
        <p:spPr>
          <a:xfrm>
            <a:off x="805962" y="2145323"/>
            <a:ext cx="414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sito utilizzato per la funzione «top» è </a:t>
            </a:r>
            <a:r>
              <a:rPr lang="it-IT" dirty="0">
                <a:hlinkClick r:id="rId2"/>
              </a:rPr>
              <a:t>www.episodedate.com</a:t>
            </a:r>
            <a:r>
              <a:rPr lang="it-IT" dirty="0"/>
              <a:t>, In questo caso si tratta di un’api senza autorizzazione. La risposta mi permette come nella precedente API di accedere al </a:t>
            </a:r>
            <a:r>
              <a:rPr lang="it-IT" dirty="0" err="1"/>
              <a:t>json</a:t>
            </a:r>
            <a:r>
              <a:rPr lang="it-IT" dirty="0"/>
              <a:t> all’interno del quale è contenuto la top delle serie tv viste al momento. Ho iterato la sezione </a:t>
            </a:r>
            <a:r>
              <a:rPr lang="it-IT" dirty="0" err="1"/>
              <a:t>tv_shows</a:t>
            </a:r>
            <a:r>
              <a:rPr lang="it-IT" dirty="0"/>
              <a:t> del </a:t>
            </a:r>
            <a:r>
              <a:rPr lang="it-IT" dirty="0" err="1"/>
              <a:t>json</a:t>
            </a:r>
            <a:r>
              <a:rPr lang="it-IT" dirty="0"/>
              <a:t> e ho creato un </a:t>
            </a:r>
            <a:r>
              <a:rPr lang="it-IT" dirty="0" err="1"/>
              <a:t>cantainer</a:t>
            </a:r>
            <a:r>
              <a:rPr lang="it-IT" dirty="0"/>
              <a:t> all’interno del quale ho disposto gli elementi che ho ritenuto utili e alla fine ho disposto il container nella sezione prestabilita.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284223-0B84-4E09-BC5A-14A3189A4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25" y="420624"/>
            <a:ext cx="4766913" cy="60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MHW3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Lo Bianco</cp:lastModifiedBy>
  <cp:revision>31</cp:revision>
  <dcterms:created xsi:type="dcterms:W3CDTF">2021-03-24T16:57:46Z</dcterms:created>
  <dcterms:modified xsi:type="dcterms:W3CDTF">2021-04-26T18:15:52Z</dcterms:modified>
</cp:coreProperties>
</file>