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5"/>
  </p:notesMasterIdLst>
  <p:handoutMasterIdLst>
    <p:handoutMasterId r:id="rId56"/>
  </p:handoutMasterIdLst>
  <p:sldIdLst>
    <p:sldId id="265" r:id="rId5"/>
    <p:sldId id="266" r:id="rId6"/>
    <p:sldId id="258" r:id="rId7"/>
    <p:sldId id="272" r:id="rId8"/>
    <p:sldId id="264" r:id="rId9"/>
    <p:sldId id="276" r:id="rId10"/>
    <p:sldId id="271" r:id="rId11"/>
    <p:sldId id="273" r:id="rId12"/>
    <p:sldId id="274" r:id="rId13"/>
    <p:sldId id="275" r:id="rId14"/>
    <p:sldId id="277" r:id="rId15"/>
    <p:sldId id="287" r:id="rId16"/>
    <p:sldId id="284" r:id="rId17"/>
    <p:sldId id="261" r:id="rId18"/>
    <p:sldId id="278" r:id="rId19"/>
    <p:sldId id="279" r:id="rId20"/>
    <p:sldId id="283" r:id="rId21"/>
    <p:sldId id="280" r:id="rId22"/>
    <p:sldId id="282" r:id="rId23"/>
    <p:sldId id="281" r:id="rId24"/>
    <p:sldId id="286" r:id="rId25"/>
    <p:sldId id="285" r:id="rId26"/>
    <p:sldId id="315" r:id="rId27"/>
    <p:sldId id="313" r:id="rId28"/>
    <p:sldId id="314" r:id="rId29"/>
    <p:sldId id="320" r:id="rId30"/>
    <p:sldId id="319" r:id="rId31"/>
    <p:sldId id="318" r:id="rId32"/>
    <p:sldId id="289" r:id="rId33"/>
    <p:sldId id="290" r:id="rId34"/>
    <p:sldId id="312" r:id="rId35"/>
    <p:sldId id="303" r:id="rId36"/>
    <p:sldId id="304" r:id="rId37"/>
    <p:sldId id="305" r:id="rId38"/>
    <p:sldId id="306" r:id="rId39"/>
    <p:sldId id="316" r:id="rId40"/>
    <p:sldId id="307" r:id="rId41"/>
    <p:sldId id="308" r:id="rId42"/>
    <p:sldId id="309" r:id="rId43"/>
    <p:sldId id="325" r:id="rId44"/>
    <p:sldId id="329" r:id="rId45"/>
    <p:sldId id="310" r:id="rId46"/>
    <p:sldId id="321" r:id="rId47"/>
    <p:sldId id="322" r:id="rId48"/>
    <p:sldId id="323" r:id="rId49"/>
    <p:sldId id="324" r:id="rId50"/>
    <p:sldId id="326" r:id="rId51"/>
    <p:sldId id="327" r:id="rId52"/>
    <p:sldId id="328" r:id="rId53"/>
    <p:sldId id="33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578A1-07BC-037D-559D-7D6C7958BA74}" v="1681" dt="2023-12-09T16:05:47.289"/>
    <p1510:client id="{10C477FE-228C-ABB1-D9EF-0FBFB95C765F}" v="3104" dt="2023-12-09T16:26:24.978"/>
    <p1510:client id="{1541AA0E-C8D8-4ABA-8DFD-D95AE92683A3}" v="58" dt="2023-12-09T11:13:32.370"/>
    <p1510:client id="{1A0BDE85-A205-DCC4-A744-3DDEEF88CADF}" v="637" dt="2023-11-28T17:49:42.256"/>
    <p1510:client id="{1C1D7D23-62BE-A62C-7E4F-377BA339FF9B}" v="90" dt="2023-12-09T14:11:09.878"/>
    <p1510:client id="{23B44FE5-4760-4F70-9C1C-4419D644EFEE}" v="453" dt="2023-11-17T09:07:24.506"/>
    <p1510:client id="{261A5F56-EDF1-7E19-1571-0B0B00E906A3}" v="3081" dt="2023-11-15T17:01:38.660"/>
    <p1510:client id="{273C54A5-8285-35E5-E1D1-205AD66C7A8D}" v="2403" dt="2023-12-16T17:50:13.049"/>
    <p1510:client id="{28B83C52-11C9-5F65-A44D-48D42E0C5AEA}" v="391" dt="2023-11-23T20:55:24.333"/>
    <p1510:client id="{2A5073D5-F729-B6A8-E74B-17A7353CD0C3}" v="3989" dt="2023-12-18T00:50:28.588"/>
    <p1510:client id="{2F4441E3-8DF6-4A45-BBBA-8089E70A3077}" v="1624" vWet="1626" dt="2023-11-15T15:11:09.380"/>
    <p1510:client id="{371E47A8-EC34-AB78-9582-8BCA76B259C6}" v="375" dt="2023-11-22T17:41:46.185"/>
    <p1510:client id="{3BF0F04E-DEB7-49CC-949C-18F7268F2A57}" v="2207" dt="2023-12-16T17:12:17.765"/>
    <p1510:client id="{3EBD1BFD-1961-007A-831D-71C952BAE6F0}" v="254" dt="2023-11-21T19:00:00.691"/>
    <p1510:client id="{40EFE1F6-7083-44A8-16AE-2854951FFBC8}" v="229" dt="2023-11-22T18:11:15.686"/>
    <p1510:client id="{4F86FB61-E021-1D06-7E57-592D7EF0EBBC}" v="288" dt="2023-12-18T00:29:48.222"/>
    <p1510:client id="{5B469725-20C1-C3A0-CB18-510372DAF065}" v="2089" dt="2023-12-18T11:04:07.998"/>
    <p1510:client id="{62283493-3377-4DA0-3949-8241DD810466}" v="1" dt="2023-11-21T18:32:50.480"/>
    <p1510:client id="{688019FE-1D31-1123-B7BD-D0A8DF12D922}" v="2122" dt="2023-11-22T18:52:25.989"/>
    <p1510:client id="{72272943-5FA3-B7F3-A07B-9F4856B79C82}" v="2747" dt="2023-12-18T22:30:30.333"/>
    <p1510:client id="{736001D5-3E65-86DC-3584-87EF62852040}" v="306" dt="2023-12-18T21:17:52.711"/>
    <p1510:client id="{7AE59FCE-7665-7D98-B39C-70E7B386C391}" v="785" dt="2023-12-15T10:57:18.398"/>
    <p1510:client id="{83489461-96A3-4F44-728D-ABA0942AC15A}" v="65" dt="2023-11-25T11:04:34.456"/>
    <p1510:client id="{8FF3EB3E-6CD1-8207-AA51-6E8646D64A1B}" v="319" dt="2023-12-18T22:32:32.824"/>
    <p1510:client id="{936A20F1-8A6D-F360-4052-20C57BCFAF28}" v="284" dt="2023-12-18T11:33:27.109"/>
    <p1510:client id="{A4231298-C01F-A91C-3D3A-2D45961D72FE}" v="4699" dt="2023-12-17T16:53:06.576"/>
    <p1510:client id="{A723F98B-7261-62F7-D189-67E3E516BF1F}" v="1447" dt="2023-11-23T20:54:07.105"/>
    <p1510:client id="{A7F8DCE2-0E0C-6ACF-FD9E-2CEB3F9CC437}" v="5467" dt="2023-11-21T19:54:19.397"/>
    <p1510:client id="{BA5795AF-AAC4-25F0-4AFC-FB06AB5D9E1A}" v="2094" dt="2023-12-17T22:15:40.859"/>
    <p1510:client id="{BD07DF22-6987-2226-FD3B-601DD6EB983B}" v="2" dt="2023-11-23T19:17:45.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12/18/2023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1T19:54:40.350"/>
    </inkml:context>
    <inkml:brush xml:id="br0">
      <inkml:brushProperty name="width" value="0.35" units="cm"/>
      <inkml:brushProperty name="height" value="0.35" units="cm"/>
      <inkml:brushProperty name="color" value="#FFFFFF"/>
    </inkml:brush>
  </inkml:definitions>
  <inkml:trace contextRef="#ctx0" brushRef="#br0">13626 12806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1T19:54:40.366"/>
    </inkml:context>
    <inkml:brush xml:id="br0">
      <inkml:brushProperty name="width" value="0.1" units="cm"/>
      <inkml:brushProperty name="height" value="0.1" units="cm"/>
      <inkml:brushProperty name="color" value="#FFFFFF"/>
    </inkml:brush>
  </inkml:definitions>
  <inkml:trace contextRef="#ctx0" brushRef="#br0">7023 3138 16383 0 0,'4'0'0'0'0,"2"-4"0"0"0,0-6 0 0 0,2-1 0 0 0,1-4 0 0 0,-1-2 0 0 0,2 0 0 0 0,-1 0 0 0 0,-2-2 0 0 0,-1-2 0 0 0,1 2 0 0 0,1 1 0 0 0,-2-2 0 0 0,3-1 0 0 0,-1-2 0 0 0,0-1 0 0 0,1 4 0 0 0,0 0 0 0 0,2 0 0 0 0,0-1 0 0 0,-2-2 0 0 0,2 4 0 0 0,-2 0 0 0 0,-1-1 0 0 0,1 3 0 0 0,0 0 0 0 0,3-1 0 0 0,3-2 0 0 0,-1-2 0 0 0,2 2 0 0 0,2 1 0 0 0,-2 0 0 0 0,1-3 0 0 0,-2 0 0 0 0,-5-2 0 0 0,6 3 0 0 0,0 2 0 0 0,1-1 0 0 0,-2-2 0 0 0,0 4 0 0 0,3 0 0 0 0,2-1 0 0 0,-2-2 0 0 0,0-1 0 0 0,2-2 0 0 0,1-1 0 0 0,1 0 0 0 0,2 3 0 0 0,-3 2 0 0 0,-1 0 0 0 0,0-1 0 0 0,1-2 0 0 0,-2-1 0 0 0,-1 4 0 0 0,1 1 0 0 0,-3-1 0 0 0,1-1 0 0 0,1 2 0 0 0,-2 1 0 0 0,0-1 0 0 0,3 3 0 0 0,1-1 0 0 0,2 3 0 0 0,-2 0 0 0 0,-1-3 0 0 0,1-2 0 0 0,1-3 0 0 0,2 3 0 0 0,-4 0 0 0 0,0-1 0 0 0,1 3 0 0 0,2 0 0 0 0,0-2 0 0 0,2-1 0 0 0,1-2 0 0 0,-4-2 0 0 0,-2 4 0 0 0,2 0 0 0 0,0 4 0 0 0,-3 0 0 0 0,0 4 0 0 0,-3-2 0 0 0,0 2 0 0 0,2 3 0 0 0,-2-1 0 0 0,1-3 0 0 0,1 0 0 0 0,4-1 0 0 0,1-4 0 0 0,2 2 0 0 0,-4 0 0 0 0,-4 6 0 0 0,-6 9 0 0 0,-4 10 0 0 0,-3 7 0 0 0,-7 1 0 0 0,-2 2 0 0 0,-5 2 0 0 0,0 2 0 0 0,1 1 0 0 0,3 1 0 0 0,-2-4 0 0 0,1-1 0 0 0,1 1 0 0 0,-2 0 0 0 0,0 2 0 0 0,-2 0 0 0 0,0 2 0 0 0,-2 0 0 0 0,2 1 0 0 0,-3-5 0 0 0,2 3 0 0 0,-2-2 0 0 0,-3-1 0 0 0,2 0 0 0 0,-1 2 0 0 0,2 0 0 0 0,-1 1 0 0 0,3 1 0 0 0,-2 0 0 0 0,-2-3 0 0 0,1-3 0 0 0,-1 2 0 0 0,2 0 0 0 0,-1 1 0 0 0,-2 2 0 0 0,-2 1 0 0 0,1 0 0 0 0,0 0 0 0 0,-1 1 0 0 0,-2 0 0 0 0,3-1 0 0 0,-1 1 0 0 0,0 0 0 0 0,-2-1 0 0 0,2 1 0 0 0,1-5 0 0 0,-1-1 0 0 0,-2 0 0 0 0,-1 1 0 0 0,-2 1 0 0 0,3 2 0 0 0,2 0 0 0 0,-1 1 0 0 0,-2 1 0 0 0,0-1 0 0 0,-2-3 0 0 0,-1-2 0 0 0,0 0 0 0 0,-1 1 0 0 0,1 2 0 0 0,3 0 0 0 0,-2-3 0 0 0,2 0 0 0 0,1 0 0 0 0,0 1 0 0 0,-1-3 0 0 0,3 0 0 0 0,0 1 0 0 0,0 2 0 0 0,-2 1 0 0 0,-1 2 0 0 0,-2 1 0 0 0,-1 0 0 0 0,4 1 0 0 0,1-5 0 0 0,5 0 0 0 0,-1-6 0 0 0,3 1 0 0 0,0-3 0 0 0,1 0 0 0 0,-1 3 0 0 0,1 3 0 0 0,-1-2 0 0 0,2 0 0 0 0,2 2 0 0 0,3 2 0 0 0,6-2 0 0 0,9-5 0 0 0,1-9 0 0 0,5-5 0 0 0,-1-8 0 0 0,-3-6 0 0 0,1-5 0 0 0,-1-3 0 0 0,-3-4 0 0 0,-3 0 0 0 0,3-1 0 0 0,-1 0 0 0 0,-1 1 0 0 0,3-1 0 0 0,-1 1 0 0 0,-1 1 0 0 0,-2-1 0 0 0,3 1 0 0 0,-1-1 0 0 0,-1 1 0 0 0,-1-1 0 0 0,-2 1 0 0 0,-2-1 0 0 0,0 1 0 0 0,3-1 0 0 0,2 1 0 0 0,-1-1 0 0 0,-1 1 0 0 0,-1-1 0 0 0,-1 1 0 0 0,-1-1 0 0 0,4 1 0 0 0,0-1 0 0 0,1 1 0 0 0,-2-5 0 0 0,-1-1 0 0 0,-2 0 0 0 0,0 1 0 0 0,0 1 0 0 0,3 2 0 0 0,2 0 0 0 0,-1 1 0 0 0,-1 1 0 0 0,-1-1 0 0 0,-1 1 0 0 0,-1 0 0 0 0,-1-1 0 0 0,0 1 0 0 0,4 0 0 0 0,2-1 0 0 0,-1 1 0 0 0,-1-1 0 0 0,-1 1 0 0 0,-1-1 0 0 0,-1 1 0 0 0,0-1 0 0 0,-1 1 0 0 0,0-1 0 0 0,-1 1 0 0 0,1 8 0 0 0,0 12 0 0 0,-5 6 0 0 0,0 8 0 0 0,-1 6 0 0 0,2 5 0 0 0,0 4 0 0 0,-2 2 0 0 0,-1 1 0 0 0,-3 0 0 0 0,0-1 0 0 0,1 1 0 0 0,3-1 0 0 0,-2 0 0 0 0,0 0 0 0 0,2 0 0 0 0,1-1 0 0 0,-2 0 0 0 0,0 1 0 0 0,-4-1 0 0 0,1 1 0 0 0,1-1 0 0 0,-1 5 0 0 0,1 1 0 0 0,-3 0 0 0 0,1-1 0 0 0,-3-1 0 0 0,-2-2 0 0 0,1 0 0 0 0,-1-1 0 0 0,2-1 0 0 0,-1 1 0 0 0,2 3 0 0 0,-1 2 0 0 0,2 0 0 0 0,3-1 0 0 0,-1-2 0 0 0,-4 0 0 0 0,1-2 0 0 0,-2 0 0 0 0,-2 4 0 0 0,1 1 0 0 0,-1 0 0 0 0,-1-1 0 0 0,1-2 0 0 0,1 0 0 0 0,1-2 0 0 0,1 0 0 0 0,1-1 0 0 0,-1-4 0 0 0,2-1 0 0 0,-1 0 0 0 0,1 0 0 0 0,-1 3 0 0 0,1 0 0 0 0,-1-3 0 0 0,1 0 0 0 0,3 0 0 0 0,2 1 0 0 0,-1-3 0 0 0,1 0 0 0 0,1 1 0 0 0,2 2 0 0 0,5-3 0 0 0,8-4 0 0 0,6-5 0 0 0,1-8 0 0 0,1-4 0 0 0,-1-7 0 0 0,0 0 0 0 0,-2-4 0 0 0,1-3 0 0 0,2-4 0 0 0,-2-2 0 0 0,1 3 0 0 0,-2 0 0 0 0,0-1 0 0 0,-1 0 0 0 0,1-2 0 0 0,2-1 0 0 0,-1-1 0 0 0,1-1 0 0 0,2 5 0 0 0,-2 1 0 0 0,-4-4 0 0 0,1 1 0 0 0,-2 1 0 0 0,1-1 0 0 0,-1 0 0 0 0,2-5 0 0 0,-2-3 0 0 0,2 1 0 0 0,3 0 0 0 0,-1 1 0 0 0,-3 2 0 0 0,1 0 0 0 0,-3 1 0 0 0,3 0 0 0 0,-2 1 0 0 0,2-5 0 0 0,3-5 0 0 0,-2-2 0 0 0,2 2 0 0 0,-2 2 0 0 0,1-2 0 0 0,-2 1 0 0 0,1 1 0 0 0,-2 3 0 0 0,1-3 0 0 0,-1 0 0 0 0,-3 2 0 0 0,2 1 0 0 0,-2-3 0 0 0,3 0 0 0 0,-2 2 0 0 0,-1 1 0 0 0,1 1 0 0 0,-1-2 0 0 0,3-1 0 0 0,3 1 0 0 0,0 1 0 0 0,1 2 0 0 0,-3 0 0 0 0,-2 2 0 0 0,-4 0 0 0 0,2 1 0 0 0,3 0 0 0 0,-1 0 0 0 0,-1-1 0 0 0,1 1 0 0 0,0 0 0 0 0,1-1 0 0 0,-1 1 0 0 0,-2-1 0 0 0,1 1 0 0 0,0-1 0 0 0,-3 1 0 0 0,2 4 0 0 0,0 1 0 0 0,-2 0 0 0 0,-2-1 0 0 0,3 3 0 0 0,-5 4 0 0 0,-3 10 0 0 0,-1 9 0 0 0,-1 8 0 0 0,1 7 0 0 0,-5 3 0 0 0,-1 3 0 0 0,-3 1 0 0 0,-1 1 0 0 0,3-1 0 0 0,-3 0 0 0 0,1-1 0 0 0,2 0 0 0 0,-2 0 0 0 0,1 0 0 0 0,2-1 0 0 0,-2 0 0 0 0,0 5 0 0 0,-3 1 0 0 0,2 0 0 0 0,-3-1 0 0 0,1-1 0 0 0,3-2 0 0 0,2 4 0 0 0,-1 1 0 0 0,0-1 0 0 0,-2 3 0 0 0,0 0 0 0 0,-3-1 0 0 0,1-2 0 0 0,-1 2 0 0 0,-4 0 0 0 0,2-1 0 0 0,-1 2 0 0 0,2 1 0 0 0,-1-3 0 0 0,2-1 0 0 0,-1 2 0 0 0,-2 0 0 0 0,1-1 0 0 0,-1-2 0 0 0,-2-2 0 0 0,2 3 0 0 0,4 1 0 0 0,-1-1 0 0 0,-2-1 0 0 0,1-2 0 0 0,-1 0 0 0 0,2-2 0 0 0,-1 0 0 0 0,1-1 0 0 0,0-4 0 0 0,-4-2 0 0 0,2 1 0 0 0,-1 1 0 0 0,2 1 0 0 0,0-3 0 0 0,1 0 0 0 0,4 1 0 0 0,-2 1 0 0 0,2 1 0 0 0,2 2 0 0 0,-3 1 0 0 0,2 0 0 0 0,1 1 0 0 0,-2-1 0 0 0,0 1 0 0 0,2 0 0 0 0,2 0 0 0 0,6-5 0 0 0,7-6 0 0 0,7-5 0 0 0,1-9 0 0 0,2-4 0 0 0,-3-6 0 0 0,-2-7 0 0 0,-1-4 0 0 0,-1-3 0 0 0,1-2 0 0 0,-1-1 0 0 0,1-1 0 0 0,0 1 0 0 0,-3-1 0 0 0,1 1 0 0 0,0 0 0 0 0,1 0 0 0 0,0 1 0 0 0,-2-1 0 0 0,1 1 0 0 0,-1-1 0 0 0,3 5 0 0 0,-1 1 0 0 0,-2 0 0 0 0,1-1 0 0 0,-1-1 0 0 0,-1-2 0 0 0,1 0 0 0 0,0-1 0 0 0,-2-1 0 0 0,2 1 0 0 0,0-1 0 0 0,-2 0 0 0 0,3-4 0 0 0,-1-6 0 0 0,2 0 0 0 0,0 0 0 0 0,-2 3 0 0 0,1 2 0 0 0,4-1 0 0 0,-1-1 0 0 0,-2 1 0 0 0,1 3 0 0 0,-2 0 0 0 0,-2 2 0 0 0,2 1 0 0 0,-1 1 0 0 0,2-1 0 0 0,0 1 0 0 0,-2 0 0 0 0,-3 0 0 0 0,2 0 0 0 0,-1-1 0 0 0,4 5 0 0 0,-1 1 0 0 0,-2 0 0 0 0,2-1 0 0 0,0-1 0 0 0,-3-2 0 0 0,-1 0 0 0 0,1 3 0 0 0,1 1 0 0 0,-2 0 0 0 0,-2 8 0 0 0,-1 9 0 0 0,-2 11 0 0 0,0 7 0 0 0,-5 2 0 0 0,-2 2 0 0 0,0 2 0 0 0,1 2 0 0 0,2 2 0 0 0,1 0 0 0 0,-4 0 0 0 0,0 1 0 0 0,0 0 0 0 0,2 0 0 0 0,-3 0 0 0 0,-1 0 0 0 0,-2 4 0 0 0,-1 1 0 0 0,-2 4 0 0 0,1 5 0 0 0,-1 0 0 0 0,-4-2 0 0 0,2-4 0 0 0,3-3 0 0 0,-1-3 0 0 0,2-1 0 0 0,3-1 0 0 0,-1-1 0 0 0,0 0 0 0 0,-2-1 0 0 0,0 1 0 0 0,-2 1 0 0 0,2-1 0 0 0,-3 0 0 0 0,2 1 0 0 0,-2-1 0 0 0,2 1 0 0 0,-1-1 0 0 0,0 1 0 0 0,0-1 0 0 0,1 1 0 0 0,-2-1 0 0 0,2 1 0 0 0,3-1 0 0 0,-1 1 0 0 0,0-1 0 0 0,3 1 0 0 0,-2-1 0 0 0,0 1 0 0 0,-2-5 0 0 0,0-1 0 0 0,2 0 0 0 0,-1-4 0 0 0,1 1 0 0 0,1 1 0 0 0,3 2 0 0 0,2 2 0 0 0,1 2 0 0 0,2 0 0 0 0,4-3 0 0 0,6-5 0 0 0,2-10 0 0 0,3-6 0 0 0,3-7 0 0 0,-2-7 0 0 0,2-1 0 0 0,-3-2 0 0 0,-4-3 0 0 0,-4-2 0 0 0,2-2 0 0 0,-2-1 0 0 0,-1-1 0 0 0,3 1 0 0 0,-1-1 0 0 0,3 0 0 0 0,-1 0 0 0 0,-1 0 0 0 0,1 0 0 0 0,0 1 0 0 0,-2-1 0 0 0,1 1 0 0 0,0-1 0 0 0,-2 1 0 0 0,-2-1 0 0 0,-2 1 0 0 0,-1-1 0 0 0,3 1 0 0 0,1-1 0 0 0,-1 1 0 0 0,3 4 0 0 0,1 1 0 0 0,-2-4 0 0 0,-2-8 0 0 0,3-1 0 0 0,-1-1 0 0 0,0 2 0 0 0,-3 2 0 0 0,-1 2 0 0 0,-1 0 0 0 0,-1 2 0 0 0,-1 1 0 0 0,-1-1 0 0 0,1 1 0 0 0,4 0 0 0 0,2 0 0 0 0,-1 0 0 0 0,-1-1 0 0 0,-1 1 0 0 0,-1-1 0 0 0,-1 1 0 0 0,0-1 0 0 0,-1 1 0 0 0,0-1 0 0 0,-1 1 0 0 0,1 8 0 0 0,0 12 0 0 0,0 10 0 0 0,0 10 0 0 0,0 6 0 0 0,0 4 0 0 0,0 1 0 0 0,0 2 0 0 0,0 0 0 0 0,0-1 0 0 0,0 0 0 0 0,0-1 0 0 0,0 0 0 0 0,0 0 0 0 0,0 0 0 0 0,-5-1 0 0 0,0 1 0 0 0,-1-1 0 0 0,2 0 0 0 0,0 1 0 0 0,-2-1 0 0 0,-1 1 0 0 0,1-1 0 0 0,2 1 0 0 0,-3-1 0 0 0,-1 1 0 0 0,2-1 0 0 0,1 1 0 0 0,-2-1 0 0 0,-1 1 0 0 0,2-1 0 0 0,-3-4 0 0 0,1-1 0 0 0,0 0 0 0 0,-1 1 0 0 0,0 2 0 0 0,2 0 0 0 0,-3 2 0 0 0,1 0 0 0 0,-2 0 0 0 0,0 1 0 0 0,2 0 0 0 0,-1-1 0 0 0,0 1 0 0 0,3 0 0 0 0,-3-5 0 0 0,1-1 0 0 0,2 0 0 0 0,-2 1 0 0 0,0 1 0 0 0,2 2 0 0 0,2 0 0 0 0,-3-3 0 0 0,1-1 0 0 0,5-5 0 0 0,8-3 0 0 0,6-5 0 0 0,3-8 0 0 0,1-8 0 0 0,0-6 0 0 0,0-2 0 0 0,-2-1 0 0 0,1-2 0 0 0,-3-3 0 0 0,2-1 0 0 0,-2-1 0 0 0,1 0 0 0 0,-1-1 0 0 0,2 4 0 0 0,-2 2 0 0 0,-3 0 0 0 0,1-2 0 0 0,0 0 0 0 0,1-2 0 0 0,0 0 0 0 0,-3-1 0 0 0,3-1 0 0 0,-2 1 0 0 0,-2-1 0 0 0,-2 0 0 0 0,3 5 0 0 0,-1 1 0 0 0,-1 0 0 0 0,-1-1 0 0 0,2 3 0 0 0,0 0 0 0 0,-1-1 0 0 0,-1-2 0 0 0,2 3 0 0 0,0 0 0 0 0,0-1 0 0 0,-3-2 0 0 0,3-1 0 0 0,1-2 0 0 0,2-1 0 0 0,1 0 0 0 0,-3-1 0 0 0,-2 0 0 0 0,3 5 0 0 0,-2 1 0 0 0,0 0 0 0 0,-3-2 0 0 0,-1 0 0 0 0,-6 7 0 0 0,-2 11 0 0 0,-5 10 0 0 0,0 8 0 0 0,1 7 0 0 0,2 4 0 0 0,-2-3 0 0 0,1 0 0 0 0,1 0 0 0 0,-2 1 0 0 0,1 0 0 0 0,0 2 0 0 0,-1 0 0 0 0,0 0 0 0 0,-2 1 0 0 0,0-1 0 0 0,2 1 0 0 0,-1-5 0 0 0,0-1 0 0 0,3 0 0 0 0,-3 1 0 0 0,1 2 0 0 0,-2-4 0 0 0,0 0 0 0 0,2 0 0 0 0,-1 2 0 0 0,1 2 0 0 0,1 0 0 0 0,-1-2 0 0 0,0-2 0 0 0,-3-3 0 0 0,1 0 0 0 0,3 1 0 0 0,2 2 0 0 0,-2-2 0 0 0,0 1 0 0 0,2 1 0 0 0,-3-3 0 0 0,1 1 0 0 0,1 2 0 0 0,-3 1 0 0 0,1 3 0 0 0,2 0 0 0 0,6-2 0 0 0,4-10 0 0 0,5-7 0 0 0,1-8 0 0 0,0-8 0 0 0,2-6 0 0 0,-1-4 0 0 0,-1-3 0 0 0,1-2 0 0 0,-1 0 0 0 0,-1 0 0 0 0,-3 0 0 0 0,2 1 0 0 0,1-1 0 0 0,2 6 0 0 0,0 1 0 0 0,-2 0 0 0 0,-2-1 0 0 0,-2-1 0 0 0,3-2 0 0 0,-1 0 0 0 0,0-1 0 0 0,2 4 0 0 0,1 1 0 0 0,-2 0 0 0 0,-2-2 0 0 0,2 0 0 0 0,1-2 0 0 0,-2-1 0 0 0,3 0 0 0 0,0 0 0 0 0,-2-1 0 0 0,-2 0 0 0 0,-2 1 0 0 0,-1-1 0 0 0,3 5 0 0 0,1 1 0 0 0,-1 8 0 0 0,-1 12 0 0 0,-1 8 0 0 0,-6 5 0 0 0,-2 3 0 0 0,0 4 0 0 0,1 2 0 0 0,-4 2 0 0 0,0 2 0 0 0,1 0 0 0 0,2 0 0 0 0,-2 0 0 0 0,-1 1 0 0 0,2-2 0 0 0,1 1 0 0 0,-2 0 0 0 0,-1-1 0 0 0,-2 1 0 0 0,-1-1 0 0 0,3 1 0 0 0,-2-1 0 0 0,0 1 0 0 0,2-1 0 0 0,-1-4 0 0 0,0-1 0 0 0,2 0 0 0 0,-3 1 0 0 0,1 2 0 0 0,-2 0 0 0 0,0 2 0 0 0,-2 0 0 0 0,1 0 0 0 0,-1 1 0 0 0,1 0 0 0 0,2-1 0 0 0,-1-3 0 0 0,2-2 0 0 0,-3 0 0 0 0,1 1 0 0 0,3 1 0 0 0,-2 2 0 0 0,0 0 0 0 0,-1-3 0 0 0,0-1 0 0 0,2 0 0 0 0,3 1 0 0 0,2 2 0 0 0,-2-4 0 0 0,0 0 0 0 0,0 1 0 0 0,-2-4 0 0 0,0 1 0 0 0,1 1 0 0 0,1 3 0 0 0,3 1 0 0 0,1 1 0 0 0,6-2 0 0 0,2-10 0 0 0,-1-11 0 0 0,0-10 0 0 0,-1-7 0 0 0,-2-6 0 0 0,-1-2 0 0 0,0-2 0 0 0,3 3 0 0 0,2 2 0 0 0,-1 1 0 0 0,-1-1 0 0 0,-1-1 0 0 0,-1-1 0 0 0,-1-1 0 0 0,-1 0 0 0 0,0 0 0 0 0,-4-1 0 0 0,-2 0 0 0 0,0 1 0 0 0,1-1 0 0 0,2 0 0 0 0,1 1 0 0 0,1-1 0 0 0,-4 5 0 0 0,-1 1 0 0 0,-3 5 0 0 0,-1 8 0 0 0,1 10 0 0 0,-1 5 0 0 0,0 5 0 0 0,2 5 0 0 0,3 3 0 0 0,-3-1 0 0 0,1 0 0 0 0,0 0 0 0 0,3 3 0 0 0,-3-4 0 0 0,0-1 0 0 0,1 2 0 0 0,1 1 0 0 0,2 1 0 0 0,2 2 0 0 0,-5 1 0 0 0,1 0 0 0 0,-1 1 0 0 0,2-1 0 0 0,-3-3 0 0 0,-1-2 0 0 0,2 0 0 0 0,6-3 0 0 0,2-9 0 0 0,2-10 0 0 0,4-5 0 0 0,1-5 0 0 0,3-6 0 0 0,-1-3 0 0 0,3-3 0 0 0,-1-1 0 0 0,1 3 0 0 0,-2 1 0 0 0,-2 0 0 0 0,0-1 0 0 0,0-1 0 0 0,2 3 0 0 0,-2 1 0 0 0,3 4 0 0 0,-1 0 0 0 0,-3-2 0 0 0,-3-2 0 0 0,2 1 0 0 0,0 1 0 0 0,-2-2 0 0 0,3-2 0 0 0,-1-2 0 0 0,-1 8 0 0 0,-2 10 0 0 0,-2 11 0 0 0,-1 8 0 0 0,-1 7 0 0 0,-1 3 0 0 0,0 3 0 0 0,4-4 0 0 0,1-1 0 0 0,0 0 0 0 0,-1 0 0 0 0,-1 1 0 0 0,-5-3 0 0 0,-3-1 0 0 0,0 1 0 0 0,-4-4 0 0 0,0 1 0 0 0,-3-3 0 0 0,5-4 0 0 0,4-8 0 0 0,2-9 0 0 0,1-7 0 0 0,1-5 0 0 0,4-1 0 0 0,2 0 0 0 0,4 3 0 0 0,-1 0 0 0 0,4 3 0 0 0,-2-1 0 0 0,2 3 0 0 0,3 3 0 0 0,-2-1 0 0 0,-2-4 0 0 0,-1 2 0 0 0,3 1 0 0 0,4 4 0 0 0,-3-2 0 0 0,1 1 0 0 0,2 2 0 0 0,3 1 0 0 0,0 2 0 0 0,2 2 0 0 0,1 1 0 0 0,1 0 0 0 0,0 0 0 0 0,-9 0 0 0 0,-11 1 0 0 0,-7 3 0 0 0,-8 2 0 0 0,-6 0 0 0 0,-1 3 0 0 0,-2 0 0 0 0,2 2 0 0 0,-1 1 0 0 0,3 1 0 0 0,0-1 0 0 0,1 2 0 0 0,0-2 0 0 0,-4-2 0 0 0,2 1 0 0 0,0-2 0 0 0,1 3 0 0 0,-1-1 0 0 0,3 1 0 0 0,7 0 0 0 0,4-7 0 0 0,3-9 0 0 0,1-8 0 0 0,-5-2 0 0 0,-6 2 0 0 0,-6 2 0 0 0,0 8 0 0 0,-3 4 0 0 0,2 6 0 0 0,-1 1 0 0 0,-2 4 0 0 0,-3 0 0 0 0,-1-3 0 0 0,2 2 0 0 0,1-2 0 0 0,3 3 0 0 0,1-2 0 0 0,-2-2 0 0 0,1 1 0 0 0,0-1 0 0 0,-1-1 0 0 0,-4 1 0 0 0,-1 0 0 0 0,-2 2 0 0 0,0 0 0 0 0,-2-2 0 0 0,5 1 0 0 0,9-1 0 0 0,7-5 0 0 0,10-5 0 0 0,2-6 0 0 0,6-1 0 0 0,-1-5 0 0 0,-1-3 0 0 0,1 0 0 0 0,-1-1 0 0 0,-2-2 0 0 0,1 2 0 0 0,-1-1 0 0 0,-6 4 0 0 0,-4 8 0 0 0,-6 4 0 0 0,-2 8 0 0 0,1 7 0 0 0,-3 1 0 0 0,1 3 0 0 0,2 2 0 0 0,2 3 0 0 0,2 2 0 0 0,2 1 0 0 0,6-4 0 0 0,6-5 0 0 0,6-6 0 0 0,4-4 0 0 0,4-3 0 0 0,2-2 0 0 0,-4-6 0 0 0,-1-2 0 0 0,-4-4 0 0 0,-1 0 0 0 0,-3-3 0 0 0,1 2 0 0 0,-3-3 0 0 0,-6 3 0 0 0,-10 2 0 0 0,-7 3 0 0 0,-2 8 0 0 0,-3 3 0 0 0,-3 1 0 0 0,6-1 0 0 0,10 0 0 0 0,10-1 0 0 0,9-2 0 0 0,5 0 0 0 0,0-5 0 0 0,0-2 0 0 0,-2-4 0 0 0,-1 0 0 0 0,-3-3 0 0 0,1-4 0 0 0,-3-3 0 0 0,2 2 0 0 0,-2-1 0 0 0,-4-1 0 0 0,3 3 0 0 0,-2 0 0 0 0,-2-2 0 0 0,2 3 0 0 0,0 0 0 0 0,2 2 0 0 0,0-1 0 0 0,-3-2 0 0 0,-6 2 0 0 0,-8 8 0 0 0,-8 5 0 0 0,-5 7 0 0 0,-4 3 0 0 0,-3 4 0 0 0,-1 5 0 0 0,0-1 0 0 0,5 1 0 0 0,1-2 0 0 0,0 1 0 0 0,-1-3 0 0 0,0 2 0 0 0,-2-3 0 0 0,-1-3 0 0 0,5 1 0 0 0,0 0 0 0 0,0 1 0 0 0,-1 0 0 0 0,-2-3 0 0 0,-1 2 0 0 0,0 0 0 0 0,-1-3 0 0 0,4 2 0 0 0,1 0 0 0 0,-1-2 0 0 0,0-2 0 0 0,3 3 0 0 0,0-1 0 0 0,-1-1 0 0 0,3 3 0 0 0,-1 0 0 0 0,3 2 0 0 0,8 0 0 0 0,10-2 0 0 0,3 1 0 0 0,6 0 0 0 0,4-3 0 0 0,5-1 0 0 0,1-3 0 0 0,3-2 0 0 0,0 0 0 0 0,0-1 0 0 0,1-1 0 0 0,-1-3 0 0 0,0-3 0 0 0,0-3 0 0 0,0 0 0 0 0,-1-3 0 0 0,1 0 0 0 0,-1 4 0 0 0,1 2 0 0 0,-1-2 0 0 0,1 2 0 0 0,-1 0 0 0 0,1-2 0 0 0,-1 1 0 0 0,1 1 0 0 0,-1 2 0 0 0,1 2 0 0 0,-5-3 0 0 0,-1 0 0 0 0,0 0 0 0 0,1-2 0 0 0,1-1 0 0 0,1 2 0 0 0,2 2 0 0 0,0-3 0 0 0,1 0 0 0 0,4 2 0 0 0,1 2 0 0 0,0-4 0 0 0,-1 1 0 0 0,-1 1 0 0 0,3-3 0 0 0,0 0 0 0 0,0 2 0 0 0,-2-2 0 0 0,3 0 0 0 0,0 1 0 0 0,3 3 0 0 0,0 2 0 0 0,2-3 0 0 0,-1-1 0 0 0,3 2 0 0 0,-3 1 0 0 0,3-3 0 0 0,2-1 0 0 0,3 2 0 0 0,-2 2 0 0 0,-4-4 0 0 0,0 1 0 0 0,3 0 0 0 0,2 3 0 0 0,-2 1 0 0 0,0-3 0 0 0,3-1 0 0 0,-3 2 0 0 0,0 0 0 0 0,2 3 0 0 0,2-4 0 0 0,-2-1 0 0 0,0 1 0 0 0,-4 2 0 0 0,1 1 0 0 0,2 2 0 0 0,-3 0 0 0 0,-3-4 0 0 0,1 0 0 0 0,2-1 0 0 0,-1 2 0 0 0,-3 1 0 0 0,1 1 0 0 0,-1 2 0 0 0,2-1 0 0 0,-2 1 0 0 0,-2 0 0 0 0,2 1 0 0 0,-1-1 0 0 0,-2 0 0 0 0,-3-4 0 0 0,-1-2 0 0 0,2 1 0 0 0,1 0 0 0 0,-1 2 0 0 0,-2 1 0 0 0,0 1 0 0 0,-2 1 0 0 0,-1 0 0 0 0,0 0 0 0 0,-1 0 0 0 0,0 0 0 0 0,0 1 0 0 0,-4 3 0 0 0,-10 2 0 0 0,-7 4 0 0 0,-8 4 0 0 0,-8 1 0 0 0,-3 1 0 0 0,-1 3 0 0 0,-4-3 0 0 0,-2 2 0 0 0,-2 1 0 0 0,-2-3 0 0 0,1 1 0 0 0,-1-3 0 0 0,0 1 0 0 0,0-2 0 0 0,0 0 0 0 0,0-1 0 0 0,0 1 0 0 0,1-1 0 0 0,-1 1 0 0 0,1-1 0 0 0,-1 2 0 0 0,1-2 0 0 0,-1 1 0 0 0,1-1 0 0 0,-1 2 0 0 0,1-2 0 0 0,-5-3 0 0 0,-1 1 0 0 0,0 0 0 0 0,1 1 0 0 0,-3 0 0 0 0,0 2 0 0 0,0-1 0 0 0,3-3 0 0 0,1 1 0 0 0,2 0 0 0 0,-3-3 0 0 0,-2 3 0 0 0,1-2 0 0 0,2 0 0 0 0,-4 1 0 0 0,0 0 0 0 0,1 2 0 0 0,2 0 0 0 0,1-3 0 0 0,2-1 0 0 0,1 1 0 0 0,0-1 0 0 0,1 0 0 0 0,0 1 0 0 0,0 1 0 0 0,4 2 0 0 0,1 0 0 0 0,5 2 0 0 0,8-1 0 0 0,10-3 0 0 0,10-2 0 0 0,5-3 0 0 0,1-7 0 0 0,1-2 0 0 0,2-5 0 0 0,1-5 0 0 0,1-4 0 0 0,1-3 0 0 0,-4-3 0 0 0,-1 3 0 0 0,0 2 0 0 0,2-1 0 0 0,0-1 0 0 0,2-1 0 0 0,-4-1 0 0 0,0-1 0 0 0,0 0 0 0 0,1 4 0 0 0,-3 1 0 0 0,0-1 0 0 0,-3 0 0 0 0,0 3 0 0 0,2 0 0 0 0,2-1 0 0 0,-2-2 0 0 0,1 3 0 0 0,1 0 0 0 0,-2-1 0 0 0,0 3 0 0 0,-3-1 0 0 0,1-1 0 0 0,-3-3 0 0 0,2 3 0 0 0,-3 0 0 0 0,-2-1 0 0 0,2 2 0 0 0,-2 1 0 0 0,-6 1 0 0 0,-8 5 0 0 0,-8 4 0 0 0,-6 6 0 0 0,-3 9 0 0 0,-4 2 0 0 0,4 3 0 0 0,1 5 0 0 0,-1-2 0 0 0,4 1 0 0 0,1-3 0 0 0,2 1 0 0 0,1-3 0 0 0,-3 1 0 0 0,3 2 0 0 0,-2-1 0 0 0,2 1 0 0 0,0-2 0 0 0,-3 0 0 0 0,-2 3 0 0 0,-3-2 0 0 0,3 1 0 0 0,0 3 0 0 0,-1 1 0 0 0,-2-2 0 0 0,4 0 0 0 0,-1-3 0 0 0,4 1 0 0 0,0 1 0 0 0,-2 3 0 0 0,-2 1 0 0 0,-3-2 0 0 0,3 0 0 0 0,0 1 0 0 0,4 2 0 0 0,3 0 0 0 0,5 2 0 0 0,8-3 0 0 0,3-2 0 0 0,5-3 0 0 0,6-5 0 0 0,5-3 0 0 0,3-5 0 0 0,2-1 0 0 0,1-2 0 0 0,0-1 0 0 0,1 0 0 0 0,-1-4 0 0 0,1-1 0 0 0,-6-5 0 0 0,-1 1 0 0 0,0-3 0 0 0,-3-4 0 0 0,0 2 0 0 0,1 2 0 0 0,-3 0 0 0 0,1 2 0 0 0,-2-1 0 0 0,1 1 0 0 0,-3-2 0 0 0,1 1 0 0 0,-1-1 0 0 0,2 1 0 0 0,-3-2 0 0 0,3 2 0 0 0,-2-1 0 0 0,1-4 0 0 0,-1-2 0 0 0,1 2 0 0 0,-1-1 0 0 0,2 2 0 0 0,-2 1 0 0 0,-3-2 0 0 0,-3-3 0 0 0,2-2 0 0 0,0-2 0 0 0,-2 0 0 0 0,-2-2 0 0 0,-1 1 0 0 0,-2-1 0 0 0,-5 4 0 0 0,-1 2 0 0 0,-5 4 0 0 0,-5 5 0 0 0,-4 8 0 0 0,1 10 0 0 0,3 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1T19:54:40.368"/>
    </inkml:context>
    <inkml:brush xml:id="br0">
      <inkml:brushProperty name="width" value="0.35" units="cm"/>
      <inkml:brushProperty name="height" value="0.35" units="cm"/>
      <inkml:brushProperty name="color" value="#FFFFFF"/>
    </inkml:brush>
  </inkml:definitions>
  <inkml:trace contextRef="#ctx0" brushRef="#br0">20694 19693 16383 0 0,'0'-4'0'0'0,"4"-2"0"0"0,2-4 0 0 0,4 0 0 0 0,0-3 0 0 0,3 1 0 0 0,-1-2 0 0 0,2-3 0 0 0,3 2 0 0 0,3-2 0 0 0,2 3 0 0 0,2 3 0 0 0,-3 0 0 0 0,-1 1 0 0 0,0 3 0 0 0,2 2 0 0 0,1-2 0 0 0,1 0 0 0 0,-4-3 0 0 0,0 0 0 0 0,0-3 0 0 0,1 1 0 0 0,2 3 0 0 0,0-2 0 0 0,2 2 0 0 0,0 1 0 0 0,-4-2 0 0 0,-1 2 0 0 0,1 1 0 0 0,0 2 0 0 0,-3-3 0 0 0,0 1 0 0 0,1 1 0 0 0,-3-3 0 0 0,1 0 0 0 0,1 2 0 0 0,2 2 0 0 0,-2-2 0 0 0,0-1 0 0 0,2 2 0 0 0,1 1 0 0 0,1 3 0 0 0,-2-4 0 0 0,-1-1 0 0 0,1 2 0 0 0,1 0 0 0 0,2 3 0 0 0,1-4 0 0 0,0-1 0 0 0,2 1 0 0 0,-1 2 0 0 0,1 1 0 0 0,0 1 0 0 0,-5-3 0 0 0,-1-1 0 0 0,0 1 0 0 0,1 1 0 0 0,2 1 0 0 0,0 1 0 0 0,2 1 0 0 0,0 1 0 0 0,-4-4 0 0 0,-1-2 0 0 0,0 1 0 0 0,1 1 0 0 0,2 1 0 0 0,1 1 0 0 0,0 1 0 0 0,1 1 0 0 0,1 0 0 0 0,0 0 0 0 0,-1 0 0 0 0,1 0 0 0 0,0 0 0 0 0,-1 1 0 0 0,1-1 0 0 0,-1 0 0 0 0,1 0 0 0 0,-1 0 0 0 0,1 0 0 0 0,-1 0 0 0 0,1 0 0 0 0,-1 0 0 0 0,1 0 0 0 0,-1 0 0 0 0,1 0 0 0 0,-1 0 0 0 0,1 0 0 0 0,-1 0 0 0 0,1 0 0 0 0,-1 0 0 0 0,1 0 0 0 0,-1 0 0 0 0,1 0 0 0 0,-1 0 0 0 0,1 0 0 0 0,-1 0 0 0 0,1 0 0 0 0,-1 0 0 0 0,1 0 0 0 0,-1 0 0 0 0,1 4 0 0 0,-1 2 0 0 0,1-1 0 0 0,-1 0 0 0 0,1-2 0 0 0,-1-1 0 0 0,1-1 0 0 0,-1-1 0 0 0,1 0 0 0 0,-5 4 0 0 0,-1 2 0 0 0,0-1 0 0 0,-3 4 0 0 0,-5 4 0 0 0,-4 4 0 0 0,-4 4 0 0 0,-2 3 0 0 0,-2 1 0 0 0,0 1 0 0 0,-1 1 0 0 0,-4-5 0 0 0,-2-2 0 0 0,1 1 0 0 0,-3-4 0 0 0,0 0 0 0 0,2 1 0 0 0,-3 2 0 0 0,0 2 0 0 0,3 1 0 0 0,-3-3 0 0 0,1 0 0 0 0,-2-4 0 0 0,0-1 0 0 0,2 3 0 0 0,3 1 0 0 0,-2 3 0 0 0,0 1 0 0 0,-2 1 0 0 0,0 2 0 0 0,-3-5 0 0 0,1-1 0 0 0,-1-4 0 0 0,5-4 0 0 0,9-5 0 0 0,8-4 0 0 0,7-1 0 0 0,1-6 0 0 0,2-3 0 0 0,1 1 0 0 0,3 0 0 0 0,1 2 0 0 0,1 2 0 0 0,1 1 0 0 0,0-4 0 0 0,-1-1 0 0 0,1 1 0 0 0,0 0 0 0 0,0 3 0 0 0,-1 0 0 0 0,1 1 0 0 0,0 1 0 0 0,-5-5 0 0 0,-2 0 0 0 0,1 0 0 0 0,2 0 0 0 0,0 2 0 0 0,1 2 0 0 0,2 0 0 0 0,0 0 0 0 0,0 1 0 0 0,1 0 0 0 0,0-4 0 0 0,0-1 0 0 0,-1-1 0 0 0,1 2 0 0 0,0 1 0 0 0,-1-3 0 0 0,1-1 0 0 0,-1 1 0 0 0,5 2 0 0 0,1 1 0 0 0,0-3 0 0 0,-1-1 0 0 0,3 1 0 0 0,0 2 0 0 0,-1 1 0 0 0,-6-3 0 0 0,-3 0 0 0 0,-1 0 0 0 0,0 2 0 0 0,0 1 0 0 0,2 1 0 0 0,0 1 0 0 0,1 1 0 0 0,0 0 0 0 0,0 0 0 0 0,1 1 0 0 0,-9-1 0 0 0,-12 0 0 0 0,-10 0 0 0 0,-5-4 0 0 0,-5-2 0 0 0,-5 1 0 0 0,-2 0 0 0 0,-3 2 0 0 0,0 1 0 0 0,-2 1 0 0 0,1 1 0 0 0,-1 0 0 0 0,-3 0 0 0 0,-2 0 0 0 0,1 0 0 0 0,1 0 0 0 0,1 1 0 0 0,2-6 0 0 0,0 0 0 0 0,-3-1 0 0 0,-1 2 0 0 0,0 1 0 0 0,-3 1 0 0 0,0 1 0 0 0,1 0 0 0 0,2 1 0 0 0,-2 0 0 0 0,0 1 0 0 0,1-1 0 0 0,-3 0 0 0 0,1 0 0 0 0,2 0 0 0 0,-3 0 0 0 0,0-4 0 0 0,-2-2 0 0 0,1 1 0 0 0,1 0 0 0 0,-1 2 0 0 0,1 1 0 0 0,2 1 0 0 0,3 1 0 0 0,-3 0 0 0 0,0 0 0 0 0,1 0 0 0 0,2 0 0 0 0,-2 0 0 0 0,-1 1 0 0 0,1-1 0 0 0,2 0 0 0 0,-2 0 0 0 0,-1 0 0 0 0,1 0 0 0 0,2 0 0 0 0,-3 0 0 0 0,0 0 0 0 0,2 0 0 0 0,0 0 0 0 0,-1 0 0 0 0,-1 0 0 0 0,1 0 0 0 0,2 0 0 0 0,1 0 0 0 0,2 0 0 0 0,1 4 0 0 0,0 2 0 0 0,1-1 0 0 0,0 0 0 0 0,0-2 0 0 0,0-1 0 0 0,-5-1 0 0 0,-1-1 0 0 0,0 0 0 0 0,1 0 0 0 0,1 4 0 0 0,2 2 0 0 0,0-1 0 0 0,1-1 0 0 0,1-1 0 0 0,-1-1 0 0 0,1-1 0 0 0,0 0 0 0 0,0-1 0 0 0,-1 0 0 0 0,1-1 0 0 0,-1 1 0 0 0,1 0 0 0 0,-1 0 0 0 0,1 0 0 0 0,-1 0 0 0 0,1 0 0 0 0,-1 0 0 0 0,1 0 0 0 0,8 0 0 0 0,12 0 0 0 0,10 0 0 0 0,10 0 0 0 0,6 0 0 0 0,4 0 0 0 0,2 0 0 0 0,0 0 0 0 0,1 0 0 0 0,-1 0 0 0 0,0 0 0 0 0,0 0 0 0 0,-1-5 0 0 0,-1 0 0 0 0,1-1 0 0 0,-1 2 0 0 0,1 1 0 0 0,-1 1 0 0 0,5 1 0 0 0,1 0 0 0 0,0 1 0 0 0,-1 0 0 0 0,-1 1 0 0 0,-2-1 0 0 0,0 0 0 0 0,-1 0 0 0 0,-1 0 0 0 0,0 0 0 0 0,1 0 0 0 0,-1 0 0 0 0,0 0 0 0 0,1 0 0 0 0,-1 0 0 0 0,0 0 0 0 0,1 0 0 0 0,-1 0 0 0 0,1 0 0 0 0,-1 0 0 0 0,1 0 0 0 0,-1 0 0 0 0,1 0 0 0 0,-1 0 0 0 0,1 0 0 0 0,-1 0 0 0 0,1 0 0 0 0,-1 0 0 0 0,5 0 0 0 0,2 0 0 0 0,-1 0 0 0 0,-1 0 0 0 0,2 0 0 0 0,2 0 0 0 0,2 0 0 0 0,0 0 0 0 0,-2 0 0 0 0,-2 0 0 0 0,-2 0 0 0 0,-3 0 0 0 0,0 0 0 0 0,-2 0 0 0 0,0 0 0 0 0,0 0 0 0 0,0 0 0 0 0,1 0 0 0 0,-1-4 0 0 0,0-2 0 0 0,0 1 0 0 0,1 0 0 0 0,-1 2 0 0 0,1 1 0 0 0,-1 1 0 0 0,1 1 0 0 0,-9 0 0 0 0,-12 0 0 0 0,-11 0 0 0 0,-8 0 0 0 0,-7 0 0 0 0,-4 1 0 0 0,-2-1 0 0 0,0 0 0 0 0,-1 0 0 0 0,1 0 0 0 0,0-5 0 0 0,0 0 0 0 0,-3-1 0 0 0,-2 2 0 0 0,-3 1 0 0 0,-1 1 0 0 0,-2 1 0 0 0,1 0 0 0 0,-3 1 0 0 0,2 0 0 0 0,-6-4 0 0 0,1-1 0 0 0,-2-1 0 0 0,-2 2 0 0 0,-1 1 0 0 0,-1-3 0 0 0,-1-1 0 0 0,-1 1 0 0 0,0 2 0 0 0,-1 1 0 0 0,1 1 0 0 0,-5-3 0 0 0,0-1 0 0 0,-1 0 0 0 0,1 2 0 0 0,-2-3 0 0 0,-1 0 0 0 0,2 0 0 0 0,-4 3 0 0 0,1 0 0 0 0,2 3 0 0 0,-2 0 0 0 0,0 1 0 0 0,-3 0 0 0 0,5 0 0 0 0,0 1 0 0 0,1-1 0 0 0,1 0 0 0 0,2 0 0 0 0,1 0 0 0 0,1 0 0 0 0,-4 0 0 0 0,-1 0 0 0 0,6 0 0 0 0,1 0 0 0 0,2 0 0 0 0,-1 0 0 0 0,1 0 0 0 0,3 0 0 0 0,1 0 0 0 0,-1 5 0 0 0,-2 0 0 0 0,4 1 0 0 0,0-2 0 0 0,2-1 0 0 0,1 4 0 0 0,2 0 0 0 0,3-2 0 0 0,-1 0 0 0 0,1 2 0 0 0,3 1 0 0 0,2-2 0 0 0,-3-1 0 0 0,1 2 0 0 0,0 0 0 0 0,2 0 0 0 0,2-3 0 0 0,1-1 0 0 0,5 3 0 0 0,2 1 0 0 0,-4 3 0 0 0,-2 0 0 0 0,-2-2 0 0 0,5 2 0 0 0,1 0 0 0 0,1-2 0 0 0,3 1 0 0 0,1 1 0 0 0,7-3 0 0 0,10-2 0 0 0,10-2 0 0 0,6-1 0 0 0,6-2 0 0 0,3 0 0 0 0,2 0 0 0 0,0-1 0 0 0,1 1 0 0 0,-1 0 0 0 0,-5-5 0 0 0,-2-1 0 0 0,1 1 0 0 0,0 0 0 0 0,1 2 0 0 0,2-3 0 0 0,0-1 0 0 0,1 1 0 0 0,1 2 0 0 0,-1 1 0 0 0,1-3 0 0 0,0-1 0 0 0,0 1 0 0 0,-1 2 0 0 0,1 1 0 0 0,-1 1 0 0 0,1 2 0 0 0,4-1 0 0 0,1 2 0 0 0,0-1 0 0 0,-1 0 0 0 0,-2-4 0 0 0,0-2 0 0 0,-1 1 0 0 0,-2 1 0 0 0,5 1 0 0 0,1 1 0 0 0,0 1 0 0 0,-1 0 0 0 0,-2 1 0 0 0,0 0 0 0 0,2 1 0 0 0,2-1 0 0 0,3 0 0 0 0,1 0 0 0 0,-2 0 0 0 0,2 0 0 0 0,-1 0 0 0 0,3 0 0 0 0,3 0 0 0 0,-1-4 0 0 0,-3-2 0 0 0,1 1 0 0 0,-2 0 0 0 0,2 2 0 0 0,-1 1 0 0 0,1 1 0 0 0,0 1 0 0 0,0 0 0 0 0,0 0 0 0 0,1 0 0 0 0,3 0 0 0 0,-2 0 0 0 0,-2 1 0 0 0,0-1 0 0 0,2 0 0 0 0,-1 0 0 0 0,-2 0 0 0 0,0 0 0 0 0,-1 0 0 0 0,-3 0 0 0 0,2 0 0 0 0,0 0 0 0 0,-3 0 0 0 0,3 0 0 0 0,-1 0 0 0 0,-2 0 0 0 0,-1 0 0 0 0,2 0 0 0 0,0 0 0 0 0,-2 0 0 0 0,-1 0 0 0 0,-1 0 0 0 0,-2 0 0 0 0,3 0 0 0 0,2 0 0 0 0,3 0 0 0 0,0 0 0 0 0,-1 0 0 0 0,-2 0 0 0 0,-3 0 0 0 0,-1 0 0 0 0,-2 0 0 0 0,0 0 0 0 0,-1 0 0 0 0,-4 4 0 0 0,-10 2 0 0 0,-12-1 0 0 0,-9 0 0 0 0,-8-2 0 0 0,-5-1 0 0 0,-3-1 0 0 0,-1-1 0 0 0,-1 0 0 0 0,-4 0 0 0 0,-1 0 0 0 0,1 0 0 0 0,1-1 0 0 0,2 1 0 0 0,2 0 0 0 0,0 0 0 0 0,2 0 0 0 0,-1 0 0 0 0,1 0 0 0 0,0 0 0 0 0,-1 0 0 0 0,1 0 0 0 0,0 0 0 0 0,-1 0 0 0 0,1 0 0 0 0,-1 0 0 0 0,1 0 0 0 0,-1 0 0 0 0,1 0 0 0 0,-1 0 0 0 0,1 0 0 0 0,-1 0 0 0 0,1 0 0 0 0,-1 0 0 0 0,1 0 0 0 0,-1 0 0 0 0,-3 0 0 0 0,-3 0 0 0 0,1 0 0 0 0,1 0 0 0 0,2 0 0 0 0,0 0 0 0 0,2 0 0 0 0,0 0 0 0 0,0 0 0 0 0,1 0 0 0 0,0 0 0 0 0,-1 0 0 0 0,1 0 0 0 0,0 0 0 0 0,-1 0 0 0 0,1 0 0 0 0,-1 0 0 0 0,1 0 0 0 0,-1 0 0 0 0,1 0 0 0 0,-1 0 0 0 0,1 0 0 0 0,8 0 0 0 0,12 0 0 0 0,10 0 0 0 0,10 0 0 0 0,2 5 0 0 0,2 0 0 0 0,2 1 0 0 0,2-2 0 0 0,2-1 0 0 0,0-1 0 0 0,1 4 0 0 0,0 0 0 0 0,0-1 0 0 0,0 0 0 0 0,0-2 0 0 0,-1-2 0 0 0,1 0 0 0 0,-1-1 0 0 0,1 0 0 0 0,-1 0 0 0 0,1 0 0 0 0,-1 0 0 0 0,1-1 0 0 0,-1 6 0 0 0,1 0 0 0 0,-1 1 0 0 0,1-2 0 0 0,-1-1 0 0 0,1-1 0 0 0,-1-1 0 0 0,1 0 0 0 0,-1-1 0 0 0,1 0 0 0 0,-1-1 0 0 0,1 1 0 0 0,-5 4 0 0 0,-10 2 0 0 0,-11-1 0 0 0,-10 0 0 0 0,-8-2 0 0 0,-5-1 0 0 0,-3-1 0 0 0,-1-1 0 0 0,-1 0 0 0 0,1 0 0 0 0,0 0 0 0 0,0 0 0 0 0,1-1 0 0 0,0 1 0 0 0,0 0 0 0 0,1 0 0 0 0,0 0 0 0 0,-5 0 0 0 0,-1 0 0 0 0,0 0 0 0 0,1 0 0 0 0,1 0 0 0 0,-3 0 0 0 0,0 0 0 0 0,1 0 0 0 0,-4 0 0 0 0,1 0 0 0 0,1 0 0 0 0,-2 0 0 0 0,1 0 0 0 0,-3 0 0 0 0,0 0 0 0 0,3 0 0 0 0,2 0 0 0 0,3 0 0 0 0,-3 0 0 0 0,0 0 0 0 0,1 0 0 0 0,1 0 0 0 0,2 0 0 0 0,1 0 0 0 0,1 0 0 0 0,1 0 0 0 0,-1 0 0 0 0,1 0 0 0 0,0 5 0 0 0,-1 0 0 0 0,1 1 0 0 0,0-2 0 0 0,4 4 0 0 0,1-1 0 0 0,9 0 0 0 0,10-2 0 0 0,10-2 0 0 0,3 3 0 0 0,4 1 0 0 0,4-2 0 0 0,2 0 0 0 0,2-3 0 0 0,2 0 0 0 0,-4 3 0 0 0,-2 1 0 0 0,1 0 0 0 0,1-2 0 0 0,0-1 0 0 0,2-2 0 0 0,1 0 0 0 0,0-1 0 0 0,0 5 0 0 0,1 0 0 0 0,0 0 0 0 0,-1 0 0 0 0,1-2 0 0 0,0-2 0 0 0,-1 0 0 0 0,1 0 0 0 0,-1-1 0 0 0,1 4 0 0 0,-1 2 0 0 0,1-1 0 0 0,4-1 0 0 0,1-1 0 0 0,0-1 0 0 0,-1-1 0 0 0,3 4 0 0 0,0 0 0 0 0,-1 1 0 0 0,-1-2 0 0 0,-3-1 0 0 0,4 3 0 0 0,4 1 0 0 0,1-2 0 0 0,-2 0 0 0 0,2-2 0 0 0,0-1 0 0 0,-4-2 0 0 0,3 5 0 0 0,-2 1 0 0 0,-1-1 0 0 0,2-1 0 0 0,-1-1 0 0 0,-1-1 0 0 0,2-1 0 0 0,3 3 0 0 0,1 2 0 0 0,-3-1 0 0 0,1-1 0 0 0,-1-1 0 0 0,-2-1 0 0 0,1-1 0 0 0,0-1 0 0 0,-3 0 0 0 0,3 4 0 0 0,-1 2 0 0 0,-1-1 0 0 0,2 0 0 0 0,-1-2 0 0 0,-1-2 0 0 0,2 0 0 0 0,-1 0 0 0 0,-1-1 0 0 0,-3 0 0 0 0,3-1 0 0 0,0 1 0 0 0,3 0 0 0 0,0 0 0 0 0,-2 0 0 0 0,-3 0 0 0 0,-1 0 0 0 0,-3 0 0 0 0,4 0 0 0 0,4 0 0 0 0,2 0 0 0 0,-2 0 0 0 0,2 0 0 0 0,-1 0 0 0 0,-2 4 0 0 0,-3 2 0 0 0,-6-1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1T19:54:40.366"/>
    </inkml:context>
    <inkml:brush xml:id="br0">
      <inkml:brushProperty name="width" value="0.1" units="cm"/>
      <inkml:brushProperty name="height" value="0.1" units="cm"/>
      <inkml:brushProperty name="color" value="#FFFFFF"/>
    </inkml:brush>
  </inkml:definitions>
  <inkml:trace contextRef="#ctx0" brushRef="#br0">7023 3138 16383 0 0,'4'0'0'0'0,"2"-4"0"0"0,0-6 0 0 0,2-1 0 0 0,1-4 0 0 0,-1-2 0 0 0,2 0 0 0 0,-1 0 0 0 0,-2-2 0 0 0,-1-2 0 0 0,1 2 0 0 0,1 1 0 0 0,-2-2 0 0 0,3-1 0 0 0,-1-2 0 0 0,0-1 0 0 0,1 4 0 0 0,0 0 0 0 0,2 0 0 0 0,0-1 0 0 0,-2-2 0 0 0,2 4 0 0 0,-2 0 0 0 0,-1-1 0 0 0,1 3 0 0 0,0 0 0 0 0,3-1 0 0 0,3-2 0 0 0,-1-2 0 0 0,2 2 0 0 0,2 1 0 0 0,-2 0 0 0 0,1-3 0 0 0,-2 0 0 0 0,-5-2 0 0 0,6 3 0 0 0,0 2 0 0 0,1-1 0 0 0,-2-2 0 0 0,0 4 0 0 0,3 0 0 0 0,2-1 0 0 0,-2-2 0 0 0,0-1 0 0 0,2-2 0 0 0,1-1 0 0 0,1 0 0 0 0,2 3 0 0 0,-3 2 0 0 0,-1 0 0 0 0,0-1 0 0 0,1-2 0 0 0,-2-1 0 0 0,-1 4 0 0 0,1 1 0 0 0,-3-1 0 0 0,1-1 0 0 0,1 2 0 0 0,-2 1 0 0 0,0-1 0 0 0,3 3 0 0 0,1-1 0 0 0,2 3 0 0 0,-2 0 0 0 0,-1-3 0 0 0,1-2 0 0 0,1-3 0 0 0,2 3 0 0 0,-4 0 0 0 0,0-1 0 0 0,1 3 0 0 0,2 0 0 0 0,0-2 0 0 0,2-1 0 0 0,1-2 0 0 0,-4-2 0 0 0,-2 4 0 0 0,2 0 0 0 0,0 4 0 0 0,-3 0 0 0 0,0 4 0 0 0,-3-2 0 0 0,0 2 0 0 0,2 3 0 0 0,-2-1 0 0 0,1-3 0 0 0,1 0 0 0 0,4-1 0 0 0,1-4 0 0 0,2 2 0 0 0,-4 0 0 0 0,-4 6 0 0 0,-6 9 0 0 0,-4 10 0 0 0,-3 7 0 0 0,-7 1 0 0 0,-2 2 0 0 0,-5 2 0 0 0,0 2 0 0 0,1 1 0 0 0,3 1 0 0 0,-2-4 0 0 0,1-1 0 0 0,1 1 0 0 0,-2 0 0 0 0,0 2 0 0 0,-2 0 0 0 0,0 2 0 0 0,-2 0 0 0 0,2 1 0 0 0,-3-5 0 0 0,2 3 0 0 0,-2-2 0 0 0,-3-1 0 0 0,2 0 0 0 0,-1 2 0 0 0,2 0 0 0 0,-1 1 0 0 0,3 1 0 0 0,-2 0 0 0 0,-2-3 0 0 0,1-3 0 0 0,-1 2 0 0 0,2 0 0 0 0,-1 1 0 0 0,-2 2 0 0 0,-2 1 0 0 0,1 0 0 0 0,0 0 0 0 0,-1 1 0 0 0,-2 0 0 0 0,3-1 0 0 0,-1 1 0 0 0,0 0 0 0 0,-2-1 0 0 0,2 1 0 0 0,1-5 0 0 0,-1-1 0 0 0,-2 0 0 0 0,-1 1 0 0 0,-2 1 0 0 0,3 2 0 0 0,2 0 0 0 0,-1 1 0 0 0,-2 1 0 0 0,0-1 0 0 0,-2-3 0 0 0,-1-2 0 0 0,0 0 0 0 0,-1 1 0 0 0,1 2 0 0 0,3 0 0 0 0,-2-3 0 0 0,2 0 0 0 0,1 0 0 0 0,0 1 0 0 0,-1-3 0 0 0,3 0 0 0 0,0 1 0 0 0,0 2 0 0 0,-2 1 0 0 0,-1 2 0 0 0,-2 1 0 0 0,-1 0 0 0 0,4 1 0 0 0,1-5 0 0 0,5 0 0 0 0,-1-6 0 0 0,3 1 0 0 0,0-3 0 0 0,1 0 0 0 0,-1 3 0 0 0,1 3 0 0 0,-1-2 0 0 0,2 0 0 0 0,2 2 0 0 0,3 2 0 0 0,6-2 0 0 0,9-5 0 0 0,1-9 0 0 0,5-5 0 0 0,-1-8 0 0 0,-3-6 0 0 0,1-5 0 0 0,-1-3 0 0 0,-3-4 0 0 0,-3 0 0 0 0,3-1 0 0 0,-1 0 0 0 0,-1 1 0 0 0,3-1 0 0 0,-1 1 0 0 0,-1 1 0 0 0,-2-1 0 0 0,3 1 0 0 0,-1-1 0 0 0,-1 1 0 0 0,-1-1 0 0 0,-2 1 0 0 0,-2-1 0 0 0,0 1 0 0 0,3-1 0 0 0,2 1 0 0 0,-1-1 0 0 0,-1 1 0 0 0,-1-1 0 0 0,-1 1 0 0 0,-1-1 0 0 0,4 1 0 0 0,0-1 0 0 0,1 1 0 0 0,-2-5 0 0 0,-1-1 0 0 0,-2 0 0 0 0,0 1 0 0 0,0 1 0 0 0,3 2 0 0 0,2 0 0 0 0,-1 1 0 0 0,-1 1 0 0 0,-1-1 0 0 0,-1 1 0 0 0,-1 0 0 0 0,-1-1 0 0 0,0 1 0 0 0,4 0 0 0 0,2-1 0 0 0,-1 1 0 0 0,-1-1 0 0 0,-1 1 0 0 0,-1-1 0 0 0,-1 1 0 0 0,0-1 0 0 0,-1 1 0 0 0,0-1 0 0 0,-1 1 0 0 0,1 8 0 0 0,0 12 0 0 0,-5 6 0 0 0,0 8 0 0 0,-1 6 0 0 0,2 5 0 0 0,0 4 0 0 0,-2 2 0 0 0,-1 1 0 0 0,-3 0 0 0 0,0-1 0 0 0,1 1 0 0 0,3-1 0 0 0,-2 0 0 0 0,0 0 0 0 0,2 0 0 0 0,1-1 0 0 0,-2 0 0 0 0,0 1 0 0 0,-4-1 0 0 0,1 1 0 0 0,1-1 0 0 0,-1 5 0 0 0,1 1 0 0 0,-3 0 0 0 0,1-1 0 0 0,-3-1 0 0 0,-2-2 0 0 0,1 0 0 0 0,-1-1 0 0 0,2-1 0 0 0,-1 1 0 0 0,2 3 0 0 0,-1 2 0 0 0,2 0 0 0 0,3-1 0 0 0,-1-2 0 0 0,-4 0 0 0 0,1-2 0 0 0,-2 0 0 0 0,-2 4 0 0 0,1 1 0 0 0,-1 0 0 0 0,-1-1 0 0 0,1-2 0 0 0,1 0 0 0 0,1-2 0 0 0,1 0 0 0 0,1-1 0 0 0,-1-4 0 0 0,2-1 0 0 0,-1 0 0 0 0,1 0 0 0 0,-1 3 0 0 0,1 0 0 0 0,-1-3 0 0 0,1 0 0 0 0,3 0 0 0 0,2 1 0 0 0,-1-3 0 0 0,1 0 0 0 0,1 1 0 0 0,2 2 0 0 0,5-3 0 0 0,8-4 0 0 0,6-5 0 0 0,1-8 0 0 0,1-4 0 0 0,-1-7 0 0 0,0 0 0 0 0,-2-4 0 0 0,1-3 0 0 0,2-4 0 0 0,-2-2 0 0 0,1 3 0 0 0,-2 0 0 0 0,0-1 0 0 0,-1 0 0 0 0,1-2 0 0 0,2-1 0 0 0,-1-1 0 0 0,1-1 0 0 0,2 5 0 0 0,-2 1 0 0 0,-4-4 0 0 0,1 1 0 0 0,-2 1 0 0 0,1-1 0 0 0,-1 0 0 0 0,2-5 0 0 0,-2-3 0 0 0,2 1 0 0 0,3 0 0 0 0,-1 1 0 0 0,-3 2 0 0 0,1 0 0 0 0,-3 1 0 0 0,3 0 0 0 0,-2 1 0 0 0,2-5 0 0 0,3-5 0 0 0,-2-2 0 0 0,2 2 0 0 0,-2 2 0 0 0,1-2 0 0 0,-2 1 0 0 0,1 1 0 0 0,-2 3 0 0 0,1-3 0 0 0,-1 0 0 0 0,-3 2 0 0 0,2 1 0 0 0,-2-3 0 0 0,3 0 0 0 0,-2 2 0 0 0,-1 1 0 0 0,1 1 0 0 0,-1-2 0 0 0,3-1 0 0 0,3 1 0 0 0,0 1 0 0 0,1 2 0 0 0,-3 0 0 0 0,-2 2 0 0 0,-4 0 0 0 0,2 1 0 0 0,3 0 0 0 0,-1 0 0 0 0,-1-1 0 0 0,1 1 0 0 0,0 0 0 0 0,1-1 0 0 0,-1 1 0 0 0,-2-1 0 0 0,1 1 0 0 0,0-1 0 0 0,-3 1 0 0 0,2 4 0 0 0,0 1 0 0 0,-2 0 0 0 0,-2-1 0 0 0,3 3 0 0 0,-5 4 0 0 0,-3 10 0 0 0,-1 9 0 0 0,-1 8 0 0 0,1 7 0 0 0,-5 3 0 0 0,-1 3 0 0 0,-3 1 0 0 0,-1 1 0 0 0,3-1 0 0 0,-3 0 0 0 0,1-1 0 0 0,2 0 0 0 0,-2 0 0 0 0,1 0 0 0 0,2-1 0 0 0,-2 0 0 0 0,0 5 0 0 0,-3 1 0 0 0,2 0 0 0 0,-3-1 0 0 0,1-1 0 0 0,3-2 0 0 0,2 4 0 0 0,-1 1 0 0 0,0-1 0 0 0,-2 3 0 0 0,0 0 0 0 0,-3-1 0 0 0,1-2 0 0 0,-1 2 0 0 0,-4 0 0 0 0,2-1 0 0 0,-1 2 0 0 0,2 1 0 0 0,-1-3 0 0 0,2-1 0 0 0,-1 2 0 0 0,-2 0 0 0 0,1-1 0 0 0,-1-2 0 0 0,-2-2 0 0 0,2 3 0 0 0,4 1 0 0 0,-1-1 0 0 0,-2-1 0 0 0,1-2 0 0 0,-1 0 0 0 0,2-2 0 0 0,-1 0 0 0 0,1-1 0 0 0,0-4 0 0 0,-4-2 0 0 0,2 1 0 0 0,-1 1 0 0 0,2 1 0 0 0,0-3 0 0 0,1 0 0 0 0,4 1 0 0 0,-2 1 0 0 0,2 1 0 0 0,2 2 0 0 0,-3 1 0 0 0,2 0 0 0 0,1 1 0 0 0,-2-1 0 0 0,0 1 0 0 0,2 0 0 0 0,2 0 0 0 0,6-5 0 0 0,7-6 0 0 0,7-5 0 0 0,1-9 0 0 0,2-4 0 0 0,-3-6 0 0 0,-2-7 0 0 0,-1-4 0 0 0,-1-3 0 0 0,1-2 0 0 0,-1-1 0 0 0,1-1 0 0 0,0 1 0 0 0,-3-1 0 0 0,1 1 0 0 0,0 0 0 0 0,1 0 0 0 0,0 1 0 0 0,-2-1 0 0 0,1 1 0 0 0,-1-1 0 0 0,3 5 0 0 0,-1 1 0 0 0,-2 0 0 0 0,1-1 0 0 0,-1-1 0 0 0,-1-2 0 0 0,1 0 0 0 0,0-1 0 0 0,-2-1 0 0 0,2 1 0 0 0,0-1 0 0 0,-2 0 0 0 0,3-4 0 0 0,-1-6 0 0 0,2 0 0 0 0,0 0 0 0 0,-2 3 0 0 0,1 2 0 0 0,4-1 0 0 0,-1-1 0 0 0,-2 1 0 0 0,1 3 0 0 0,-2 0 0 0 0,-2 2 0 0 0,2 1 0 0 0,-1 1 0 0 0,2-1 0 0 0,0 1 0 0 0,-2 0 0 0 0,-3 0 0 0 0,2 0 0 0 0,-1-1 0 0 0,4 5 0 0 0,-1 1 0 0 0,-2 0 0 0 0,2-1 0 0 0,0-1 0 0 0,-3-2 0 0 0,-1 0 0 0 0,1 3 0 0 0,1 1 0 0 0,-2 0 0 0 0,-2 8 0 0 0,-1 9 0 0 0,-2 11 0 0 0,0 7 0 0 0,-5 2 0 0 0,-2 2 0 0 0,0 2 0 0 0,1 2 0 0 0,2 2 0 0 0,1 0 0 0 0,-4 0 0 0 0,0 1 0 0 0,0 0 0 0 0,2 0 0 0 0,-3 0 0 0 0,-1 0 0 0 0,-2 4 0 0 0,-1 1 0 0 0,-2 4 0 0 0,1 5 0 0 0,-1 0 0 0 0,-4-2 0 0 0,2-4 0 0 0,3-3 0 0 0,-1-3 0 0 0,2-1 0 0 0,3-1 0 0 0,-1-1 0 0 0,0 0 0 0 0,-2-1 0 0 0,0 1 0 0 0,-2 1 0 0 0,2-1 0 0 0,-3 0 0 0 0,2 1 0 0 0,-2-1 0 0 0,2 1 0 0 0,-1-1 0 0 0,0 1 0 0 0,0-1 0 0 0,1 1 0 0 0,-2-1 0 0 0,2 1 0 0 0,3-1 0 0 0,-1 1 0 0 0,0-1 0 0 0,3 1 0 0 0,-2-1 0 0 0,0 1 0 0 0,-2-5 0 0 0,0-1 0 0 0,2 0 0 0 0,-1-4 0 0 0,1 1 0 0 0,1 1 0 0 0,3 2 0 0 0,2 2 0 0 0,1 2 0 0 0,2 0 0 0 0,4-3 0 0 0,6-5 0 0 0,2-10 0 0 0,3-6 0 0 0,3-7 0 0 0,-2-7 0 0 0,2-1 0 0 0,-3-2 0 0 0,-4-3 0 0 0,-4-2 0 0 0,2-2 0 0 0,-2-1 0 0 0,-1-1 0 0 0,3 1 0 0 0,-1-1 0 0 0,3 0 0 0 0,-1 0 0 0 0,-1 0 0 0 0,1 0 0 0 0,0 1 0 0 0,-2-1 0 0 0,1 1 0 0 0,0-1 0 0 0,-2 1 0 0 0,-2-1 0 0 0,-2 1 0 0 0,-1-1 0 0 0,3 1 0 0 0,1-1 0 0 0,-1 1 0 0 0,3 4 0 0 0,1 1 0 0 0,-2-4 0 0 0,-2-8 0 0 0,3-1 0 0 0,-1-1 0 0 0,0 2 0 0 0,-3 2 0 0 0,-1 2 0 0 0,-1 0 0 0 0,-1 2 0 0 0,-1 1 0 0 0,-1-1 0 0 0,1 1 0 0 0,4 0 0 0 0,2 0 0 0 0,-1 0 0 0 0,-1-1 0 0 0,-1 1 0 0 0,-1-1 0 0 0,-1 1 0 0 0,0-1 0 0 0,-1 1 0 0 0,0-1 0 0 0,-1 1 0 0 0,1 8 0 0 0,0 12 0 0 0,0 10 0 0 0,0 10 0 0 0,0 6 0 0 0,0 4 0 0 0,0 1 0 0 0,0 2 0 0 0,0 0 0 0 0,0-1 0 0 0,0 0 0 0 0,0-1 0 0 0,0 0 0 0 0,0 0 0 0 0,0 0 0 0 0,-5-1 0 0 0,0 1 0 0 0,-1-1 0 0 0,2 0 0 0 0,0 1 0 0 0,-2-1 0 0 0,-1 1 0 0 0,1-1 0 0 0,2 1 0 0 0,-3-1 0 0 0,-1 1 0 0 0,2-1 0 0 0,1 1 0 0 0,-2-1 0 0 0,-1 1 0 0 0,2-1 0 0 0,-3-4 0 0 0,1-1 0 0 0,0 0 0 0 0,-1 1 0 0 0,0 2 0 0 0,2 0 0 0 0,-3 2 0 0 0,1 0 0 0 0,-2 0 0 0 0,0 1 0 0 0,2 0 0 0 0,-1-1 0 0 0,0 1 0 0 0,3 0 0 0 0,-3-5 0 0 0,1-1 0 0 0,2 0 0 0 0,-2 1 0 0 0,0 1 0 0 0,2 2 0 0 0,2 0 0 0 0,-3-3 0 0 0,1-1 0 0 0,5-5 0 0 0,8-3 0 0 0,6-5 0 0 0,3-8 0 0 0,1-8 0 0 0,0-6 0 0 0,0-2 0 0 0,-2-1 0 0 0,1-2 0 0 0,-3-3 0 0 0,2-1 0 0 0,-2-1 0 0 0,1 0 0 0 0,-1-1 0 0 0,2 4 0 0 0,-2 2 0 0 0,-3 0 0 0 0,1-2 0 0 0,0 0 0 0 0,1-2 0 0 0,0 0 0 0 0,-3-1 0 0 0,3-1 0 0 0,-2 1 0 0 0,-2-1 0 0 0,-2 0 0 0 0,3 5 0 0 0,-1 1 0 0 0,-1 0 0 0 0,-1-1 0 0 0,2 3 0 0 0,0 0 0 0 0,-1-1 0 0 0,-1-2 0 0 0,2 3 0 0 0,0 0 0 0 0,0-1 0 0 0,-3-2 0 0 0,3-1 0 0 0,1-2 0 0 0,2-1 0 0 0,1 0 0 0 0,-3-1 0 0 0,-2 0 0 0 0,3 5 0 0 0,-2 1 0 0 0,0 0 0 0 0,-3-2 0 0 0,-1 0 0 0 0,-6 7 0 0 0,-2 11 0 0 0,-5 10 0 0 0,0 8 0 0 0,1 7 0 0 0,2 4 0 0 0,-2-3 0 0 0,1 0 0 0 0,1 0 0 0 0,-2 1 0 0 0,1 0 0 0 0,0 2 0 0 0,-1 0 0 0 0,0 0 0 0 0,-2 1 0 0 0,0-1 0 0 0,2 1 0 0 0,-1-5 0 0 0,0-1 0 0 0,3 0 0 0 0,-3 1 0 0 0,1 2 0 0 0,-2-4 0 0 0,0 0 0 0 0,2 0 0 0 0,-1 2 0 0 0,1 2 0 0 0,1 0 0 0 0,-1-2 0 0 0,0-2 0 0 0,-3-3 0 0 0,1 0 0 0 0,3 1 0 0 0,2 2 0 0 0,-2-2 0 0 0,0 1 0 0 0,2 1 0 0 0,-3-3 0 0 0,1 1 0 0 0,1 2 0 0 0,-3 1 0 0 0,1 3 0 0 0,2 0 0 0 0,6-2 0 0 0,4-10 0 0 0,5-7 0 0 0,1-8 0 0 0,0-8 0 0 0,2-6 0 0 0,-1-4 0 0 0,-1-3 0 0 0,1-2 0 0 0,-1 0 0 0 0,-1 0 0 0 0,-3 0 0 0 0,2 1 0 0 0,1-1 0 0 0,2 6 0 0 0,0 1 0 0 0,-2 0 0 0 0,-2-1 0 0 0,-2-1 0 0 0,3-2 0 0 0,-1 0 0 0 0,0-1 0 0 0,2 4 0 0 0,1 1 0 0 0,-2 0 0 0 0,-2-2 0 0 0,2 0 0 0 0,1-2 0 0 0,-2-1 0 0 0,3 0 0 0 0,0 0 0 0 0,-2-1 0 0 0,-2 0 0 0 0,-2 1 0 0 0,-1-1 0 0 0,3 5 0 0 0,1 1 0 0 0,-1 8 0 0 0,-1 12 0 0 0,-1 8 0 0 0,-6 5 0 0 0,-2 3 0 0 0,0 4 0 0 0,1 2 0 0 0,-4 2 0 0 0,0 2 0 0 0,1 0 0 0 0,2 0 0 0 0,-2 0 0 0 0,-1 1 0 0 0,2-2 0 0 0,1 1 0 0 0,-2 0 0 0 0,-1-1 0 0 0,-2 1 0 0 0,-1-1 0 0 0,3 1 0 0 0,-2-1 0 0 0,0 1 0 0 0,2-1 0 0 0,-1-4 0 0 0,0-1 0 0 0,2 0 0 0 0,-3 1 0 0 0,1 2 0 0 0,-2 0 0 0 0,0 2 0 0 0,-2 0 0 0 0,1 0 0 0 0,-1 1 0 0 0,1 0 0 0 0,2-1 0 0 0,-1-3 0 0 0,2-2 0 0 0,-3 0 0 0 0,1 1 0 0 0,3 1 0 0 0,-2 2 0 0 0,0 0 0 0 0,-1-3 0 0 0,0-1 0 0 0,2 0 0 0 0,3 1 0 0 0,2 2 0 0 0,-2-4 0 0 0,0 0 0 0 0,0 1 0 0 0,-2-4 0 0 0,0 1 0 0 0,1 1 0 0 0,1 3 0 0 0,3 1 0 0 0,1 1 0 0 0,6-2 0 0 0,2-10 0 0 0,-1-11 0 0 0,0-10 0 0 0,-1-7 0 0 0,-2-6 0 0 0,-1-2 0 0 0,0-2 0 0 0,3 3 0 0 0,2 2 0 0 0,-1 1 0 0 0,-1-1 0 0 0,-1-1 0 0 0,-1-1 0 0 0,-1-1 0 0 0,-1 0 0 0 0,0 0 0 0 0,-4-1 0 0 0,-2 0 0 0 0,0 1 0 0 0,1-1 0 0 0,2 0 0 0 0,1 1 0 0 0,1-1 0 0 0,-4 5 0 0 0,-1 1 0 0 0,-3 5 0 0 0,-1 8 0 0 0,1 10 0 0 0,-1 5 0 0 0,0 5 0 0 0,2 5 0 0 0,3 3 0 0 0,-3-1 0 0 0,1 0 0 0 0,0 0 0 0 0,3 3 0 0 0,-3-4 0 0 0,0-1 0 0 0,1 2 0 0 0,1 1 0 0 0,2 1 0 0 0,2 2 0 0 0,-5 1 0 0 0,1 0 0 0 0,-1 1 0 0 0,2-1 0 0 0,-3-3 0 0 0,-1-2 0 0 0,2 0 0 0 0,6-3 0 0 0,2-9 0 0 0,2-10 0 0 0,4-5 0 0 0,1-5 0 0 0,3-6 0 0 0,-1-3 0 0 0,3-3 0 0 0,-1-1 0 0 0,1 3 0 0 0,-2 1 0 0 0,-2 0 0 0 0,0-1 0 0 0,0-1 0 0 0,2 3 0 0 0,-2 1 0 0 0,3 4 0 0 0,-1 0 0 0 0,-3-2 0 0 0,-3-2 0 0 0,2 1 0 0 0,0 1 0 0 0,-2-2 0 0 0,3-2 0 0 0,-1-2 0 0 0,-1 8 0 0 0,-2 10 0 0 0,-2 11 0 0 0,-1 8 0 0 0,-1 7 0 0 0,-1 3 0 0 0,0 3 0 0 0,4-4 0 0 0,1-1 0 0 0,0 0 0 0 0,-1 0 0 0 0,-1 1 0 0 0,-5-3 0 0 0,-3-1 0 0 0,0 1 0 0 0,-4-4 0 0 0,0 1 0 0 0,-3-3 0 0 0,5-4 0 0 0,4-8 0 0 0,2-9 0 0 0,1-7 0 0 0,1-5 0 0 0,4-1 0 0 0,2 0 0 0 0,4 3 0 0 0,-1 0 0 0 0,4 3 0 0 0,-2-1 0 0 0,2 3 0 0 0,3 3 0 0 0,-2-1 0 0 0,-2-4 0 0 0,-1 2 0 0 0,3 1 0 0 0,4 4 0 0 0,-3-2 0 0 0,1 1 0 0 0,2 2 0 0 0,3 1 0 0 0,0 2 0 0 0,2 2 0 0 0,1 1 0 0 0,1 0 0 0 0,0 0 0 0 0,-9 0 0 0 0,-11 1 0 0 0,-7 3 0 0 0,-8 2 0 0 0,-6 0 0 0 0,-1 3 0 0 0,-2 0 0 0 0,2 2 0 0 0,-1 1 0 0 0,3 1 0 0 0,0-1 0 0 0,1 2 0 0 0,0-2 0 0 0,-4-2 0 0 0,2 1 0 0 0,0-2 0 0 0,1 3 0 0 0,-1-1 0 0 0,3 1 0 0 0,7 0 0 0 0,4-7 0 0 0,3-9 0 0 0,1-8 0 0 0,-5-2 0 0 0,-6 2 0 0 0,-6 2 0 0 0,0 8 0 0 0,-3 4 0 0 0,2 6 0 0 0,-1 1 0 0 0,-2 4 0 0 0,-3 0 0 0 0,-1-3 0 0 0,2 2 0 0 0,1-2 0 0 0,3 3 0 0 0,1-2 0 0 0,-2-2 0 0 0,1 1 0 0 0,0-1 0 0 0,-1-1 0 0 0,-4 1 0 0 0,-1 0 0 0 0,-2 2 0 0 0,0 0 0 0 0,-2-2 0 0 0,5 1 0 0 0,9-1 0 0 0,7-5 0 0 0,10-5 0 0 0,2-6 0 0 0,6-1 0 0 0,-1-5 0 0 0,-1-3 0 0 0,1 0 0 0 0,-1-1 0 0 0,-2-2 0 0 0,1 2 0 0 0,-1-1 0 0 0,-6 4 0 0 0,-4 8 0 0 0,-6 4 0 0 0,-2 8 0 0 0,1 7 0 0 0,-3 1 0 0 0,1 3 0 0 0,2 2 0 0 0,2 3 0 0 0,2 2 0 0 0,2 1 0 0 0,6-4 0 0 0,6-5 0 0 0,6-6 0 0 0,4-4 0 0 0,4-3 0 0 0,2-2 0 0 0,-4-6 0 0 0,-1-2 0 0 0,-4-4 0 0 0,-1 0 0 0 0,-3-3 0 0 0,1 2 0 0 0,-3-3 0 0 0,-6 3 0 0 0,-10 2 0 0 0,-7 3 0 0 0,-2 8 0 0 0,-3 3 0 0 0,-3 1 0 0 0,6-1 0 0 0,10 0 0 0 0,10-1 0 0 0,9-2 0 0 0,5 0 0 0 0,0-5 0 0 0,0-2 0 0 0,-2-4 0 0 0,-1 0 0 0 0,-3-3 0 0 0,1-4 0 0 0,-3-3 0 0 0,2 2 0 0 0,-2-1 0 0 0,-4-1 0 0 0,3 3 0 0 0,-2 0 0 0 0,-2-2 0 0 0,2 3 0 0 0,0 0 0 0 0,2 2 0 0 0,0-1 0 0 0,-3-2 0 0 0,-6 2 0 0 0,-8 8 0 0 0,-8 5 0 0 0,-5 7 0 0 0,-4 3 0 0 0,-3 4 0 0 0,-1 5 0 0 0,0-1 0 0 0,5 1 0 0 0,1-2 0 0 0,0 1 0 0 0,-1-3 0 0 0,0 2 0 0 0,-2-3 0 0 0,-1-3 0 0 0,5 1 0 0 0,0 0 0 0 0,0 1 0 0 0,-1 0 0 0 0,-2-3 0 0 0,-1 2 0 0 0,0 0 0 0 0,-1-3 0 0 0,4 2 0 0 0,1 0 0 0 0,-1-2 0 0 0,0-2 0 0 0,3 3 0 0 0,0-1 0 0 0,-1-1 0 0 0,3 3 0 0 0,-1 0 0 0 0,3 2 0 0 0,8 0 0 0 0,10-2 0 0 0,3 1 0 0 0,6 0 0 0 0,4-3 0 0 0,5-1 0 0 0,1-3 0 0 0,3-2 0 0 0,0 0 0 0 0,0-1 0 0 0,1-1 0 0 0,-1-3 0 0 0,0-3 0 0 0,0-3 0 0 0,0 0 0 0 0,-1-3 0 0 0,1 0 0 0 0,-1 4 0 0 0,1 2 0 0 0,-1-2 0 0 0,1 2 0 0 0,-1 0 0 0 0,1-2 0 0 0,-1 1 0 0 0,1 1 0 0 0,-1 2 0 0 0,1 2 0 0 0,-5-3 0 0 0,-1 0 0 0 0,0 0 0 0 0,1-2 0 0 0,1-1 0 0 0,1 2 0 0 0,2 2 0 0 0,0-3 0 0 0,1 0 0 0 0,4 2 0 0 0,1 2 0 0 0,0-4 0 0 0,-1 1 0 0 0,-1 1 0 0 0,3-3 0 0 0,0 0 0 0 0,0 2 0 0 0,-2-2 0 0 0,3 0 0 0 0,0 1 0 0 0,3 3 0 0 0,0 2 0 0 0,2-3 0 0 0,-1-1 0 0 0,3 2 0 0 0,-3 1 0 0 0,3-3 0 0 0,2-1 0 0 0,3 2 0 0 0,-2 2 0 0 0,-4-4 0 0 0,0 1 0 0 0,3 0 0 0 0,2 3 0 0 0,-2 1 0 0 0,0-3 0 0 0,3-1 0 0 0,-3 2 0 0 0,0 0 0 0 0,2 3 0 0 0,2-4 0 0 0,-2-1 0 0 0,0 1 0 0 0,-4 2 0 0 0,1 1 0 0 0,2 2 0 0 0,-3 0 0 0 0,-3-4 0 0 0,1 0 0 0 0,2-1 0 0 0,-1 2 0 0 0,-3 1 0 0 0,1 1 0 0 0,-1 2 0 0 0,2-1 0 0 0,-2 1 0 0 0,-2 0 0 0 0,2 1 0 0 0,-1-1 0 0 0,-2 0 0 0 0,-3-4 0 0 0,-1-2 0 0 0,2 1 0 0 0,1 0 0 0 0,-1 2 0 0 0,-2 1 0 0 0,0 1 0 0 0,-2 1 0 0 0,-1 0 0 0 0,0 0 0 0 0,-1 0 0 0 0,0 0 0 0 0,0 1 0 0 0,-4 3 0 0 0,-10 2 0 0 0,-7 4 0 0 0,-8 4 0 0 0,-8 1 0 0 0,-3 1 0 0 0,-1 3 0 0 0,-4-3 0 0 0,-2 2 0 0 0,-2 1 0 0 0,-2-3 0 0 0,1 1 0 0 0,-1-3 0 0 0,0 1 0 0 0,0-2 0 0 0,0 0 0 0 0,0-1 0 0 0,0 1 0 0 0,1-1 0 0 0,-1 1 0 0 0,1-1 0 0 0,-1 2 0 0 0,1-2 0 0 0,-1 1 0 0 0,1-1 0 0 0,-1 2 0 0 0,1-2 0 0 0,-5-3 0 0 0,-1 1 0 0 0,0 0 0 0 0,1 1 0 0 0,-3 0 0 0 0,0 2 0 0 0,0-1 0 0 0,3-3 0 0 0,1 1 0 0 0,2 0 0 0 0,-3-3 0 0 0,-2 3 0 0 0,1-2 0 0 0,2 0 0 0 0,-4 1 0 0 0,0 0 0 0 0,1 2 0 0 0,2 0 0 0 0,1-3 0 0 0,2-1 0 0 0,1 1 0 0 0,0-1 0 0 0,1 0 0 0 0,0 1 0 0 0,0 1 0 0 0,4 2 0 0 0,1 0 0 0 0,5 2 0 0 0,8-1 0 0 0,10-3 0 0 0,10-2 0 0 0,5-3 0 0 0,1-7 0 0 0,1-2 0 0 0,2-5 0 0 0,1-5 0 0 0,1-4 0 0 0,1-3 0 0 0,-4-3 0 0 0,-1 3 0 0 0,0 2 0 0 0,2-1 0 0 0,0-1 0 0 0,2-1 0 0 0,-4-1 0 0 0,0-1 0 0 0,0 0 0 0 0,1 4 0 0 0,-3 1 0 0 0,0-1 0 0 0,-3 0 0 0 0,0 3 0 0 0,2 0 0 0 0,2-1 0 0 0,-2-2 0 0 0,1 3 0 0 0,1 0 0 0 0,-2-1 0 0 0,0 3 0 0 0,-3-1 0 0 0,1-1 0 0 0,-3-3 0 0 0,2 3 0 0 0,-3 0 0 0 0,-2-1 0 0 0,2 2 0 0 0,-2 1 0 0 0,-6 1 0 0 0,-8 5 0 0 0,-8 4 0 0 0,-6 6 0 0 0,-3 9 0 0 0,-4 2 0 0 0,4 3 0 0 0,1 5 0 0 0,-1-2 0 0 0,4 1 0 0 0,1-3 0 0 0,2 1 0 0 0,1-3 0 0 0,-3 1 0 0 0,3 2 0 0 0,-2-1 0 0 0,2 1 0 0 0,0-2 0 0 0,-3 0 0 0 0,-2 3 0 0 0,-3-2 0 0 0,3 1 0 0 0,0 3 0 0 0,-1 1 0 0 0,-2-2 0 0 0,4 0 0 0 0,-1-3 0 0 0,4 1 0 0 0,0 1 0 0 0,-2 3 0 0 0,-2 1 0 0 0,-3-2 0 0 0,3 0 0 0 0,0 1 0 0 0,4 2 0 0 0,3 0 0 0 0,5 2 0 0 0,8-3 0 0 0,3-2 0 0 0,5-3 0 0 0,6-5 0 0 0,5-3 0 0 0,3-5 0 0 0,2-1 0 0 0,1-2 0 0 0,0-1 0 0 0,1 0 0 0 0,-1-4 0 0 0,1-1 0 0 0,-6-5 0 0 0,-1 1 0 0 0,0-3 0 0 0,-3-4 0 0 0,0 2 0 0 0,1 2 0 0 0,-3 0 0 0 0,1 2 0 0 0,-2-1 0 0 0,1 1 0 0 0,-3-2 0 0 0,1 1 0 0 0,-1-1 0 0 0,2 1 0 0 0,-3-2 0 0 0,3 2 0 0 0,-2-1 0 0 0,1-4 0 0 0,-1-2 0 0 0,1 2 0 0 0,-1-1 0 0 0,2 2 0 0 0,-2 1 0 0 0,-3-2 0 0 0,-3-3 0 0 0,2-2 0 0 0,0-2 0 0 0,-2 0 0 0 0,-2-2 0 0 0,-1 1 0 0 0,-2-1 0 0 0,-5 4 0 0 0,-1 2 0 0 0,-5 4 0 0 0,-5 5 0 0 0,-4 8 0 0 0,1 10 0 0 0,3 3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1T19:54:40.368"/>
    </inkml:context>
    <inkml:brush xml:id="br0">
      <inkml:brushProperty name="width" value="0.35" units="cm"/>
      <inkml:brushProperty name="height" value="0.35" units="cm"/>
      <inkml:brushProperty name="color" value="#FFFFFF"/>
    </inkml:brush>
  </inkml:definitions>
  <inkml:trace contextRef="#ctx0" brushRef="#br0">20694 19693 16383 0 0,'0'-4'0'0'0,"4"-2"0"0"0,2-4 0 0 0,4 0 0 0 0,0-3 0 0 0,3 1 0 0 0,-1-2 0 0 0,2-3 0 0 0,3 2 0 0 0,3-2 0 0 0,2 3 0 0 0,2 3 0 0 0,-3 0 0 0 0,-1 1 0 0 0,0 3 0 0 0,2 2 0 0 0,1-2 0 0 0,1 0 0 0 0,-4-3 0 0 0,0 0 0 0 0,0-3 0 0 0,1 1 0 0 0,2 3 0 0 0,0-2 0 0 0,2 2 0 0 0,0 1 0 0 0,-4-2 0 0 0,-1 2 0 0 0,1 1 0 0 0,0 2 0 0 0,-3-3 0 0 0,0 1 0 0 0,1 1 0 0 0,-3-3 0 0 0,1 0 0 0 0,1 2 0 0 0,2 2 0 0 0,-2-2 0 0 0,0-1 0 0 0,2 2 0 0 0,1 1 0 0 0,1 3 0 0 0,-2-4 0 0 0,-1-1 0 0 0,1 2 0 0 0,1 0 0 0 0,2 3 0 0 0,1-4 0 0 0,0-1 0 0 0,2 1 0 0 0,-1 2 0 0 0,1 1 0 0 0,0 1 0 0 0,-5-3 0 0 0,-1-1 0 0 0,0 1 0 0 0,1 1 0 0 0,2 1 0 0 0,0 1 0 0 0,2 1 0 0 0,0 1 0 0 0,-4-4 0 0 0,-1-2 0 0 0,0 1 0 0 0,1 1 0 0 0,2 1 0 0 0,1 1 0 0 0,0 1 0 0 0,1 1 0 0 0,1 0 0 0 0,0 0 0 0 0,-1 0 0 0 0,1 0 0 0 0,0 0 0 0 0,-1 1 0 0 0,1-1 0 0 0,-1 0 0 0 0,1 0 0 0 0,-1 0 0 0 0,1 0 0 0 0,-1 0 0 0 0,1 0 0 0 0,-1 0 0 0 0,1 0 0 0 0,-1 0 0 0 0,1 0 0 0 0,-1 0 0 0 0,1 0 0 0 0,-1 0 0 0 0,1 0 0 0 0,-1 0 0 0 0,1 0 0 0 0,-1 0 0 0 0,1 0 0 0 0,-1 0 0 0 0,1 0 0 0 0,-1 0 0 0 0,1 0 0 0 0,-1 0 0 0 0,1 0 0 0 0,-1 0 0 0 0,1 4 0 0 0,-1 2 0 0 0,1-1 0 0 0,-1 0 0 0 0,1-2 0 0 0,-1-1 0 0 0,1-1 0 0 0,-1-1 0 0 0,1 0 0 0 0,-5 4 0 0 0,-1 2 0 0 0,0-1 0 0 0,-3 4 0 0 0,-5 4 0 0 0,-4 4 0 0 0,-4 4 0 0 0,-2 3 0 0 0,-2 1 0 0 0,0 1 0 0 0,-1 1 0 0 0,-4-5 0 0 0,-2-2 0 0 0,1 1 0 0 0,-3-4 0 0 0,0 0 0 0 0,2 1 0 0 0,-3 2 0 0 0,0 2 0 0 0,3 1 0 0 0,-3-3 0 0 0,1 0 0 0 0,-2-4 0 0 0,0-1 0 0 0,2 3 0 0 0,3 1 0 0 0,-2 3 0 0 0,0 1 0 0 0,-2 1 0 0 0,0 2 0 0 0,-3-5 0 0 0,1-1 0 0 0,-1-4 0 0 0,5-4 0 0 0,9-5 0 0 0,8-4 0 0 0,7-1 0 0 0,1-6 0 0 0,2-3 0 0 0,1 1 0 0 0,3 0 0 0 0,1 2 0 0 0,1 2 0 0 0,1 1 0 0 0,0-4 0 0 0,-1-1 0 0 0,1 1 0 0 0,0 0 0 0 0,0 3 0 0 0,-1 0 0 0 0,1 1 0 0 0,0 1 0 0 0,-5-5 0 0 0,-2 0 0 0 0,1 0 0 0 0,2 0 0 0 0,0 2 0 0 0,1 2 0 0 0,2 0 0 0 0,0 0 0 0 0,0 1 0 0 0,1 0 0 0 0,0-4 0 0 0,0-1 0 0 0,-1-1 0 0 0,1 2 0 0 0,0 1 0 0 0,-1-3 0 0 0,1-1 0 0 0,-1 1 0 0 0,5 2 0 0 0,1 1 0 0 0,0-3 0 0 0,-1-1 0 0 0,3 1 0 0 0,0 2 0 0 0,-1 1 0 0 0,-6-3 0 0 0,-3 0 0 0 0,-1 0 0 0 0,0 2 0 0 0,0 1 0 0 0,2 1 0 0 0,0 1 0 0 0,1 1 0 0 0,0 0 0 0 0,0 0 0 0 0,1 1 0 0 0,-9-1 0 0 0,-12 0 0 0 0,-10 0 0 0 0,-5-4 0 0 0,-5-2 0 0 0,-5 1 0 0 0,-2 0 0 0 0,-3 2 0 0 0,0 1 0 0 0,-2 1 0 0 0,1 1 0 0 0,-1 0 0 0 0,-3 0 0 0 0,-2 0 0 0 0,1 0 0 0 0,1 0 0 0 0,1 1 0 0 0,2-6 0 0 0,0 0 0 0 0,-3-1 0 0 0,-1 2 0 0 0,0 1 0 0 0,-3 1 0 0 0,0 1 0 0 0,1 0 0 0 0,2 1 0 0 0,-2 0 0 0 0,0 1 0 0 0,1-1 0 0 0,-3 0 0 0 0,1 0 0 0 0,2 0 0 0 0,-3 0 0 0 0,0-4 0 0 0,-2-2 0 0 0,1 1 0 0 0,1 0 0 0 0,-1 2 0 0 0,1 1 0 0 0,2 1 0 0 0,3 1 0 0 0,-3 0 0 0 0,0 0 0 0 0,1 0 0 0 0,2 0 0 0 0,-2 0 0 0 0,-1 1 0 0 0,1-1 0 0 0,2 0 0 0 0,-2 0 0 0 0,-1 0 0 0 0,1 0 0 0 0,2 0 0 0 0,-3 0 0 0 0,0 0 0 0 0,2 0 0 0 0,0 0 0 0 0,-1 0 0 0 0,-1 0 0 0 0,1 0 0 0 0,2 0 0 0 0,1 0 0 0 0,2 0 0 0 0,1 4 0 0 0,0 2 0 0 0,1-1 0 0 0,0 0 0 0 0,0-2 0 0 0,0-1 0 0 0,-5-1 0 0 0,-1-1 0 0 0,0 0 0 0 0,1 0 0 0 0,1 4 0 0 0,2 2 0 0 0,0-1 0 0 0,1-1 0 0 0,1-1 0 0 0,-1-1 0 0 0,1-1 0 0 0,0 0 0 0 0,0-1 0 0 0,-1 0 0 0 0,1-1 0 0 0,-1 1 0 0 0,1 0 0 0 0,-1 0 0 0 0,1 0 0 0 0,-1 0 0 0 0,1 0 0 0 0,-1 0 0 0 0,1 0 0 0 0,8 0 0 0 0,12 0 0 0 0,10 0 0 0 0,10 0 0 0 0,6 0 0 0 0,4 0 0 0 0,2 0 0 0 0,0 0 0 0 0,1 0 0 0 0,-1 0 0 0 0,0 0 0 0 0,0 0 0 0 0,-1-5 0 0 0,-1 0 0 0 0,1-1 0 0 0,-1 2 0 0 0,1 1 0 0 0,-1 1 0 0 0,5 1 0 0 0,1 0 0 0 0,0 1 0 0 0,-1 0 0 0 0,-1 1 0 0 0,-2-1 0 0 0,0 0 0 0 0,-1 0 0 0 0,-1 0 0 0 0,0 0 0 0 0,1 0 0 0 0,-1 0 0 0 0,0 0 0 0 0,1 0 0 0 0,-1 0 0 0 0,0 0 0 0 0,1 0 0 0 0,-1 0 0 0 0,1 0 0 0 0,-1 0 0 0 0,1 0 0 0 0,-1 0 0 0 0,1 0 0 0 0,-1 0 0 0 0,1 0 0 0 0,-1 0 0 0 0,1 0 0 0 0,-1 0 0 0 0,5 0 0 0 0,2 0 0 0 0,-1 0 0 0 0,-1 0 0 0 0,2 0 0 0 0,2 0 0 0 0,2 0 0 0 0,0 0 0 0 0,-2 0 0 0 0,-2 0 0 0 0,-2 0 0 0 0,-3 0 0 0 0,0 0 0 0 0,-2 0 0 0 0,0 0 0 0 0,0 0 0 0 0,0 0 0 0 0,1 0 0 0 0,-1-4 0 0 0,0-2 0 0 0,0 1 0 0 0,1 0 0 0 0,-1 2 0 0 0,1 1 0 0 0,-1 1 0 0 0,1 1 0 0 0,-9 0 0 0 0,-12 0 0 0 0,-11 0 0 0 0,-8 0 0 0 0,-7 0 0 0 0,-4 1 0 0 0,-2-1 0 0 0,0 0 0 0 0,-1 0 0 0 0,1 0 0 0 0,0-5 0 0 0,0 0 0 0 0,-3-1 0 0 0,-2 2 0 0 0,-3 1 0 0 0,-1 1 0 0 0,-2 1 0 0 0,1 0 0 0 0,-3 1 0 0 0,2 0 0 0 0,-6-4 0 0 0,1-1 0 0 0,-2-1 0 0 0,-2 2 0 0 0,-1 1 0 0 0,-1-3 0 0 0,-1-1 0 0 0,-1 1 0 0 0,0 2 0 0 0,-1 1 0 0 0,1 1 0 0 0,-5-3 0 0 0,0-1 0 0 0,-1 0 0 0 0,1 2 0 0 0,-2-3 0 0 0,-1 0 0 0 0,2 0 0 0 0,-4 3 0 0 0,1 0 0 0 0,2 3 0 0 0,-2 0 0 0 0,0 1 0 0 0,-3 0 0 0 0,5 0 0 0 0,0 1 0 0 0,1-1 0 0 0,1 0 0 0 0,2 0 0 0 0,1 0 0 0 0,1 0 0 0 0,-4 0 0 0 0,-1 0 0 0 0,6 0 0 0 0,1 0 0 0 0,2 0 0 0 0,-1 0 0 0 0,1 0 0 0 0,3 0 0 0 0,1 0 0 0 0,-1 5 0 0 0,-2 0 0 0 0,4 1 0 0 0,0-2 0 0 0,2-1 0 0 0,1 4 0 0 0,2 0 0 0 0,3-2 0 0 0,-1 0 0 0 0,1 2 0 0 0,3 1 0 0 0,2-2 0 0 0,-3-1 0 0 0,1 2 0 0 0,0 0 0 0 0,2 0 0 0 0,2-3 0 0 0,1-1 0 0 0,5 3 0 0 0,2 1 0 0 0,-4 3 0 0 0,-2 0 0 0 0,-2-2 0 0 0,5 2 0 0 0,1 0 0 0 0,1-2 0 0 0,3 1 0 0 0,1 1 0 0 0,7-3 0 0 0,10-2 0 0 0,10-2 0 0 0,6-1 0 0 0,6-2 0 0 0,3 0 0 0 0,2 0 0 0 0,0-1 0 0 0,1 1 0 0 0,-1 0 0 0 0,-5-5 0 0 0,-2-1 0 0 0,1 1 0 0 0,0 0 0 0 0,1 2 0 0 0,2-3 0 0 0,0-1 0 0 0,1 1 0 0 0,1 2 0 0 0,-1 1 0 0 0,1-3 0 0 0,0-1 0 0 0,0 1 0 0 0,-1 2 0 0 0,1 1 0 0 0,-1 1 0 0 0,1 2 0 0 0,4-1 0 0 0,1 2 0 0 0,0-1 0 0 0,-1 0 0 0 0,-2-4 0 0 0,0-2 0 0 0,-1 1 0 0 0,-2 1 0 0 0,5 1 0 0 0,1 1 0 0 0,0 1 0 0 0,-1 0 0 0 0,-2 1 0 0 0,0 0 0 0 0,2 1 0 0 0,2-1 0 0 0,3 0 0 0 0,1 0 0 0 0,-2 0 0 0 0,2 0 0 0 0,-1 0 0 0 0,3 0 0 0 0,3 0 0 0 0,-1-4 0 0 0,-3-2 0 0 0,1 1 0 0 0,-2 0 0 0 0,2 2 0 0 0,-1 1 0 0 0,1 1 0 0 0,0 1 0 0 0,0 0 0 0 0,0 0 0 0 0,1 0 0 0 0,3 0 0 0 0,-2 0 0 0 0,-2 1 0 0 0,0-1 0 0 0,2 0 0 0 0,-1 0 0 0 0,-2 0 0 0 0,0 0 0 0 0,-1 0 0 0 0,-3 0 0 0 0,2 0 0 0 0,0 0 0 0 0,-3 0 0 0 0,3 0 0 0 0,-1 0 0 0 0,-2 0 0 0 0,-1 0 0 0 0,2 0 0 0 0,0 0 0 0 0,-2 0 0 0 0,-1 0 0 0 0,-1 0 0 0 0,-2 0 0 0 0,3 0 0 0 0,2 0 0 0 0,3 0 0 0 0,0 0 0 0 0,-1 0 0 0 0,-2 0 0 0 0,-3 0 0 0 0,-1 0 0 0 0,-2 0 0 0 0,0 0 0 0 0,-1 0 0 0 0,-4 4 0 0 0,-10 2 0 0 0,-12-1 0 0 0,-9 0 0 0 0,-8-2 0 0 0,-5-1 0 0 0,-3-1 0 0 0,-1-1 0 0 0,-1 0 0 0 0,-4 0 0 0 0,-1 0 0 0 0,1 0 0 0 0,1-1 0 0 0,2 1 0 0 0,2 0 0 0 0,0 0 0 0 0,2 0 0 0 0,-1 0 0 0 0,1 0 0 0 0,0 0 0 0 0,-1 0 0 0 0,1 0 0 0 0,0 0 0 0 0,-1 0 0 0 0,1 0 0 0 0,-1 0 0 0 0,1 0 0 0 0,-1 0 0 0 0,1 0 0 0 0,-1 0 0 0 0,1 0 0 0 0,-1 0 0 0 0,1 0 0 0 0,-1 0 0 0 0,1 0 0 0 0,-1 0 0 0 0,-3 0 0 0 0,-3 0 0 0 0,1 0 0 0 0,1 0 0 0 0,2 0 0 0 0,0 0 0 0 0,2 0 0 0 0,0 0 0 0 0,0 0 0 0 0,1 0 0 0 0,0 0 0 0 0,-1 0 0 0 0,1 0 0 0 0,0 0 0 0 0,-1 0 0 0 0,1 0 0 0 0,-1 0 0 0 0,1 0 0 0 0,-1 0 0 0 0,1 0 0 0 0,-1 0 0 0 0,1 0 0 0 0,8 0 0 0 0,12 0 0 0 0,10 0 0 0 0,10 0 0 0 0,2 5 0 0 0,2 0 0 0 0,2 1 0 0 0,2-2 0 0 0,2-1 0 0 0,0-1 0 0 0,1 4 0 0 0,0 0 0 0 0,0-1 0 0 0,0 0 0 0 0,0-2 0 0 0,-1-2 0 0 0,1 0 0 0 0,-1-1 0 0 0,1 0 0 0 0,-1 0 0 0 0,1 0 0 0 0,-1 0 0 0 0,1-1 0 0 0,-1 6 0 0 0,1 0 0 0 0,-1 1 0 0 0,1-2 0 0 0,-1-1 0 0 0,1-1 0 0 0,-1-1 0 0 0,1 0 0 0 0,-1-1 0 0 0,1 0 0 0 0,-1-1 0 0 0,1 1 0 0 0,-5 4 0 0 0,-10 2 0 0 0,-11-1 0 0 0,-10 0 0 0 0,-8-2 0 0 0,-5-1 0 0 0,-3-1 0 0 0,-1-1 0 0 0,-1 0 0 0 0,1 0 0 0 0,0 0 0 0 0,0 0 0 0 0,1-1 0 0 0,0 1 0 0 0,0 0 0 0 0,1 0 0 0 0,0 0 0 0 0,-5 0 0 0 0,-1 0 0 0 0,0 0 0 0 0,1 0 0 0 0,1 0 0 0 0,-3 0 0 0 0,0 0 0 0 0,1 0 0 0 0,-4 0 0 0 0,1 0 0 0 0,1 0 0 0 0,-2 0 0 0 0,1 0 0 0 0,-3 0 0 0 0,0 0 0 0 0,3 0 0 0 0,2 0 0 0 0,3 0 0 0 0,-3 0 0 0 0,0 0 0 0 0,1 0 0 0 0,1 0 0 0 0,2 0 0 0 0,1 0 0 0 0,1 0 0 0 0,1 0 0 0 0,-1 0 0 0 0,1 0 0 0 0,0 5 0 0 0,-1 0 0 0 0,1 1 0 0 0,0-2 0 0 0,4 4 0 0 0,1-1 0 0 0,9 0 0 0 0,10-2 0 0 0,10-2 0 0 0,3 3 0 0 0,4 1 0 0 0,4-2 0 0 0,2 0 0 0 0,2-3 0 0 0,2 0 0 0 0,-4 3 0 0 0,-2 1 0 0 0,1 0 0 0 0,1-2 0 0 0,0-1 0 0 0,2-2 0 0 0,1 0 0 0 0,0-1 0 0 0,0 5 0 0 0,1 0 0 0 0,0 0 0 0 0,-1 0 0 0 0,1-2 0 0 0,0-2 0 0 0,-1 0 0 0 0,1 0 0 0 0,-1-1 0 0 0,1 4 0 0 0,-1 2 0 0 0,1-1 0 0 0,4-1 0 0 0,1-1 0 0 0,0-1 0 0 0,-1-1 0 0 0,3 4 0 0 0,0 0 0 0 0,-1 1 0 0 0,-1-2 0 0 0,-3-1 0 0 0,4 3 0 0 0,4 1 0 0 0,1-2 0 0 0,-2 0 0 0 0,2-2 0 0 0,0-1 0 0 0,-4-2 0 0 0,3 5 0 0 0,-2 1 0 0 0,-1-1 0 0 0,2-1 0 0 0,-1-1 0 0 0,-1-1 0 0 0,2-1 0 0 0,3 3 0 0 0,1 2 0 0 0,-3-1 0 0 0,1-1 0 0 0,-1-1 0 0 0,-2-1 0 0 0,1-1 0 0 0,0-1 0 0 0,-3 0 0 0 0,3 4 0 0 0,-1 2 0 0 0,-1-1 0 0 0,2 0 0 0 0,-1-2 0 0 0,-1-2 0 0 0,2 0 0 0 0,-1 0 0 0 0,-1-1 0 0 0,-3 0 0 0 0,3-1 0 0 0,0 1 0 0 0,3 0 0 0 0,0 0 0 0 0,-2 0 0 0 0,-3 0 0 0 0,-1 0 0 0 0,-3 0 0 0 0,4 0 0 0 0,4 0 0 0 0,2 0 0 0 0,-2 0 0 0 0,2 0 0 0 0,-1 0 0 0 0,-2 4 0 0 0,-3 2 0 0 0,-6-1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917780591"/>
      </p:ext>
    </p:extLst>
  </p:cSld>
  <p:clrMapOvr>
    <a:masterClrMapping/>
  </p:clrMapOvr>
  <p:hf hdr="0" ftr="0" dt="0"/>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12911404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9821249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customXml" Target="../ink/ink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yellow and red circle with a person in red robe and a red striped coat of arms and a red crown with a black background with white text&#10;&#10;Description automatically generated">
            <a:extLst>
              <a:ext uri="{FF2B5EF4-FFF2-40B4-BE49-F238E27FC236}">
                <a16:creationId xmlns:a16="http://schemas.microsoft.com/office/drawing/2014/main" id="{E7B5C38F-94EB-2C0C-FA9F-B3B16C7F5FE3}"/>
              </a:ext>
            </a:extLst>
          </p:cNvPr>
          <p:cNvPicPr>
            <a:picLocks noChangeAspect="1"/>
          </p:cNvPicPr>
          <p:nvPr/>
        </p:nvPicPr>
        <p:blipFill>
          <a:blip r:embed="rId2"/>
          <a:stretch>
            <a:fillRect/>
          </a:stretch>
        </p:blipFill>
        <p:spPr>
          <a:xfrm>
            <a:off x="201575" y="371389"/>
            <a:ext cx="3606306" cy="1989256"/>
          </a:xfrm>
          <a:prstGeom prst="rect">
            <a:avLst/>
          </a:prstGeom>
        </p:spPr>
      </p:pic>
      <p:sp>
        <p:nvSpPr>
          <p:cNvPr id="11" name="Subtitle 2">
            <a:extLst>
              <a:ext uri="{FF2B5EF4-FFF2-40B4-BE49-F238E27FC236}">
                <a16:creationId xmlns:a16="http://schemas.microsoft.com/office/drawing/2014/main" id="{B7B4482C-B263-8F07-CDEA-FEBC190EB783}"/>
              </a:ext>
            </a:extLst>
          </p:cNvPr>
          <p:cNvSpPr txBox="1">
            <a:spLocks/>
          </p:cNvSpPr>
          <p:nvPr/>
        </p:nvSpPr>
        <p:spPr>
          <a:xfrm>
            <a:off x="299097" y="2626891"/>
            <a:ext cx="1968256" cy="80210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a:t>Prof. G. Polese</a:t>
            </a:r>
            <a:br>
              <a:rPr lang="en-US" i="1"/>
            </a:br>
            <a:r>
              <a:rPr lang="en-US" i="1"/>
              <a:t>Prof.ssa L. Caruccio </a:t>
            </a:r>
            <a:br>
              <a:rPr lang="en-US" i="1"/>
            </a:br>
            <a:r>
              <a:rPr lang="en-US" i="1"/>
              <a:t>Dott. B. Breve</a:t>
            </a:r>
          </a:p>
        </p:txBody>
      </p:sp>
      <p:sp>
        <p:nvSpPr>
          <p:cNvPr id="12" name="Title 1">
            <a:extLst>
              <a:ext uri="{FF2B5EF4-FFF2-40B4-BE49-F238E27FC236}">
                <a16:creationId xmlns:a16="http://schemas.microsoft.com/office/drawing/2014/main" id="{31137350-2670-761E-D165-7AE680DF24DF}"/>
              </a:ext>
            </a:extLst>
          </p:cNvPr>
          <p:cNvSpPr txBox="1">
            <a:spLocks/>
          </p:cNvSpPr>
          <p:nvPr/>
        </p:nvSpPr>
        <p:spPr>
          <a:xfrm>
            <a:off x="5290975" y="4542443"/>
            <a:ext cx="6722362" cy="11144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3200"/>
              <a:t>Progetto </a:t>
            </a:r>
            <a:r>
              <a:rPr lang="en-US" sz="3200" err="1"/>
              <a:t>corsisti</a:t>
            </a:r>
            <a:r>
              <a:rPr lang="en-US" sz="3200"/>
              <a:t> [2023/2024]</a:t>
            </a:r>
            <a:br>
              <a:rPr lang="en-US" sz="3200"/>
            </a:br>
            <a:r>
              <a:rPr lang="en-US" sz="3200" i="1"/>
              <a:t>Basi di Dati</a:t>
            </a:r>
          </a:p>
        </p:txBody>
      </p:sp>
      <p:sp>
        <p:nvSpPr>
          <p:cNvPr id="13" name="Subtitle 2">
            <a:extLst>
              <a:ext uri="{FF2B5EF4-FFF2-40B4-BE49-F238E27FC236}">
                <a16:creationId xmlns:a16="http://schemas.microsoft.com/office/drawing/2014/main" id="{451AA26A-706F-2697-650C-462D207F93F6}"/>
              </a:ext>
            </a:extLst>
          </p:cNvPr>
          <p:cNvSpPr txBox="1">
            <a:spLocks/>
          </p:cNvSpPr>
          <p:nvPr/>
        </p:nvSpPr>
        <p:spPr>
          <a:xfrm>
            <a:off x="7024060" y="5788210"/>
            <a:ext cx="4941770" cy="6955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t>G</a:t>
            </a:r>
            <a:r>
              <a:rPr lang="en-US" i="1"/>
              <a:t>iuseppe Pastena [05121/18169]</a:t>
            </a:r>
          </a:p>
          <a:p>
            <a:pPr algn="r"/>
            <a:r>
              <a:rPr lang="en-US" i="1"/>
              <a:t>Pasquale Muraca [05121/16807]</a:t>
            </a:r>
            <a:endParaRPr lang="en-US"/>
          </a:p>
        </p:txBody>
      </p:sp>
      <p:sp>
        <p:nvSpPr>
          <p:cNvPr id="16" name="Title 1">
            <a:extLst>
              <a:ext uri="{FF2B5EF4-FFF2-40B4-BE49-F238E27FC236}">
                <a16:creationId xmlns:a16="http://schemas.microsoft.com/office/drawing/2014/main" id="{1B7DA3C6-5367-7FF5-B7FD-C78B0EEAE23D}"/>
              </a:ext>
            </a:extLst>
          </p:cNvPr>
          <p:cNvSpPr txBox="1">
            <a:spLocks/>
          </p:cNvSpPr>
          <p:nvPr/>
        </p:nvSpPr>
        <p:spPr>
          <a:xfrm>
            <a:off x="4159897" y="688284"/>
            <a:ext cx="7853440" cy="10522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a:t>Campionato</a:t>
            </a:r>
            <a:r>
              <a:rPr lang="en-US"/>
              <a:t> Mondiale di automobili</a:t>
            </a:r>
            <a:endParaRPr lang="it-IT"/>
          </a:p>
        </p:txBody>
      </p:sp>
      <p:sp>
        <p:nvSpPr>
          <p:cNvPr id="2" name="Segnaposto numero diapositiva 1">
            <a:extLst>
              <a:ext uri="{FF2B5EF4-FFF2-40B4-BE49-F238E27FC236}">
                <a16:creationId xmlns:a16="http://schemas.microsoft.com/office/drawing/2014/main" id="{A5A3C7E6-804B-0DEB-74BA-3DE7CAAC0653}"/>
              </a:ext>
            </a:extLst>
          </p:cNvPr>
          <p:cNvSpPr>
            <a:spLocks noGrp="1"/>
          </p:cNvSpPr>
          <p:nvPr>
            <p:ph type="sldNum" sz="quarter" idx="12"/>
          </p:nvPr>
        </p:nvSpPr>
        <p:spPr/>
        <p:txBody>
          <a:bodyPr/>
          <a:lstStyle/>
          <a:p>
            <a:fld id="{A49DFD55-3C28-40EF-9E31-A92D2E4017FF}" type="slidenum">
              <a:rPr lang="en-US" smtClean="0"/>
              <a:pPr/>
              <a:t>1</a:t>
            </a:fld>
            <a:endParaRPr lang="it-IT"/>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36933" y="2690336"/>
            <a:ext cx="11016867" cy="1477328"/>
          </a:xfrm>
          <a:prstGeom prst="rect">
            <a:avLst/>
          </a:prstGeom>
          <a:noFill/>
        </p:spPr>
        <p:txBody>
          <a:bodyPr wrap="square">
            <a:spAutoFit/>
          </a:bodyPr>
          <a:lstStyle/>
          <a:p>
            <a:r>
              <a:rPr lang="it-IT"/>
              <a:t>Ogni scuderia è responsabile di una o più vetture. </a:t>
            </a:r>
          </a:p>
          <a:p>
            <a:r>
              <a:rPr lang="it-IT"/>
              <a:t>Di esse è importante tenere traccia del nome e del paese nel quale è presente la sede principale. </a:t>
            </a:r>
          </a:p>
          <a:p>
            <a:pPr marL="285750" indent="-285750">
              <a:buFont typeface="Arial" panose="020B0604020202020204" pitchFamily="34" charset="0"/>
              <a:buChar char="•"/>
            </a:pPr>
            <a:r>
              <a:rPr lang="it-IT"/>
              <a:t>Una scuderia potrebbe ricevere o meno dei finanziamenti da parte di «Gentleman Driver», in tal caso è necessario tenere traccia sia del numero di finanziamenti ottenuti sia la quantità di denaro, </a:t>
            </a:r>
            <a:r>
              <a:rPr lang="it-IT" err="1"/>
              <a:t>a.k.a</a:t>
            </a:r>
            <a:r>
              <a:rPr lang="it-IT"/>
              <a:t>. quota, ricevuta da ciascun finanziatore.</a:t>
            </a:r>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336933" y="1"/>
            <a:ext cx="9108624" cy="13053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DESCRIZIONE DETTAGLIATA (4)</a:t>
            </a:r>
          </a:p>
        </p:txBody>
      </p:sp>
      <p:sp>
        <p:nvSpPr>
          <p:cNvPr id="4" name="Title 1">
            <a:extLst>
              <a:ext uri="{FF2B5EF4-FFF2-40B4-BE49-F238E27FC236}">
                <a16:creationId xmlns:a16="http://schemas.microsoft.com/office/drawing/2014/main" id="{E8C7A17A-B87D-FF60-695F-286163CD6126}"/>
              </a:ext>
            </a:extLst>
          </p:cNvPr>
          <p:cNvSpPr txBox="1">
            <a:spLocks/>
          </p:cNvSpPr>
          <p:nvPr/>
        </p:nvSpPr>
        <p:spPr>
          <a:xfrm>
            <a:off x="-2599" y="33818"/>
            <a:ext cx="1378680" cy="3698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348656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595444" y="2652808"/>
            <a:ext cx="6766467"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ea typeface="+mj-lt"/>
                <a:cs typeface="+mj-lt"/>
              </a:rPr>
              <a:t>DESCRIZIONE DETTAGLIATA</a:t>
            </a:r>
            <a:endParaRPr lang="it-IT" sz="4800" b="1" i="1">
              <a:solidFill>
                <a:schemeClr val="accent2">
                  <a:lumMod val="75000"/>
                </a:schemeClr>
              </a:solidFill>
            </a:endParaRPr>
          </a:p>
        </p:txBody>
      </p:sp>
    </p:spTree>
    <p:extLst>
      <p:ext uri="{BB962C8B-B14F-4D97-AF65-F5344CB8AC3E}">
        <p14:creationId xmlns:p14="http://schemas.microsoft.com/office/powerpoint/2010/main" val="276759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F258E8-427A-659B-E6A7-62B7D66F0C17}"/>
              </a:ext>
            </a:extLst>
          </p:cNvPr>
          <p:cNvSpPr>
            <a:spLocks noGrp="1"/>
          </p:cNvSpPr>
          <p:nvPr>
            <p:ph type="title"/>
          </p:nvPr>
        </p:nvSpPr>
        <p:spPr/>
        <p:txBody>
          <a:bodyPr>
            <a:normAutofit/>
          </a:bodyPr>
          <a:lstStyle/>
          <a:p>
            <a:r>
              <a:rPr lang="it-IT" sz="4800" b="1" i="1">
                <a:solidFill>
                  <a:schemeClr val="accent2">
                    <a:lumMod val="75000"/>
                  </a:schemeClr>
                </a:solidFill>
                <a:ea typeface="+mj-lt"/>
                <a:cs typeface="+mj-lt"/>
              </a:rPr>
              <a:t>DESCRIZIONE DETTAGLIATA</a:t>
            </a:r>
          </a:p>
        </p:txBody>
      </p:sp>
      <p:sp>
        <p:nvSpPr>
          <p:cNvPr id="5" name="Segnaposto numero diapositiva 4">
            <a:extLst>
              <a:ext uri="{FF2B5EF4-FFF2-40B4-BE49-F238E27FC236}">
                <a16:creationId xmlns:a16="http://schemas.microsoft.com/office/drawing/2014/main" id="{4F454CBA-CD01-C8F1-978C-08244D48C760}"/>
              </a:ext>
            </a:extLst>
          </p:cNvPr>
          <p:cNvSpPr>
            <a:spLocks noGrp="1"/>
          </p:cNvSpPr>
          <p:nvPr>
            <p:ph type="sldNum" sz="quarter" idx="12"/>
          </p:nvPr>
        </p:nvSpPr>
        <p:spPr/>
        <p:txBody>
          <a:bodyPr/>
          <a:lstStyle/>
          <a:p>
            <a:fld id="{A49DFD55-3C28-40EF-9E31-A92D2E4017FF}" type="slidenum">
              <a:rPr lang="en-US" smtClean="0"/>
              <a:pPr/>
              <a:t>12</a:t>
            </a:fld>
            <a:endParaRPr lang="en-US"/>
          </a:p>
        </p:txBody>
      </p:sp>
      <p:sp>
        <p:nvSpPr>
          <p:cNvPr id="6" name="CasellaDiTesto 5">
            <a:extLst>
              <a:ext uri="{FF2B5EF4-FFF2-40B4-BE49-F238E27FC236}">
                <a16:creationId xmlns:a16="http://schemas.microsoft.com/office/drawing/2014/main" id="{F7A83552-0F6D-5860-1019-B1B97326DD18}"/>
              </a:ext>
            </a:extLst>
          </p:cNvPr>
          <p:cNvSpPr txBox="1"/>
          <p:nvPr/>
        </p:nvSpPr>
        <p:spPr>
          <a:xfrm>
            <a:off x="251011" y="1425389"/>
            <a:ext cx="1168997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Viene richiesto la creazione di una base di dati per la gestione di un singolo campionato mondiale di automobili. In questo campionato gareggiano le vetture guadagnando punti in seguito ad ogni gara o possono non completarla ritirandosi da essa. Le vetture, gestite dalle scuderie, vengono guidate da equipaggi di piloti professionisti e amatoriali. Solo questi ultimi possono finanziare delle scuderie al fine di ottenere un posto all'interno dell'equipaggio (Gentleman driver). Le aziende costruttori di componenti per le vetture forniscono telai, motori e cambi.</a:t>
            </a:r>
          </a:p>
          <a:p>
            <a:endParaRPr lang="it-IT"/>
          </a:p>
          <a:p>
            <a:r>
              <a:rPr lang="it-IT"/>
              <a:t>Nello specifico la base di dati conterrà le informazioni riguardanti:</a:t>
            </a:r>
          </a:p>
          <a:p>
            <a:pPr marL="285750" indent="-285750">
              <a:buFont typeface="Arial"/>
              <a:buChar char="•"/>
            </a:pPr>
            <a:r>
              <a:rPr lang="it-IT"/>
              <a:t>Il </a:t>
            </a:r>
            <a:r>
              <a:rPr lang="it-IT" b="1"/>
              <a:t>circuito</a:t>
            </a:r>
            <a:r>
              <a:rPr lang="it-IT"/>
              <a:t> con </a:t>
            </a:r>
            <a:r>
              <a:rPr lang="it-IT" u="sng">
                <a:ea typeface="+mn-lt"/>
                <a:cs typeface="+mn-lt"/>
              </a:rPr>
              <a:t>Nome</a:t>
            </a:r>
            <a:r>
              <a:rPr lang="it-IT">
                <a:ea typeface="+mn-lt"/>
                <a:cs typeface="+mn-lt"/>
              </a:rPr>
              <a:t> della pista, il </a:t>
            </a:r>
            <a:r>
              <a:rPr lang="it-IT" u="sng">
                <a:ea typeface="+mn-lt"/>
                <a:cs typeface="+mn-lt"/>
              </a:rPr>
              <a:t>Paese</a:t>
            </a:r>
            <a:r>
              <a:rPr lang="it-IT">
                <a:ea typeface="+mn-lt"/>
                <a:cs typeface="+mn-lt"/>
              </a:rPr>
              <a:t>, i km di </a:t>
            </a:r>
            <a:r>
              <a:rPr lang="it-IT" u="sng">
                <a:ea typeface="+mn-lt"/>
                <a:cs typeface="+mn-lt"/>
              </a:rPr>
              <a:t>Lunghezza</a:t>
            </a:r>
            <a:r>
              <a:rPr lang="it-IT">
                <a:ea typeface="+mn-lt"/>
                <a:cs typeface="+mn-lt"/>
              </a:rPr>
              <a:t> e il numero delle </a:t>
            </a:r>
            <a:r>
              <a:rPr lang="it-IT" u="sng">
                <a:ea typeface="+mn-lt"/>
                <a:cs typeface="+mn-lt"/>
              </a:rPr>
              <a:t>Curve</a:t>
            </a:r>
          </a:p>
          <a:p>
            <a:pPr marL="285750" indent="-285750">
              <a:buFont typeface="Arial"/>
              <a:buChar char="•"/>
            </a:pPr>
            <a:r>
              <a:rPr lang="it-IT">
                <a:ea typeface="+mn-lt"/>
                <a:cs typeface="+mn-lt"/>
              </a:rPr>
              <a:t>La </a:t>
            </a:r>
            <a:r>
              <a:rPr lang="it-IT" b="1">
                <a:ea typeface="+mn-lt"/>
                <a:cs typeface="+mn-lt"/>
              </a:rPr>
              <a:t>gara </a:t>
            </a:r>
            <a:r>
              <a:rPr lang="it-IT">
                <a:ea typeface="+mn-lt"/>
                <a:cs typeface="+mn-lt"/>
              </a:rPr>
              <a:t>con il suo </a:t>
            </a:r>
            <a:r>
              <a:rPr lang="it-IT" u="sng">
                <a:ea typeface="+mn-lt"/>
                <a:cs typeface="+mn-lt"/>
              </a:rPr>
              <a:t>Nome</a:t>
            </a:r>
            <a:r>
              <a:rPr lang="it-IT">
                <a:ea typeface="+mn-lt"/>
                <a:cs typeface="+mn-lt"/>
              </a:rPr>
              <a:t>, la </a:t>
            </a:r>
            <a:r>
              <a:rPr lang="it-IT" u="sng">
                <a:ea typeface="+mn-lt"/>
                <a:cs typeface="+mn-lt"/>
              </a:rPr>
              <a:t>data</a:t>
            </a:r>
            <a:r>
              <a:rPr lang="it-IT">
                <a:ea typeface="+mn-lt"/>
                <a:cs typeface="+mn-lt"/>
              </a:rPr>
              <a:t>, la </a:t>
            </a:r>
            <a:r>
              <a:rPr lang="it-IT" u="sng">
                <a:ea typeface="+mn-lt"/>
                <a:cs typeface="+mn-lt"/>
              </a:rPr>
              <a:t>durata</a:t>
            </a:r>
            <a:r>
              <a:rPr lang="it-IT">
                <a:ea typeface="+mn-lt"/>
                <a:cs typeface="+mn-lt"/>
              </a:rPr>
              <a:t> in ore e se la gara è </a:t>
            </a:r>
            <a:r>
              <a:rPr lang="it-IT" u="sng">
                <a:ea typeface="+mn-lt"/>
                <a:cs typeface="+mn-lt"/>
              </a:rPr>
              <a:t>bagnata o asciutta</a:t>
            </a:r>
          </a:p>
          <a:p>
            <a:pPr marL="285750" indent="-285750">
              <a:buFont typeface="Arial"/>
              <a:buChar char="•"/>
            </a:pPr>
            <a:r>
              <a:rPr lang="it-IT">
                <a:ea typeface="+mn-lt"/>
                <a:cs typeface="+mn-lt"/>
              </a:rPr>
              <a:t>Le </a:t>
            </a:r>
            <a:r>
              <a:rPr lang="it-IT" b="1">
                <a:ea typeface="+mn-lt"/>
                <a:cs typeface="+mn-lt"/>
              </a:rPr>
              <a:t>scuderie </a:t>
            </a:r>
            <a:r>
              <a:rPr lang="it-IT">
                <a:ea typeface="+mn-lt"/>
                <a:cs typeface="+mn-lt"/>
              </a:rPr>
              <a:t>con il </a:t>
            </a:r>
            <a:r>
              <a:rPr lang="it-IT" u="sng">
                <a:ea typeface="+mn-lt"/>
                <a:cs typeface="+mn-lt"/>
              </a:rPr>
              <a:t>Nome</a:t>
            </a:r>
            <a:r>
              <a:rPr lang="it-IT">
                <a:ea typeface="+mn-lt"/>
                <a:cs typeface="+mn-lt"/>
              </a:rPr>
              <a:t>, il </a:t>
            </a:r>
            <a:r>
              <a:rPr lang="it-IT" u="sng">
                <a:ea typeface="+mn-lt"/>
                <a:cs typeface="+mn-lt"/>
              </a:rPr>
              <a:t>Paese </a:t>
            </a:r>
            <a:r>
              <a:rPr lang="it-IT">
                <a:ea typeface="+mn-lt"/>
                <a:cs typeface="+mn-lt"/>
              </a:rPr>
              <a:t>in cui ha la sede e le vetture che gestisce</a:t>
            </a:r>
          </a:p>
          <a:p>
            <a:pPr marL="285750" indent="-285750">
              <a:buFont typeface="Arial"/>
              <a:buChar char="•"/>
            </a:pPr>
            <a:r>
              <a:rPr lang="it-IT">
                <a:ea typeface="+mn-lt"/>
                <a:cs typeface="+mn-lt"/>
              </a:rPr>
              <a:t>Le </a:t>
            </a:r>
            <a:r>
              <a:rPr lang="it-IT" b="1">
                <a:ea typeface="+mn-lt"/>
                <a:cs typeface="+mn-lt"/>
              </a:rPr>
              <a:t>vetture </a:t>
            </a:r>
            <a:r>
              <a:rPr lang="it-IT">
                <a:ea typeface="+mn-lt"/>
                <a:cs typeface="+mn-lt"/>
              </a:rPr>
              <a:t>con il </a:t>
            </a:r>
            <a:r>
              <a:rPr lang="it-IT" u="sng">
                <a:ea typeface="+mn-lt"/>
                <a:cs typeface="+mn-lt"/>
              </a:rPr>
              <a:t>Numero di gara</a:t>
            </a:r>
            <a:r>
              <a:rPr lang="it-IT">
                <a:ea typeface="+mn-lt"/>
                <a:cs typeface="+mn-lt"/>
              </a:rPr>
              <a:t>, il </a:t>
            </a:r>
            <a:r>
              <a:rPr lang="it-IT" u="sng">
                <a:ea typeface="+mn-lt"/>
                <a:cs typeface="+mn-lt"/>
              </a:rPr>
              <a:t>modello</a:t>
            </a:r>
            <a:r>
              <a:rPr lang="it-IT">
                <a:ea typeface="+mn-lt"/>
                <a:cs typeface="+mn-lt"/>
              </a:rPr>
              <a:t>, i </a:t>
            </a:r>
            <a:r>
              <a:rPr lang="it-IT" u="sng">
                <a:ea typeface="+mn-lt"/>
                <a:cs typeface="+mn-lt"/>
              </a:rPr>
              <a:t>punti totalizzati</a:t>
            </a:r>
            <a:r>
              <a:rPr lang="it-IT">
                <a:ea typeface="+mn-lt"/>
                <a:cs typeface="+mn-lt"/>
              </a:rPr>
              <a:t> e i </a:t>
            </a:r>
            <a:r>
              <a:rPr lang="it-IT" u="sng">
                <a:ea typeface="+mn-lt"/>
                <a:cs typeface="+mn-lt"/>
              </a:rPr>
              <a:t>componenti </a:t>
            </a:r>
            <a:r>
              <a:rPr lang="it-IT">
                <a:ea typeface="+mn-lt"/>
                <a:cs typeface="+mn-lt"/>
              </a:rPr>
              <a:t>di cui è composta</a:t>
            </a:r>
          </a:p>
          <a:p>
            <a:pPr marL="285750" indent="-285750">
              <a:buFont typeface="Arial"/>
              <a:buChar char="•"/>
            </a:pPr>
            <a:r>
              <a:rPr lang="it-IT">
                <a:ea typeface="+mn-lt"/>
                <a:cs typeface="+mn-lt"/>
              </a:rPr>
              <a:t>I </a:t>
            </a:r>
            <a:r>
              <a:rPr lang="it-IT" b="1">
                <a:ea typeface="+mn-lt"/>
                <a:cs typeface="+mn-lt"/>
              </a:rPr>
              <a:t>costruttori </a:t>
            </a:r>
            <a:r>
              <a:rPr lang="it-IT">
                <a:ea typeface="+mn-lt"/>
                <a:cs typeface="+mn-lt"/>
              </a:rPr>
              <a:t>con </a:t>
            </a:r>
            <a:r>
              <a:rPr lang="it-IT" u="sng">
                <a:ea typeface="+mn-lt"/>
                <a:cs typeface="+mn-lt"/>
              </a:rPr>
              <a:t>Ragione sociale</a:t>
            </a:r>
            <a:r>
              <a:rPr lang="it-IT">
                <a:ea typeface="+mn-lt"/>
                <a:cs typeface="+mn-lt"/>
              </a:rPr>
              <a:t>, </a:t>
            </a:r>
            <a:r>
              <a:rPr lang="it-IT" u="sng">
                <a:ea typeface="+mn-lt"/>
                <a:cs typeface="+mn-lt"/>
              </a:rPr>
              <a:t>Nome</a:t>
            </a:r>
            <a:r>
              <a:rPr lang="it-IT">
                <a:ea typeface="+mn-lt"/>
                <a:cs typeface="+mn-lt"/>
              </a:rPr>
              <a:t>, </a:t>
            </a:r>
            <a:r>
              <a:rPr lang="it-IT" u="sng">
                <a:ea typeface="+mn-lt"/>
                <a:cs typeface="+mn-lt"/>
              </a:rPr>
              <a:t>Sede della fabbrica</a:t>
            </a:r>
            <a:r>
              <a:rPr lang="it-IT">
                <a:ea typeface="+mn-lt"/>
                <a:cs typeface="+mn-lt"/>
              </a:rPr>
              <a:t>, con la traccia dei </a:t>
            </a:r>
            <a:r>
              <a:rPr lang="it-IT" u="sng">
                <a:ea typeface="+mn-lt"/>
                <a:cs typeface="+mn-lt"/>
              </a:rPr>
              <a:t>componenti realizzati</a:t>
            </a:r>
          </a:p>
          <a:p>
            <a:pPr marL="285750" indent="-285750">
              <a:buFont typeface="Arial"/>
              <a:buChar char="•"/>
            </a:pPr>
            <a:r>
              <a:rPr lang="it-IT">
                <a:ea typeface="+mn-lt"/>
                <a:cs typeface="+mn-lt"/>
              </a:rPr>
              <a:t>I </a:t>
            </a:r>
            <a:r>
              <a:rPr lang="it-IT" b="1">
                <a:ea typeface="+mn-lt"/>
                <a:cs typeface="+mn-lt"/>
              </a:rPr>
              <a:t>piloti </a:t>
            </a:r>
            <a:r>
              <a:rPr lang="it-IT">
                <a:ea typeface="+mn-lt"/>
                <a:cs typeface="+mn-lt"/>
              </a:rPr>
              <a:t>con </a:t>
            </a:r>
            <a:r>
              <a:rPr lang="it-IT" u="sng">
                <a:ea typeface="+mn-lt"/>
                <a:cs typeface="+mn-lt"/>
              </a:rPr>
              <a:t>SSID </a:t>
            </a:r>
            <a:r>
              <a:rPr lang="it-IT">
                <a:ea typeface="+mn-lt"/>
                <a:cs typeface="+mn-lt"/>
              </a:rPr>
              <a:t>(un equivalente del codice fiscale ma per tutti i Paesi), </a:t>
            </a:r>
            <a:r>
              <a:rPr lang="it-IT" u="sng">
                <a:ea typeface="+mn-lt"/>
                <a:cs typeface="+mn-lt"/>
              </a:rPr>
              <a:t>Nome, cognome, data di nascita e nazionalità</a:t>
            </a:r>
            <a:r>
              <a:rPr lang="it-IT">
                <a:ea typeface="+mn-lt"/>
                <a:cs typeface="+mn-lt"/>
              </a:rPr>
              <a:t>. Si deve tener presente che se è un </a:t>
            </a:r>
            <a:r>
              <a:rPr lang="it-IT" b="1">
                <a:ea typeface="+mn-lt"/>
                <a:cs typeface="+mn-lt"/>
              </a:rPr>
              <a:t>PRO</a:t>
            </a:r>
            <a:r>
              <a:rPr lang="it-IT">
                <a:ea typeface="+mn-lt"/>
                <a:cs typeface="+mn-lt"/>
              </a:rPr>
              <a:t> si memorizzerà il </a:t>
            </a:r>
            <a:r>
              <a:rPr lang="it-IT" u="sng">
                <a:ea typeface="+mn-lt"/>
                <a:cs typeface="+mn-lt"/>
              </a:rPr>
              <a:t>numero delle licenze</a:t>
            </a:r>
            <a:r>
              <a:rPr lang="it-IT">
                <a:ea typeface="+mn-lt"/>
                <a:cs typeface="+mn-lt"/>
              </a:rPr>
              <a:t> mentre se è un </a:t>
            </a:r>
            <a:r>
              <a:rPr lang="it-IT" b="1">
                <a:ea typeface="+mn-lt"/>
                <a:cs typeface="+mn-lt"/>
              </a:rPr>
              <a:t>AM </a:t>
            </a:r>
            <a:r>
              <a:rPr lang="it-IT">
                <a:ea typeface="+mn-lt"/>
                <a:cs typeface="+mn-lt"/>
              </a:rPr>
              <a:t>l</a:t>
            </a:r>
            <a:r>
              <a:rPr lang="it-IT" u="sng">
                <a:ea typeface="+mn-lt"/>
                <a:cs typeface="+mn-lt"/>
              </a:rPr>
              <a:t>a data dell'acquisizione della prima licenza</a:t>
            </a:r>
            <a:r>
              <a:rPr lang="it-IT">
                <a:ea typeface="+mn-lt"/>
                <a:cs typeface="+mn-lt"/>
              </a:rPr>
              <a:t>.</a:t>
            </a:r>
          </a:p>
          <a:p>
            <a:pPr marL="285750" indent="-285750">
              <a:buFont typeface="Arial"/>
              <a:buChar char="•"/>
            </a:pPr>
            <a:r>
              <a:rPr lang="it-IT">
                <a:ea typeface="+mn-lt"/>
                <a:cs typeface="+mn-lt"/>
              </a:rPr>
              <a:t>I </a:t>
            </a:r>
            <a:r>
              <a:rPr lang="it-IT" b="1">
                <a:ea typeface="+mn-lt"/>
                <a:cs typeface="+mn-lt"/>
              </a:rPr>
              <a:t>finanziamenti </a:t>
            </a:r>
            <a:r>
              <a:rPr lang="it-IT">
                <a:ea typeface="+mn-lt"/>
                <a:cs typeface="+mn-lt"/>
              </a:rPr>
              <a:t>dei </a:t>
            </a:r>
            <a:r>
              <a:rPr lang="it-IT" b="1">
                <a:ea typeface="+mn-lt"/>
                <a:cs typeface="+mn-lt"/>
              </a:rPr>
              <a:t>Gentleman Drive</a:t>
            </a:r>
            <a:r>
              <a:rPr lang="it-IT">
                <a:ea typeface="+mn-lt"/>
                <a:cs typeface="+mn-lt"/>
              </a:rPr>
              <a:t>r con </a:t>
            </a:r>
            <a:r>
              <a:rPr lang="it-IT" u="sng">
                <a:ea typeface="+mn-lt"/>
                <a:cs typeface="+mn-lt"/>
              </a:rPr>
              <a:t>la Data e l'Ammontare</a:t>
            </a:r>
            <a:r>
              <a:rPr lang="it-IT">
                <a:ea typeface="+mn-lt"/>
                <a:cs typeface="+mn-lt"/>
              </a:rPr>
              <a:t>.</a:t>
            </a:r>
          </a:p>
        </p:txBody>
      </p:sp>
    </p:spTree>
    <p:extLst>
      <p:ext uri="{BB962C8B-B14F-4D97-AF65-F5344CB8AC3E}">
        <p14:creationId xmlns:p14="http://schemas.microsoft.com/office/powerpoint/2010/main" val="310919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1895326" y="2661773"/>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a:t>
            </a:r>
          </a:p>
        </p:txBody>
      </p:sp>
    </p:spTree>
    <p:extLst>
      <p:ext uri="{BB962C8B-B14F-4D97-AF65-F5344CB8AC3E}">
        <p14:creationId xmlns:p14="http://schemas.microsoft.com/office/powerpoint/2010/main" val="374371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graphicFrame>
        <p:nvGraphicFramePr>
          <p:cNvPr id="5" name="Tabella 4">
            <a:extLst>
              <a:ext uri="{FF2B5EF4-FFF2-40B4-BE49-F238E27FC236}">
                <a16:creationId xmlns:a16="http://schemas.microsoft.com/office/drawing/2014/main" id="{CE7EEC2C-FB27-4652-1E23-A5AD88F9568C}"/>
              </a:ext>
            </a:extLst>
          </p:cNvPr>
          <p:cNvGraphicFramePr>
            <a:graphicFrameLocks noGrp="1"/>
          </p:cNvGraphicFramePr>
          <p:nvPr>
            <p:extLst>
              <p:ext uri="{D42A27DB-BD31-4B8C-83A1-F6EECF244321}">
                <p14:modId xmlns:p14="http://schemas.microsoft.com/office/powerpoint/2010/main" val="1496056091"/>
              </p:ext>
            </p:extLst>
          </p:nvPr>
        </p:nvGraphicFramePr>
        <p:xfrm>
          <a:off x="1026059" y="1554178"/>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err="1">
                          <a:solidFill>
                            <a:schemeClr val="bg1"/>
                          </a:solidFill>
                          <a:effectLst/>
                        </a:rPr>
                        <a:t>Sostantivi</a:t>
                      </a:r>
                    </a:p>
                  </a:txBody>
                  <a:tcPr/>
                </a:tc>
                <a:extLst>
                  <a:ext uri="{0D108BD9-81ED-4DB2-BD59-A6C34878D82A}">
                    <a16:rowId xmlns:a16="http://schemas.microsoft.com/office/drawing/2014/main" val="3052929798"/>
                  </a:ext>
                </a:extLst>
              </a:tr>
              <a:tr h="475306">
                <a:tc>
                  <a:txBody>
                    <a:bodyPr/>
                    <a:lstStyle/>
                    <a:p>
                      <a:pPr algn="l" rtl="0" fontAlgn="base"/>
                      <a:r>
                        <a:rPr lang="en-US" sz="1800" err="1">
                          <a:solidFill>
                            <a:srgbClr val="000000"/>
                          </a:solidFill>
                          <a:effectLst/>
                        </a:rPr>
                        <a:t>Circuito</a:t>
                      </a:r>
                      <a:endParaRPr lang="en-US" err="1">
                        <a:solidFill>
                          <a:srgbClr val="000000"/>
                        </a:solidFill>
                        <a:effectLst/>
                      </a:endParaRPr>
                    </a:p>
                  </a:txBody>
                  <a:tcPr/>
                </a:tc>
                <a:extLst>
                  <a:ext uri="{0D108BD9-81ED-4DB2-BD59-A6C34878D82A}">
                    <a16:rowId xmlns:a16="http://schemas.microsoft.com/office/drawing/2014/main" val="1620522779"/>
                  </a:ext>
                </a:extLst>
              </a:tr>
              <a:tr h="468182">
                <a:tc>
                  <a:txBody>
                    <a:bodyPr/>
                    <a:lstStyle/>
                    <a:p>
                      <a:pPr algn="l" rtl="0" fontAlgn="base"/>
                      <a:r>
                        <a:rPr lang="en-US" sz="1800">
                          <a:solidFill>
                            <a:srgbClr val="000000"/>
                          </a:solidFill>
                          <a:effectLst/>
                        </a:rPr>
                        <a:t>Gara</a:t>
                      </a:r>
                      <a:endParaRPr lang="en-US">
                        <a:solidFill>
                          <a:srgbClr val="000000"/>
                        </a:solidFill>
                        <a:effectLst/>
                      </a:endParaRPr>
                    </a:p>
                  </a:txBody>
                  <a:tcPr/>
                </a:tc>
                <a:extLst>
                  <a:ext uri="{0D108BD9-81ED-4DB2-BD59-A6C34878D82A}">
                    <a16:rowId xmlns:a16="http://schemas.microsoft.com/office/drawing/2014/main" val="126196882"/>
                  </a:ext>
                </a:extLst>
              </a:tr>
              <a:tr h="468182">
                <a:tc>
                  <a:txBody>
                    <a:bodyPr/>
                    <a:lstStyle/>
                    <a:p>
                      <a:pPr algn="l" rtl="0" fontAlgn="base"/>
                      <a:r>
                        <a:rPr lang="en-US" sz="1800">
                          <a:solidFill>
                            <a:srgbClr val="000000"/>
                          </a:solidFill>
                          <a:effectLst/>
                        </a:rPr>
                        <a:t>Scuderia</a:t>
                      </a:r>
                      <a:endParaRPr lang="en-US">
                        <a:solidFill>
                          <a:srgbClr val="000000"/>
                        </a:solidFill>
                        <a:effectLst/>
                      </a:endParaRPr>
                    </a:p>
                  </a:txBody>
                  <a:tcPr/>
                </a:tc>
                <a:extLst>
                  <a:ext uri="{0D108BD9-81ED-4DB2-BD59-A6C34878D82A}">
                    <a16:rowId xmlns:a16="http://schemas.microsoft.com/office/drawing/2014/main" val="3065859450"/>
                  </a:ext>
                </a:extLst>
              </a:tr>
              <a:tr h="468182">
                <a:tc>
                  <a:txBody>
                    <a:bodyPr/>
                    <a:lstStyle/>
                    <a:p>
                      <a:pPr algn="l" rtl="0" fontAlgn="base"/>
                      <a:r>
                        <a:rPr lang="en-US" sz="1800">
                          <a:solidFill>
                            <a:srgbClr val="000000"/>
                          </a:solidFill>
                          <a:effectLst/>
                        </a:rPr>
                        <a:t>Pilota [PRO – AM[Gentleman Driver]]</a:t>
                      </a:r>
                      <a:endParaRPr lang="en-US">
                        <a:solidFill>
                          <a:srgbClr val="000000"/>
                        </a:solidFill>
                        <a:effectLst/>
                      </a:endParaRPr>
                    </a:p>
                  </a:txBody>
                  <a:tcPr/>
                </a:tc>
                <a:extLst>
                  <a:ext uri="{0D108BD9-81ED-4DB2-BD59-A6C34878D82A}">
                    <a16:rowId xmlns:a16="http://schemas.microsoft.com/office/drawing/2014/main" val="3783444806"/>
                  </a:ext>
                </a:extLst>
              </a:tr>
              <a:tr h="468182">
                <a:tc>
                  <a:txBody>
                    <a:bodyPr/>
                    <a:lstStyle/>
                    <a:p>
                      <a:pPr algn="l" rtl="0" fontAlgn="base"/>
                      <a:r>
                        <a:rPr lang="en-US" sz="1800">
                          <a:solidFill>
                            <a:srgbClr val="000000"/>
                          </a:solidFill>
                          <a:effectLst/>
                        </a:rPr>
                        <a:t>Vettura</a:t>
                      </a:r>
                      <a:endParaRPr lang="en-US">
                        <a:solidFill>
                          <a:srgbClr val="000000"/>
                        </a:solidFill>
                        <a:effectLst/>
                      </a:endParaRPr>
                    </a:p>
                  </a:txBody>
                  <a:tcPr/>
                </a:tc>
                <a:extLst>
                  <a:ext uri="{0D108BD9-81ED-4DB2-BD59-A6C34878D82A}">
                    <a16:rowId xmlns:a16="http://schemas.microsoft.com/office/drawing/2014/main" val="680529179"/>
                  </a:ext>
                </a:extLst>
              </a:tr>
              <a:tr h="468182">
                <a:tc>
                  <a:txBody>
                    <a:bodyPr/>
                    <a:lstStyle/>
                    <a:p>
                      <a:pPr algn="l" rtl="0" fontAlgn="base"/>
                      <a:r>
                        <a:rPr lang="en-US" sz="1800" err="1">
                          <a:solidFill>
                            <a:srgbClr val="000000"/>
                          </a:solidFill>
                          <a:effectLst/>
                        </a:rPr>
                        <a:t>Componente</a:t>
                      </a:r>
                      <a:r>
                        <a:rPr lang="en-US" sz="1800">
                          <a:solidFill>
                            <a:srgbClr val="000000"/>
                          </a:solidFill>
                          <a:effectLst/>
                        </a:rPr>
                        <a:t> [</a:t>
                      </a:r>
                      <a:r>
                        <a:rPr lang="en-US" sz="1800" err="1">
                          <a:solidFill>
                            <a:srgbClr val="000000"/>
                          </a:solidFill>
                          <a:effectLst/>
                        </a:rPr>
                        <a:t>Telaio</a:t>
                      </a:r>
                      <a:r>
                        <a:rPr lang="en-US" sz="1800">
                          <a:solidFill>
                            <a:srgbClr val="000000"/>
                          </a:solidFill>
                          <a:effectLst/>
                        </a:rPr>
                        <a:t> - Cambio – </a:t>
                      </a:r>
                      <a:r>
                        <a:rPr lang="en-US" sz="1800" err="1">
                          <a:solidFill>
                            <a:srgbClr val="000000"/>
                          </a:solidFill>
                          <a:effectLst/>
                        </a:rPr>
                        <a:t>Motore</a:t>
                      </a:r>
                      <a:r>
                        <a:rPr lang="en-US" sz="1800">
                          <a:solidFill>
                            <a:srgbClr val="000000"/>
                          </a:solidFill>
                          <a:effectLst/>
                        </a:rPr>
                        <a:t>]</a:t>
                      </a:r>
                      <a:endParaRPr lang="en-US">
                        <a:solidFill>
                          <a:srgbClr val="000000"/>
                        </a:solidFill>
                        <a:effectLst/>
                      </a:endParaRPr>
                    </a:p>
                  </a:txBody>
                  <a:tcPr/>
                </a:tc>
                <a:extLst>
                  <a:ext uri="{0D108BD9-81ED-4DB2-BD59-A6C34878D82A}">
                    <a16:rowId xmlns:a16="http://schemas.microsoft.com/office/drawing/2014/main" val="2583166386"/>
                  </a:ext>
                </a:extLst>
              </a:tr>
              <a:tr h="468182">
                <a:tc>
                  <a:txBody>
                    <a:bodyPr/>
                    <a:lstStyle/>
                    <a:p>
                      <a:pPr algn="l" rtl="0" fontAlgn="base"/>
                      <a:r>
                        <a:rPr lang="en-US" sz="1800" err="1">
                          <a:solidFill>
                            <a:srgbClr val="000000"/>
                          </a:solidFill>
                          <a:effectLst/>
                        </a:rPr>
                        <a:t>Costruttore</a:t>
                      </a:r>
                      <a:endParaRPr lang="en-US" err="1">
                        <a:solidFill>
                          <a:srgbClr val="000000"/>
                        </a:solidFill>
                        <a:effectLst/>
                      </a:endParaRPr>
                    </a:p>
                  </a:txBody>
                  <a:tcPr/>
                </a:tc>
                <a:extLst>
                  <a:ext uri="{0D108BD9-81ED-4DB2-BD59-A6C34878D82A}">
                    <a16:rowId xmlns:a16="http://schemas.microsoft.com/office/drawing/2014/main" val="2944518087"/>
                  </a:ext>
                </a:extLst>
              </a:tr>
              <a:tr h="468182">
                <a:tc>
                  <a:txBody>
                    <a:bodyPr/>
                    <a:lstStyle/>
                    <a:p>
                      <a:pPr algn="l" rtl="0" fontAlgn="base"/>
                      <a:r>
                        <a:rPr lang="en-US" sz="1800" err="1">
                          <a:solidFill>
                            <a:srgbClr val="000000"/>
                          </a:solidFill>
                          <a:effectLst/>
                        </a:rPr>
                        <a:t>Equipaggio</a:t>
                      </a:r>
                      <a:endParaRPr lang="en-US" err="1">
                        <a:solidFill>
                          <a:srgbClr val="000000"/>
                        </a:solidFill>
                        <a:effectLst/>
                      </a:endParaRPr>
                    </a:p>
                  </a:txBody>
                  <a:tcPr/>
                </a:tc>
                <a:extLst>
                  <a:ext uri="{0D108BD9-81ED-4DB2-BD59-A6C34878D82A}">
                    <a16:rowId xmlns:a16="http://schemas.microsoft.com/office/drawing/2014/main" val="1706506590"/>
                  </a:ext>
                </a:extLst>
              </a:tr>
            </a:tbl>
          </a:graphicData>
        </a:graphic>
      </p:graphicFrame>
      <p:graphicFrame>
        <p:nvGraphicFramePr>
          <p:cNvPr id="6" name="Tabella 5">
            <a:extLst>
              <a:ext uri="{FF2B5EF4-FFF2-40B4-BE49-F238E27FC236}">
                <a16:creationId xmlns:a16="http://schemas.microsoft.com/office/drawing/2014/main" id="{C98B9CEB-735E-1079-CEDF-98382B485D42}"/>
              </a:ext>
            </a:extLst>
          </p:cNvPr>
          <p:cNvGraphicFramePr>
            <a:graphicFrameLocks noGrp="1"/>
          </p:cNvGraphicFramePr>
          <p:nvPr>
            <p:extLst>
              <p:ext uri="{D42A27DB-BD31-4B8C-83A1-F6EECF244321}">
                <p14:modId xmlns:p14="http://schemas.microsoft.com/office/powerpoint/2010/main" val="1573478209"/>
              </p:ext>
            </p:extLst>
          </p:nvPr>
        </p:nvGraphicFramePr>
        <p:xfrm>
          <a:off x="6729742" y="1554177"/>
          <a:ext cx="4429125" cy="4118340"/>
        </p:xfrm>
        <a:graphic>
          <a:graphicData uri="http://schemas.openxmlformats.org/drawingml/2006/table">
            <a:tbl>
              <a:tblPr firstRow="1" bandRow="1">
                <a:tableStyleId>{21E4AEA4-8DFA-4A89-87EB-49C32662AFE0}</a:tableStyleId>
              </a:tblPr>
              <a:tblGrid>
                <a:gridCol w="4429125">
                  <a:extLst>
                    <a:ext uri="{9D8B030D-6E8A-4147-A177-3AD203B41FA5}">
                      <a16:colId xmlns:a16="http://schemas.microsoft.com/office/drawing/2014/main" val="1647603064"/>
                    </a:ext>
                  </a:extLst>
                </a:gridCol>
              </a:tblGrid>
              <a:tr h="362138">
                <a:tc>
                  <a:txBody>
                    <a:bodyPr/>
                    <a:lstStyle/>
                    <a:p>
                      <a:pPr lvl="0" algn="ctr">
                        <a:buNone/>
                      </a:pPr>
                      <a:r>
                        <a:rPr lang="en-US" sz="1800" err="1">
                          <a:solidFill>
                            <a:schemeClr val="bg1"/>
                          </a:solidFill>
                          <a:effectLst/>
                        </a:rPr>
                        <a:t>Verbi</a:t>
                      </a:r>
                    </a:p>
                  </a:txBody>
                  <a:tcPr/>
                </a:tc>
                <a:extLst>
                  <a:ext uri="{0D108BD9-81ED-4DB2-BD59-A6C34878D82A}">
                    <a16:rowId xmlns:a16="http://schemas.microsoft.com/office/drawing/2014/main" val="3052929798"/>
                  </a:ext>
                </a:extLst>
              </a:tr>
              <a:tr h="475306">
                <a:tc>
                  <a:txBody>
                    <a:bodyPr/>
                    <a:lstStyle/>
                    <a:p>
                      <a:pPr algn="l" rtl="0" fontAlgn="base"/>
                      <a:r>
                        <a:rPr lang="en-US" sz="1800">
                          <a:solidFill>
                            <a:srgbClr val="000000"/>
                          </a:solidFill>
                          <a:effectLst/>
                        </a:rPr>
                        <a:t>Si </a:t>
                      </a:r>
                      <a:r>
                        <a:rPr lang="en-US" sz="1800" err="1">
                          <a:solidFill>
                            <a:srgbClr val="000000"/>
                          </a:solidFill>
                          <a:effectLst/>
                        </a:rPr>
                        <a:t>svolge</a:t>
                      </a:r>
                      <a:r>
                        <a:rPr lang="en-US" sz="1800">
                          <a:solidFill>
                            <a:srgbClr val="000000"/>
                          </a:solidFill>
                          <a:effectLst/>
                        </a:rPr>
                        <a:t> [Gara / </a:t>
                      </a:r>
                      <a:r>
                        <a:rPr lang="en-US" sz="1800" err="1">
                          <a:solidFill>
                            <a:srgbClr val="000000"/>
                          </a:solidFill>
                          <a:effectLst/>
                        </a:rPr>
                        <a:t>Circuito</a:t>
                      </a:r>
                      <a:r>
                        <a:rPr lang="en-US" sz="1800">
                          <a:solidFill>
                            <a:srgbClr val="000000"/>
                          </a:solidFill>
                          <a:effectLst/>
                        </a:rPr>
                        <a:t>]</a:t>
                      </a:r>
                    </a:p>
                  </a:txBody>
                  <a:tcPr/>
                </a:tc>
                <a:extLst>
                  <a:ext uri="{0D108BD9-81ED-4DB2-BD59-A6C34878D82A}">
                    <a16:rowId xmlns:a16="http://schemas.microsoft.com/office/drawing/2014/main" val="1620522779"/>
                  </a:ext>
                </a:extLst>
              </a:tr>
              <a:tr h="468182">
                <a:tc>
                  <a:txBody>
                    <a:bodyPr/>
                    <a:lstStyle/>
                    <a:p>
                      <a:pPr algn="l" rtl="0" fontAlgn="base"/>
                      <a:r>
                        <a:rPr lang="en-US" sz="1800" err="1">
                          <a:solidFill>
                            <a:srgbClr val="000000"/>
                          </a:solidFill>
                          <a:effectLst/>
                        </a:rPr>
                        <a:t>Partecipa</a:t>
                      </a:r>
                      <a:r>
                        <a:rPr lang="en-US" sz="1800">
                          <a:solidFill>
                            <a:srgbClr val="000000"/>
                          </a:solidFill>
                          <a:effectLst/>
                        </a:rPr>
                        <a:t> [Vettura / Gara]</a:t>
                      </a:r>
                    </a:p>
                  </a:txBody>
                  <a:tcPr/>
                </a:tc>
                <a:extLst>
                  <a:ext uri="{0D108BD9-81ED-4DB2-BD59-A6C34878D82A}">
                    <a16:rowId xmlns:a16="http://schemas.microsoft.com/office/drawing/2014/main" val="126196882"/>
                  </a:ext>
                </a:extLst>
              </a:tr>
              <a:tr h="468182">
                <a:tc>
                  <a:txBody>
                    <a:bodyPr/>
                    <a:lstStyle/>
                    <a:p>
                      <a:pPr algn="l" rtl="0" fontAlgn="base"/>
                      <a:r>
                        <a:rPr lang="en-US" sz="1800" err="1">
                          <a:solidFill>
                            <a:srgbClr val="000000"/>
                          </a:solidFill>
                          <a:effectLst/>
                        </a:rPr>
                        <a:t>Gestisce</a:t>
                      </a:r>
                      <a:r>
                        <a:rPr lang="en-US" sz="1800">
                          <a:solidFill>
                            <a:srgbClr val="000000"/>
                          </a:solidFill>
                          <a:effectLst/>
                        </a:rPr>
                        <a:t> [Scuderia / Vettura]</a:t>
                      </a:r>
                    </a:p>
                  </a:txBody>
                  <a:tcPr/>
                </a:tc>
                <a:extLst>
                  <a:ext uri="{0D108BD9-81ED-4DB2-BD59-A6C34878D82A}">
                    <a16:rowId xmlns:a16="http://schemas.microsoft.com/office/drawing/2014/main" val="3065859450"/>
                  </a:ext>
                </a:extLst>
              </a:tr>
              <a:tr h="468182">
                <a:tc>
                  <a:txBody>
                    <a:bodyPr/>
                    <a:lstStyle/>
                    <a:p>
                      <a:pPr algn="l" rtl="0" fontAlgn="base"/>
                      <a:r>
                        <a:rPr lang="en-US" sz="1800">
                          <a:solidFill>
                            <a:srgbClr val="000000"/>
                          </a:solidFill>
                          <a:effectLst/>
                        </a:rPr>
                        <a:t>Composto [</a:t>
                      </a:r>
                      <a:r>
                        <a:rPr lang="en-US" sz="1800" err="1">
                          <a:solidFill>
                            <a:srgbClr val="000000"/>
                          </a:solidFill>
                          <a:effectLst/>
                        </a:rPr>
                        <a:t>Equipaggio</a:t>
                      </a:r>
                      <a:r>
                        <a:rPr lang="en-US" sz="1800">
                          <a:solidFill>
                            <a:srgbClr val="000000"/>
                          </a:solidFill>
                          <a:effectLst/>
                        </a:rPr>
                        <a:t> / Pilota]</a:t>
                      </a:r>
                    </a:p>
                  </a:txBody>
                  <a:tcPr/>
                </a:tc>
                <a:extLst>
                  <a:ext uri="{0D108BD9-81ED-4DB2-BD59-A6C34878D82A}">
                    <a16:rowId xmlns:a16="http://schemas.microsoft.com/office/drawing/2014/main" val="3783444806"/>
                  </a:ext>
                </a:extLst>
              </a:tr>
              <a:tr h="468182">
                <a:tc>
                  <a:txBody>
                    <a:bodyPr/>
                    <a:lstStyle/>
                    <a:p>
                      <a:pPr algn="l" rtl="0" fontAlgn="base"/>
                      <a:r>
                        <a:rPr lang="en-US" sz="1800" err="1">
                          <a:solidFill>
                            <a:srgbClr val="000000"/>
                          </a:solidFill>
                          <a:effectLst/>
                        </a:rPr>
                        <a:t>Costruisce</a:t>
                      </a:r>
                      <a:r>
                        <a:rPr lang="en-US" sz="1800">
                          <a:solidFill>
                            <a:srgbClr val="000000"/>
                          </a:solidFill>
                          <a:effectLst/>
                        </a:rPr>
                        <a:t> [</a:t>
                      </a:r>
                      <a:r>
                        <a:rPr lang="en-US" sz="1800" err="1">
                          <a:solidFill>
                            <a:srgbClr val="000000"/>
                          </a:solidFill>
                          <a:effectLst/>
                        </a:rPr>
                        <a:t>Costruttore</a:t>
                      </a:r>
                      <a:r>
                        <a:rPr lang="en-US" sz="1800">
                          <a:solidFill>
                            <a:srgbClr val="000000"/>
                          </a:solidFill>
                          <a:effectLst/>
                        </a:rPr>
                        <a:t> / </a:t>
                      </a:r>
                      <a:r>
                        <a:rPr lang="en-US" sz="1800" err="1">
                          <a:solidFill>
                            <a:srgbClr val="000000"/>
                          </a:solidFill>
                          <a:effectLst/>
                        </a:rPr>
                        <a:t>Componente</a:t>
                      </a:r>
                      <a:r>
                        <a:rPr lang="en-US" sz="1800">
                          <a:solidFill>
                            <a:srgbClr val="000000"/>
                          </a:solidFill>
                          <a:effectLst/>
                        </a:rPr>
                        <a:t>]</a:t>
                      </a:r>
                    </a:p>
                  </a:txBody>
                  <a:tcPr/>
                </a:tc>
                <a:extLst>
                  <a:ext uri="{0D108BD9-81ED-4DB2-BD59-A6C34878D82A}">
                    <a16:rowId xmlns:a16="http://schemas.microsoft.com/office/drawing/2014/main" val="680529179"/>
                  </a:ext>
                </a:extLst>
              </a:tr>
              <a:tr h="468182">
                <a:tc>
                  <a:txBody>
                    <a:bodyPr/>
                    <a:lstStyle/>
                    <a:p>
                      <a:pPr algn="l" rtl="0" fontAlgn="base"/>
                      <a:r>
                        <a:rPr lang="en-US" sz="1800" err="1">
                          <a:solidFill>
                            <a:srgbClr val="000000"/>
                          </a:solidFill>
                          <a:effectLst/>
                        </a:rPr>
                        <a:t>Montato</a:t>
                      </a:r>
                      <a:r>
                        <a:rPr lang="en-US" sz="1800">
                          <a:solidFill>
                            <a:srgbClr val="000000"/>
                          </a:solidFill>
                          <a:effectLst/>
                        </a:rPr>
                        <a:t> [</a:t>
                      </a:r>
                      <a:r>
                        <a:rPr lang="en-US" sz="1800" err="1">
                          <a:solidFill>
                            <a:srgbClr val="000000"/>
                          </a:solidFill>
                          <a:effectLst/>
                        </a:rPr>
                        <a:t>Componente</a:t>
                      </a:r>
                      <a:r>
                        <a:rPr lang="en-US" sz="1800">
                          <a:solidFill>
                            <a:srgbClr val="000000"/>
                          </a:solidFill>
                          <a:effectLst/>
                        </a:rPr>
                        <a:t> / Vettura]</a:t>
                      </a:r>
                    </a:p>
                  </a:txBody>
                  <a:tcPr/>
                </a:tc>
                <a:extLst>
                  <a:ext uri="{0D108BD9-81ED-4DB2-BD59-A6C34878D82A}">
                    <a16:rowId xmlns:a16="http://schemas.microsoft.com/office/drawing/2014/main" val="2583166386"/>
                  </a:ext>
                </a:extLst>
              </a:tr>
              <a:tr h="468182">
                <a:tc>
                  <a:txBody>
                    <a:bodyPr/>
                    <a:lstStyle/>
                    <a:p>
                      <a:pPr algn="l" rtl="0" fontAlgn="base"/>
                      <a:r>
                        <a:rPr lang="en-US" sz="1800">
                          <a:solidFill>
                            <a:srgbClr val="000000"/>
                          </a:solidFill>
                          <a:effectLst/>
                        </a:rPr>
                        <a:t>G</a:t>
                      </a:r>
                      <a:r>
                        <a:rPr lang="en-US" sz="1800" u="none">
                          <a:solidFill>
                            <a:srgbClr val="000000"/>
                          </a:solidFill>
                          <a:effectLst/>
                        </a:rPr>
                        <a:t>uida [</a:t>
                      </a:r>
                      <a:r>
                        <a:rPr lang="en-US" sz="1800" u="none" err="1">
                          <a:solidFill>
                            <a:srgbClr val="000000"/>
                          </a:solidFill>
                          <a:effectLst/>
                        </a:rPr>
                        <a:t>Equipaggio</a:t>
                      </a:r>
                      <a:r>
                        <a:rPr lang="en-US" sz="1800" u="none">
                          <a:solidFill>
                            <a:srgbClr val="000000"/>
                          </a:solidFill>
                          <a:effectLst/>
                        </a:rPr>
                        <a:t> / Vettura]</a:t>
                      </a:r>
                    </a:p>
                  </a:txBody>
                  <a:tcPr/>
                </a:tc>
                <a:extLst>
                  <a:ext uri="{0D108BD9-81ED-4DB2-BD59-A6C34878D82A}">
                    <a16:rowId xmlns:a16="http://schemas.microsoft.com/office/drawing/2014/main" val="2944518087"/>
                  </a:ext>
                </a:extLst>
              </a:tr>
              <a:tr h="468182">
                <a:tc>
                  <a:txBody>
                    <a:bodyPr/>
                    <a:lstStyle/>
                    <a:p>
                      <a:pPr algn="l" rtl="0" fontAlgn="base"/>
                      <a:r>
                        <a:rPr lang="en-US" sz="1800" err="1">
                          <a:solidFill>
                            <a:srgbClr val="000000"/>
                          </a:solidFill>
                          <a:effectLst/>
                        </a:rPr>
                        <a:t>Finanzia</a:t>
                      </a:r>
                      <a:r>
                        <a:rPr lang="en-US" sz="1800" baseline="0">
                          <a:solidFill>
                            <a:srgbClr val="000000"/>
                          </a:solidFill>
                          <a:effectLst/>
                        </a:rPr>
                        <a:t> [Gentleman Driver / Scuderia ]</a:t>
                      </a:r>
                      <a:endParaRPr lang="en-US" sz="1800">
                        <a:solidFill>
                          <a:srgbClr val="000000"/>
                        </a:solidFill>
                        <a:effectLst/>
                      </a:endParaRPr>
                    </a:p>
                  </a:txBody>
                  <a:tcPr/>
                </a:tc>
                <a:extLst>
                  <a:ext uri="{0D108BD9-81ED-4DB2-BD59-A6C34878D82A}">
                    <a16:rowId xmlns:a16="http://schemas.microsoft.com/office/drawing/2014/main" val="1706506590"/>
                  </a:ext>
                </a:extLst>
              </a:tr>
            </a:tbl>
          </a:graphicData>
        </a:graphic>
      </p:graphicFrame>
      <p:sp>
        <p:nvSpPr>
          <p:cNvPr id="3" name="Title 1">
            <a:extLst>
              <a:ext uri="{FF2B5EF4-FFF2-40B4-BE49-F238E27FC236}">
                <a16:creationId xmlns:a16="http://schemas.microsoft.com/office/drawing/2014/main" id="{F55B3DBC-F547-A846-706C-210EEEF74970}"/>
              </a:ext>
            </a:extLst>
          </p:cNvPr>
          <p:cNvSpPr txBox="1">
            <a:spLocks/>
          </p:cNvSpPr>
          <p:nvPr/>
        </p:nvSpPr>
        <p:spPr>
          <a:xfrm>
            <a:off x="3156144" y="-1"/>
            <a:ext cx="9032365" cy="86239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Analisi della Specifica (1)</a:t>
            </a:r>
            <a:endParaRPr lang="it-IT"/>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15</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(2)</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2999988634"/>
              </p:ext>
            </p:extLst>
          </p:nvPr>
        </p:nvGraphicFramePr>
        <p:xfrm>
          <a:off x="2051119" y="1049329"/>
          <a:ext cx="8168639" cy="5557501"/>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a:t>Caratteristiche</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a:t>CIRCUITO</a:t>
                      </a:r>
                      <a:endParaRPr lang="it-IT" err="1"/>
                    </a:p>
                  </a:txBody>
                  <a:tcPr/>
                </a:tc>
                <a:tc>
                  <a:txBody>
                    <a:bodyPr/>
                    <a:lstStyle/>
                    <a:p>
                      <a:r>
                        <a:rPr lang="it-IT" u="sng"/>
                        <a:t>Nome</a:t>
                      </a:r>
                      <a:r>
                        <a:rPr lang="it-IT"/>
                        <a:t>, Paese, Lunghezza, #Curve</a:t>
                      </a:r>
                    </a:p>
                  </a:txBody>
                  <a:tcPr/>
                </a:tc>
                <a:extLst>
                  <a:ext uri="{0D108BD9-81ED-4DB2-BD59-A6C34878D82A}">
                    <a16:rowId xmlns:a16="http://schemas.microsoft.com/office/drawing/2014/main" val="888287499"/>
                  </a:ext>
                </a:extLst>
              </a:tr>
              <a:tr h="370840">
                <a:tc>
                  <a:txBody>
                    <a:bodyPr/>
                    <a:lstStyle/>
                    <a:p>
                      <a:r>
                        <a:rPr lang="it-IT"/>
                        <a:t>GARA</a:t>
                      </a:r>
                    </a:p>
                  </a:txBody>
                  <a:tcPr/>
                </a:tc>
                <a:tc>
                  <a:txBody>
                    <a:bodyPr/>
                    <a:lstStyle/>
                    <a:p>
                      <a:r>
                        <a:rPr lang="it-IT" u="sng"/>
                        <a:t>Nome</a:t>
                      </a:r>
                      <a:r>
                        <a:rPr lang="it-IT"/>
                        <a:t>, Data, </a:t>
                      </a:r>
                      <a:r>
                        <a:rPr lang="it-IT" err="1"/>
                        <a:t>DurataH</a:t>
                      </a:r>
                      <a:r>
                        <a:rPr lang="it-IT"/>
                        <a:t>, Tipo</a:t>
                      </a:r>
                    </a:p>
                  </a:txBody>
                  <a:tcPr/>
                </a:tc>
                <a:extLst>
                  <a:ext uri="{0D108BD9-81ED-4DB2-BD59-A6C34878D82A}">
                    <a16:rowId xmlns:a16="http://schemas.microsoft.com/office/drawing/2014/main" val="2029827962"/>
                  </a:ext>
                </a:extLst>
              </a:tr>
              <a:tr h="370840">
                <a:tc>
                  <a:txBody>
                    <a:bodyPr/>
                    <a:lstStyle/>
                    <a:p>
                      <a:pPr lvl="0">
                        <a:buNone/>
                      </a:pPr>
                      <a:r>
                        <a:rPr lang="it-IT"/>
                        <a:t>VETTURA</a:t>
                      </a:r>
                    </a:p>
                  </a:txBody>
                  <a:tcPr/>
                </a:tc>
                <a:tc>
                  <a:txBody>
                    <a:bodyPr/>
                    <a:lstStyle/>
                    <a:p>
                      <a:r>
                        <a:rPr lang="it-IT" u="sng"/>
                        <a:t>#Gara</a:t>
                      </a:r>
                      <a:r>
                        <a:rPr lang="it-IT"/>
                        <a:t>, Modello, </a:t>
                      </a:r>
                      <a:r>
                        <a:rPr lang="it-IT" err="1"/>
                        <a:t>Punti_Totali</a:t>
                      </a:r>
                    </a:p>
                  </a:txBody>
                  <a:tcPr/>
                </a:tc>
                <a:extLst>
                  <a:ext uri="{0D108BD9-81ED-4DB2-BD59-A6C34878D82A}">
                    <a16:rowId xmlns:a16="http://schemas.microsoft.com/office/drawing/2014/main" val="4002634540"/>
                  </a:ext>
                </a:extLst>
              </a:tr>
              <a:tr h="370840">
                <a:tc>
                  <a:txBody>
                    <a:bodyPr/>
                    <a:lstStyle/>
                    <a:p>
                      <a:r>
                        <a:rPr lang="it-IT"/>
                        <a:t>SCUDERIA</a:t>
                      </a:r>
                    </a:p>
                  </a:txBody>
                  <a:tcPr/>
                </a:tc>
                <a:tc>
                  <a:txBody>
                    <a:bodyPr/>
                    <a:lstStyle/>
                    <a:p>
                      <a:r>
                        <a:rPr lang="it-IT" u="sng"/>
                        <a:t>Nome</a:t>
                      </a:r>
                      <a:r>
                        <a:rPr lang="it-IT"/>
                        <a:t>, Paese, #Finanziamenti_ricevuti, #Vetture</a:t>
                      </a:r>
                      <a:endParaRPr lang="it-IT" err="1"/>
                    </a:p>
                  </a:txBody>
                  <a:tcPr/>
                </a:tc>
                <a:extLst>
                  <a:ext uri="{0D108BD9-81ED-4DB2-BD59-A6C34878D82A}">
                    <a16:rowId xmlns:a16="http://schemas.microsoft.com/office/drawing/2014/main" val="3127539103"/>
                  </a:ext>
                </a:extLst>
              </a:tr>
              <a:tr h="370839">
                <a:tc>
                  <a:txBody>
                    <a:bodyPr/>
                    <a:lstStyle/>
                    <a:p>
                      <a:pPr lvl="0">
                        <a:buNone/>
                      </a:pPr>
                      <a:r>
                        <a:rPr lang="it-IT"/>
                        <a:t>EQUIPAGGIO</a:t>
                      </a:r>
                    </a:p>
                  </a:txBody>
                  <a:tcPr/>
                </a:tc>
                <a:tc>
                  <a:txBody>
                    <a:bodyPr/>
                    <a:lstStyle/>
                    <a:p>
                      <a:pPr lvl="0">
                        <a:buNone/>
                      </a:pPr>
                      <a:r>
                        <a:rPr lang="it-IT" u="sng"/>
                        <a:t>ID</a:t>
                      </a:r>
                      <a:r>
                        <a:rPr lang="it-IT"/>
                        <a:t>, #Piloti</a:t>
                      </a:r>
                    </a:p>
                  </a:txBody>
                  <a:tcPr/>
                </a:tc>
                <a:extLst>
                  <a:ext uri="{0D108BD9-81ED-4DB2-BD59-A6C34878D82A}">
                    <a16:rowId xmlns:a16="http://schemas.microsoft.com/office/drawing/2014/main" val="1340941825"/>
                  </a:ext>
                </a:extLst>
              </a:tr>
              <a:tr h="370838">
                <a:tc>
                  <a:txBody>
                    <a:bodyPr/>
                    <a:lstStyle/>
                    <a:p>
                      <a:pPr lvl="0">
                        <a:buNone/>
                      </a:pPr>
                      <a:r>
                        <a:rPr lang="it-IT"/>
                        <a:t>PILOTA</a:t>
                      </a:r>
                    </a:p>
                  </a:txBody>
                  <a:tcPr/>
                </a:tc>
                <a:tc>
                  <a:txBody>
                    <a:bodyPr/>
                    <a:lstStyle/>
                    <a:p>
                      <a:pPr lvl="0">
                        <a:buNone/>
                      </a:pPr>
                      <a:r>
                        <a:rPr lang="it-IT" u="sng"/>
                        <a:t>SSID</a:t>
                      </a:r>
                      <a:r>
                        <a:rPr lang="it-IT" u="none"/>
                        <a:t>, Nome, Cognome</a:t>
                      </a:r>
                      <a:r>
                        <a:rPr lang="it-IT"/>
                        <a:t>, DDN, Nazionalità</a:t>
                      </a:r>
                    </a:p>
                  </a:txBody>
                  <a:tcPr/>
                </a:tc>
                <a:extLst>
                  <a:ext uri="{0D108BD9-81ED-4DB2-BD59-A6C34878D82A}">
                    <a16:rowId xmlns:a16="http://schemas.microsoft.com/office/drawing/2014/main" val="2547224113"/>
                  </a:ext>
                </a:extLst>
              </a:tr>
              <a:tr h="370838">
                <a:tc>
                  <a:txBody>
                    <a:bodyPr/>
                    <a:lstStyle/>
                    <a:p>
                      <a:pPr lvl="0">
                        <a:buNone/>
                      </a:pPr>
                      <a:r>
                        <a:rPr lang="it-IT"/>
                        <a:t>    PRO</a:t>
                      </a:r>
                    </a:p>
                  </a:txBody>
                  <a:tcPr/>
                </a:tc>
                <a:tc>
                  <a:txBody>
                    <a:bodyPr/>
                    <a:lstStyle/>
                    <a:p>
                      <a:pPr lvl="0">
                        <a:buNone/>
                      </a:pPr>
                      <a:r>
                        <a:rPr lang="it-IT"/>
                        <a:t>#Licenze</a:t>
                      </a:r>
                    </a:p>
                  </a:txBody>
                  <a:tcPr/>
                </a:tc>
                <a:extLst>
                  <a:ext uri="{0D108BD9-81ED-4DB2-BD59-A6C34878D82A}">
                    <a16:rowId xmlns:a16="http://schemas.microsoft.com/office/drawing/2014/main" val="1094250540"/>
                  </a:ext>
                </a:extLst>
              </a:tr>
              <a:tr h="370838">
                <a:tc>
                  <a:txBody>
                    <a:bodyPr/>
                    <a:lstStyle/>
                    <a:p>
                      <a:pPr lvl="0">
                        <a:buNone/>
                      </a:pPr>
                      <a:r>
                        <a:rPr lang="it-IT"/>
                        <a:t>    AM</a:t>
                      </a:r>
                      <a:endParaRPr lang="it-IT" err="1"/>
                    </a:p>
                  </a:txBody>
                  <a:tcPr/>
                </a:tc>
                <a:tc>
                  <a:txBody>
                    <a:bodyPr/>
                    <a:lstStyle/>
                    <a:p>
                      <a:pPr lvl="0">
                        <a:buNone/>
                      </a:pPr>
                      <a:r>
                        <a:rPr lang="it-IT" err="1"/>
                        <a:t>Data_prima_licenza</a:t>
                      </a:r>
                    </a:p>
                  </a:txBody>
                  <a:tcPr/>
                </a:tc>
                <a:extLst>
                  <a:ext uri="{0D108BD9-81ED-4DB2-BD59-A6C34878D82A}">
                    <a16:rowId xmlns:a16="http://schemas.microsoft.com/office/drawing/2014/main" val="1831833730"/>
                  </a:ext>
                </a:extLst>
              </a:tr>
              <a:tr h="370838">
                <a:tc>
                  <a:txBody>
                    <a:bodyPr/>
                    <a:lstStyle/>
                    <a:p>
                      <a:pPr lvl="0">
                        <a:buNone/>
                      </a:pPr>
                      <a:r>
                        <a:rPr lang="it-IT"/>
                        <a:t>        Gentleman Driver</a:t>
                      </a:r>
                    </a:p>
                  </a:txBody>
                  <a:tcPr/>
                </a:tc>
                <a:tc>
                  <a:txBody>
                    <a:bodyPr/>
                    <a:lstStyle/>
                    <a:p>
                      <a:pPr lvl="0">
                        <a:buNone/>
                      </a:pPr>
                      <a:r>
                        <a:rPr lang="it-IT"/>
                        <a:t>Quota</a:t>
                      </a:r>
                      <a:endParaRPr lang="it-IT" err="1"/>
                    </a:p>
                  </a:txBody>
                  <a:tcPr/>
                </a:tc>
                <a:extLst>
                  <a:ext uri="{0D108BD9-81ED-4DB2-BD59-A6C34878D82A}">
                    <a16:rowId xmlns:a16="http://schemas.microsoft.com/office/drawing/2014/main" val="4047931336"/>
                  </a:ext>
                </a:extLst>
              </a:tr>
              <a:tr h="370838">
                <a:tc>
                  <a:txBody>
                    <a:bodyPr/>
                    <a:lstStyle/>
                    <a:p>
                      <a:pPr lvl="0">
                        <a:buNone/>
                      </a:pPr>
                      <a:r>
                        <a:rPr lang="it-IT"/>
                        <a:t>COSTRUTTORE</a:t>
                      </a:r>
                    </a:p>
                  </a:txBody>
                  <a:tcPr/>
                </a:tc>
                <a:tc>
                  <a:txBody>
                    <a:bodyPr/>
                    <a:lstStyle/>
                    <a:p>
                      <a:pPr lvl="0">
                        <a:buNone/>
                      </a:pPr>
                      <a:r>
                        <a:rPr lang="it-IT" u="sng" err="1"/>
                        <a:t>Ragione_sociale</a:t>
                      </a:r>
                      <a:r>
                        <a:rPr lang="it-IT"/>
                        <a:t>, Nome, Sede, #Componenti_forniti</a:t>
                      </a:r>
                    </a:p>
                  </a:txBody>
                  <a:tcPr/>
                </a:tc>
                <a:extLst>
                  <a:ext uri="{0D108BD9-81ED-4DB2-BD59-A6C34878D82A}">
                    <a16:rowId xmlns:a16="http://schemas.microsoft.com/office/drawing/2014/main" val="1153066081"/>
                  </a:ext>
                </a:extLst>
              </a:tr>
              <a:tr h="370838">
                <a:tc>
                  <a:txBody>
                    <a:bodyPr/>
                    <a:lstStyle/>
                    <a:p>
                      <a:pPr lvl="0">
                        <a:buNone/>
                      </a:pPr>
                      <a:r>
                        <a:rPr lang="it-IT"/>
                        <a:t>COMPONENTE</a:t>
                      </a:r>
                    </a:p>
                  </a:txBody>
                  <a:tcPr/>
                </a:tc>
                <a:tc>
                  <a:txBody>
                    <a:bodyPr/>
                    <a:lstStyle/>
                    <a:p>
                      <a:pPr lvl="0">
                        <a:buNone/>
                      </a:pPr>
                      <a:r>
                        <a:rPr lang="it-IT" u="sng"/>
                        <a:t>Codice</a:t>
                      </a:r>
                      <a:r>
                        <a:rPr lang="it-IT"/>
                        <a:t>, Costo</a:t>
                      </a:r>
                    </a:p>
                  </a:txBody>
                  <a:tcPr/>
                </a:tc>
                <a:extLst>
                  <a:ext uri="{0D108BD9-81ED-4DB2-BD59-A6C34878D82A}">
                    <a16:rowId xmlns:a16="http://schemas.microsoft.com/office/drawing/2014/main" val="1871247067"/>
                  </a:ext>
                </a:extLst>
              </a:tr>
              <a:tr h="370838">
                <a:tc>
                  <a:txBody>
                    <a:bodyPr/>
                    <a:lstStyle/>
                    <a:p>
                      <a:pPr lvl="0">
                        <a:buNone/>
                      </a:pPr>
                      <a:r>
                        <a:rPr lang="it-IT"/>
                        <a:t>    Telaio</a:t>
                      </a:r>
                    </a:p>
                  </a:txBody>
                  <a:tcPr/>
                </a:tc>
                <a:tc>
                  <a:txBody>
                    <a:bodyPr/>
                    <a:lstStyle/>
                    <a:p>
                      <a:pPr lvl="0">
                        <a:buNone/>
                      </a:pPr>
                      <a:r>
                        <a:rPr lang="it-IT"/>
                        <a:t>Materiale, Peso</a:t>
                      </a:r>
                    </a:p>
                  </a:txBody>
                  <a:tcPr/>
                </a:tc>
                <a:extLst>
                  <a:ext uri="{0D108BD9-81ED-4DB2-BD59-A6C34878D82A}">
                    <a16:rowId xmlns:a16="http://schemas.microsoft.com/office/drawing/2014/main" val="3085852966"/>
                  </a:ext>
                </a:extLst>
              </a:tr>
              <a:tr h="370838">
                <a:tc>
                  <a:txBody>
                    <a:bodyPr/>
                    <a:lstStyle/>
                    <a:p>
                      <a:pPr lvl="0">
                        <a:buNone/>
                      </a:pPr>
                      <a:r>
                        <a:rPr lang="it-IT"/>
                        <a:t>    Cambio</a:t>
                      </a:r>
                    </a:p>
                  </a:txBody>
                  <a:tcPr/>
                </a:tc>
                <a:tc>
                  <a:txBody>
                    <a:bodyPr/>
                    <a:lstStyle/>
                    <a:p>
                      <a:pPr lvl="0">
                        <a:buNone/>
                      </a:pPr>
                      <a:r>
                        <a:rPr lang="it-IT"/>
                        <a:t>#Marce</a:t>
                      </a:r>
                    </a:p>
                  </a:txBody>
                  <a:tcPr/>
                </a:tc>
                <a:extLst>
                  <a:ext uri="{0D108BD9-81ED-4DB2-BD59-A6C34878D82A}">
                    <a16:rowId xmlns:a16="http://schemas.microsoft.com/office/drawing/2014/main" val="2560061630"/>
                  </a:ext>
                </a:extLst>
              </a:tr>
              <a:tr h="370838">
                <a:tc>
                  <a:txBody>
                    <a:bodyPr/>
                    <a:lstStyle/>
                    <a:p>
                      <a:pPr lvl="0">
                        <a:buNone/>
                      </a:pPr>
                      <a:r>
                        <a:rPr lang="it-IT"/>
                        <a:t>    Motore</a:t>
                      </a:r>
                    </a:p>
                  </a:txBody>
                  <a:tcPr/>
                </a:tc>
                <a:tc>
                  <a:txBody>
                    <a:bodyPr/>
                    <a:lstStyle/>
                    <a:p>
                      <a:pPr lvl="0">
                        <a:buNone/>
                      </a:pPr>
                      <a:r>
                        <a:rPr lang="it-IT"/>
                        <a:t>Cilindrata, Tipo, #Cilindri</a:t>
                      </a:r>
                    </a:p>
                  </a:txBody>
                  <a:tcPr/>
                </a:tc>
                <a:extLst>
                  <a:ext uri="{0D108BD9-81ED-4DB2-BD59-A6C34878D82A}">
                    <a16:rowId xmlns:a16="http://schemas.microsoft.com/office/drawing/2014/main" val="2616934343"/>
                  </a:ext>
                </a:extLst>
              </a:tr>
            </a:tbl>
          </a:graphicData>
        </a:graphic>
      </p:graphicFrame>
    </p:spTree>
    <p:extLst>
      <p:ext uri="{BB962C8B-B14F-4D97-AF65-F5344CB8AC3E}">
        <p14:creationId xmlns:p14="http://schemas.microsoft.com/office/powerpoint/2010/main" val="416662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16</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173525"/>
            <a:ext cx="9108624" cy="8451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Analisi della specifica (3)</a:t>
            </a:r>
          </a:p>
        </p:txBody>
      </p:sp>
      <p:graphicFrame>
        <p:nvGraphicFramePr>
          <p:cNvPr id="4" name="Tabella 3">
            <a:extLst>
              <a:ext uri="{FF2B5EF4-FFF2-40B4-BE49-F238E27FC236}">
                <a16:creationId xmlns:a16="http://schemas.microsoft.com/office/drawing/2014/main" id="{C297FCE9-6363-8FC9-97DE-3A67F0B19C3E}"/>
              </a:ext>
            </a:extLst>
          </p:cNvPr>
          <p:cNvGraphicFramePr>
            <a:graphicFrameLocks noGrp="1"/>
          </p:cNvGraphicFramePr>
          <p:nvPr>
            <p:extLst>
              <p:ext uri="{D42A27DB-BD31-4B8C-83A1-F6EECF244321}">
                <p14:modId xmlns:p14="http://schemas.microsoft.com/office/powerpoint/2010/main" val="704018205"/>
              </p:ext>
            </p:extLst>
          </p:nvPr>
        </p:nvGraphicFramePr>
        <p:xfrm>
          <a:off x="2014396" y="2503613"/>
          <a:ext cx="8168639" cy="2219959"/>
        </p:xfrm>
        <a:graphic>
          <a:graphicData uri="http://schemas.openxmlformats.org/drawingml/2006/table">
            <a:tbl>
              <a:tblPr firstRow="1" bandRow="1">
                <a:tableStyleId>{5C22544A-7EE6-4342-B048-85BDC9FD1C3A}</a:tableStyleId>
              </a:tblPr>
              <a:tblGrid>
                <a:gridCol w="2768851">
                  <a:extLst>
                    <a:ext uri="{9D8B030D-6E8A-4147-A177-3AD203B41FA5}">
                      <a16:colId xmlns:a16="http://schemas.microsoft.com/office/drawing/2014/main" val="1865454207"/>
                    </a:ext>
                  </a:extLst>
                </a:gridCol>
                <a:gridCol w="5399788">
                  <a:extLst>
                    <a:ext uri="{9D8B030D-6E8A-4147-A177-3AD203B41FA5}">
                      <a16:colId xmlns:a16="http://schemas.microsoft.com/office/drawing/2014/main" val="2647118547"/>
                    </a:ext>
                  </a:extLst>
                </a:gridCol>
              </a:tblGrid>
              <a:tr h="362138">
                <a:tc gridSpan="2">
                  <a:txBody>
                    <a:bodyPr/>
                    <a:lstStyle/>
                    <a:p>
                      <a:pPr algn="ctr"/>
                      <a:r>
                        <a:rPr lang="it-IT"/>
                        <a:t>Associazioni</a:t>
                      </a:r>
                    </a:p>
                  </a:txBody>
                  <a:tcPr>
                    <a:solidFill>
                      <a:schemeClr val="accent2"/>
                    </a:solidFill>
                  </a:tcPr>
                </a:tc>
                <a:tc hMerge="1">
                  <a:txBody>
                    <a:bodyPr/>
                    <a:lstStyle/>
                    <a:p>
                      <a:endParaRPr lang="it-IT"/>
                    </a:p>
                  </a:txBody>
                  <a:tcPr/>
                </a:tc>
                <a:extLst>
                  <a:ext uri="{0D108BD9-81ED-4DB2-BD59-A6C34878D82A}">
                    <a16:rowId xmlns:a16="http://schemas.microsoft.com/office/drawing/2014/main" val="4031542269"/>
                  </a:ext>
                </a:extLst>
              </a:tr>
              <a:tr h="370840">
                <a:tc>
                  <a:txBody>
                    <a:bodyPr/>
                    <a:lstStyle/>
                    <a:p>
                      <a:r>
                        <a:rPr lang="it-IT"/>
                        <a:t>MONTATO</a:t>
                      </a:r>
                      <a:endParaRPr lang="it-IT" err="1"/>
                    </a:p>
                  </a:txBody>
                  <a:tcPr/>
                </a:tc>
                <a:tc>
                  <a:txBody>
                    <a:bodyPr/>
                    <a:lstStyle/>
                    <a:p>
                      <a:r>
                        <a:rPr lang="it-IT"/>
                        <a:t>Data</a:t>
                      </a:r>
                    </a:p>
                  </a:txBody>
                  <a:tcPr/>
                </a:tc>
                <a:extLst>
                  <a:ext uri="{0D108BD9-81ED-4DB2-BD59-A6C34878D82A}">
                    <a16:rowId xmlns:a16="http://schemas.microsoft.com/office/drawing/2014/main" val="888287499"/>
                  </a:ext>
                </a:extLst>
              </a:tr>
              <a:tr h="370840">
                <a:tc>
                  <a:txBody>
                    <a:bodyPr/>
                    <a:lstStyle/>
                    <a:p>
                      <a:r>
                        <a:rPr lang="it-IT"/>
                        <a:t>PARTECIPA</a:t>
                      </a:r>
                    </a:p>
                  </a:txBody>
                  <a:tcPr/>
                </a:tc>
                <a:tc>
                  <a:txBody>
                    <a:bodyPr/>
                    <a:lstStyle/>
                    <a:p>
                      <a:r>
                        <a:rPr lang="it-IT"/>
                        <a:t>Punti, </a:t>
                      </a:r>
                      <a:r>
                        <a:rPr lang="it-IT" err="1"/>
                        <a:t>Motivo_Ritiro</a:t>
                      </a:r>
                      <a:r>
                        <a:rPr lang="it-IT"/>
                        <a:t>, Posizione</a:t>
                      </a:r>
                      <a:endParaRPr lang="it-IT" err="1"/>
                    </a:p>
                  </a:txBody>
                  <a:tcPr/>
                </a:tc>
                <a:extLst>
                  <a:ext uri="{0D108BD9-81ED-4DB2-BD59-A6C34878D82A}">
                    <a16:rowId xmlns:a16="http://schemas.microsoft.com/office/drawing/2014/main" val="2029827962"/>
                  </a:ext>
                </a:extLst>
              </a:tr>
              <a:tr h="370840">
                <a:tc>
                  <a:txBody>
                    <a:bodyPr/>
                    <a:lstStyle/>
                    <a:p>
                      <a:pPr lvl="0">
                        <a:buNone/>
                      </a:pPr>
                      <a:r>
                        <a:rPr lang="it-IT"/>
                        <a:t>FINANZIA</a:t>
                      </a:r>
                    </a:p>
                  </a:txBody>
                  <a:tcPr/>
                </a:tc>
                <a:tc>
                  <a:txBody>
                    <a:bodyPr/>
                    <a:lstStyle/>
                    <a:p>
                      <a:r>
                        <a:rPr lang="it-IT"/>
                        <a:t>Data</a:t>
                      </a:r>
                    </a:p>
                  </a:txBody>
                  <a:tcPr/>
                </a:tc>
                <a:extLst>
                  <a:ext uri="{0D108BD9-81ED-4DB2-BD59-A6C34878D82A}">
                    <a16:rowId xmlns:a16="http://schemas.microsoft.com/office/drawing/2014/main" val="4002634540"/>
                  </a:ext>
                </a:extLst>
              </a:tr>
              <a:tr h="370840">
                <a:tc>
                  <a:txBody>
                    <a:bodyPr/>
                    <a:lstStyle/>
                    <a:p>
                      <a:r>
                        <a:rPr lang="it-IT"/>
                        <a:t>GESTISCE</a:t>
                      </a:r>
                    </a:p>
                  </a:txBody>
                  <a:tcPr/>
                </a:tc>
                <a:tc>
                  <a:txBody>
                    <a:bodyPr/>
                    <a:lstStyle/>
                    <a:p>
                      <a:r>
                        <a:rPr lang="it-IT" err="1"/>
                        <a:t>Data_acquisto</a:t>
                      </a:r>
                      <a:r>
                        <a:rPr lang="it-IT"/>
                        <a:t>, Prezzo</a:t>
                      </a:r>
                      <a:endParaRPr lang="it-IT" err="1"/>
                    </a:p>
                  </a:txBody>
                  <a:tcPr/>
                </a:tc>
                <a:extLst>
                  <a:ext uri="{0D108BD9-81ED-4DB2-BD59-A6C34878D82A}">
                    <a16:rowId xmlns:a16="http://schemas.microsoft.com/office/drawing/2014/main" val="3127539103"/>
                  </a:ext>
                </a:extLst>
              </a:tr>
              <a:tr h="370839">
                <a:tc>
                  <a:txBody>
                    <a:bodyPr/>
                    <a:lstStyle/>
                    <a:p>
                      <a:pPr lvl="0">
                        <a:buNone/>
                      </a:pPr>
                      <a:r>
                        <a:rPr lang="it-IT"/>
                        <a:t>SI SVOLGE</a:t>
                      </a:r>
                    </a:p>
                  </a:txBody>
                  <a:tcPr/>
                </a:tc>
                <a:tc>
                  <a:txBody>
                    <a:bodyPr/>
                    <a:lstStyle/>
                    <a:p>
                      <a:pPr lvl="0">
                        <a:buNone/>
                      </a:pPr>
                      <a:r>
                        <a:rPr lang="it-IT"/>
                        <a:t>-</a:t>
                      </a:r>
                    </a:p>
                  </a:txBody>
                  <a:tcPr/>
                </a:tc>
                <a:extLst>
                  <a:ext uri="{0D108BD9-81ED-4DB2-BD59-A6C34878D82A}">
                    <a16:rowId xmlns:a16="http://schemas.microsoft.com/office/drawing/2014/main" val="3865651759"/>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put penna 2">
                <a:extLst>
                  <a:ext uri="{FF2B5EF4-FFF2-40B4-BE49-F238E27FC236}">
                    <a16:creationId xmlns:a16="http://schemas.microsoft.com/office/drawing/2014/main" id="{7D4D23C6-2FD8-2629-9DC4-CE8A5CCC07F9}"/>
                  </a:ext>
                </a:extLst>
              </p14:cNvPr>
              <p14:cNvContentPartPr/>
              <p14:nvPr/>
            </p14:nvContentPartPr>
            <p14:xfrm>
              <a:off x="3103084" y="4177229"/>
              <a:ext cx="9180" cy="9180"/>
            </p14:xfrm>
          </p:contentPart>
        </mc:Choice>
        <mc:Fallback>
          <p:pic>
            <p:nvPicPr>
              <p:cNvPr id="3" name="Input penna 2">
                <a:extLst>
                  <a:ext uri="{FF2B5EF4-FFF2-40B4-BE49-F238E27FC236}">
                    <a16:creationId xmlns:a16="http://schemas.microsoft.com/office/drawing/2014/main" id="{7D4D23C6-2FD8-2629-9DC4-CE8A5CCC07F9}"/>
                  </a:ext>
                </a:extLst>
              </p:cNvPr>
              <p:cNvPicPr/>
              <p:nvPr/>
            </p:nvPicPr>
            <p:blipFill>
              <a:blip r:embed="rId3"/>
              <a:stretch>
                <a:fillRect/>
              </a:stretch>
            </p:blipFill>
            <p:spPr>
              <a:xfrm>
                <a:off x="1496584" y="2570729"/>
                <a:ext cx="3213000" cy="3213000"/>
              </a:xfrm>
              <a:prstGeom prst="rect">
                <a:avLst/>
              </a:prstGeom>
            </p:spPr>
          </p:pic>
        </mc:Fallback>
      </mc:AlternateContent>
    </p:spTree>
    <p:extLst>
      <p:ext uri="{BB962C8B-B14F-4D97-AF65-F5344CB8AC3E}">
        <p14:creationId xmlns:p14="http://schemas.microsoft.com/office/powerpoint/2010/main" val="146094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17</a:t>
            </a:fld>
            <a:endParaRPr lang="en-US"/>
          </a:p>
        </p:txBody>
      </p:sp>
      <p:graphicFrame>
        <p:nvGraphicFramePr>
          <p:cNvPr id="3" name="Tabella 2">
            <a:extLst>
              <a:ext uri="{FF2B5EF4-FFF2-40B4-BE49-F238E27FC236}">
                <a16:creationId xmlns:a16="http://schemas.microsoft.com/office/drawing/2014/main" id="{0779C4A9-2399-CAEB-255B-2D443359043A}"/>
              </a:ext>
            </a:extLst>
          </p:cNvPr>
          <p:cNvGraphicFramePr>
            <a:graphicFrameLocks noGrp="1"/>
          </p:cNvGraphicFramePr>
          <p:nvPr>
            <p:extLst>
              <p:ext uri="{D42A27DB-BD31-4B8C-83A1-F6EECF244321}">
                <p14:modId xmlns:p14="http://schemas.microsoft.com/office/powerpoint/2010/main" val="4220925795"/>
              </p:ext>
            </p:extLst>
          </p:nvPr>
        </p:nvGraphicFramePr>
        <p:xfrm>
          <a:off x="313731" y="994919"/>
          <a:ext cx="10446448" cy="4905671"/>
        </p:xfrm>
        <a:graphic>
          <a:graphicData uri="http://schemas.openxmlformats.org/drawingml/2006/table">
            <a:tbl>
              <a:tblPr firstRow="1" bandRow="1">
                <a:tableStyleId>{9DCAF9ED-07DC-4A11-8D7F-57B35C25682E}</a:tableStyleId>
              </a:tblPr>
              <a:tblGrid>
                <a:gridCol w="2611612">
                  <a:extLst>
                    <a:ext uri="{9D8B030D-6E8A-4147-A177-3AD203B41FA5}">
                      <a16:colId xmlns:a16="http://schemas.microsoft.com/office/drawing/2014/main" val="1214758797"/>
                    </a:ext>
                  </a:extLst>
                </a:gridCol>
                <a:gridCol w="2611612">
                  <a:extLst>
                    <a:ext uri="{9D8B030D-6E8A-4147-A177-3AD203B41FA5}">
                      <a16:colId xmlns:a16="http://schemas.microsoft.com/office/drawing/2014/main" val="659506482"/>
                    </a:ext>
                  </a:extLst>
                </a:gridCol>
                <a:gridCol w="2611612">
                  <a:extLst>
                    <a:ext uri="{9D8B030D-6E8A-4147-A177-3AD203B41FA5}">
                      <a16:colId xmlns:a16="http://schemas.microsoft.com/office/drawing/2014/main" val="3754835871"/>
                    </a:ext>
                  </a:extLst>
                </a:gridCol>
                <a:gridCol w="2611612">
                  <a:extLst>
                    <a:ext uri="{9D8B030D-6E8A-4147-A177-3AD203B41FA5}">
                      <a16:colId xmlns:a16="http://schemas.microsoft.com/office/drawing/2014/main" val="643793820"/>
                    </a:ext>
                  </a:extLst>
                </a:gridCol>
              </a:tblGrid>
              <a:tr h="323880">
                <a:tc>
                  <a:txBody>
                    <a:bodyPr/>
                    <a:lstStyle/>
                    <a:p>
                      <a:pPr lvl="0">
                        <a:buNone/>
                      </a:pPr>
                      <a:r>
                        <a:rPr lang="it-IT" sz="1200"/>
                        <a:t>RELAZIONE</a:t>
                      </a:r>
                    </a:p>
                  </a:txBody>
                  <a:tcPr/>
                </a:tc>
                <a:tc>
                  <a:txBody>
                    <a:bodyPr/>
                    <a:lstStyle/>
                    <a:p>
                      <a:pPr lvl="0">
                        <a:buNone/>
                      </a:pPr>
                      <a:r>
                        <a:rPr lang="it-IT" sz="1200"/>
                        <a:t>DESCRIZIONE</a:t>
                      </a:r>
                    </a:p>
                  </a:txBody>
                  <a:tcPr/>
                </a:tc>
                <a:tc>
                  <a:txBody>
                    <a:bodyPr/>
                    <a:lstStyle/>
                    <a:p>
                      <a:pPr lvl="0">
                        <a:buNone/>
                      </a:pPr>
                      <a:r>
                        <a:rPr lang="it-IT" sz="1200"/>
                        <a:t>ATTRIBUTI</a:t>
                      </a:r>
                    </a:p>
                  </a:txBody>
                  <a:tcPr/>
                </a:tc>
                <a:tc>
                  <a:txBody>
                    <a:bodyPr/>
                    <a:lstStyle/>
                    <a:p>
                      <a:pPr lvl="0">
                        <a:buNone/>
                      </a:pPr>
                      <a:r>
                        <a:rPr lang="it-IT" sz="1200"/>
                        <a:t>CARDINALITA'</a:t>
                      </a:r>
                    </a:p>
                  </a:txBody>
                  <a:tcPr/>
                </a:tc>
                <a:extLst>
                  <a:ext uri="{0D108BD9-81ED-4DB2-BD59-A6C34878D82A}">
                    <a16:rowId xmlns:a16="http://schemas.microsoft.com/office/drawing/2014/main" val="294418434"/>
                  </a:ext>
                </a:extLst>
              </a:tr>
              <a:tr h="728733">
                <a:tc>
                  <a:txBody>
                    <a:bodyPr/>
                    <a:lstStyle/>
                    <a:p>
                      <a:pPr lvl="0">
                        <a:buNone/>
                      </a:pPr>
                      <a:r>
                        <a:rPr lang="it-IT" sz="1200" b="1"/>
                        <a:t>Si Svolge</a:t>
                      </a:r>
                    </a:p>
                  </a:txBody>
                  <a:tcPr/>
                </a:tc>
                <a:tc>
                  <a:txBody>
                    <a:bodyPr/>
                    <a:lstStyle/>
                    <a:p>
                      <a:pPr lvl="0">
                        <a:buNone/>
                      </a:pPr>
                      <a:r>
                        <a:rPr lang="it-IT" sz="1200"/>
                        <a:t>Associa un circuito ad una gara</a:t>
                      </a:r>
                    </a:p>
                  </a:txBody>
                  <a:tcPr/>
                </a:tc>
                <a:tc>
                  <a:txBody>
                    <a:bodyPr/>
                    <a:lstStyle/>
                    <a:p>
                      <a:pPr lvl="0">
                        <a:buNone/>
                      </a:pPr>
                      <a:r>
                        <a:rPr lang="it-IT" sz="1200"/>
                        <a:t>-</a:t>
                      </a:r>
                    </a:p>
                  </a:txBody>
                  <a:tcPr/>
                </a:tc>
                <a:tc>
                  <a:txBody>
                    <a:bodyPr/>
                    <a:lstStyle/>
                    <a:p>
                      <a:pPr lvl="0">
                        <a:buNone/>
                      </a:pPr>
                      <a:r>
                        <a:rPr lang="it-IT" sz="1200"/>
                        <a:t>Circuito (0, N)</a:t>
                      </a:r>
                    </a:p>
                    <a:p>
                      <a:pPr lvl="0">
                        <a:buNone/>
                      </a:pPr>
                      <a:r>
                        <a:rPr lang="it-IT" sz="1200"/>
                        <a:t>Gara (1, 1)</a:t>
                      </a:r>
                    </a:p>
                  </a:txBody>
                  <a:tcPr/>
                </a:tc>
                <a:extLst>
                  <a:ext uri="{0D108BD9-81ED-4DB2-BD59-A6C34878D82A}">
                    <a16:rowId xmlns:a16="http://schemas.microsoft.com/office/drawing/2014/main" val="3312121479"/>
                  </a:ext>
                </a:extLst>
              </a:tr>
              <a:tr h="728733">
                <a:tc>
                  <a:txBody>
                    <a:bodyPr/>
                    <a:lstStyle/>
                    <a:p>
                      <a:r>
                        <a:rPr lang="it-IT" sz="1200" b="1"/>
                        <a:t>Partecipa</a:t>
                      </a:r>
                    </a:p>
                  </a:txBody>
                  <a:tcPr/>
                </a:tc>
                <a:tc>
                  <a:txBody>
                    <a:bodyPr/>
                    <a:lstStyle/>
                    <a:p>
                      <a:pPr lvl="0">
                        <a:buNone/>
                      </a:pPr>
                      <a:r>
                        <a:rPr lang="it-IT" sz="1200"/>
                        <a:t>Associa una vettura ad una gara</a:t>
                      </a:r>
                    </a:p>
                  </a:txBody>
                  <a:tcPr/>
                </a:tc>
                <a:tc>
                  <a:txBody>
                    <a:bodyPr/>
                    <a:lstStyle/>
                    <a:p>
                      <a:pPr marL="171450" lvl="0" indent="-171450">
                        <a:buFont typeface="Arial"/>
                        <a:buChar char="•"/>
                      </a:pPr>
                      <a:r>
                        <a:rPr lang="it-IT" sz="1200"/>
                        <a:t>Punti</a:t>
                      </a:r>
                    </a:p>
                    <a:p>
                      <a:pPr marL="171450" lvl="0" indent="-171450">
                        <a:buFont typeface="Arial"/>
                        <a:buChar char="•"/>
                      </a:pPr>
                      <a:r>
                        <a:rPr lang="it-IT" sz="1200" err="1"/>
                        <a:t>Motivo_Ritiro</a:t>
                      </a:r>
                      <a:r>
                        <a:rPr lang="it-IT" sz="1200"/>
                        <a:t>(opzionale)</a:t>
                      </a:r>
                    </a:p>
                    <a:p>
                      <a:pPr marL="171450" lvl="0" indent="-171450">
                        <a:buFont typeface="Arial"/>
                        <a:buChar char="•"/>
                      </a:pPr>
                      <a:r>
                        <a:rPr lang="it-IT" sz="1200"/>
                        <a:t>Posizione</a:t>
                      </a:r>
                    </a:p>
                  </a:txBody>
                  <a:tcPr/>
                </a:tc>
                <a:tc>
                  <a:txBody>
                    <a:bodyPr/>
                    <a:lstStyle/>
                    <a:p>
                      <a:pPr lvl="0">
                        <a:buNone/>
                      </a:pPr>
                      <a:r>
                        <a:rPr lang="it-IT" sz="1200"/>
                        <a:t>Gara (1, N)</a:t>
                      </a:r>
                    </a:p>
                    <a:p>
                      <a:pPr lvl="0">
                        <a:buNone/>
                      </a:pPr>
                      <a:r>
                        <a:rPr lang="it-IT" sz="1200"/>
                        <a:t>Vettura (0, N)</a:t>
                      </a:r>
                    </a:p>
                  </a:txBody>
                  <a:tcPr/>
                </a:tc>
                <a:extLst>
                  <a:ext uri="{0D108BD9-81ED-4DB2-BD59-A6C34878D82A}">
                    <a16:rowId xmlns:a16="http://schemas.microsoft.com/office/drawing/2014/main" val="3201593426"/>
                  </a:ext>
                </a:extLst>
              </a:tr>
              <a:tr h="566792">
                <a:tc>
                  <a:txBody>
                    <a:bodyPr/>
                    <a:lstStyle/>
                    <a:p>
                      <a:r>
                        <a:rPr lang="it-IT" sz="1200" b="1"/>
                        <a:t>Guida</a:t>
                      </a:r>
                    </a:p>
                  </a:txBody>
                  <a:tcPr/>
                </a:tc>
                <a:tc>
                  <a:txBody>
                    <a:bodyPr/>
                    <a:lstStyle/>
                    <a:p>
                      <a:pPr lvl="0">
                        <a:buNone/>
                      </a:pPr>
                      <a:r>
                        <a:rPr lang="it-IT" sz="1200"/>
                        <a:t>Associa un equipaggio ad una vettura</a:t>
                      </a:r>
                    </a:p>
                  </a:txBody>
                  <a:tcPr/>
                </a:tc>
                <a:tc>
                  <a:txBody>
                    <a:bodyPr/>
                    <a:lstStyle/>
                    <a:p>
                      <a:pPr lvl="0">
                        <a:buNone/>
                      </a:pPr>
                      <a:r>
                        <a:rPr lang="it-IT" sz="1200"/>
                        <a:t>-</a:t>
                      </a:r>
                    </a:p>
                  </a:txBody>
                  <a:tcPr/>
                </a:tc>
                <a:tc>
                  <a:txBody>
                    <a:bodyPr/>
                    <a:lstStyle/>
                    <a:p>
                      <a:pPr lvl="0">
                        <a:buNone/>
                      </a:pPr>
                      <a:r>
                        <a:rPr lang="it-IT" sz="1200"/>
                        <a:t>Equipaggio (0, N)</a:t>
                      </a:r>
                    </a:p>
                    <a:p>
                      <a:pPr lvl="0">
                        <a:buNone/>
                      </a:pPr>
                      <a:r>
                        <a:rPr lang="it-IT" sz="1200"/>
                        <a:t>Vettura (0, 1)</a:t>
                      </a:r>
                    </a:p>
                  </a:txBody>
                  <a:tcPr/>
                </a:tc>
                <a:extLst>
                  <a:ext uri="{0D108BD9-81ED-4DB2-BD59-A6C34878D82A}">
                    <a16:rowId xmlns:a16="http://schemas.microsoft.com/office/drawing/2014/main" val="2931914600"/>
                  </a:ext>
                </a:extLst>
              </a:tr>
              <a:tr h="728733">
                <a:tc>
                  <a:txBody>
                    <a:bodyPr/>
                    <a:lstStyle/>
                    <a:p>
                      <a:r>
                        <a:rPr lang="it-IT" sz="1200" b="1"/>
                        <a:t>Composto</a:t>
                      </a:r>
                    </a:p>
                  </a:txBody>
                  <a:tcPr/>
                </a:tc>
                <a:tc>
                  <a:txBody>
                    <a:bodyPr/>
                    <a:lstStyle/>
                    <a:p>
                      <a:pPr lvl="0">
                        <a:buNone/>
                      </a:pPr>
                      <a:r>
                        <a:rPr lang="it-IT" sz="1200"/>
                        <a:t>Associa un pilota ad un equipaggio</a:t>
                      </a:r>
                    </a:p>
                  </a:txBody>
                  <a:tcPr/>
                </a:tc>
                <a:tc>
                  <a:txBody>
                    <a:bodyPr/>
                    <a:lstStyle/>
                    <a:p>
                      <a:pPr lvl="0">
                        <a:buNone/>
                      </a:pPr>
                      <a:r>
                        <a:rPr lang="it-IT" sz="1200"/>
                        <a:t>-</a:t>
                      </a:r>
                    </a:p>
                  </a:txBody>
                  <a:tcPr/>
                </a:tc>
                <a:tc>
                  <a:txBody>
                    <a:bodyPr/>
                    <a:lstStyle/>
                    <a:p>
                      <a:pPr lvl="0">
                        <a:buNone/>
                      </a:pPr>
                      <a:r>
                        <a:rPr lang="it-IT" sz="1200"/>
                        <a:t>Pilota (0, 1)</a:t>
                      </a:r>
                    </a:p>
                    <a:p>
                      <a:pPr lvl="0">
                        <a:buNone/>
                      </a:pPr>
                      <a:r>
                        <a:rPr lang="it-IT" sz="1200"/>
                        <a:t>Equipaggio (1, N)</a:t>
                      </a:r>
                    </a:p>
                  </a:txBody>
                  <a:tcPr/>
                </a:tc>
                <a:extLst>
                  <a:ext uri="{0D108BD9-81ED-4DB2-BD59-A6C34878D82A}">
                    <a16:rowId xmlns:a16="http://schemas.microsoft.com/office/drawing/2014/main" val="624966075"/>
                  </a:ext>
                </a:extLst>
              </a:tr>
              <a:tr h="323881">
                <a:tc>
                  <a:txBody>
                    <a:bodyPr/>
                    <a:lstStyle/>
                    <a:p>
                      <a:pPr lvl="0">
                        <a:buNone/>
                      </a:pPr>
                      <a:r>
                        <a:rPr lang="it-IT" sz="1200" b="1"/>
                        <a:t>Finanzia</a:t>
                      </a:r>
                    </a:p>
                  </a:txBody>
                  <a:tcPr/>
                </a:tc>
                <a:tc>
                  <a:txBody>
                    <a:bodyPr/>
                    <a:lstStyle/>
                    <a:p>
                      <a:pPr lvl="0">
                        <a:buNone/>
                      </a:pPr>
                      <a:r>
                        <a:rPr lang="it-IT" sz="1200"/>
                        <a:t>Associa un gentleman driver ad una scuderia</a:t>
                      </a:r>
                    </a:p>
                  </a:txBody>
                  <a:tcPr/>
                </a:tc>
                <a:tc>
                  <a:txBody>
                    <a:bodyPr/>
                    <a:lstStyle/>
                    <a:p>
                      <a:pPr marL="0" lvl="0" indent="0">
                        <a:buNone/>
                      </a:pPr>
                      <a:endParaRPr lang="it-IT" sz="1200"/>
                    </a:p>
                    <a:p>
                      <a:pPr marL="171450" lvl="0" indent="-171450">
                        <a:buFont typeface="Arial"/>
                        <a:buChar char="•"/>
                      </a:pPr>
                      <a:r>
                        <a:rPr lang="it-IT" sz="1200"/>
                        <a:t>Data</a:t>
                      </a:r>
                    </a:p>
                  </a:txBody>
                  <a:tcPr/>
                </a:tc>
                <a:tc>
                  <a:txBody>
                    <a:bodyPr/>
                    <a:lstStyle/>
                    <a:p>
                      <a:pPr lvl="0">
                        <a:buNone/>
                      </a:pPr>
                      <a:r>
                        <a:rPr lang="it-IT" sz="1200"/>
                        <a:t>Gentleman Driver (1, 1)</a:t>
                      </a:r>
                    </a:p>
                    <a:p>
                      <a:pPr lvl="0">
                        <a:buNone/>
                      </a:pPr>
                      <a:r>
                        <a:rPr lang="it-IT" sz="1200"/>
                        <a:t>Scuderia (0, N)</a:t>
                      </a:r>
                    </a:p>
                  </a:txBody>
                  <a:tcPr/>
                </a:tc>
                <a:extLst>
                  <a:ext uri="{0D108BD9-81ED-4DB2-BD59-A6C34878D82A}">
                    <a16:rowId xmlns:a16="http://schemas.microsoft.com/office/drawing/2014/main" val="1631831983"/>
                  </a:ext>
                </a:extLst>
              </a:tr>
              <a:tr h="323880">
                <a:tc>
                  <a:txBody>
                    <a:bodyPr/>
                    <a:lstStyle/>
                    <a:p>
                      <a:pPr lvl="0">
                        <a:buNone/>
                      </a:pPr>
                      <a:r>
                        <a:rPr lang="it-IT" sz="1200" b="1"/>
                        <a:t>Gestisce</a:t>
                      </a:r>
                    </a:p>
                    <a:p>
                      <a:pPr lvl="0">
                        <a:buNone/>
                      </a:pPr>
                      <a:endParaRPr lang="it-IT" sz="1200" b="1"/>
                    </a:p>
                  </a:txBody>
                  <a:tcPr/>
                </a:tc>
                <a:tc>
                  <a:txBody>
                    <a:bodyPr/>
                    <a:lstStyle/>
                    <a:p>
                      <a:pPr lvl="0">
                        <a:buNone/>
                      </a:pPr>
                      <a:r>
                        <a:rPr lang="it-IT" sz="1200"/>
                        <a:t>Associa una scuderia ad una vettura</a:t>
                      </a:r>
                    </a:p>
                  </a:txBody>
                  <a:tcPr/>
                </a:tc>
                <a:tc>
                  <a:txBody>
                    <a:bodyPr/>
                    <a:lstStyle/>
                    <a:p>
                      <a:pPr marL="171450" lvl="0" indent="-171450">
                        <a:buFont typeface="Arial"/>
                        <a:buChar char="•"/>
                      </a:pPr>
                      <a:r>
                        <a:rPr lang="it-IT" sz="1200"/>
                        <a:t>Data Acquisto</a:t>
                      </a:r>
                    </a:p>
                    <a:p>
                      <a:pPr marL="171450" lvl="0" indent="-171450">
                        <a:buFont typeface="Arial"/>
                        <a:buChar char="•"/>
                      </a:pPr>
                      <a:r>
                        <a:rPr lang="it-IT" sz="1200"/>
                        <a:t>Prezzo</a:t>
                      </a:r>
                    </a:p>
                  </a:txBody>
                  <a:tcPr/>
                </a:tc>
                <a:tc>
                  <a:txBody>
                    <a:bodyPr/>
                    <a:lstStyle/>
                    <a:p>
                      <a:pPr lvl="0">
                        <a:buNone/>
                      </a:pPr>
                      <a:r>
                        <a:rPr lang="it-IT" sz="1200"/>
                        <a:t>Scuderia (1, N)</a:t>
                      </a:r>
                    </a:p>
                    <a:p>
                      <a:pPr lvl="0">
                        <a:buNone/>
                      </a:pPr>
                      <a:r>
                        <a:rPr lang="it-IT" sz="1200"/>
                        <a:t>Vettura (1, 1)</a:t>
                      </a:r>
                    </a:p>
                  </a:txBody>
                  <a:tcPr/>
                </a:tc>
                <a:extLst>
                  <a:ext uri="{0D108BD9-81ED-4DB2-BD59-A6C34878D82A}">
                    <a16:rowId xmlns:a16="http://schemas.microsoft.com/office/drawing/2014/main" val="2537129345"/>
                  </a:ext>
                </a:extLst>
              </a:tr>
              <a:tr h="323880">
                <a:tc>
                  <a:txBody>
                    <a:bodyPr/>
                    <a:lstStyle/>
                    <a:p>
                      <a:pPr lvl="0">
                        <a:buNone/>
                      </a:pPr>
                      <a:r>
                        <a:rPr lang="it-IT" sz="1200" b="1"/>
                        <a:t>Montato</a:t>
                      </a:r>
                    </a:p>
                  </a:txBody>
                  <a:tcPr/>
                </a:tc>
                <a:tc>
                  <a:txBody>
                    <a:bodyPr/>
                    <a:lstStyle/>
                    <a:p>
                      <a:pPr lvl="0">
                        <a:buNone/>
                      </a:pPr>
                      <a:r>
                        <a:rPr lang="it-IT" sz="1200"/>
                        <a:t>Associa un componente ad una vettura </a:t>
                      </a:r>
                    </a:p>
                  </a:txBody>
                  <a:tcPr/>
                </a:tc>
                <a:tc>
                  <a:txBody>
                    <a:bodyPr/>
                    <a:lstStyle/>
                    <a:p>
                      <a:pPr marL="171450" lvl="0" indent="-171450">
                        <a:buFont typeface="Arial"/>
                        <a:buChar char="•"/>
                      </a:pPr>
                      <a:r>
                        <a:rPr lang="it-IT" sz="1200"/>
                        <a:t>Data</a:t>
                      </a:r>
                    </a:p>
                  </a:txBody>
                  <a:tcPr/>
                </a:tc>
                <a:tc>
                  <a:txBody>
                    <a:bodyPr/>
                    <a:lstStyle/>
                    <a:p>
                      <a:pPr lvl="0">
                        <a:buNone/>
                      </a:pPr>
                      <a:r>
                        <a:rPr lang="it-IT" sz="1200"/>
                        <a:t>Componente (0, 1)</a:t>
                      </a:r>
                    </a:p>
                    <a:p>
                      <a:pPr lvl="0">
                        <a:buNone/>
                      </a:pPr>
                      <a:r>
                        <a:rPr lang="it-IT" sz="1200"/>
                        <a:t>Vettura (1, N)</a:t>
                      </a:r>
                    </a:p>
                  </a:txBody>
                  <a:tcPr/>
                </a:tc>
                <a:extLst>
                  <a:ext uri="{0D108BD9-81ED-4DB2-BD59-A6C34878D82A}">
                    <a16:rowId xmlns:a16="http://schemas.microsoft.com/office/drawing/2014/main" val="2367489872"/>
                  </a:ext>
                </a:extLst>
              </a:tr>
              <a:tr h="323880">
                <a:tc>
                  <a:txBody>
                    <a:bodyPr/>
                    <a:lstStyle/>
                    <a:p>
                      <a:pPr lvl="0">
                        <a:buNone/>
                      </a:pPr>
                      <a:r>
                        <a:rPr lang="it-IT" sz="1200" b="1"/>
                        <a:t>Costruisce</a:t>
                      </a:r>
                    </a:p>
                  </a:txBody>
                  <a:tcPr/>
                </a:tc>
                <a:tc>
                  <a:txBody>
                    <a:bodyPr/>
                    <a:lstStyle/>
                    <a:p>
                      <a:pPr lvl="0">
                        <a:buNone/>
                      </a:pPr>
                      <a:r>
                        <a:rPr lang="it-IT" sz="1200"/>
                        <a:t>Associa un costruttore ad un componente</a:t>
                      </a:r>
                    </a:p>
                  </a:txBody>
                  <a:tcPr/>
                </a:tc>
                <a:tc>
                  <a:txBody>
                    <a:bodyPr/>
                    <a:lstStyle/>
                    <a:p>
                      <a:pPr marL="0" lvl="0" indent="0">
                        <a:buNone/>
                      </a:pPr>
                      <a:r>
                        <a:rPr lang="it-IT" sz="1200"/>
                        <a:t>-</a:t>
                      </a:r>
                    </a:p>
                  </a:txBody>
                  <a:tcPr/>
                </a:tc>
                <a:tc>
                  <a:txBody>
                    <a:bodyPr/>
                    <a:lstStyle/>
                    <a:p>
                      <a:pPr lvl="0">
                        <a:buNone/>
                      </a:pPr>
                      <a:r>
                        <a:rPr lang="it-IT" sz="1200"/>
                        <a:t>Costruttore (0,N)</a:t>
                      </a:r>
                    </a:p>
                    <a:p>
                      <a:pPr lvl="0">
                        <a:buNone/>
                      </a:pPr>
                      <a:r>
                        <a:rPr lang="it-IT" sz="1200"/>
                        <a:t>Componente (1,1)</a:t>
                      </a:r>
                    </a:p>
                  </a:txBody>
                  <a:tcPr/>
                </a:tc>
                <a:extLst>
                  <a:ext uri="{0D108BD9-81ED-4DB2-BD59-A6C34878D82A}">
                    <a16:rowId xmlns:a16="http://schemas.microsoft.com/office/drawing/2014/main" val="2253905324"/>
                  </a:ext>
                </a:extLst>
              </a:tr>
            </a:tbl>
          </a:graphicData>
        </a:graphic>
      </p:graphicFrame>
      <p:sp>
        <p:nvSpPr>
          <p:cNvPr id="5" name="Title 1">
            <a:extLst>
              <a:ext uri="{FF2B5EF4-FFF2-40B4-BE49-F238E27FC236}">
                <a16:creationId xmlns:a16="http://schemas.microsoft.com/office/drawing/2014/main" id="{49338C3A-43C3-E657-BDCF-CD7208461D7B}"/>
              </a:ext>
            </a:extLst>
          </p:cNvPr>
          <p:cNvSpPr txBox="1">
            <a:spLocks/>
          </p:cNvSpPr>
          <p:nvPr/>
        </p:nvSpPr>
        <p:spPr>
          <a:xfrm>
            <a:off x="91502" y="107673"/>
            <a:ext cx="10905438" cy="8827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GLOSSARIO DEI TERMINI(relazioni)</a:t>
            </a:r>
            <a:endParaRPr lang="it-IT">
              <a:solidFill>
                <a:schemeClr val="accent2">
                  <a:lumMod val="75000"/>
                </a:schemeClr>
              </a:solidFill>
            </a:endParaRPr>
          </a:p>
        </p:txBody>
      </p:sp>
    </p:spTree>
    <p:extLst>
      <p:ext uri="{BB962C8B-B14F-4D97-AF65-F5344CB8AC3E}">
        <p14:creationId xmlns:p14="http://schemas.microsoft.com/office/powerpoint/2010/main" val="405848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9076765" y="6356350"/>
            <a:ext cx="2743200" cy="365125"/>
          </a:xfrm>
        </p:spPr>
        <p:txBody>
          <a:bodyPr/>
          <a:lstStyle/>
          <a:p>
            <a:fld id="{A49DFD55-3C28-40EF-9E31-A92D2E4017FF}" type="slidenum">
              <a:rPr lang="en-US" dirty="0" smtClean="0"/>
              <a:pPr/>
              <a:t>18</a:t>
            </a:fld>
            <a:endParaRPr lang="en-US"/>
          </a:p>
        </p:txBody>
      </p:sp>
      <p:sp>
        <p:nvSpPr>
          <p:cNvPr id="2" name="Title 1">
            <a:extLst>
              <a:ext uri="{FF2B5EF4-FFF2-40B4-BE49-F238E27FC236}">
                <a16:creationId xmlns:a16="http://schemas.microsoft.com/office/drawing/2014/main" id="{0D5F6C6C-F0B9-2B61-280F-A66C9C9B232B}"/>
              </a:ext>
            </a:extLst>
          </p:cNvPr>
          <p:cNvSpPr txBox="1">
            <a:spLocks/>
          </p:cNvSpPr>
          <p:nvPr/>
        </p:nvSpPr>
        <p:spPr>
          <a:xfrm>
            <a:off x="-2572" y="-2864"/>
            <a:ext cx="11148513" cy="8827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GLOSSARIO DEI TERMINI(ENTITà) 1/2</a:t>
            </a:r>
          </a:p>
        </p:txBody>
      </p:sp>
      <p:graphicFrame>
        <p:nvGraphicFramePr>
          <p:cNvPr id="3" name="Tabella 2">
            <a:extLst>
              <a:ext uri="{FF2B5EF4-FFF2-40B4-BE49-F238E27FC236}">
                <a16:creationId xmlns:a16="http://schemas.microsoft.com/office/drawing/2014/main" id="{0779C4A9-2399-CAEB-255B-2D443359043A}"/>
              </a:ext>
            </a:extLst>
          </p:cNvPr>
          <p:cNvGraphicFramePr>
            <a:graphicFrameLocks noGrp="1"/>
          </p:cNvGraphicFramePr>
          <p:nvPr>
            <p:extLst>
              <p:ext uri="{D42A27DB-BD31-4B8C-83A1-F6EECF244321}">
                <p14:modId xmlns:p14="http://schemas.microsoft.com/office/powerpoint/2010/main" val="2478066628"/>
              </p:ext>
            </p:extLst>
          </p:nvPr>
        </p:nvGraphicFramePr>
        <p:xfrm>
          <a:off x="269046" y="898493"/>
          <a:ext cx="10785193" cy="5815176"/>
        </p:xfrm>
        <a:graphic>
          <a:graphicData uri="http://schemas.openxmlformats.org/drawingml/2006/table">
            <a:tbl>
              <a:tblPr firstRow="1" bandRow="1">
                <a:tableStyleId>{9DCAF9ED-07DC-4A11-8D7F-57B35C25682E}</a:tableStyleId>
              </a:tblPr>
              <a:tblGrid>
                <a:gridCol w="2157041">
                  <a:extLst>
                    <a:ext uri="{9D8B030D-6E8A-4147-A177-3AD203B41FA5}">
                      <a16:colId xmlns:a16="http://schemas.microsoft.com/office/drawing/2014/main" val="1214758797"/>
                    </a:ext>
                  </a:extLst>
                </a:gridCol>
                <a:gridCol w="2157041">
                  <a:extLst>
                    <a:ext uri="{9D8B030D-6E8A-4147-A177-3AD203B41FA5}">
                      <a16:colId xmlns:a16="http://schemas.microsoft.com/office/drawing/2014/main" val="2408468399"/>
                    </a:ext>
                  </a:extLst>
                </a:gridCol>
                <a:gridCol w="2786653">
                  <a:extLst>
                    <a:ext uri="{9D8B030D-6E8A-4147-A177-3AD203B41FA5}">
                      <a16:colId xmlns:a16="http://schemas.microsoft.com/office/drawing/2014/main" val="2658042902"/>
                    </a:ext>
                  </a:extLst>
                </a:gridCol>
                <a:gridCol w="1527417">
                  <a:extLst>
                    <a:ext uri="{9D8B030D-6E8A-4147-A177-3AD203B41FA5}">
                      <a16:colId xmlns:a16="http://schemas.microsoft.com/office/drawing/2014/main" val="1749381894"/>
                    </a:ext>
                  </a:extLst>
                </a:gridCol>
                <a:gridCol w="2157041">
                  <a:extLst>
                    <a:ext uri="{9D8B030D-6E8A-4147-A177-3AD203B41FA5}">
                      <a16:colId xmlns:a16="http://schemas.microsoft.com/office/drawing/2014/main" val="1700828265"/>
                    </a:ext>
                  </a:extLst>
                </a:gridCol>
              </a:tblGrid>
              <a:tr h="323881">
                <a:tc>
                  <a:txBody>
                    <a:bodyPr/>
                    <a:lstStyle/>
                    <a:p>
                      <a:r>
                        <a:rPr lang="it-IT" sz="1200"/>
                        <a:t>TERMINE</a:t>
                      </a:r>
                    </a:p>
                  </a:txBody>
                  <a:tcPr/>
                </a:tc>
                <a:tc>
                  <a:txBody>
                    <a:bodyPr/>
                    <a:lstStyle/>
                    <a:p>
                      <a:r>
                        <a:rPr lang="it-IT" sz="1200"/>
                        <a:t>DESCRIZIONE</a:t>
                      </a:r>
                    </a:p>
                  </a:txBody>
                  <a:tcPr/>
                </a:tc>
                <a:tc>
                  <a:txBody>
                    <a:bodyPr/>
                    <a:lstStyle/>
                    <a:p>
                      <a:r>
                        <a:rPr lang="it-IT" sz="1200"/>
                        <a:t>ATTRIBUTI</a:t>
                      </a:r>
                    </a:p>
                  </a:txBody>
                  <a:tcPr/>
                </a:tc>
                <a:tc>
                  <a:txBody>
                    <a:bodyPr/>
                    <a:lstStyle/>
                    <a:p>
                      <a:r>
                        <a:rPr lang="it-IT" sz="1200"/>
                        <a:t>IDENTIFICATORE</a:t>
                      </a:r>
                    </a:p>
                  </a:txBody>
                  <a:tcPr/>
                </a:tc>
                <a:tc>
                  <a:txBody>
                    <a:bodyPr/>
                    <a:lstStyle/>
                    <a:p>
                      <a:pPr lvl="0">
                        <a:buNone/>
                      </a:pPr>
                      <a:r>
                        <a:rPr lang="it-IT" sz="1200"/>
                        <a:t>COLLEGAMENTI</a:t>
                      </a:r>
                    </a:p>
                  </a:txBody>
                  <a:tcPr/>
                </a:tc>
                <a:extLst>
                  <a:ext uri="{0D108BD9-81ED-4DB2-BD59-A6C34878D82A}">
                    <a16:rowId xmlns:a16="http://schemas.microsoft.com/office/drawing/2014/main" val="294418434"/>
                  </a:ext>
                </a:extLst>
              </a:tr>
              <a:tr h="728733">
                <a:tc>
                  <a:txBody>
                    <a:bodyPr/>
                    <a:lstStyle/>
                    <a:p>
                      <a:r>
                        <a:rPr lang="it-IT" sz="1200" b="1"/>
                        <a:t>Circuito</a:t>
                      </a:r>
                    </a:p>
                  </a:txBody>
                  <a:tcPr/>
                </a:tc>
                <a:tc>
                  <a:txBody>
                    <a:bodyPr/>
                    <a:lstStyle/>
                    <a:p>
                      <a:r>
                        <a:rPr lang="it-IT" sz="1200"/>
                        <a:t>Pista sulla quale si gareggia</a:t>
                      </a:r>
                    </a:p>
                  </a:txBody>
                  <a:tcPr/>
                </a:tc>
                <a:tc>
                  <a:txBody>
                    <a:bodyPr/>
                    <a:lstStyle/>
                    <a:p>
                      <a:pPr marL="171450" indent="-171450" algn="l" defTabSz="914400" rtl="0" eaLnBrk="1" latinLnBrk="0" hangingPunct="1">
                        <a:buFont typeface="Arial"/>
                        <a:buChar char="•"/>
                      </a:pPr>
                      <a:r>
                        <a:rPr lang="it-IT" sz="1200" u="sng" kern="1200">
                          <a:solidFill>
                            <a:schemeClr val="dk1"/>
                          </a:solidFill>
                          <a:latin typeface="+mn-lt"/>
                          <a:ea typeface="+mn-ea"/>
                          <a:cs typeface="+mn-cs"/>
                        </a:rPr>
                        <a:t>Nome</a:t>
                      </a:r>
                    </a:p>
                    <a:p>
                      <a:pPr marL="171450" lvl="0" indent="-171450" algn="l" defTabSz="914400" rtl="0" eaLnBrk="1" latinLnBrk="0" hangingPunct="1">
                        <a:buFont typeface="Arial"/>
                        <a:buChar char="•"/>
                      </a:pPr>
                      <a:r>
                        <a:rPr lang="it-IT" sz="1200" u="none" kern="1200">
                          <a:solidFill>
                            <a:schemeClr val="dk1"/>
                          </a:solidFill>
                          <a:latin typeface="+mn-lt"/>
                          <a:ea typeface="+mn-ea"/>
                          <a:cs typeface="+mn-cs"/>
                        </a:rPr>
                        <a:t>Paese </a:t>
                      </a:r>
                    </a:p>
                    <a:p>
                      <a:pPr marL="171450" lvl="0" indent="-171450" algn="l" defTabSz="914400" rtl="0" eaLnBrk="1" latinLnBrk="0" hangingPunct="1">
                        <a:buFont typeface="Arial"/>
                        <a:buChar char="•"/>
                      </a:pPr>
                      <a:r>
                        <a:rPr lang="it-IT" sz="1200" u="none" kern="1200">
                          <a:solidFill>
                            <a:schemeClr val="dk1"/>
                          </a:solidFill>
                          <a:latin typeface="+mn-lt"/>
                          <a:ea typeface="+mn-ea"/>
                          <a:cs typeface="+mn-cs"/>
                        </a:rPr>
                        <a:t>Lunghezza (espressa in km)</a:t>
                      </a:r>
                    </a:p>
                    <a:p>
                      <a:pPr marL="171450" lvl="0" indent="-171450" algn="l" defTabSz="914400" rtl="0" eaLnBrk="1" latinLnBrk="0" hangingPunct="1">
                        <a:buFont typeface="Arial"/>
                        <a:buChar char="•"/>
                      </a:pPr>
                      <a:r>
                        <a:rPr lang="it-IT" sz="1200" u="none" kern="1200">
                          <a:solidFill>
                            <a:schemeClr val="dk1"/>
                          </a:solidFill>
                          <a:latin typeface="+mn-lt"/>
                          <a:ea typeface="+mn-ea"/>
                          <a:cs typeface="+mn-cs"/>
                        </a:rPr>
                        <a:t>#Curve</a:t>
                      </a:r>
                    </a:p>
                  </a:txBody>
                  <a:tcPr/>
                </a:tc>
                <a:tc>
                  <a:txBody>
                    <a:bodyPr/>
                    <a:lstStyle/>
                    <a:p>
                      <a:r>
                        <a:rPr lang="it-IT" sz="1200" b="1"/>
                        <a:t>Nome</a:t>
                      </a:r>
                    </a:p>
                  </a:txBody>
                  <a:tcPr/>
                </a:tc>
                <a:tc>
                  <a:txBody>
                    <a:bodyPr/>
                    <a:lstStyle/>
                    <a:p>
                      <a:pPr lvl="0">
                        <a:buNone/>
                      </a:pPr>
                      <a:r>
                        <a:rPr lang="it-IT" sz="1200"/>
                        <a:t>Gara</a:t>
                      </a:r>
                    </a:p>
                  </a:txBody>
                  <a:tcPr/>
                </a:tc>
                <a:extLst>
                  <a:ext uri="{0D108BD9-81ED-4DB2-BD59-A6C34878D82A}">
                    <a16:rowId xmlns:a16="http://schemas.microsoft.com/office/drawing/2014/main" val="3312121479"/>
                  </a:ext>
                </a:extLst>
              </a:tr>
              <a:tr h="728733">
                <a:tc>
                  <a:txBody>
                    <a:bodyPr/>
                    <a:lstStyle/>
                    <a:p>
                      <a:r>
                        <a:rPr lang="it-IT" sz="1200" b="1"/>
                        <a:t>Gara</a:t>
                      </a:r>
                    </a:p>
                  </a:txBody>
                  <a:tcPr/>
                </a:tc>
                <a:tc>
                  <a:txBody>
                    <a:bodyPr/>
                    <a:lstStyle/>
                    <a:p>
                      <a:r>
                        <a:rPr lang="it-IT" sz="1200"/>
                        <a:t>Competizione tra vetture</a:t>
                      </a:r>
                    </a:p>
                  </a:txBody>
                  <a:tcPr/>
                </a:tc>
                <a:tc>
                  <a:txBody>
                    <a:bodyPr/>
                    <a:lstStyle/>
                    <a:p>
                      <a:pPr marL="171450" indent="-171450" algn="l" defTabSz="914400" rtl="0" eaLnBrk="1" latinLnBrk="0" hangingPunct="1">
                        <a:buFont typeface="Arial"/>
                        <a:buChar char="•"/>
                      </a:pPr>
                      <a:r>
                        <a:rPr lang="it-IT" sz="1200" u="sng" kern="1200">
                          <a:solidFill>
                            <a:schemeClr val="dk1"/>
                          </a:solidFill>
                          <a:latin typeface="+mn-lt"/>
                          <a:ea typeface="+mn-ea"/>
                          <a:cs typeface="+mn-cs"/>
                        </a:rPr>
                        <a:t>Nome</a:t>
                      </a:r>
                    </a:p>
                    <a:p>
                      <a:pPr marL="171450" lvl="0" indent="-171450" algn="l" defTabSz="914400" rtl="0" eaLnBrk="1" latinLnBrk="0" hangingPunct="1">
                        <a:buFont typeface="Arial"/>
                        <a:buChar char="•"/>
                      </a:pPr>
                      <a:r>
                        <a:rPr lang="it-IT" sz="1200" u="none" kern="1200">
                          <a:solidFill>
                            <a:schemeClr val="dk1"/>
                          </a:solidFill>
                          <a:latin typeface="+mn-lt"/>
                          <a:ea typeface="+mn-ea"/>
                          <a:cs typeface="+mn-cs"/>
                        </a:rPr>
                        <a:t>Data</a:t>
                      </a:r>
                    </a:p>
                    <a:p>
                      <a:pPr marL="171450" lvl="0" indent="-171450" algn="l" defTabSz="914400" rtl="0" eaLnBrk="1" latinLnBrk="0" hangingPunct="1">
                        <a:buFont typeface="Arial"/>
                        <a:buChar char="•"/>
                      </a:pPr>
                      <a:r>
                        <a:rPr lang="it-IT" sz="1200" u="none" kern="1200" err="1">
                          <a:solidFill>
                            <a:schemeClr val="dk1"/>
                          </a:solidFill>
                          <a:latin typeface="+mn-lt"/>
                          <a:ea typeface="+mn-ea"/>
                          <a:cs typeface="+mn-cs"/>
                        </a:rPr>
                        <a:t>DurataH</a:t>
                      </a:r>
                      <a:endParaRPr lang="it-IT" sz="1200" u="none" kern="1200">
                        <a:solidFill>
                          <a:schemeClr val="dk1"/>
                        </a:solidFill>
                        <a:latin typeface="+mn-lt"/>
                        <a:ea typeface="+mn-ea"/>
                        <a:cs typeface="+mn-cs"/>
                      </a:endParaRPr>
                    </a:p>
                    <a:p>
                      <a:pPr marL="171450" lvl="0" indent="-171450" algn="l" defTabSz="914400" rtl="0" eaLnBrk="1" latinLnBrk="0" hangingPunct="1">
                        <a:buFont typeface="Arial"/>
                        <a:buChar char="•"/>
                      </a:pPr>
                      <a:r>
                        <a:rPr lang="it-IT" sz="1200" u="none" kern="1200">
                          <a:solidFill>
                            <a:schemeClr val="dk1"/>
                          </a:solidFill>
                          <a:latin typeface="+mn-lt"/>
                          <a:ea typeface="+mn-ea"/>
                          <a:cs typeface="+mn-cs"/>
                        </a:rPr>
                        <a:t>Tipo (Asciutta, Bagnata)</a:t>
                      </a:r>
                    </a:p>
                  </a:txBody>
                  <a:tcPr/>
                </a:tc>
                <a:tc>
                  <a:txBody>
                    <a:bodyPr/>
                    <a:lstStyle/>
                    <a:p>
                      <a:r>
                        <a:rPr lang="it-IT" sz="1200" b="1"/>
                        <a:t>Nome</a:t>
                      </a:r>
                    </a:p>
                  </a:txBody>
                  <a:tcPr/>
                </a:tc>
                <a:tc>
                  <a:txBody>
                    <a:bodyPr/>
                    <a:lstStyle/>
                    <a:p>
                      <a:pPr lvl="0">
                        <a:buNone/>
                      </a:pPr>
                      <a:r>
                        <a:rPr lang="it-IT" sz="1200"/>
                        <a:t>Circuito,</a:t>
                      </a:r>
                    </a:p>
                    <a:p>
                      <a:pPr lvl="0">
                        <a:buNone/>
                      </a:pPr>
                      <a:r>
                        <a:rPr lang="it-IT" sz="1200"/>
                        <a:t>Vettura</a:t>
                      </a:r>
                    </a:p>
                  </a:txBody>
                  <a:tcPr/>
                </a:tc>
                <a:extLst>
                  <a:ext uri="{0D108BD9-81ED-4DB2-BD59-A6C34878D82A}">
                    <a16:rowId xmlns:a16="http://schemas.microsoft.com/office/drawing/2014/main" val="3201593426"/>
                  </a:ext>
                </a:extLst>
              </a:tr>
              <a:tr h="566792">
                <a:tc>
                  <a:txBody>
                    <a:bodyPr/>
                    <a:lstStyle/>
                    <a:p>
                      <a:r>
                        <a:rPr lang="it-IT" sz="1200" b="1"/>
                        <a:t>Vettura</a:t>
                      </a:r>
                    </a:p>
                  </a:txBody>
                  <a:tcPr/>
                </a:tc>
                <a:tc>
                  <a:txBody>
                    <a:bodyPr/>
                    <a:lstStyle/>
                    <a:p>
                      <a:r>
                        <a:rPr lang="it-IT" sz="1200"/>
                        <a:t>Mezzo sul quale si gareggia</a:t>
                      </a:r>
                    </a:p>
                  </a:txBody>
                  <a:tcPr/>
                </a:tc>
                <a:tc>
                  <a:txBody>
                    <a:bodyPr/>
                    <a:lstStyle/>
                    <a:p>
                      <a:pPr marL="171450" indent="-171450">
                        <a:buFont typeface="Arial"/>
                        <a:buChar char="•"/>
                      </a:pPr>
                      <a:r>
                        <a:rPr lang="it-IT" sz="1200" u="sng"/>
                        <a:t>#Gara</a:t>
                      </a:r>
                    </a:p>
                    <a:p>
                      <a:pPr marL="171450" lvl="0" indent="-171450">
                        <a:buFont typeface="Arial"/>
                        <a:buChar char="•"/>
                      </a:pPr>
                      <a:r>
                        <a:rPr lang="it-IT" sz="1200"/>
                        <a:t>Modello</a:t>
                      </a:r>
                    </a:p>
                    <a:p>
                      <a:pPr marL="171450" lvl="0" indent="-171450">
                        <a:buFont typeface="Arial"/>
                        <a:buChar char="•"/>
                      </a:pPr>
                      <a:r>
                        <a:rPr lang="it-IT" sz="1200" err="1"/>
                        <a:t>Punti_Totali</a:t>
                      </a:r>
                      <a:r>
                        <a:rPr lang="it-IT" sz="1200"/>
                        <a:t>(Derivabile)</a:t>
                      </a:r>
                    </a:p>
                  </a:txBody>
                  <a:tcPr/>
                </a:tc>
                <a:tc>
                  <a:txBody>
                    <a:bodyPr/>
                    <a:lstStyle/>
                    <a:p>
                      <a:r>
                        <a:rPr lang="it-IT" sz="1200" b="1"/>
                        <a:t>#Gara</a:t>
                      </a:r>
                    </a:p>
                  </a:txBody>
                  <a:tcPr/>
                </a:tc>
                <a:tc>
                  <a:txBody>
                    <a:bodyPr/>
                    <a:lstStyle/>
                    <a:p>
                      <a:pPr lvl="0">
                        <a:buNone/>
                      </a:pPr>
                      <a:r>
                        <a:rPr lang="it-IT" sz="1200"/>
                        <a:t>Gara, Equipaggio, </a:t>
                      </a:r>
                      <a:r>
                        <a:rPr lang="it-IT" sz="1200" u="none"/>
                        <a:t>Scuderia, Componente</a:t>
                      </a:r>
                    </a:p>
                  </a:txBody>
                  <a:tcPr/>
                </a:tc>
                <a:extLst>
                  <a:ext uri="{0D108BD9-81ED-4DB2-BD59-A6C34878D82A}">
                    <a16:rowId xmlns:a16="http://schemas.microsoft.com/office/drawing/2014/main" val="2931914600"/>
                  </a:ext>
                </a:extLst>
              </a:tr>
              <a:tr h="728733">
                <a:tc>
                  <a:txBody>
                    <a:bodyPr/>
                    <a:lstStyle/>
                    <a:p>
                      <a:r>
                        <a:rPr lang="it-IT" sz="1200" b="1"/>
                        <a:t>Scuderia</a:t>
                      </a:r>
                    </a:p>
                  </a:txBody>
                  <a:tcPr/>
                </a:tc>
                <a:tc>
                  <a:txBody>
                    <a:bodyPr/>
                    <a:lstStyle/>
                    <a:p>
                      <a:r>
                        <a:rPr lang="it-IT" sz="1200"/>
                        <a:t>Azienda che gestisce le vetture</a:t>
                      </a:r>
                    </a:p>
                  </a:txBody>
                  <a:tcPr/>
                </a:tc>
                <a:tc>
                  <a:txBody>
                    <a:bodyPr/>
                    <a:lstStyle/>
                    <a:p>
                      <a:pPr marL="171450" indent="-171450">
                        <a:buFont typeface="Arial"/>
                        <a:buChar char="•"/>
                      </a:pPr>
                      <a:r>
                        <a:rPr lang="it-IT" sz="1200" u="sng"/>
                        <a:t>Nome</a:t>
                      </a:r>
                    </a:p>
                    <a:p>
                      <a:pPr marL="171450" lvl="0" indent="-171450">
                        <a:buFont typeface="Arial"/>
                        <a:buChar char="•"/>
                      </a:pPr>
                      <a:r>
                        <a:rPr lang="it-IT" sz="1200"/>
                        <a:t>Paese</a:t>
                      </a:r>
                    </a:p>
                    <a:p>
                      <a:pPr marL="171450" lvl="0" indent="-171450">
                        <a:buFont typeface="Arial"/>
                        <a:buChar char="•"/>
                      </a:pPr>
                      <a:r>
                        <a:rPr lang="it-IT" sz="1200"/>
                        <a:t>#Vetture(Derivabile)</a:t>
                      </a:r>
                    </a:p>
                    <a:p>
                      <a:pPr marL="171450" lvl="0" indent="-171450">
                        <a:buFont typeface="Arial"/>
                        <a:buChar char="•"/>
                      </a:pPr>
                      <a:r>
                        <a:rPr lang="it-IT" sz="1200"/>
                        <a:t>#Finanziamenti_ricevuti(Derivabile)</a:t>
                      </a:r>
                    </a:p>
                  </a:txBody>
                  <a:tcPr/>
                </a:tc>
                <a:tc>
                  <a:txBody>
                    <a:bodyPr/>
                    <a:lstStyle/>
                    <a:p>
                      <a:r>
                        <a:rPr lang="it-IT" sz="1200" b="1"/>
                        <a:t>Nome</a:t>
                      </a:r>
                    </a:p>
                  </a:txBody>
                  <a:tcPr/>
                </a:tc>
                <a:tc>
                  <a:txBody>
                    <a:bodyPr/>
                    <a:lstStyle/>
                    <a:p>
                      <a:pPr lvl="0">
                        <a:buNone/>
                      </a:pPr>
                      <a:r>
                        <a:rPr lang="it-IT" sz="1200"/>
                        <a:t>Gentleman Driver, Vettura</a:t>
                      </a:r>
                    </a:p>
                  </a:txBody>
                  <a:tcPr/>
                </a:tc>
                <a:extLst>
                  <a:ext uri="{0D108BD9-81ED-4DB2-BD59-A6C34878D82A}">
                    <a16:rowId xmlns:a16="http://schemas.microsoft.com/office/drawing/2014/main" val="624966075"/>
                  </a:ext>
                </a:extLst>
              </a:tr>
              <a:tr h="890674">
                <a:tc>
                  <a:txBody>
                    <a:bodyPr/>
                    <a:lstStyle/>
                    <a:p>
                      <a:pPr lvl="0">
                        <a:buNone/>
                      </a:pPr>
                      <a:r>
                        <a:rPr lang="it-IT" sz="1200" b="1"/>
                        <a:t>Pilota</a:t>
                      </a:r>
                    </a:p>
                  </a:txBody>
                  <a:tcPr/>
                </a:tc>
                <a:tc>
                  <a:txBody>
                    <a:bodyPr/>
                    <a:lstStyle/>
                    <a:p>
                      <a:pPr lvl="0">
                        <a:buNone/>
                      </a:pPr>
                      <a:r>
                        <a:rPr lang="it-IT" sz="1200"/>
                        <a:t>Persona appartenente ad un equipaggio che guida una vettura</a:t>
                      </a:r>
                    </a:p>
                  </a:txBody>
                  <a:tcPr/>
                </a:tc>
                <a:tc>
                  <a:txBody>
                    <a:bodyPr/>
                    <a:lstStyle/>
                    <a:p>
                      <a:pPr marL="171450" lvl="0" indent="-171450">
                        <a:buFont typeface="Arial"/>
                        <a:buChar char="•"/>
                      </a:pPr>
                      <a:r>
                        <a:rPr lang="it-IT" sz="1200" u="sng"/>
                        <a:t>SSID</a:t>
                      </a:r>
                    </a:p>
                    <a:p>
                      <a:pPr marL="171450" lvl="0" indent="-171450">
                        <a:buFont typeface="Arial"/>
                        <a:buChar char="•"/>
                      </a:pPr>
                      <a:r>
                        <a:rPr lang="it-IT" sz="1200"/>
                        <a:t>Nome</a:t>
                      </a:r>
                    </a:p>
                    <a:p>
                      <a:pPr marL="171450" lvl="0" indent="-171450">
                        <a:buFont typeface="Arial"/>
                        <a:buChar char="•"/>
                      </a:pPr>
                      <a:r>
                        <a:rPr lang="it-IT" sz="1200"/>
                        <a:t>Cognome</a:t>
                      </a:r>
                    </a:p>
                    <a:p>
                      <a:pPr marL="171450" lvl="0" indent="-171450">
                        <a:buFont typeface="Arial"/>
                        <a:buChar char="•"/>
                      </a:pPr>
                      <a:r>
                        <a:rPr lang="it-IT" sz="1200"/>
                        <a:t>Data di nascita</a:t>
                      </a:r>
                    </a:p>
                    <a:p>
                      <a:pPr marL="171450" lvl="0" indent="-171450">
                        <a:buFont typeface="Arial"/>
                        <a:buChar char="•"/>
                      </a:pPr>
                      <a:r>
                        <a:rPr lang="it-IT" sz="1200"/>
                        <a:t>Nazionalità</a:t>
                      </a:r>
                    </a:p>
                  </a:txBody>
                  <a:tcPr/>
                </a:tc>
                <a:tc>
                  <a:txBody>
                    <a:bodyPr/>
                    <a:lstStyle/>
                    <a:p>
                      <a:pPr lvl="0">
                        <a:buNone/>
                      </a:pPr>
                      <a:r>
                        <a:rPr lang="it-IT" sz="1200" b="1"/>
                        <a:t>SSID</a:t>
                      </a:r>
                    </a:p>
                  </a:txBody>
                  <a:tcPr/>
                </a:tc>
                <a:tc>
                  <a:txBody>
                    <a:bodyPr/>
                    <a:lstStyle/>
                    <a:p>
                      <a:pPr lvl="0">
                        <a:buNone/>
                      </a:pPr>
                      <a:r>
                        <a:rPr lang="it-IT" sz="1200"/>
                        <a:t>Equipaggio, Scuderia, PRO, AM</a:t>
                      </a:r>
                    </a:p>
                  </a:txBody>
                  <a:tcPr/>
                </a:tc>
                <a:extLst>
                  <a:ext uri="{0D108BD9-81ED-4DB2-BD59-A6C34878D82A}">
                    <a16:rowId xmlns:a16="http://schemas.microsoft.com/office/drawing/2014/main" val="2036102460"/>
                  </a:ext>
                </a:extLst>
              </a:tr>
              <a:tr h="323881">
                <a:tc>
                  <a:txBody>
                    <a:bodyPr/>
                    <a:lstStyle/>
                    <a:p>
                      <a:pPr lvl="0">
                        <a:buNone/>
                      </a:pPr>
                      <a:r>
                        <a:rPr lang="it-IT" sz="1200" b="1"/>
                        <a:t>    PRO</a:t>
                      </a:r>
                    </a:p>
                  </a:txBody>
                  <a:tcPr/>
                </a:tc>
                <a:tc>
                  <a:txBody>
                    <a:bodyPr/>
                    <a:lstStyle/>
                    <a:p>
                      <a:pPr lvl="0">
                        <a:buNone/>
                      </a:pPr>
                      <a:r>
                        <a:rPr lang="it-IT" sz="1200"/>
                        <a:t>Pilota professionista</a:t>
                      </a:r>
                    </a:p>
                  </a:txBody>
                  <a:tcPr/>
                </a:tc>
                <a:tc>
                  <a:txBody>
                    <a:bodyPr/>
                    <a:lstStyle/>
                    <a:p>
                      <a:pPr marL="171450" lvl="0" indent="-171450">
                        <a:buFont typeface="Arial"/>
                        <a:buChar char="•"/>
                      </a:pPr>
                      <a:r>
                        <a:rPr lang="it-IT" sz="1200"/>
                        <a:t>#Licenze</a:t>
                      </a:r>
                    </a:p>
                  </a:txBody>
                  <a:tcPr/>
                </a:tc>
                <a:tc>
                  <a:txBody>
                    <a:bodyPr/>
                    <a:lstStyle/>
                    <a:p>
                      <a:pPr lvl="0">
                        <a:buNone/>
                      </a:pPr>
                      <a:r>
                        <a:rPr lang="it-IT" sz="1200"/>
                        <a:t>-</a:t>
                      </a:r>
                    </a:p>
                  </a:txBody>
                  <a:tcPr/>
                </a:tc>
                <a:tc>
                  <a:txBody>
                    <a:bodyPr/>
                    <a:lstStyle/>
                    <a:p>
                      <a:pPr lvl="0">
                        <a:buNone/>
                      </a:pPr>
                      <a:r>
                        <a:rPr lang="it-IT" sz="1200"/>
                        <a:t>Pilota</a:t>
                      </a:r>
                    </a:p>
                  </a:txBody>
                  <a:tcPr/>
                </a:tc>
                <a:extLst>
                  <a:ext uri="{0D108BD9-81ED-4DB2-BD59-A6C34878D82A}">
                    <a16:rowId xmlns:a16="http://schemas.microsoft.com/office/drawing/2014/main" val="1631831983"/>
                  </a:ext>
                </a:extLst>
              </a:tr>
              <a:tr h="323881">
                <a:tc>
                  <a:txBody>
                    <a:bodyPr/>
                    <a:lstStyle/>
                    <a:p>
                      <a:pPr lvl="0">
                        <a:buNone/>
                      </a:pPr>
                      <a:r>
                        <a:rPr lang="it-IT" sz="1200" b="1"/>
                        <a:t>    AM</a:t>
                      </a:r>
                      <a:endParaRPr lang="it-IT"/>
                    </a:p>
                  </a:txBody>
                  <a:tcPr/>
                </a:tc>
                <a:tc>
                  <a:txBody>
                    <a:bodyPr/>
                    <a:lstStyle/>
                    <a:p>
                      <a:pPr lvl="0">
                        <a:buNone/>
                      </a:pPr>
                      <a:r>
                        <a:rPr lang="it-IT" sz="1200"/>
                        <a:t>Pilota amatoriale</a:t>
                      </a:r>
                    </a:p>
                  </a:txBody>
                  <a:tcPr/>
                </a:tc>
                <a:tc>
                  <a:txBody>
                    <a:bodyPr/>
                    <a:lstStyle/>
                    <a:p>
                      <a:pPr marL="171450" lvl="0" indent="-171450">
                        <a:buFont typeface="Arial"/>
                        <a:buChar char="•"/>
                      </a:pPr>
                      <a:r>
                        <a:rPr lang="it-IT" sz="1200"/>
                        <a:t>Data prima licenza</a:t>
                      </a:r>
                    </a:p>
                  </a:txBody>
                  <a:tcPr/>
                </a:tc>
                <a:tc>
                  <a:txBody>
                    <a:bodyPr/>
                    <a:lstStyle/>
                    <a:p>
                      <a:pPr lvl="0">
                        <a:buNone/>
                      </a:pPr>
                      <a:r>
                        <a:rPr lang="it-IT" sz="1200"/>
                        <a:t>-</a:t>
                      </a:r>
                    </a:p>
                  </a:txBody>
                  <a:tcPr/>
                </a:tc>
                <a:tc>
                  <a:txBody>
                    <a:bodyPr/>
                    <a:lstStyle/>
                    <a:p>
                      <a:pPr lvl="0">
                        <a:buNone/>
                      </a:pPr>
                      <a:r>
                        <a:rPr lang="it-IT" sz="1200"/>
                        <a:t>Pilota, Gentleman Driver</a:t>
                      </a:r>
                    </a:p>
                  </a:txBody>
                  <a:tcPr/>
                </a:tc>
                <a:extLst>
                  <a:ext uri="{0D108BD9-81ED-4DB2-BD59-A6C34878D82A}">
                    <a16:rowId xmlns:a16="http://schemas.microsoft.com/office/drawing/2014/main" val="2246593226"/>
                  </a:ext>
                </a:extLst>
              </a:tr>
              <a:tr h="728733">
                <a:tc>
                  <a:txBody>
                    <a:bodyPr/>
                    <a:lstStyle/>
                    <a:p>
                      <a:pPr lvl="0">
                        <a:buNone/>
                      </a:pPr>
                      <a:r>
                        <a:rPr lang="it-IT" sz="1200" b="1"/>
                        <a:t>        Gentleman Driver</a:t>
                      </a:r>
                    </a:p>
                  </a:txBody>
                  <a:tcPr/>
                </a:tc>
                <a:tc>
                  <a:txBody>
                    <a:bodyPr/>
                    <a:lstStyle/>
                    <a:p>
                      <a:pPr lvl="0">
                        <a:buNone/>
                      </a:pPr>
                      <a:r>
                        <a:rPr lang="it-IT" sz="1200"/>
                        <a:t>Pilota che gareggia grazie ad un sostanzioso finanziamento ad una scuderia </a:t>
                      </a:r>
                    </a:p>
                  </a:txBody>
                  <a:tcPr/>
                </a:tc>
                <a:tc>
                  <a:txBody>
                    <a:bodyPr/>
                    <a:lstStyle/>
                    <a:p>
                      <a:pPr marL="171450" lvl="0" indent="-171450">
                        <a:buFont typeface="Arial"/>
                        <a:buChar char="•"/>
                      </a:pPr>
                      <a:r>
                        <a:rPr lang="it-IT" sz="1200"/>
                        <a:t>Quota</a:t>
                      </a:r>
                    </a:p>
                  </a:txBody>
                  <a:tcPr/>
                </a:tc>
                <a:tc>
                  <a:txBody>
                    <a:bodyPr/>
                    <a:lstStyle/>
                    <a:p>
                      <a:pPr lvl="0">
                        <a:buNone/>
                      </a:pPr>
                      <a:endParaRPr lang="it-IT" sz="1200"/>
                    </a:p>
                  </a:txBody>
                  <a:tcPr/>
                </a:tc>
                <a:tc>
                  <a:txBody>
                    <a:bodyPr/>
                    <a:lstStyle/>
                    <a:p>
                      <a:pPr lvl="0">
                        <a:buNone/>
                      </a:pPr>
                      <a:r>
                        <a:rPr lang="it-IT" sz="1200"/>
                        <a:t>Scuderia, AM</a:t>
                      </a:r>
                    </a:p>
                  </a:txBody>
                  <a:tcPr/>
                </a:tc>
                <a:extLst>
                  <a:ext uri="{0D108BD9-81ED-4DB2-BD59-A6C34878D82A}">
                    <a16:rowId xmlns:a16="http://schemas.microsoft.com/office/drawing/2014/main" val="3541205770"/>
                  </a:ext>
                </a:extLst>
              </a:tr>
            </a:tbl>
          </a:graphicData>
        </a:graphic>
      </p:graphicFrame>
    </p:spTree>
    <p:extLst>
      <p:ext uri="{BB962C8B-B14F-4D97-AF65-F5344CB8AC3E}">
        <p14:creationId xmlns:p14="http://schemas.microsoft.com/office/powerpoint/2010/main" val="27991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19</a:t>
            </a:fld>
            <a:endParaRPr lang="en-US"/>
          </a:p>
        </p:txBody>
      </p:sp>
      <p:graphicFrame>
        <p:nvGraphicFramePr>
          <p:cNvPr id="3" name="Tabella 2">
            <a:extLst>
              <a:ext uri="{FF2B5EF4-FFF2-40B4-BE49-F238E27FC236}">
                <a16:creationId xmlns:a16="http://schemas.microsoft.com/office/drawing/2014/main" id="{0779C4A9-2399-CAEB-255B-2D443359043A}"/>
              </a:ext>
            </a:extLst>
          </p:cNvPr>
          <p:cNvGraphicFramePr>
            <a:graphicFrameLocks noGrp="1"/>
          </p:cNvGraphicFramePr>
          <p:nvPr>
            <p:extLst>
              <p:ext uri="{D42A27DB-BD31-4B8C-83A1-F6EECF244321}">
                <p14:modId xmlns:p14="http://schemas.microsoft.com/office/powerpoint/2010/main" val="1568108929"/>
              </p:ext>
            </p:extLst>
          </p:nvPr>
        </p:nvGraphicFramePr>
        <p:xfrm>
          <a:off x="577138" y="1625215"/>
          <a:ext cx="10785193" cy="3811179"/>
        </p:xfrm>
        <a:graphic>
          <a:graphicData uri="http://schemas.openxmlformats.org/drawingml/2006/table">
            <a:tbl>
              <a:tblPr firstRow="1" bandRow="1">
                <a:tableStyleId>{9DCAF9ED-07DC-4A11-8D7F-57B35C25682E}</a:tableStyleId>
              </a:tblPr>
              <a:tblGrid>
                <a:gridCol w="2157041">
                  <a:extLst>
                    <a:ext uri="{9D8B030D-6E8A-4147-A177-3AD203B41FA5}">
                      <a16:colId xmlns:a16="http://schemas.microsoft.com/office/drawing/2014/main" val="1214758797"/>
                    </a:ext>
                  </a:extLst>
                </a:gridCol>
                <a:gridCol w="2157041">
                  <a:extLst>
                    <a:ext uri="{9D8B030D-6E8A-4147-A177-3AD203B41FA5}">
                      <a16:colId xmlns:a16="http://schemas.microsoft.com/office/drawing/2014/main" val="2408468399"/>
                    </a:ext>
                  </a:extLst>
                </a:gridCol>
                <a:gridCol w="2786653">
                  <a:extLst>
                    <a:ext uri="{9D8B030D-6E8A-4147-A177-3AD203B41FA5}">
                      <a16:colId xmlns:a16="http://schemas.microsoft.com/office/drawing/2014/main" val="2658042902"/>
                    </a:ext>
                  </a:extLst>
                </a:gridCol>
                <a:gridCol w="1527417">
                  <a:extLst>
                    <a:ext uri="{9D8B030D-6E8A-4147-A177-3AD203B41FA5}">
                      <a16:colId xmlns:a16="http://schemas.microsoft.com/office/drawing/2014/main" val="1749381894"/>
                    </a:ext>
                  </a:extLst>
                </a:gridCol>
                <a:gridCol w="2157041">
                  <a:extLst>
                    <a:ext uri="{9D8B030D-6E8A-4147-A177-3AD203B41FA5}">
                      <a16:colId xmlns:a16="http://schemas.microsoft.com/office/drawing/2014/main" val="1700828265"/>
                    </a:ext>
                  </a:extLst>
                </a:gridCol>
              </a:tblGrid>
              <a:tr h="323881">
                <a:tc>
                  <a:txBody>
                    <a:bodyPr/>
                    <a:lstStyle/>
                    <a:p>
                      <a:pPr lvl="0">
                        <a:buNone/>
                      </a:pPr>
                      <a:r>
                        <a:rPr lang="it-IT" sz="1200"/>
                        <a:t>TERMINE</a:t>
                      </a:r>
                      <a:endParaRPr lang="it-IT"/>
                    </a:p>
                  </a:txBody>
                  <a:tcPr/>
                </a:tc>
                <a:tc>
                  <a:txBody>
                    <a:bodyPr/>
                    <a:lstStyle/>
                    <a:p>
                      <a:r>
                        <a:rPr lang="it-IT" sz="1200"/>
                        <a:t>DESCRIZIONE</a:t>
                      </a:r>
                    </a:p>
                  </a:txBody>
                  <a:tcPr/>
                </a:tc>
                <a:tc>
                  <a:txBody>
                    <a:bodyPr/>
                    <a:lstStyle/>
                    <a:p>
                      <a:r>
                        <a:rPr lang="it-IT" sz="1200"/>
                        <a:t>ATTRIBUTI</a:t>
                      </a:r>
                    </a:p>
                  </a:txBody>
                  <a:tcPr/>
                </a:tc>
                <a:tc>
                  <a:txBody>
                    <a:bodyPr/>
                    <a:lstStyle/>
                    <a:p>
                      <a:r>
                        <a:rPr lang="it-IT" sz="1200"/>
                        <a:t>IDENTIFICATORE</a:t>
                      </a:r>
                    </a:p>
                  </a:txBody>
                  <a:tcPr/>
                </a:tc>
                <a:tc>
                  <a:txBody>
                    <a:bodyPr/>
                    <a:lstStyle/>
                    <a:p>
                      <a:pPr lvl="0">
                        <a:buNone/>
                      </a:pPr>
                      <a:r>
                        <a:rPr lang="it-IT" sz="1200"/>
                        <a:t>COLLEGAMENTI</a:t>
                      </a:r>
                    </a:p>
                  </a:txBody>
                  <a:tcPr/>
                </a:tc>
                <a:extLst>
                  <a:ext uri="{0D108BD9-81ED-4DB2-BD59-A6C34878D82A}">
                    <a16:rowId xmlns:a16="http://schemas.microsoft.com/office/drawing/2014/main" val="294418434"/>
                  </a:ext>
                </a:extLst>
              </a:tr>
              <a:tr h="728733">
                <a:tc>
                  <a:txBody>
                    <a:bodyPr/>
                    <a:lstStyle/>
                    <a:p>
                      <a:pPr lvl="0">
                        <a:buNone/>
                      </a:pPr>
                      <a:r>
                        <a:rPr lang="it-IT" sz="1200" b="1"/>
                        <a:t>Costruttore</a:t>
                      </a:r>
                      <a:endParaRPr lang="it-IT" b="1"/>
                    </a:p>
                  </a:txBody>
                  <a:tcPr/>
                </a:tc>
                <a:tc>
                  <a:txBody>
                    <a:bodyPr/>
                    <a:lstStyle/>
                    <a:p>
                      <a:r>
                        <a:rPr lang="it-IT" sz="1200"/>
                        <a:t>Azienda che produce componenti</a:t>
                      </a:r>
                    </a:p>
                  </a:txBody>
                  <a:tcPr/>
                </a:tc>
                <a:tc>
                  <a:txBody>
                    <a:bodyPr/>
                    <a:lstStyle/>
                    <a:p>
                      <a:pPr marL="285750" indent="-285750">
                        <a:buFont typeface="Arial"/>
                        <a:buChar char="•"/>
                      </a:pPr>
                      <a:r>
                        <a:rPr lang="it-IT" sz="1200" u="sng" err="1"/>
                        <a:t>Ragione_Sociale</a:t>
                      </a:r>
                    </a:p>
                    <a:p>
                      <a:pPr marL="285750" lvl="0" indent="-285750">
                        <a:buFont typeface="Arial"/>
                        <a:buChar char="•"/>
                      </a:pPr>
                      <a:r>
                        <a:rPr lang="it-IT" sz="1200"/>
                        <a:t>Nome</a:t>
                      </a:r>
                    </a:p>
                    <a:p>
                      <a:pPr marL="285750" lvl="0" indent="-285750">
                        <a:buFont typeface="Arial"/>
                        <a:buChar char="•"/>
                      </a:pPr>
                      <a:r>
                        <a:rPr lang="it-IT" sz="1200"/>
                        <a:t>Sede </a:t>
                      </a:r>
                    </a:p>
                    <a:p>
                      <a:pPr marL="285750" lvl="0" indent="-285750">
                        <a:buFont typeface="Arial"/>
                        <a:buChar char="•"/>
                      </a:pPr>
                      <a:r>
                        <a:rPr lang="it-IT" sz="1200"/>
                        <a:t>#Componenti </a:t>
                      </a:r>
                    </a:p>
                  </a:txBody>
                  <a:tcPr/>
                </a:tc>
                <a:tc>
                  <a:txBody>
                    <a:bodyPr/>
                    <a:lstStyle/>
                    <a:p>
                      <a:r>
                        <a:rPr lang="it-IT" sz="1200" err="1"/>
                        <a:t>Ragione_Sociale</a:t>
                      </a:r>
                    </a:p>
                  </a:txBody>
                  <a:tcPr/>
                </a:tc>
                <a:tc>
                  <a:txBody>
                    <a:bodyPr/>
                    <a:lstStyle/>
                    <a:p>
                      <a:pPr lvl="0">
                        <a:buNone/>
                      </a:pPr>
                      <a:r>
                        <a:rPr lang="it-IT" sz="1200"/>
                        <a:t>Componente</a:t>
                      </a:r>
                    </a:p>
                  </a:txBody>
                  <a:tcPr/>
                </a:tc>
                <a:extLst>
                  <a:ext uri="{0D108BD9-81ED-4DB2-BD59-A6C34878D82A}">
                    <a16:rowId xmlns:a16="http://schemas.microsoft.com/office/drawing/2014/main" val="3312121479"/>
                  </a:ext>
                </a:extLst>
              </a:tr>
              <a:tr h="728733">
                <a:tc>
                  <a:txBody>
                    <a:bodyPr/>
                    <a:lstStyle/>
                    <a:p>
                      <a:r>
                        <a:rPr lang="it-IT" sz="1200" b="1"/>
                        <a:t>Componente</a:t>
                      </a:r>
                    </a:p>
                  </a:txBody>
                  <a:tcPr/>
                </a:tc>
                <a:tc>
                  <a:txBody>
                    <a:bodyPr/>
                    <a:lstStyle/>
                    <a:p>
                      <a:r>
                        <a:rPr lang="it-IT" sz="1200"/>
                        <a:t>Componenti prodotti dai costruttori per essere montati sulle vetture</a:t>
                      </a:r>
                    </a:p>
                  </a:txBody>
                  <a:tcPr/>
                </a:tc>
                <a:tc>
                  <a:txBody>
                    <a:bodyPr/>
                    <a:lstStyle/>
                    <a:p>
                      <a:pPr marL="285750" indent="-285750">
                        <a:buFont typeface="Arial"/>
                        <a:buChar char="•"/>
                      </a:pPr>
                      <a:r>
                        <a:rPr lang="it-IT" sz="1200" u="sng"/>
                        <a:t>ID</a:t>
                      </a:r>
                    </a:p>
                    <a:p>
                      <a:pPr marL="285750" lvl="0" indent="-285750">
                        <a:buFont typeface="Arial"/>
                        <a:buChar char="•"/>
                      </a:pPr>
                      <a:r>
                        <a:rPr lang="it-IT" sz="1200"/>
                        <a:t>Costo</a:t>
                      </a:r>
                    </a:p>
                  </a:txBody>
                  <a:tcPr/>
                </a:tc>
                <a:tc>
                  <a:txBody>
                    <a:bodyPr/>
                    <a:lstStyle/>
                    <a:p>
                      <a:r>
                        <a:rPr lang="it-IT" sz="1200"/>
                        <a:t>ID</a:t>
                      </a:r>
                    </a:p>
                  </a:txBody>
                  <a:tcPr/>
                </a:tc>
                <a:tc>
                  <a:txBody>
                    <a:bodyPr/>
                    <a:lstStyle/>
                    <a:p>
                      <a:pPr lvl="0">
                        <a:buNone/>
                      </a:pPr>
                      <a:r>
                        <a:rPr lang="it-IT" sz="1200"/>
                        <a:t>Costruttore, Vettura, Telaio, Cambio, Motore</a:t>
                      </a:r>
                    </a:p>
                  </a:txBody>
                  <a:tcPr/>
                </a:tc>
                <a:extLst>
                  <a:ext uri="{0D108BD9-81ED-4DB2-BD59-A6C34878D82A}">
                    <a16:rowId xmlns:a16="http://schemas.microsoft.com/office/drawing/2014/main" val="3201593426"/>
                  </a:ext>
                </a:extLst>
              </a:tr>
              <a:tr h="566792">
                <a:tc>
                  <a:txBody>
                    <a:bodyPr/>
                    <a:lstStyle/>
                    <a:p>
                      <a:r>
                        <a:rPr lang="it-IT" sz="1200" b="1"/>
                        <a:t>Telaio</a:t>
                      </a:r>
                    </a:p>
                  </a:txBody>
                  <a:tcPr/>
                </a:tc>
                <a:tc>
                  <a:txBody>
                    <a:bodyPr/>
                    <a:lstStyle/>
                    <a:p>
                      <a:r>
                        <a:rPr lang="it-IT" sz="1200"/>
                        <a:t>-</a:t>
                      </a:r>
                    </a:p>
                  </a:txBody>
                  <a:tcPr/>
                </a:tc>
                <a:tc>
                  <a:txBody>
                    <a:bodyPr/>
                    <a:lstStyle/>
                    <a:p>
                      <a:pPr marL="171450" indent="-171450">
                        <a:buFont typeface="Arial"/>
                        <a:buChar char="•"/>
                      </a:pPr>
                      <a:r>
                        <a:rPr lang="it-IT" sz="1200"/>
                        <a:t>Materiale</a:t>
                      </a:r>
                    </a:p>
                    <a:p>
                      <a:pPr marL="171450" lvl="0" indent="-171450">
                        <a:buFont typeface="Arial"/>
                        <a:buChar char="•"/>
                      </a:pPr>
                      <a:r>
                        <a:rPr lang="it-IT" sz="1200"/>
                        <a:t>Peso</a:t>
                      </a:r>
                    </a:p>
                  </a:txBody>
                  <a:tcPr/>
                </a:tc>
                <a:tc>
                  <a:txBody>
                    <a:bodyPr/>
                    <a:lstStyle/>
                    <a:p>
                      <a:r>
                        <a:rPr lang="it-IT" sz="1200"/>
                        <a:t>-</a:t>
                      </a:r>
                    </a:p>
                  </a:txBody>
                  <a:tcPr/>
                </a:tc>
                <a:tc>
                  <a:txBody>
                    <a:bodyPr/>
                    <a:lstStyle/>
                    <a:p>
                      <a:pPr lvl="0">
                        <a:buNone/>
                      </a:pPr>
                      <a:r>
                        <a:rPr lang="it-IT" sz="1200" u="none"/>
                        <a:t>Componente</a:t>
                      </a:r>
                    </a:p>
                  </a:txBody>
                  <a:tcPr/>
                </a:tc>
                <a:extLst>
                  <a:ext uri="{0D108BD9-81ED-4DB2-BD59-A6C34878D82A}">
                    <a16:rowId xmlns:a16="http://schemas.microsoft.com/office/drawing/2014/main" val="2931914600"/>
                  </a:ext>
                </a:extLst>
              </a:tr>
              <a:tr h="728733">
                <a:tc>
                  <a:txBody>
                    <a:bodyPr/>
                    <a:lstStyle/>
                    <a:p>
                      <a:r>
                        <a:rPr lang="it-IT" sz="1200" b="1"/>
                        <a:t>Cambio</a:t>
                      </a:r>
                    </a:p>
                  </a:txBody>
                  <a:tcPr/>
                </a:tc>
                <a:tc>
                  <a:txBody>
                    <a:bodyPr/>
                    <a:lstStyle/>
                    <a:p>
                      <a:r>
                        <a:rPr lang="it-IT" sz="1200"/>
                        <a:t>-</a:t>
                      </a:r>
                    </a:p>
                  </a:txBody>
                  <a:tcPr/>
                </a:tc>
                <a:tc>
                  <a:txBody>
                    <a:bodyPr/>
                    <a:lstStyle/>
                    <a:p>
                      <a:pPr marL="171450" indent="-171450">
                        <a:buFont typeface="Arial"/>
                        <a:buChar char="•"/>
                      </a:pPr>
                      <a:r>
                        <a:rPr lang="it-IT" sz="1200"/>
                        <a:t>#Marce</a:t>
                      </a:r>
                    </a:p>
                  </a:txBody>
                  <a:tcPr/>
                </a:tc>
                <a:tc>
                  <a:txBody>
                    <a:bodyPr/>
                    <a:lstStyle/>
                    <a:p>
                      <a:r>
                        <a:rPr lang="it-IT" sz="1200"/>
                        <a:t>-</a:t>
                      </a:r>
                    </a:p>
                  </a:txBody>
                  <a:tcPr/>
                </a:tc>
                <a:tc>
                  <a:txBody>
                    <a:bodyPr/>
                    <a:lstStyle/>
                    <a:p>
                      <a:pPr lvl="0">
                        <a:buNone/>
                      </a:pPr>
                      <a:r>
                        <a:rPr lang="it-IT" sz="1200"/>
                        <a:t>Componente</a:t>
                      </a:r>
                    </a:p>
                  </a:txBody>
                  <a:tcPr/>
                </a:tc>
                <a:extLst>
                  <a:ext uri="{0D108BD9-81ED-4DB2-BD59-A6C34878D82A}">
                    <a16:rowId xmlns:a16="http://schemas.microsoft.com/office/drawing/2014/main" val="624966075"/>
                  </a:ext>
                </a:extLst>
              </a:tr>
              <a:tr h="323881">
                <a:tc>
                  <a:txBody>
                    <a:bodyPr/>
                    <a:lstStyle/>
                    <a:p>
                      <a:pPr lvl="0">
                        <a:buNone/>
                      </a:pPr>
                      <a:r>
                        <a:rPr lang="it-IT" sz="1200" b="1"/>
                        <a:t>Motore</a:t>
                      </a:r>
                    </a:p>
                  </a:txBody>
                  <a:tcPr/>
                </a:tc>
                <a:tc>
                  <a:txBody>
                    <a:bodyPr/>
                    <a:lstStyle/>
                    <a:p>
                      <a:pPr lvl="0">
                        <a:buNone/>
                      </a:pPr>
                      <a:r>
                        <a:rPr lang="it-IT" sz="1200"/>
                        <a:t>-</a:t>
                      </a:r>
                    </a:p>
                  </a:txBody>
                  <a:tcPr/>
                </a:tc>
                <a:tc>
                  <a:txBody>
                    <a:bodyPr/>
                    <a:lstStyle/>
                    <a:p>
                      <a:pPr marL="171450" lvl="0" indent="-171450">
                        <a:buFont typeface="Arial"/>
                        <a:buChar char="•"/>
                      </a:pPr>
                      <a:r>
                        <a:rPr lang="it-IT" sz="1200"/>
                        <a:t>Cilindrata</a:t>
                      </a:r>
                    </a:p>
                    <a:p>
                      <a:pPr marL="171450" lvl="0" indent="-171450">
                        <a:buFont typeface="Arial"/>
                        <a:buChar char="•"/>
                      </a:pPr>
                      <a:r>
                        <a:rPr lang="it-IT" sz="1200"/>
                        <a:t>Tipo</a:t>
                      </a:r>
                    </a:p>
                    <a:p>
                      <a:pPr marL="171450" lvl="0" indent="-171450">
                        <a:buFont typeface="Arial"/>
                        <a:buChar char="•"/>
                      </a:pPr>
                      <a:r>
                        <a:rPr lang="it-IT" sz="1200"/>
                        <a:t>#Cilindri</a:t>
                      </a:r>
                    </a:p>
                  </a:txBody>
                  <a:tcPr/>
                </a:tc>
                <a:tc>
                  <a:txBody>
                    <a:bodyPr/>
                    <a:lstStyle/>
                    <a:p>
                      <a:pPr lvl="0">
                        <a:buNone/>
                      </a:pPr>
                      <a:r>
                        <a:rPr lang="it-IT" sz="1200"/>
                        <a:t>-</a:t>
                      </a:r>
                    </a:p>
                  </a:txBody>
                  <a:tcPr/>
                </a:tc>
                <a:tc>
                  <a:txBody>
                    <a:bodyPr/>
                    <a:lstStyle/>
                    <a:p>
                      <a:pPr lvl="0">
                        <a:buNone/>
                      </a:pPr>
                      <a:r>
                        <a:rPr lang="it-IT" sz="1200"/>
                        <a:t>Componente</a:t>
                      </a:r>
                    </a:p>
                  </a:txBody>
                  <a:tcPr/>
                </a:tc>
                <a:extLst>
                  <a:ext uri="{0D108BD9-81ED-4DB2-BD59-A6C34878D82A}">
                    <a16:rowId xmlns:a16="http://schemas.microsoft.com/office/drawing/2014/main" val="1631831983"/>
                  </a:ext>
                </a:extLst>
              </a:tr>
            </a:tbl>
          </a:graphicData>
        </a:graphic>
      </p:graphicFrame>
      <p:sp>
        <p:nvSpPr>
          <p:cNvPr id="5" name="Title 1">
            <a:extLst>
              <a:ext uri="{FF2B5EF4-FFF2-40B4-BE49-F238E27FC236}">
                <a16:creationId xmlns:a16="http://schemas.microsoft.com/office/drawing/2014/main" id="{49338C3A-43C3-E657-BDCF-CD7208461D7B}"/>
              </a:ext>
            </a:extLst>
          </p:cNvPr>
          <p:cNvSpPr txBox="1">
            <a:spLocks/>
          </p:cNvSpPr>
          <p:nvPr/>
        </p:nvSpPr>
        <p:spPr>
          <a:xfrm>
            <a:off x="91502" y="107673"/>
            <a:ext cx="11418901" cy="8827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GLOSSARIO DEI TERMINI(</a:t>
            </a:r>
            <a:r>
              <a:rPr lang="it-IT" sz="4800" b="1" i="1" err="1">
                <a:solidFill>
                  <a:schemeClr val="accent2">
                    <a:lumMod val="75000"/>
                  </a:schemeClr>
                </a:solidFill>
              </a:rPr>
              <a:t>ENTITà</a:t>
            </a:r>
            <a:r>
              <a:rPr lang="it-IT" sz="4800" b="1" i="1">
                <a:solidFill>
                  <a:schemeClr val="accent2">
                    <a:lumMod val="75000"/>
                  </a:schemeClr>
                </a:solidFill>
              </a:rPr>
              <a:t>) 2/2</a:t>
            </a:r>
          </a:p>
        </p:txBody>
      </p:sp>
    </p:spTree>
    <p:extLst>
      <p:ext uri="{BB962C8B-B14F-4D97-AF65-F5344CB8AC3E}">
        <p14:creationId xmlns:p14="http://schemas.microsoft.com/office/powerpoint/2010/main" val="75228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a:p>
        </p:txBody>
      </p:sp>
      <p:sp>
        <p:nvSpPr>
          <p:cNvPr id="10" name="Title 1">
            <a:extLst>
              <a:ext uri="{FF2B5EF4-FFF2-40B4-BE49-F238E27FC236}">
                <a16:creationId xmlns:a16="http://schemas.microsoft.com/office/drawing/2014/main" id="{F65AF97C-E950-13C5-02D2-131079D1FA3C}"/>
              </a:ext>
            </a:extLst>
          </p:cNvPr>
          <p:cNvSpPr txBox="1">
            <a:spLocks/>
          </p:cNvSpPr>
          <p:nvPr/>
        </p:nvSpPr>
        <p:spPr>
          <a:xfrm>
            <a:off x="487959" y="476854"/>
            <a:ext cx="2988851" cy="7409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a:solidFill>
                  <a:schemeClr val="accent2">
                    <a:lumMod val="75000"/>
                  </a:schemeClr>
                </a:solidFill>
              </a:rPr>
              <a:t>task 1</a:t>
            </a:r>
          </a:p>
        </p:txBody>
      </p:sp>
      <p:sp>
        <p:nvSpPr>
          <p:cNvPr id="4" name="CasellaDiTesto 3">
            <a:extLst>
              <a:ext uri="{FF2B5EF4-FFF2-40B4-BE49-F238E27FC236}">
                <a16:creationId xmlns:a16="http://schemas.microsoft.com/office/drawing/2014/main" id="{1CF54670-1F90-10B7-7EA2-9C2A7A01047B}"/>
              </a:ext>
            </a:extLst>
          </p:cNvPr>
          <p:cNvSpPr txBox="1"/>
          <p:nvPr/>
        </p:nvSpPr>
        <p:spPr>
          <a:xfrm>
            <a:off x="6671884" y="1226174"/>
            <a:ext cx="496636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i="1" err="1"/>
              <a:t>Descrizione</a:t>
            </a:r>
            <a:r>
              <a:rPr lang="en-US" sz="2800" i="1"/>
              <a:t> </a:t>
            </a:r>
            <a:r>
              <a:rPr lang="en-US" sz="2800" i="1" err="1"/>
              <a:t>Dettagliata</a:t>
            </a:r>
            <a:br>
              <a:rPr lang="en-US" sz="2800" i="1"/>
            </a:br>
            <a:endParaRPr lang="en-US" sz="2800" i="1"/>
          </a:p>
          <a:p>
            <a:pPr marL="457200" indent="-457200">
              <a:buFont typeface="Arial" panose="020B0604020202020204" pitchFamily="34" charset="0"/>
              <a:buChar char="•"/>
            </a:pPr>
            <a:r>
              <a:rPr lang="en-US" sz="2800" i="1" err="1"/>
              <a:t>Analisi</a:t>
            </a:r>
            <a:r>
              <a:rPr lang="en-US" sz="2800" i="1"/>
              <a:t> </a:t>
            </a:r>
            <a:r>
              <a:rPr lang="en-US" sz="2800" i="1" err="1"/>
              <a:t>della</a:t>
            </a:r>
            <a:r>
              <a:rPr lang="en-US" sz="2800" i="1"/>
              <a:t> </a:t>
            </a:r>
            <a:r>
              <a:rPr lang="en-US" sz="2800" i="1" err="1"/>
              <a:t>specifica</a:t>
            </a:r>
            <a:r>
              <a:rPr lang="en-US" sz="2800" i="1"/>
              <a:t> </a:t>
            </a:r>
            <a:br>
              <a:rPr lang="en-US" sz="2800" i="1"/>
            </a:br>
            <a:endParaRPr lang="en-US" sz="2800" i="1"/>
          </a:p>
          <a:p>
            <a:pPr marL="457200" indent="-457200">
              <a:buFont typeface="Arial" panose="020B0604020202020204" pitchFamily="34" charset="0"/>
              <a:buChar char="•"/>
            </a:pPr>
            <a:r>
              <a:rPr lang="en-US" sz="2800" i="1" err="1"/>
              <a:t>Glossario</a:t>
            </a:r>
            <a:r>
              <a:rPr lang="en-US" sz="2800" i="1"/>
              <a:t> </a:t>
            </a:r>
            <a:r>
              <a:rPr lang="en-US" sz="2800" i="1" err="1"/>
              <a:t>dei</a:t>
            </a:r>
            <a:r>
              <a:rPr lang="en-US" sz="2800" i="1"/>
              <a:t> termini  </a:t>
            </a:r>
            <a:br>
              <a:rPr lang="en-US" sz="2800" i="1"/>
            </a:br>
            <a:endParaRPr lang="en-US" sz="2800" i="1"/>
          </a:p>
          <a:p>
            <a:pPr marL="457200" indent="-457200">
              <a:buFont typeface="Arial" panose="020B0604020202020204" pitchFamily="34" charset="0"/>
              <a:buChar char="•"/>
            </a:pPr>
            <a:r>
              <a:rPr lang="en-US" sz="2800" i="1"/>
              <a:t>Schema </a:t>
            </a:r>
            <a:r>
              <a:rPr lang="en-US" sz="2800" i="1" err="1"/>
              <a:t>Entità</a:t>
            </a:r>
            <a:r>
              <a:rPr lang="en-US" sz="2800" i="1"/>
              <a:t>/</a:t>
            </a:r>
            <a:r>
              <a:rPr lang="en-US" sz="2800" i="1" err="1"/>
              <a:t>Relazioni</a:t>
            </a:r>
            <a:br>
              <a:rPr lang="en-US" sz="2800" i="1"/>
            </a:br>
            <a:endParaRPr lang="en-US" sz="2800" i="1"/>
          </a:p>
          <a:p>
            <a:pPr marL="457200" indent="-457200">
              <a:buFont typeface="Arial" panose="020B0604020202020204" pitchFamily="34" charset="0"/>
              <a:buChar char="•"/>
            </a:pPr>
            <a:r>
              <a:rPr lang="en-US" sz="2800" i="1" err="1"/>
              <a:t>Commenti</a:t>
            </a:r>
            <a:r>
              <a:rPr lang="en-US" sz="2800" i="1"/>
              <a:t> </a:t>
            </a:r>
            <a:r>
              <a:rPr lang="en-US" sz="2800" i="1" err="1"/>
              <a:t>sulle</a:t>
            </a:r>
            <a:r>
              <a:rPr lang="en-US" sz="2800" i="1"/>
              <a:t> </a:t>
            </a:r>
            <a:r>
              <a:rPr lang="en-US" sz="2800" i="1" err="1"/>
              <a:t>scelte</a:t>
            </a:r>
            <a:r>
              <a:rPr lang="en-US" sz="2800" i="1"/>
              <a:t> </a:t>
            </a:r>
            <a:r>
              <a:rPr lang="en-US" sz="2800" i="1" err="1"/>
              <a:t>progettuali</a:t>
            </a:r>
            <a:r>
              <a:rPr lang="en-US" sz="2800" i="1"/>
              <a:t> </a:t>
            </a:r>
            <a:r>
              <a:rPr lang="en-US" sz="2800" i="1" err="1"/>
              <a:t>effettuate</a:t>
            </a:r>
            <a:endParaRPr lang="en-US" sz="2800" i="1"/>
          </a:p>
        </p:txBody>
      </p:sp>
    </p:spTree>
    <p:extLst>
      <p:ext uri="{BB962C8B-B14F-4D97-AF65-F5344CB8AC3E}">
        <p14:creationId xmlns:p14="http://schemas.microsoft.com/office/powerpoint/2010/main" val="174286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B7CEEFB8-4C9D-D346-E797-BF80E9B19264}"/>
              </a:ext>
            </a:extLst>
          </p:cNvPr>
          <p:cNvSpPr>
            <a:spLocks noGrp="1"/>
          </p:cNvSpPr>
          <p:nvPr>
            <p:ph type="sldNum" sz="quarter" idx="12"/>
          </p:nvPr>
        </p:nvSpPr>
        <p:spPr/>
        <p:txBody>
          <a:bodyPr/>
          <a:lstStyle/>
          <a:p>
            <a:fld id="{A49DFD55-3C28-40EF-9E31-A92D2E4017FF}"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1E0BE820-6BD9-A397-51E2-1C2846ECA1AF}"/>
                  </a:ext>
                </a:extLst>
              </p14:cNvPr>
              <p14:cNvContentPartPr/>
              <p14:nvPr/>
            </p14:nvContentPartPr>
            <p14:xfrm>
              <a:off x="674923" y="238311"/>
              <a:ext cx="1128970" cy="835771"/>
            </p14:xfrm>
          </p:contentPart>
        </mc:Choice>
        <mc:Fallback>
          <p:pic>
            <p:nvPicPr>
              <p:cNvPr id="2" name="Input penna 1">
                <a:extLst>
                  <a:ext uri="{FF2B5EF4-FFF2-40B4-BE49-F238E27FC236}">
                    <a16:creationId xmlns:a16="http://schemas.microsoft.com/office/drawing/2014/main" id="{1E0BE820-6BD9-A397-51E2-1C2846ECA1AF}"/>
                  </a:ext>
                </a:extLst>
              </p:cNvPr>
              <p:cNvPicPr/>
              <p:nvPr/>
            </p:nvPicPr>
            <p:blipFill>
              <a:blip r:embed="rId3"/>
              <a:stretch>
                <a:fillRect/>
              </a:stretch>
            </p:blipFill>
            <p:spPr>
              <a:xfrm>
                <a:off x="656929" y="220322"/>
                <a:ext cx="1164599" cy="87138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put penna 6">
                <a:extLst>
                  <a:ext uri="{FF2B5EF4-FFF2-40B4-BE49-F238E27FC236}">
                    <a16:creationId xmlns:a16="http://schemas.microsoft.com/office/drawing/2014/main" id="{3A2EB688-AACC-47AF-B2D8-BC4DA106EA2E}"/>
                  </a:ext>
                </a:extLst>
              </p14:cNvPr>
              <p14:cNvContentPartPr/>
              <p14:nvPr/>
            </p14:nvContentPartPr>
            <p14:xfrm>
              <a:off x="5341938" y="6389400"/>
              <a:ext cx="1533639" cy="281421"/>
            </p14:xfrm>
          </p:contentPart>
        </mc:Choice>
        <mc:Fallback>
          <p:pic>
            <p:nvPicPr>
              <p:cNvPr id="7" name="Input penna 6">
                <a:extLst>
                  <a:ext uri="{FF2B5EF4-FFF2-40B4-BE49-F238E27FC236}">
                    <a16:creationId xmlns:a16="http://schemas.microsoft.com/office/drawing/2014/main" id="{3A2EB688-AACC-47AF-B2D8-BC4DA106EA2E}"/>
                  </a:ext>
                </a:extLst>
              </p:cNvPr>
              <p:cNvPicPr/>
              <p:nvPr/>
            </p:nvPicPr>
            <p:blipFill>
              <a:blip r:embed="rId5"/>
              <a:stretch>
                <a:fillRect/>
              </a:stretch>
            </p:blipFill>
            <p:spPr>
              <a:xfrm>
                <a:off x="5278951" y="6326422"/>
                <a:ext cx="1659253" cy="407017"/>
              </a:xfrm>
              <a:prstGeom prst="rect">
                <a:avLst/>
              </a:prstGeom>
            </p:spPr>
          </p:pic>
        </mc:Fallback>
      </mc:AlternateContent>
      <p:sp>
        <p:nvSpPr>
          <p:cNvPr id="11" name="Title 1">
            <a:extLst>
              <a:ext uri="{FF2B5EF4-FFF2-40B4-BE49-F238E27FC236}">
                <a16:creationId xmlns:a16="http://schemas.microsoft.com/office/drawing/2014/main" id="{435A1628-9215-725A-1425-D366E1A7C3D1}"/>
              </a:ext>
            </a:extLst>
          </p:cNvPr>
          <p:cNvSpPr txBox="1">
            <a:spLocks/>
          </p:cNvSpPr>
          <p:nvPr/>
        </p:nvSpPr>
        <p:spPr>
          <a:xfrm>
            <a:off x="3045428" y="-5069"/>
            <a:ext cx="9108624" cy="845125"/>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4800" b="1" i="1">
                <a:solidFill>
                  <a:schemeClr val="accent2">
                    <a:lumMod val="75000"/>
                  </a:schemeClr>
                </a:solidFill>
              </a:rPr>
              <a:t>Diagramma ER</a:t>
            </a:r>
            <a:endParaRPr lang="it-IT" err="1">
              <a:solidFill>
                <a:schemeClr val="accent2">
                  <a:lumMod val="75000"/>
                </a:schemeClr>
              </a:solidFill>
            </a:endParaRPr>
          </a:p>
        </p:txBody>
      </p:sp>
      <p:sp>
        <p:nvSpPr>
          <p:cNvPr id="3" name="CasellaDiTesto 2">
            <a:extLst>
              <a:ext uri="{FF2B5EF4-FFF2-40B4-BE49-F238E27FC236}">
                <a16:creationId xmlns:a16="http://schemas.microsoft.com/office/drawing/2014/main" id="{CBD2206B-4B94-7250-F4A2-56E5AA7A1380}"/>
              </a:ext>
            </a:extLst>
          </p:cNvPr>
          <p:cNvSpPr txBox="1"/>
          <p:nvPr/>
        </p:nvSpPr>
        <p:spPr>
          <a:xfrm>
            <a:off x="565842" y="196158"/>
            <a:ext cx="5945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VECCHIO</a:t>
            </a:r>
          </a:p>
        </p:txBody>
      </p:sp>
      <p:pic>
        <p:nvPicPr>
          <p:cNvPr id="4" name="Immagine 3" descr="Immagine che contiene diagramma, Disegno tecnico, Piano, schematico&#10;&#10;Descrizione generata automaticamente">
            <a:extLst>
              <a:ext uri="{FF2B5EF4-FFF2-40B4-BE49-F238E27FC236}">
                <a16:creationId xmlns:a16="http://schemas.microsoft.com/office/drawing/2014/main" id="{609FA3C2-7506-51D7-9E9D-2BBDA21B9D93}"/>
              </a:ext>
            </a:extLst>
          </p:cNvPr>
          <p:cNvPicPr>
            <a:picLocks noChangeAspect="1"/>
          </p:cNvPicPr>
          <p:nvPr/>
        </p:nvPicPr>
        <p:blipFill rotWithShape="1">
          <a:blip r:embed="rId6"/>
          <a:srcRect t="817" b="163"/>
          <a:stretch/>
        </p:blipFill>
        <p:spPr>
          <a:xfrm>
            <a:off x="0" y="733547"/>
            <a:ext cx="12192000" cy="5426835"/>
          </a:xfrm>
          <a:prstGeom prst="rect">
            <a:avLst/>
          </a:prstGeom>
        </p:spPr>
      </p:pic>
    </p:spTree>
    <p:extLst>
      <p:ext uri="{BB962C8B-B14F-4D97-AF65-F5344CB8AC3E}">
        <p14:creationId xmlns:p14="http://schemas.microsoft.com/office/powerpoint/2010/main" val="790761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595444" y="2652808"/>
            <a:ext cx="6766467"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ea typeface="+mj-lt"/>
                <a:cs typeface="+mj-lt"/>
              </a:rPr>
              <a:t>Commenti sulle scelte progettuali</a:t>
            </a:r>
            <a:endParaRPr lang="it-IT" sz="4800" b="1" i="1">
              <a:solidFill>
                <a:schemeClr val="accent2">
                  <a:lumMod val="75000"/>
                </a:schemeClr>
              </a:solidFill>
            </a:endParaRPr>
          </a:p>
        </p:txBody>
      </p:sp>
    </p:spTree>
    <p:extLst>
      <p:ext uri="{BB962C8B-B14F-4D97-AF65-F5344CB8AC3E}">
        <p14:creationId xmlns:p14="http://schemas.microsoft.com/office/powerpoint/2010/main" val="1703022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3F534FD4-6C11-B450-675C-F0A6C1FB20BD}"/>
              </a:ext>
            </a:extLst>
          </p:cNvPr>
          <p:cNvSpPr>
            <a:spLocks noGrp="1"/>
          </p:cNvSpPr>
          <p:nvPr>
            <p:ph type="sldNum" sz="quarter" idx="12"/>
          </p:nvPr>
        </p:nvSpPr>
        <p:spPr/>
        <p:txBody>
          <a:bodyPr/>
          <a:lstStyle/>
          <a:p>
            <a:fld id="{A49DFD55-3C28-40EF-9E31-A92D2E4017FF}" type="slidenum">
              <a:rPr lang="en-US" smtClean="0"/>
              <a:pPr/>
              <a:t>22</a:t>
            </a:fld>
            <a:endParaRPr lang="en-US"/>
          </a:p>
        </p:txBody>
      </p:sp>
      <p:sp>
        <p:nvSpPr>
          <p:cNvPr id="7" name="Title 1">
            <a:extLst>
              <a:ext uri="{FF2B5EF4-FFF2-40B4-BE49-F238E27FC236}">
                <a16:creationId xmlns:a16="http://schemas.microsoft.com/office/drawing/2014/main" id="{DAF314B8-B486-4E54-48D9-F6F41BD368FB}"/>
              </a:ext>
            </a:extLst>
          </p:cNvPr>
          <p:cNvSpPr txBox="1">
            <a:spLocks/>
          </p:cNvSpPr>
          <p:nvPr/>
        </p:nvSpPr>
        <p:spPr>
          <a:xfrm>
            <a:off x="3213871" y="2"/>
            <a:ext cx="5772931" cy="11653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3200" b="1" i="1">
                <a:solidFill>
                  <a:schemeClr val="accent2">
                    <a:lumMod val="75000"/>
                  </a:schemeClr>
                </a:solidFill>
              </a:rPr>
              <a:t>Commenti sulle scelte progettuali effettuate</a:t>
            </a:r>
          </a:p>
        </p:txBody>
      </p:sp>
      <p:sp>
        <p:nvSpPr>
          <p:cNvPr id="8" name="CasellaDiTesto 7">
            <a:extLst>
              <a:ext uri="{FF2B5EF4-FFF2-40B4-BE49-F238E27FC236}">
                <a16:creationId xmlns:a16="http://schemas.microsoft.com/office/drawing/2014/main" id="{DF10C81F-0E62-C396-49B7-BF5F22CC6F2D}"/>
              </a:ext>
            </a:extLst>
          </p:cNvPr>
          <p:cNvSpPr txBox="1"/>
          <p:nvPr/>
        </p:nvSpPr>
        <p:spPr>
          <a:xfrm>
            <a:off x="225489" y="1275183"/>
            <a:ext cx="1170991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Per la rappresentazione della nostra realtà sono state effettuate le seguenti scelte progettuali:</a:t>
            </a:r>
          </a:p>
          <a:p>
            <a:pPr marL="285750" indent="-285750">
              <a:buFont typeface="Arial"/>
              <a:buChar char="•"/>
            </a:pPr>
            <a:r>
              <a:rPr lang="it-IT" u="sng"/>
              <a:t>Solamente la vettura può guadagnare dei punti</a:t>
            </a:r>
            <a:r>
              <a:rPr lang="it-IT"/>
              <a:t>. Una vettura non può andare completamente distrutta ma verranno cambiati tutti i componenti. La vettura è l'unica che partecipa direttamente alla gara. Ad una vettura può essere assegnato un solo equipaggio per tutta la durata del campionato.</a:t>
            </a:r>
          </a:p>
          <a:p>
            <a:pPr marL="285750" indent="-285750">
              <a:buFont typeface="Arial"/>
              <a:buChar char="•"/>
            </a:pPr>
            <a:r>
              <a:rPr lang="it-IT" u="sng"/>
              <a:t>Un equipaggio può guidare più vetture</a:t>
            </a:r>
            <a:r>
              <a:rPr lang="it-IT"/>
              <a:t>. È composto da più piloti e i piloti sono esclusivi di un equipaggio (non fanno parte di più equipaggi). L'equipaggio è indipendente dalla scuderia ma quest'ultima acconsente indirettamente alla guida di uno dei suoi veicoli.</a:t>
            </a:r>
          </a:p>
          <a:p>
            <a:pPr marL="285750" indent="-285750">
              <a:buFont typeface="Arial"/>
              <a:buChar char="•"/>
            </a:pPr>
            <a:r>
              <a:rPr lang="it-IT"/>
              <a:t>I Gentleman driver è un sottoinsieme dei piloti AM in quanto finanzia la scuderia per ottenere un posto. Questo non lo sottrae dal possedere almeno una licenza. Può effettuare finanziamenti verso più scuderie.</a:t>
            </a:r>
          </a:p>
          <a:p>
            <a:pPr marL="285750" indent="-285750">
              <a:buFont typeface="Arial"/>
              <a:buChar char="•"/>
            </a:pPr>
            <a:r>
              <a:rPr lang="it-IT"/>
              <a:t>Un singolo componente non può essere montato su più vetture contemporaneamente. La gerarchia è di tipo totale-esclusiva (può essere un telaio, un motore o un cambio).</a:t>
            </a:r>
          </a:p>
          <a:p>
            <a:pPr marL="285750" indent="-285750">
              <a:buFont typeface="Arial"/>
              <a:buChar char="•"/>
            </a:pPr>
            <a:r>
              <a:rPr lang="it-IT" u="sng"/>
              <a:t>Una gara si svolge unicamente su un circuito</a:t>
            </a:r>
            <a:r>
              <a:rPr lang="it-IT"/>
              <a:t>.</a:t>
            </a:r>
          </a:p>
          <a:p>
            <a:pPr marL="285750" indent="-285750">
              <a:buFont typeface="Arial"/>
              <a:buChar char="•"/>
            </a:pPr>
            <a:endParaRPr lang="it-IT"/>
          </a:p>
        </p:txBody>
      </p:sp>
    </p:spTree>
    <p:extLst>
      <p:ext uri="{BB962C8B-B14F-4D97-AF65-F5344CB8AC3E}">
        <p14:creationId xmlns:p14="http://schemas.microsoft.com/office/powerpoint/2010/main" val="202269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8DF5-A1E8-0C5A-6734-5D37C426537F}"/>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EDA62D-3CBE-279E-98AB-92CFF286DD38}"/>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23</a:t>
            </a:fld>
            <a:endParaRPr lang="en-US"/>
          </a:p>
        </p:txBody>
      </p:sp>
      <p:sp>
        <p:nvSpPr>
          <p:cNvPr id="10" name="Title 1">
            <a:extLst>
              <a:ext uri="{FF2B5EF4-FFF2-40B4-BE49-F238E27FC236}">
                <a16:creationId xmlns:a16="http://schemas.microsoft.com/office/drawing/2014/main" id="{D5171738-BEC9-9DC1-DDC6-8D1DFF5BAE61}"/>
              </a:ext>
            </a:extLst>
          </p:cNvPr>
          <p:cNvSpPr txBox="1">
            <a:spLocks/>
          </p:cNvSpPr>
          <p:nvPr/>
        </p:nvSpPr>
        <p:spPr>
          <a:xfrm>
            <a:off x="487959" y="476854"/>
            <a:ext cx="2988851" cy="7409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a:solidFill>
                  <a:schemeClr val="accent2">
                    <a:lumMod val="75000"/>
                  </a:schemeClr>
                </a:solidFill>
              </a:rPr>
              <a:t>task 2</a:t>
            </a:r>
          </a:p>
        </p:txBody>
      </p:sp>
      <p:sp>
        <p:nvSpPr>
          <p:cNvPr id="4" name="CasellaDiTesto 3">
            <a:extLst>
              <a:ext uri="{FF2B5EF4-FFF2-40B4-BE49-F238E27FC236}">
                <a16:creationId xmlns:a16="http://schemas.microsoft.com/office/drawing/2014/main" id="{1F1A1934-A616-37D2-0919-70C29EB21B0E}"/>
              </a:ext>
            </a:extLst>
          </p:cNvPr>
          <p:cNvSpPr txBox="1"/>
          <p:nvPr/>
        </p:nvSpPr>
        <p:spPr>
          <a:xfrm>
            <a:off x="5735882" y="478108"/>
            <a:ext cx="496636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err="1">
                <a:ea typeface="+mn-lt"/>
                <a:cs typeface="+mn-lt"/>
              </a:rPr>
              <a:t>Sviluppo</a:t>
            </a:r>
            <a:r>
              <a:rPr lang="en-US" sz="2800">
                <a:ea typeface="+mn-lt"/>
                <a:cs typeface="+mn-lt"/>
              </a:rPr>
              <a:t> del </a:t>
            </a:r>
            <a:r>
              <a:rPr lang="en-US" sz="2800" err="1">
                <a:ea typeface="+mn-lt"/>
                <a:cs typeface="+mn-lt"/>
              </a:rPr>
              <a:t>carico</a:t>
            </a:r>
            <a:r>
              <a:rPr lang="en-US" sz="2800">
                <a:ea typeface="+mn-lt"/>
                <a:cs typeface="+mn-lt"/>
              </a:rPr>
              <a:t> </a:t>
            </a:r>
            <a:r>
              <a:rPr lang="en-US" sz="2800" err="1">
                <a:ea typeface="+mn-lt"/>
                <a:cs typeface="+mn-lt"/>
              </a:rPr>
              <a:t>applicativo</a:t>
            </a:r>
            <a:endParaRPr lang="en-US" sz="2800" i="1" err="1">
              <a:ea typeface="+mn-lt"/>
              <a:cs typeface="+mn-lt"/>
            </a:endParaRPr>
          </a:p>
          <a:p>
            <a:pPr marL="457200" indent="-457200">
              <a:buFont typeface="Arial" panose="020B0604020202020204" pitchFamily="34" charset="0"/>
              <a:buChar char="•"/>
            </a:pPr>
            <a:r>
              <a:rPr lang="en-US" sz="2800" err="1">
                <a:ea typeface="+mn-lt"/>
                <a:cs typeface="+mn-lt"/>
              </a:rPr>
              <a:t>Ristrutturazione</a:t>
            </a:r>
            <a:r>
              <a:rPr lang="en-US" sz="2800">
                <a:ea typeface="+mn-lt"/>
                <a:cs typeface="+mn-lt"/>
              </a:rPr>
              <a:t> </a:t>
            </a:r>
            <a:r>
              <a:rPr lang="en-US" sz="2800" err="1">
                <a:ea typeface="+mn-lt"/>
                <a:cs typeface="+mn-lt"/>
              </a:rPr>
              <a:t>dello</a:t>
            </a:r>
            <a:r>
              <a:rPr lang="en-US" sz="2800">
                <a:ea typeface="+mn-lt"/>
                <a:cs typeface="+mn-lt"/>
              </a:rPr>
              <a:t> schema</a:t>
            </a:r>
          </a:p>
          <a:p>
            <a:pPr marL="457200" indent="-457200">
              <a:buFont typeface="Arial" panose="020B0604020202020204" pitchFamily="34" charset="0"/>
              <a:buChar char="•"/>
            </a:pPr>
            <a:r>
              <a:rPr lang="en-US" sz="2800" err="1">
                <a:ea typeface="+mn-lt"/>
                <a:cs typeface="+mn-lt"/>
              </a:rPr>
              <a:t>Disegno</a:t>
            </a:r>
            <a:r>
              <a:rPr lang="en-US" sz="2800">
                <a:ea typeface="+mn-lt"/>
                <a:cs typeface="+mn-lt"/>
              </a:rPr>
              <a:t> </a:t>
            </a:r>
            <a:r>
              <a:rPr lang="en-US" sz="2800" err="1">
                <a:ea typeface="+mn-lt"/>
                <a:cs typeface="+mn-lt"/>
              </a:rPr>
              <a:t>dello</a:t>
            </a:r>
            <a:r>
              <a:rPr lang="en-US" sz="2800">
                <a:ea typeface="+mn-lt"/>
                <a:cs typeface="+mn-lt"/>
              </a:rPr>
              <a:t> schema </a:t>
            </a:r>
            <a:r>
              <a:rPr lang="en-US" sz="2800" err="1">
                <a:ea typeface="+mn-lt"/>
                <a:cs typeface="+mn-lt"/>
              </a:rPr>
              <a:t>ristrutturato</a:t>
            </a:r>
            <a:endParaRPr lang="en-US" sz="2800">
              <a:ea typeface="+mn-lt"/>
              <a:cs typeface="+mn-lt"/>
            </a:endParaRPr>
          </a:p>
          <a:p>
            <a:pPr marL="457200" indent="-457200">
              <a:buFont typeface="Arial" panose="020B0604020202020204" pitchFamily="34" charset="0"/>
              <a:buChar char="•"/>
            </a:pPr>
            <a:r>
              <a:rPr lang="en-US" sz="2800">
                <a:ea typeface="+mn-lt"/>
                <a:cs typeface="+mn-lt"/>
              </a:rPr>
              <a:t>Mapping verso lo schema </a:t>
            </a:r>
            <a:r>
              <a:rPr lang="en-US" sz="2800" err="1">
                <a:ea typeface="+mn-lt"/>
                <a:cs typeface="+mn-lt"/>
              </a:rPr>
              <a:t>logico</a:t>
            </a:r>
            <a:r>
              <a:rPr lang="en-US" sz="2800">
                <a:ea typeface="+mn-lt"/>
                <a:cs typeface="+mn-lt"/>
              </a:rPr>
              <a:t> </a:t>
            </a:r>
            <a:r>
              <a:rPr lang="en-US" sz="2800" err="1">
                <a:ea typeface="+mn-lt"/>
                <a:cs typeface="+mn-lt"/>
              </a:rPr>
              <a:t>relazionale</a:t>
            </a:r>
            <a:endParaRPr lang="en-US" sz="2800" err="1">
              <a:latin typeface="Tenorite"/>
              <a:ea typeface="+mn-lt"/>
              <a:cs typeface="Arial"/>
            </a:endParaRPr>
          </a:p>
          <a:p>
            <a:pPr marL="457200" indent="-457200">
              <a:buFont typeface="Arial" panose="020B0604020202020204" pitchFamily="34" charset="0"/>
              <a:buChar char="•"/>
            </a:pPr>
            <a:r>
              <a:rPr lang="it-IT" sz="2800">
                <a:latin typeface="Tenorite"/>
                <a:ea typeface="+mn-lt"/>
                <a:cs typeface="Arial"/>
              </a:rPr>
              <a:t>File .</a:t>
            </a:r>
            <a:r>
              <a:rPr lang="it-IT" sz="2800" err="1">
                <a:latin typeface="Tenorite"/>
                <a:ea typeface="+mn-lt"/>
                <a:cs typeface="Arial"/>
              </a:rPr>
              <a:t>sql</a:t>
            </a:r>
            <a:r>
              <a:rPr lang="it-IT" sz="2800">
                <a:latin typeface="Tenorite"/>
                <a:ea typeface="+mn-lt"/>
                <a:cs typeface="Arial"/>
              </a:rPr>
              <a:t> per la creazione del database</a:t>
            </a:r>
            <a:endParaRPr lang="en-US" sz="2800">
              <a:latin typeface="Tenorite"/>
              <a:ea typeface="+mn-lt"/>
              <a:cs typeface="Arial"/>
            </a:endParaRPr>
          </a:p>
          <a:p>
            <a:pPr marL="457200" indent="-457200">
              <a:buFont typeface="Arial" panose="020B0604020202020204" pitchFamily="34" charset="0"/>
              <a:buChar char="•"/>
            </a:pPr>
            <a:r>
              <a:rPr lang="it-IT" sz="2800">
                <a:latin typeface="Tenorite"/>
                <a:ea typeface="+mn-lt"/>
                <a:cs typeface="Arial"/>
              </a:rPr>
              <a:t>File .</a:t>
            </a:r>
            <a:r>
              <a:rPr lang="it-IT" sz="2800" err="1">
                <a:latin typeface="Tenorite"/>
                <a:ea typeface="+mn-lt"/>
                <a:cs typeface="Arial"/>
              </a:rPr>
              <a:t>sql</a:t>
            </a:r>
            <a:r>
              <a:rPr lang="it-IT" sz="2800">
                <a:latin typeface="Tenorite"/>
                <a:ea typeface="+mn-lt"/>
                <a:cs typeface="Arial"/>
              </a:rPr>
              <a:t> per il caricamento dei dati</a:t>
            </a:r>
            <a:endParaRPr lang="en-US" sz="2800">
              <a:latin typeface="Tenorite"/>
            </a:endParaRPr>
          </a:p>
        </p:txBody>
      </p:sp>
    </p:spTree>
    <p:extLst>
      <p:ext uri="{BB962C8B-B14F-4D97-AF65-F5344CB8AC3E}">
        <p14:creationId xmlns:p14="http://schemas.microsoft.com/office/powerpoint/2010/main" val="347610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B8A1E4-2E31-5F0B-2711-543CB62BE503}"/>
              </a:ext>
            </a:extLst>
          </p:cNvPr>
          <p:cNvSpPr>
            <a:spLocks noGrp="1"/>
          </p:cNvSpPr>
          <p:nvPr>
            <p:ph type="title"/>
          </p:nvPr>
        </p:nvSpPr>
        <p:spPr>
          <a:xfrm>
            <a:off x="838200" y="221690"/>
            <a:ext cx="10515600" cy="1325563"/>
          </a:xfrm>
        </p:spPr>
        <p:txBody>
          <a:bodyPr>
            <a:normAutofit/>
          </a:bodyPr>
          <a:lstStyle/>
          <a:p>
            <a:r>
              <a:rPr lang="it-IT" sz="4800" b="1" i="1">
                <a:solidFill>
                  <a:schemeClr val="accent2">
                    <a:lumMod val="75000"/>
                  </a:schemeClr>
                </a:solidFill>
              </a:rPr>
              <a:t>Correzioni</a:t>
            </a:r>
          </a:p>
        </p:txBody>
      </p:sp>
      <p:sp>
        <p:nvSpPr>
          <p:cNvPr id="4" name="Segnaposto numero diapositiva 3">
            <a:extLst>
              <a:ext uri="{FF2B5EF4-FFF2-40B4-BE49-F238E27FC236}">
                <a16:creationId xmlns:a16="http://schemas.microsoft.com/office/drawing/2014/main" id="{586504D9-EBE2-08A1-64A7-6DF16311BA82}"/>
              </a:ext>
            </a:extLst>
          </p:cNvPr>
          <p:cNvSpPr>
            <a:spLocks noGrp="1"/>
          </p:cNvSpPr>
          <p:nvPr>
            <p:ph type="sldNum" sz="quarter" idx="12"/>
          </p:nvPr>
        </p:nvSpPr>
        <p:spPr/>
        <p:txBody>
          <a:bodyPr/>
          <a:lstStyle/>
          <a:p>
            <a:fld id="{A49DFD55-3C28-40EF-9E31-A92D2E4017FF}" type="slidenum">
              <a:rPr lang="en-US" smtClean="0"/>
              <a:pPr/>
              <a:t>24</a:t>
            </a:fld>
            <a:endParaRPr lang="en-US"/>
          </a:p>
        </p:txBody>
      </p:sp>
      <p:sp>
        <p:nvSpPr>
          <p:cNvPr id="7" name="CasellaDiTesto 6">
            <a:extLst>
              <a:ext uri="{FF2B5EF4-FFF2-40B4-BE49-F238E27FC236}">
                <a16:creationId xmlns:a16="http://schemas.microsoft.com/office/drawing/2014/main" id="{D1A54A5B-285F-8B85-CA01-3992C1A7E2B1}"/>
              </a:ext>
            </a:extLst>
          </p:cNvPr>
          <p:cNvSpPr txBox="1"/>
          <p:nvPr/>
        </p:nvSpPr>
        <p:spPr>
          <a:xfrm>
            <a:off x="1132361" y="1863578"/>
            <a:ext cx="1066799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Prima dello sviluppo della fase 2 sono necessarie alcune correzioni nel diagramma ER sviluppato nella Fase 1:</a:t>
            </a:r>
          </a:p>
          <a:p>
            <a:endParaRPr lang="it-IT"/>
          </a:p>
          <a:p>
            <a:pPr marL="342900" indent="-342900">
              <a:buFont typeface="Wingdings"/>
              <a:buChar char="§"/>
            </a:pPr>
            <a:endParaRPr lang="it-IT"/>
          </a:p>
          <a:p>
            <a:pPr marL="342900" indent="-342900">
              <a:buFont typeface="Wingdings"/>
              <a:buChar char="§"/>
            </a:pPr>
            <a:r>
              <a:rPr lang="it-IT"/>
              <a:t>Cambio Relazione tra gentleman Driver e Scuderia da (M,N) a (1,N)</a:t>
            </a:r>
          </a:p>
          <a:p>
            <a:pPr marL="342900" indent="-342900">
              <a:buFont typeface="Wingdings"/>
              <a:buChar char="§"/>
            </a:pPr>
            <a:r>
              <a:rPr lang="it-IT">
                <a:latin typeface="Tenorite"/>
                <a:cs typeface="Arial"/>
              </a:rPr>
              <a:t>Cambio Cardinalità è nella relazione "Guida" tra equipaggio e vettura da (N,1) a (1,1)</a:t>
            </a:r>
            <a:endParaRPr lang="en-US">
              <a:latin typeface="Tenorite"/>
              <a:cs typeface="Arial"/>
            </a:endParaRPr>
          </a:p>
          <a:p>
            <a:pPr marL="342900" indent="-342900">
              <a:buFont typeface="Wingdings"/>
              <a:buChar char="§"/>
            </a:pPr>
            <a:r>
              <a:rPr lang="it-IT">
                <a:latin typeface="Tenorite"/>
                <a:cs typeface="Arial"/>
              </a:rPr>
              <a:t>Cambio Cardinalità dell'entità Pilota da (0,1) a (1,1)</a:t>
            </a:r>
            <a:endParaRPr lang="en-US">
              <a:latin typeface="Tenorite"/>
              <a:cs typeface="Arial"/>
            </a:endParaRPr>
          </a:p>
          <a:p>
            <a:pPr marL="342900" indent="-342900">
              <a:buFont typeface="Wingdings"/>
              <a:buChar char="§"/>
            </a:pPr>
            <a:r>
              <a:rPr lang="it-IT">
                <a:latin typeface="Tenorite"/>
                <a:cs typeface="Arial"/>
              </a:rPr>
              <a:t>Cambio Cardinalità dell'entità Componente da (0,1) a (1,1)</a:t>
            </a:r>
            <a:endParaRPr lang="it-IT">
              <a:latin typeface="Tenorite"/>
            </a:endParaRPr>
          </a:p>
          <a:p>
            <a:pPr marL="342900" indent="-342900">
              <a:buFont typeface="Wingdings"/>
              <a:buChar char="§"/>
            </a:pPr>
            <a:r>
              <a:rPr lang="it-IT">
                <a:ea typeface="+mn-lt"/>
                <a:cs typeface="+mn-lt"/>
              </a:rPr>
              <a:t>Cambio nome dell'attributo di scuderia "Totale finanziamenti ricevuti" a "#</a:t>
            </a:r>
            <a:r>
              <a:rPr lang="it-IT" err="1">
                <a:ea typeface="+mn-lt"/>
                <a:cs typeface="+mn-lt"/>
              </a:rPr>
              <a:t>Finanziamenti_ricevuti</a:t>
            </a:r>
            <a:r>
              <a:rPr lang="it-IT">
                <a:ea typeface="+mn-lt"/>
                <a:cs typeface="+mn-lt"/>
              </a:rPr>
              <a:t>"</a:t>
            </a:r>
            <a:endParaRPr lang="it-IT">
              <a:cs typeface="Arial"/>
            </a:endParaRPr>
          </a:p>
          <a:p>
            <a:endParaRPr lang="it-IT"/>
          </a:p>
          <a:p>
            <a:pPr marL="342900" indent="-342900">
              <a:buFont typeface="Wingdings"/>
              <a:buChar char="§"/>
            </a:pPr>
            <a:r>
              <a:rPr lang="it-IT"/>
              <a:t>Rimozione attributo "Totale Finanziamenti" dalla sotto entità</a:t>
            </a:r>
            <a:r>
              <a:rPr lang="it-IT">
                <a:ea typeface="+mn-lt"/>
                <a:cs typeface="+mn-lt"/>
              </a:rPr>
              <a:t> </a:t>
            </a:r>
            <a:r>
              <a:rPr lang="it-IT"/>
              <a:t>"Gentleman Driver"</a:t>
            </a:r>
          </a:p>
          <a:p>
            <a:pPr marL="342900" indent="-342900">
              <a:buFont typeface="Wingdings"/>
              <a:buChar char="§"/>
            </a:pPr>
            <a:r>
              <a:rPr lang="it-IT"/>
              <a:t>Rimozione attributo "Ammontare" dalla relazione "Finanzia"</a:t>
            </a:r>
          </a:p>
          <a:p>
            <a:pPr marL="342900" indent="-342900">
              <a:buFont typeface="Wingdings"/>
              <a:buChar char="§"/>
            </a:pPr>
            <a:r>
              <a:rPr lang="it-IT">
                <a:ea typeface="+mn-lt"/>
                <a:cs typeface="+mn-lt"/>
              </a:rPr>
              <a:t>Rimozione dell'attributo "Descrizione" dall'entità componente</a:t>
            </a:r>
            <a:endParaRPr lang="it-IT"/>
          </a:p>
          <a:p>
            <a:endParaRPr lang="it-IT"/>
          </a:p>
          <a:p>
            <a:pPr marL="342900" indent="-342900">
              <a:buFont typeface="Wingdings"/>
              <a:buChar char="§"/>
            </a:pPr>
            <a:r>
              <a:rPr lang="it-IT"/>
              <a:t>Aggiunta attributo "Quota" </a:t>
            </a:r>
            <a:r>
              <a:rPr lang="it-IT">
                <a:ea typeface="+mn-lt"/>
                <a:cs typeface="+mn-lt"/>
              </a:rPr>
              <a:t>alla sotto entità "Gentleman Driver"</a:t>
            </a:r>
          </a:p>
          <a:p>
            <a:pPr marL="342900" indent="-342900">
              <a:buFont typeface="Wingdings"/>
              <a:buChar char="§"/>
            </a:pPr>
            <a:endParaRPr lang="it-IT"/>
          </a:p>
          <a:p>
            <a:pPr marL="342900" indent="-342900">
              <a:buFont typeface="Wingdings"/>
              <a:buChar char="§"/>
            </a:pPr>
            <a:endParaRPr lang="it-IT"/>
          </a:p>
        </p:txBody>
      </p:sp>
    </p:spTree>
    <p:extLst>
      <p:ext uri="{BB962C8B-B14F-4D97-AF65-F5344CB8AC3E}">
        <p14:creationId xmlns:p14="http://schemas.microsoft.com/office/powerpoint/2010/main" val="2011809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7539E-4EAF-30AC-4C79-DE26DC0B972B}"/>
            </a:ext>
          </a:extLst>
        </p:cNvPr>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E4BA0009-E804-0D36-726A-1F3EDE8E2C56}"/>
              </a:ext>
            </a:extLst>
          </p:cNvPr>
          <p:cNvSpPr>
            <a:spLocks noGrp="1"/>
          </p:cNvSpPr>
          <p:nvPr>
            <p:ph type="sldNum" sz="quarter" idx="12"/>
          </p:nvPr>
        </p:nvSpPr>
        <p:spPr/>
        <p:txBody>
          <a:bodyPr/>
          <a:lstStyle/>
          <a:p>
            <a:fld id="{A49DFD55-3C28-40EF-9E31-A92D2E4017FF}" type="slidenum">
              <a:rPr lang="en-US" smtClean="0"/>
              <a:pPr/>
              <a:t>25</a:t>
            </a:fld>
            <a:endParaRPr lang="en-US"/>
          </a:p>
        </p:txBody>
      </p:sp>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39068059-8ECA-B102-FCBC-92848651FC9E}"/>
                  </a:ext>
                </a:extLst>
              </p14:cNvPr>
              <p14:cNvContentPartPr/>
              <p14:nvPr/>
            </p14:nvContentPartPr>
            <p14:xfrm>
              <a:off x="674923" y="238311"/>
              <a:ext cx="1128970" cy="835771"/>
            </p14:xfrm>
          </p:contentPart>
        </mc:Choice>
        <mc:Fallback>
          <p:pic>
            <p:nvPicPr>
              <p:cNvPr id="2" name="Input penna 1">
                <a:extLst>
                  <a:ext uri="{FF2B5EF4-FFF2-40B4-BE49-F238E27FC236}">
                    <a16:creationId xmlns:a16="http://schemas.microsoft.com/office/drawing/2014/main" id="{39068059-8ECA-B102-FCBC-92848651FC9E}"/>
                  </a:ext>
                </a:extLst>
              </p:cNvPr>
              <p:cNvPicPr/>
              <p:nvPr/>
            </p:nvPicPr>
            <p:blipFill>
              <a:blip r:embed="rId3"/>
              <a:stretch>
                <a:fillRect/>
              </a:stretch>
            </p:blipFill>
            <p:spPr>
              <a:xfrm>
                <a:off x="656929" y="220322"/>
                <a:ext cx="1164599" cy="87138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put penna 6">
                <a:extLst>
                  <a:ext uri="{FF2B5EF4-FFF2-40B4-BE49-F238E27FC236}">
                    <a16:creationId xmlns:a16="http://schemas.microsoft.com/office/drawing/2014/main" id="{85F86F05-8946-62B9-98EB-D0093784E6E6}"/>
                  </a:ext>
                </a:extLst>
              </p14:cNvPr>
              <p14:cNvContentPartPr/>
              <p14:nvPr/>
            </p14:nvContentPartPr>
            <p14:xfrm>
              <a:off x="5341938" y="6389400"/>
              <a:ext cx="1533639" cy="281421"/>
            </p14:xfrm>
          </p:contentPart>
        </mc:Choice>
        <mc:Fallback>
          <p:pic>
            <p:nvPicPr>
              <p:cNvPr id="7" name="Input penna 6">
                <a:extLst>
                  <a:ext uri="{FF2B5EF4-FFF2-40B4-BE49-F238E27FC236}">
                    <a16:creationId xmlns:a16="http://schemas.microsoft.com/office/drawing/2014/main" id="{85F86F05-8946-62B9-98EB-D0093784E6E6}"/>
                  </a:ext>
                </a:extLst>
              </p:cNvPr>
              <p:cNvPicPr/>
              <p:nvPr/>
            </p:nvPicPr>
            <p:blipFill>
              <a:blip r:embed="rId5"/>
              <a:stretch>
                <a:fillRect/>
              </a:stretch>
            </p:blipFill>
            <p:spPr>
              <a:xfrm>
                <a:off x="5278951" y="6326422"/>
                <a:ext cx="1659253" cy="407017"/>
              </a:xfrm>
              <a:prstGeom prst="rect">
                <a:avLst/>
              </a:prstGeom>
            </p:spPr>
          </p:pic>
        </mc:Fallback>
      </mc:AlternateContent>
      <p:sp>
        <p:nvSpPr>
          <p:cNvPr id="11" name="Title 1">
            <a:extLst>
              <a:ext uri="{FF2B5EF4-FFF2-40B4-BE49-F238E27FC236}">
                <a16:creationId xmlns:a16="http://schemas.microsoft.com/office/drawing/2014/main" id="{083CF576-61A5-EF72-84ED-C62917AE9730}"/>
              </a:ext>
            </a:extLst>
          </p:cNvPr>
          <p:cNvSpPr txBox="1">
            <a:spLocks/>
          </p:cNvSpPr>
          <p:nvPr/>
        </p:nvSpPr>
        <p:spPr>
          <a:xfrm>
            <a:off x="3045428" y="-5069"/>
            <a:ext cx="9108624" cy="845125"/>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4800" b="1" i="1">
                <a:solidFill>
                  <a:schemeClr val="accent2">
                    <a:lumMod val="75000"/>
                  </a:schemeClr>
                </a:solidFill>
              </a:rPr>
              <a:t>Diagramma ER</a:t>
            </a:r>
            <a:endParaRPr lang="it-IT" err="1">
              <a:solidFill>
                <a:schemeClr val="accent2">
                  <a:lumMod val="75000"/>
                </a:schemeClr>
              </a:solidFill>
            </a:endParaRPr>
          </a:p>
        </p:txBody>
      </p:sp>
      <p:pic>
        <p:nvPicPr>
          <p:cNvPr id="6" name="Immagine 5">
            <a:extLst>
              <a:ext uri="{FF2B5EF4-FFF2-40B4-BE49-F238E27FC236}">
                <a16:creationId xmlns:a16="http://schemas.microsoft.com/office/drawing/2014/main" id="{DD28312E-C141-8D10-9DBC-CD0A2492163C}"/>
              </a:ext>
            </a:extLst>
          </p:cNvPr>
          <p:cNvPicPr>
            <a:picLocks noChangeAspect="1"/>
          </p:cNvPicPr>
          <p:nvPr/>
        </p:nvPicPr>
        <p:blipFill>
          <a:blip r:embed="rId6"/>
          <a:stretch>
            <a:fillRect/>
          </a:stretch>
        </p:blipFill>
        <p:spPr>
          <a:xfrm>
            <a:off x="4433" y="722462"/>
            <a:ext cx="12183133" cy="5404881"/>
          </a:xfrm>
          <a:prstGeom prst="rect">
            <a:avLst/>
          </a:prstGeom>
        </p:spPr>
      </p:pic>
      <p:sp>
        <p:nvSpPr>
          <p:cNvPr id="3" name="CasellaDiTesto 2">
            <a:extLst>
              <a:ext uri="{FF2B5EF4-FFF2-40B4-BE49-F238E27FC236}">
                <a16:creationId xmlns:a16="http://schemas.microsoft.com/office/drawing/2014/main" id="{57226E8C-7081-44ED-B5A5-C322BE95A303}"/>
              </a:ext>
            </a:extLst>
          </p:cNvPr>
          <p:cNvSpPr txBox="1"/>
          <p:nvPr/>
        </p:nvSpPr>
        <p:spPr>
          <a:xfrm>
            <a:off x="565842" y="196158"/>
            <a:ext cx="5945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NUOVO</a:t>
            </a:r>
          </a:p>
        </p:txBody>
      </p:sp>
    </p:spTree>
    <p:extLst>
      <p:ext uri="{BB962C8B-B14F-4D97-AF65-F5344CB8AC3E}">
        <p14:creationId xmlns:p14="http://schemas.microsoft.com/office/powerpoint/2010/main" val="189621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06ED5-ECED-F0FA-809C-3929023A4E32}"/>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EFDEDB-BE01-5A6A-B770-423F23CADB1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a:p>
        </p:txBody>
      </p:sp>
      <p:sp>
        <p:nvSpPr>
          <p:cNvPr id="8" name="Title 1">
            <a:extLst>
              <a:ext uri="{FF2B5EF4-FFF2-40B4-BE49-F238E27FC236}">
                <a16:creationId xmlns:a16="http://schemas.microsoft.com/office/drawing/2014/main" id="{CB496FDC-1D51-77ED-7399-DDE3FB99A19A}"/>
              </a:ext>
            </a:extLst>
          </p:cNvPr>
          <p:cNvSpPr txBox="1">
            <a:spLocks/>
          </p:cNvSpPr>
          <p:nvPr/>
        </p:nvSpPr>
        <p:spPr>
          <a:xfrm>
            <a:off x="595444" y="2652808"/>
            <a:ext cx="6766467"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ea typeface="+mj-lt"/>
                <a:cs typeface="+mj-lt"/>
              </a:rPr>
              <a:t>Specifica del carico applicativo</a:t>
            </a:r>
            <a:endParaRPr lang="it-IT" sz="4800" b="1" i="1">
              <a:solidFill>
                <a:schemeClr val="accent2">
                  <a:lumMod val="75000"/>
                </a:schemeClr>
              </a:solidFill>
            </a:endParaRPr>
          </a:p>
        </p:txBody>
      </p:sp>
    </p:spTree>
    <p:extLst>
      <p:ext uri="{BB962C8B-B14F-4D97-AF65-F5344CB8AC3E}">
        <p14:creationId xmlns:p14="http://schemas.microsoft.com/office/powerpoint/2010/main" val="129922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38B0C-3C28-74A4-FEC2-09C0583AFAAA}"/>
              </a:ext>
            </a:extLst>
          </p:cNvPr>
          <p:cNvSpPr>
            <a:spLocks noGrp="1"/>
          </p:cNvSpPr>
          <p:nvPr>
            <p:ph type="title"/>
          </p:nvPr>
        </p:nvSpPr>
        <p:spPr>
          <a:xfrm>
            <a:off x="605118" y="158937"/>
            <a:ext cx="11205881" cy="1352457"/>
          </a:xfrm>
        </p:spPr>
        <p:txBody>
          <a:bodyPr>
            <a:noAutofit/>
          </a:bodyPr>
          <a:lstStyle/>
          <a:p>
            <a:r>
              <a:rPr lang="it-IT" sz="4800" b="1" i="1">
                <a:solidFill>
                  <a:schemeClr val="accent2">
                    <a:lumMod val="75000"/>
                  </a:schemeClr>
                </a:solidFill>
                <a:ea typeface="+mj-lt"/>
                <a:cs typeface="+mj-lt"/>
              </a:rPr>
              <a:t>Specifica del carico applicativo</a:t>
            </a:r>
          </a:p>
        </p:txBody>
      </p:sp>
      <p:sp>
        <p:nvSpPr>
          <p:cNvPr id="4" name="Segnaposto numero diapositiva 3">
            <a:extLst>
              <a:ext uri="{FF2B5EF4-FFF2-40B4-BE49-F238E27FC236}">
                <a16:creationId xmlns:a16="http://schemas.microsoft.com/office/drawing/2014/main" id="{67517E7E-5150-1DB2-7712-6F32068333D2}"/>
              </a:ext>
            </a:extLst>
          </p:cNvPr>
          <p:cNvSpPr>
            <a:spLocks noGrp="1"/>
          </p:cNvSpPr>
          <p:nvPr>
            <p:ph type="sldNum" sz="quarter" idx="12"/>
          </p:nvPr>
        </p:nvSpPr>
        <p:spPr/>
        <p:txBody>
          <a:bodyPr/>
          <a:lstStyle/>
          <a:p>
            <a:fld id="{A49DFD55-3C28-40EF-9E31-A92D2E4017FF}" type="slidenum">
              <a:rPr lang="en-US" smtClean="0"/>
              <a:pPr/>
              <a:t>27</a:t>
            </a:fld>
            <a:endParaRPr lang="en-US"/>
          </a:p>
        </p:txBody>
      </p:sp>
      <p:sp>
        <p:nvSpPr>
          <p:cNvPr id="6" name="CasellaDiTesto 5">
            <a:extLst>
              <a:ext uri="{FF2B5EF4-FFF2-40B4-BE49-F238E27FC236}">
                <a16:creationId xmlns:a16="http://schemas.microsoft.com/office/drawing/2014/main" id="{69351DB1-7600-E4BC-E9A0-7FD22F549F23}"/>
              </a:ext>
            </a:extLst>
          </p:cNvPr>
          <p:cNvSpPr txBox="1"/>
          <p:nvPr/>
        </p:nvSpPr>
        <p:spPr>
          <a:xfrm>
            <a:off x="842132" y="1258438"/>
            <a:ext cx="1071979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 Il database dovrà gestire un campionato composto di circa 16 gare e 60 autovetture. </a:t>
            </a:r>
          </a:p>
          <a:p>
            <a:r>
              <a:rPr lang="it-IT"/>
              <a:t>• Un circuito ospita in media 2 gare; </a:t>
            </a:r>
          </a:p>
          <a:p>
            <a:r>
              <a:rPr lang="it-IT"/>
              <a:t>• Ad ogni gara partecipa in media il 95% delle vetture iscritte al campionato. • Ogni scuderia prepara circa 3 auto in vista del campionato. </a:t>
            </a:r>
          </a:p>
          <a:p>
            <a:r>
              <a:rPr lang="it-IT"/>
              <a:t>▪ Ciascun autovettura è guidata da un equipaggio composto in media da 3 piloti. </a:t>
            </a:r>
          </a:p>
          <a:p>
            <a:r>
              <a:rPr lang="it-IT"/>
              <a:t>• Il corpo piloti è composto per il 75% di piloti «PRO» e per il restante 25% di piloti «AM» </a:t>
            </a:r>
          </a:p>
          <a:p>
            <a:r>
              <a:rPr lang="it-IT"/>
              <a:t>▪ Tra i piloti «AM», il 40% sono Gentleman Driver </a:t>
            </a:r>
          </a:p>
          <a:p>
            <a:r>
              <a:rPr lang="it-IT"/>
              <a:t>• In media una macchina si compone di 2,5 componenti. • Le tipologie di componenti sono in media così suddivisi: ▪ 40% sono motori; </a:t>
            </a:r>
          </a:p>
          <a:p>
            <a:r>
              <a:rPr lang="it-IT"/>
              <a:t>▪ 40% sono telai; </a:t>
            </a:r>
          </a:p>
          <a:p>
            <a:r>
              <a:rPr lang="it-IT"/>
              <a:t>▪ Il restante 20% fanno parte del cambi. </a:t>
            </a:r>
          </a:p>
          <a:p>
            <a:r>
              <a:rPr lang="it-IT"/>
              <a:t>• Nell’ambito di un campionato, ciascun costruttore produce in media 3 componenti. </a:t>
            </a:r>
          </a:p>
          <a:p>
            <a:r>
              <a:rPr lang="it-IT"/>
              <a:t>• Le principali operazioni da eseguire su questo database sono 20, di cui le quattro più frequenti sono: </a:t>
            </a:r>
          </a:p>
          <a:p>
            <a:r>
              <a:rPr lang="it-IT"/>
              <a:t>▪ OP1) Inserimento dei dati di un’autovettura, compresi i componenti di cui è composta. (Frequenza deducibile)</a:t>
            </a:r>
          </a:p>
          <a:p>
            <a:r>
              <a:rPr lang="it-IT"/>
              <a:t> ▪ OP2) Stampa mensile dei costruttori compreso il numero di componenti che ha fornito.</a:t>
            </a:r>
          </a:p>
          <a:p>
            <a:r>
              <a:rPr lang="it-IT"/>
              <a:t> ▪ OP3) Registrazione di un finanziamento per una scuderia. (Frequenza deducibile)</a:t>
            </a:r>
          </a:p>
          <a:p>
            <a:r>
              <a:rPr lang="it-IT"/>
              <a:t> ▪ OP4) Stampa annuale delle scuderie che hanno partecipato al campionato compreso il numero di finanziamenti.</a:t>
            </a:r>
          </a:p>
        </p:txBody>
      </p:sp>
    </p:spTree>
    <p:extLst>
      <p:ext uri="{BB962C8B-B14F-4D97-AF65-F5344CB8AC3E}">
        <p14:creationId xmlns:p14="http://schemas.microsoft.com/office/powerpoint/2010/main" val="323759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0BD1F-9315-7F4E-66EB-4B496916AB21}"/>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BFF1F5A-1BC0-2CE9-B42A-EA07123455A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a:p>
        </p:txBody>
      </p:sp>
      <p:sp>
        <p:nvSpPr>
          <p:cNvPr id="8" name="Title 1">
            <a:extLst>
              <a:ext uri="{FF2B5EF4-FFF2-40B4-BE49-F238E27FC236}">
                <a16:creationId xmlns:a16="http://schemas.microsoft.com/office/drawing/2014/main" id="{F7ABDD28-A4AB-3C40-890E-B493455A7514}"/>
              </a:ext>
            </a:extLst>
          </p:cNvPr>
          <p:cNvSpPr txBox="1">
            <a:spLocks/>
          </p:cNvSpPr>
          <p:nvPr/>
        </p:nvSpPr>
        <p:spPr>
          <a:xfrm>
            <a:off x="595444" y="2652808"/>
            <a:ext cx="6766467"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ea typeface="+mj-lt"/>
                <a:cs typeface="+mj-lt"/>
              </a:rPr>
              <a:t>Sviluppo carico applicativo</a:t>
            </a:r>
            <a:endParaRPr lang="it-IT" sz="4800" b="1" i="1">
              <a:solidFill>
                <a:schemeClr val="accent2">
                  <a:lumMod val="75000"/>
                </a:schemeClr>
              </a:solidFill>
            </a:endParaRPr>
          </a:p>
        </p:txBody>
      </p:sp>
    </p:spTree>
    <p:extLst>
      <p:ext uri="{BB962C8B-B14F-4D97-AF65-F5344CB8AC3E}">
        <p14:creationId xmlns:p14="http://schemas.microsoft.com/office/powerpoint/2010/main" val="282904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5B4CF-9145-A983-C3A3-198DD46CEFD1}"/>
              </a:ext>
            </a:extLst>
          </p:cNvPr>
          <p:cNvSpPr>
            <a:spLocks noGrp="1"/>
          </p:cNvSpPr>
          <p:nvPr>
            <p:ph type="title"/>
          </p:nvPr>
        </p:nvSpPr>
        <p:spPr>
          <a:xfrm>
            <a:off x="838200" y="-2428"/>
            <a:ext cx="10524564" cy="814575"/>
          </a:xfrm>
        </p:spPr>
        <p:txBody>
          <a:bodyPr>
            <a:normAutofit/>
          </a:bodyPr>
          <a:lstStyle/>
          <a:p>
            <a:r>
              <a:rPr lang="it-IT" sz="4800" b="1" i="1">
                <a:solidFill>
                  <a:schemeClr val="accent2">
                    <a:lumMod val="75000"/>
                  </a:schemeClr>
                </a:solidFill>
                <a:ea typeface="+mj-lt"/>
                <a:cs typeface="+mj-lt"/>
              </a:rPr>
              <a:t>Tavola dei volumi</a:t>
            </a:r>
          </a:p>
        </p:txBody>
      </p:sp>
      <p:sp>
        <p:nvSpPr>
          <p:cNvPr id="4" name="Segnaposto numero diapositiva 3">
            <a:extLst>
              <a:ext uri="{FF2B5EF4-FFF2-40B4-BE49-F238E27FC236}">
                <a16:creationId xmlns:a16="http://schemas.microsoft.com/office/drawing/2014/main" id="{4A91F8F6-39FE-A492-2B97-A3F9E9A44A88}"/>
              </a:ext>
            </a:extLst>
          </p:cNvPr>
          <p:cNvSpPr>
            <a:spLocks noGrp="1"/>
          </p:cNvSpPr>
          <p:nvPr>
            <p:ph type="sldNum" sz="quarter" idx="12"/>
          </p:nvPr>
        </p:nvSpPr>
        <p:spPr/>
        <p:txBody>
          <a:bodyPr/>
          <a:lstStyle/>
          <a:p>
            <a:fld id="{A49DFD55-3C28-40EF-9E31-A92D2E4017FF}" type="slidenum">
              <a:rPr lang="en-US" smtClean="0"/>
              <a:pPr/>
              <a:t>29</a:t>
            </a:fld>
            <a:endParaRPr lang="en-US"/>
          </a:p>
        </p:txBody>
      </p:sp>
      <p:graphicFrame>
        <p:nvGraphicFramePr>
          <p:cNvPr id="5" name="Tabella 4">
            <a:extLst>
              <a:ext uri="{FF2B5EF4-FFF2-40B4-BE49-F238E27FC236}">
                <a16:creationId xmlns:a16="http://schemas.microsoft.com/office/drawing/2014/main" id="{1DA5328C-0FF9-C72D-40F7-2A1BB110FAF2}"/>
              </a:ext>
            </a:extLst>
          </p:cNvPr>
          <p:cNvGraphicFramePr>
            <a:graphicFrameLocks noGrp="1"/>
          </p:cNvGraphicFramePr>
          <p:nvPr>
            <p:extLst>
              <p:ext uri="{D42A27DB-BD31-4B8C-83A1-F6EECF244321}">
                <p14:modId xmlns:p14="http://schemas.microsoft.com/office/powerpoint/2010/main" val="1618169325"/>
              </p:ext>
            </p:extLst>
          </p:nvPr>
        </p:nvGraphicFramePr>
        <p:xfrm>
          <a:off x="1600453" y="903570"/>
          <a:ext cx="8664411" cy="5489097"/>
        </p:xfrm>
        <a:graphic>
          <a:graphicData uri="http://schemas.openxmlformats.org/drawingml/2006/table">
            <a:tbl>
              <a:tblPr firstRow="1" bandRow="1">
                <a:tableStyleId>{21E4AEA4-8DFA-4A89-87EB-49C32662AFE0}</a:tableStyleId>
              </a:tblPr>
              <a:tblGrid>
                <a:gridCol w="2888136">
                  <a:extLst>
                    <a:ext uri="{9D8B030D-6E8A-4147-A177-3AD203B41FA5}">
                      <a16:colId xmlns:a16="http://schemas.microsoft.com/office/drawing/2014/main" val="3305131022"/>
                    </a:ext>
                  </a:extLst>
                </a:gridCol>
                <a:gridCol w="2593127">
                  <a:extLst>
                    <a:ext uri="{9D8B030D-6E8A-4147-A177-3AD203B41FA5}">
                      <a16:colId xmlns:a16="http://schemas.microsoft.com/office/drawing/2014/main" val="449722424"/>
                    </a:ext>
                  </a:extLst>
                </a:gridCol>
                <a:gridCol w="3183148">
                  <a:extLst>
                    <a:ext uri="{9D8B030D-6E8A-4147-A177-3AD203B41FA5}">
                      <a16:colId xmlns:a16="http://schemas.microsoft.com/office/drawing/2014/main" val="11734304"/>
                    </a:ext>
                  </a:extLst>
                </a:gridCol>
              </a:tblGrid>
              <a:tr h="251833">
                <a:tc>
                  <a:txBody>
                    <a:bodyPr/>
                    <a:lstStyle/>
                    <a:p>
                      <a:r>
                        <a:rPr lang="it-IT" sz="1200">
                          <a:solidFill>
                            <a:srgbClr val="000000"/>
                          </a:solidFill>
                        </a:rPr>
                        <a:t>CONCETTO</a:t>
                      </a:r>
                    </a:p>
                  </a:txBody>
                  <a:tcPr/>
                </a:tc>
                <a:tc>
                  <a:txBody>
                    <a:bodyPr/>
                    <a:lstStyle/>
                    <a:p>
                      <a:r>
                        <a:rPr lang="it-IT" sz="1200">
                          <a:solidFill>
                            <a:srgbClr val="000000"/>
                          </a:solidFill>
                        </a:rPr>
                        <a:t>TIPO</a:t>
                      </a:r>
                    </a:p>
                  </a:txBody>
                  <a:tcPr/>
                </a:tc>
                <a:tc>
                  <a:txBody>
                    <a:bodyPr/>
                    <a:lstStyle/>
                    <a:p>
                      <a:r>
                        <a:rPr lang="it-IT" sz="1200">
                          <a:solidFill>
                            <a:srgbClr val="000000"/>
                          </a:solidFill>
                        </a:rPr>
                        <a:t>VOLUME</a:t>
                      </a:r>
                    </a:p>
                  </a:txBody>
                  <a:tcPr/>
                </a:tc>
                <a:extLst>
                  <a:ext uri="{0D108BD9-81ED-4DB2-BD59-A6C34878D82A}">
                    <a16:rowId xmlns:a16="http://schemas.microsoft.com/office/drawing/2014/main" val="1226391160"/>
                  </a:ext>
                </a:extLst>
              </a:tr>
              <a:tr h="251833">
                <a:tc>
                  <a:txBody>
                    <a:bodyPr/>
                    <a:lstStyle/>
                    <a:p>
                      <a:r>
                        <a:rPr lang="it-IT" sz="1200">
                          <a:solidFill>
                            <a:srgbClr val="000000"/>
                          </a:solidFill>
                        </a:rPr>
                        <a:t>Gara</a:t>
                      </a:r>
                    </a:p>
                  </a:txBody>
                  <a:tcPr/>
                </a:tc>
                <a:tc>
                  <a:txBody>
                    <a:bodyPr/>
                    <a:lstStyle/>
                    <a:p>
                      <a:r>
                        <a:rPr lang="it-IT" sz="1200">
                          <a:solidFill>
                            <a:srgbClr val="000000"/>
                          </a:solidFill>
                        </a:rPr>
                        <a:t>E</a:t>
                      </a:r>
                    </a:p>
                  </a:txBody>
                  <a:tcPr/>
                </a:tc>
                <a:tc>
                  <a:txBody>
                    <a:bodyPr/>
                    <a:lstStyle/>
                    <a:p>
                      <a:r>
                        <a:rPr lang="it-IT" sz="1200">
                          <a:solidFill>
                            <a:srgbClr val="000000"/>
                          </a:solidFill>
                        </a:rPr>
                        <a:t>16</a:t>
                      </a:r>
                    </a:p>
                  </a:txBody>
                  <a:tcPr/>
                </a:tc>
                <a:extLst>
                  <a:ext uri="{0D108BD9-81ED-4DB2-BD59-A6C34878D82A}">
                    <a16:rowId xmlns:a16="http://schemas.microsoft.com/office/drawing/2014/main" val="2234429069"/>
                  </a:ext>
                </a:extLst>
              </a:tr>
              <a:tr h="251833">
                <a:tc>
                  <a:txBody>
                    <a:bodyPr/>
                    <a:lstStyle/>
                    <a:p>
                      <a:r>
                        <a:rPr lang="it-IT" sz="1200">
                          <a:solidFill>
                            <a:srgbClr val="000000"/>
                          </a:solidFill>
                        </a:rPr>
                        <a:t>Autovettura</a:t>
                      </a:r>
                    </a:p>
                  </a:txBody>
                  <a:tcPr/>
                </a:tc>
                <a:tc>
                  <a:txBody>
                    <a:bodyPr/>
                    <a:lstStyle/>
                    <a:p>
                      <a:r>
                        <a:rPr lang="it-IT" sz="1200">
                          <a:solidFill>
                            <a:srgbClr val="000000"/>
                          </a:solidFill>
                        </a:rPr>
                        <a:t>E</a:t>
                      </a:r>
                    </a:p>
                  </a:txBody>
                  <a:tcPr/>
                </a:tc>
                <a:tc>
                  <a:txBody>
                    <a:bodyPr/>
                    <a:lstStyle/>
                    <a:p>
                      <a:r>
                        <a:rPr lang="it-IT" sz="1200">
                          <a:solidFill>
                            <a:srgbClr val="000000"/>
                          </a:solidFill>
                        </a:rPr>
                        <a:t>60</a:t>
                      </a:r>
                    </a:p>
                  </a:txBody>
                  <a:tcPr/>
                </a:tc>
                <a:extLst>
                  <a:ext uri="{0D108BD9-81ED-4DB2-BD59-A6C34878D82A}">
                    <a16:rowId xmlns:a16="http://schemas.microsoft.com/office/drawing/2014/main" val="2920577601"/>
                  </a:ext>
                </a:extLst>
              </a:tr>
              <a:tr h="251833">
                <a:tc>
                  <a:txBody>
                    <a:bodyPr/>
                    <a:lstStyle/>
                    <a:p>
                      <a:r>
                        <a:rPr lang="it-IT" sz="1200">
                          <a:solidFill>
                            <a:srgbClr val="000000"/>
                          </a:solidFill>
                        </a:rPr>
                        <a:t>Circuito</a:t>
                      </a:r>
                    </a:p>
                  </a:txBody>
                  <a:tcPr/>
                </a:tc>
                <a:tc>
                  <a:txBody>
                    <a:bodyPr/>
                    <a:lstStyle/>
                    <a:p>
                      <a:r>
                        <a:rPr lang="it-IT" sz="1200">
                          <a:solidFill>
                            <a:srgbClr val="000000"/>
                          </a:solidFill>
                        </a:rPr>
                        <a:t>E</a:t>
                      </a:r>
                    </a:p>
                  </a:txBody>
                  <a:tcPr/>
                </a:tc>
                <a:tc>
                  <a:txBody>
                    <a:bodyPr/>
                    <a:lstStyle/>
                    <a:p>
                      <a:r>
                        <a:rPr lang="it-IT" sz="1200">
                          <a:solidFill>
                            <a:srgbClr val="000000"/>
                          </a:solidFill>
                        </a:rPr>
                        <a:t>8 </a:t>
                      </a:r>
                    </a:p>
                  </a:txBody>
                  <a:tcPr/>
                </a:tc>
                <a:extLst>
                  <a:ext uri="{0D108BD9-81ED-4DB2-BD59-A6C34878D82A}">
                    <a16:rowId xmlns:a16="http://schemas.microsoft.com/office/drawing/2014/main" val="3450708204"/>
                  </a:ext>
                </a:extLst>
              </a:tr>
              <a:tr h="251833">
                <a:tc>
                  <a:txBody>
                    <a:bodyPr/>
                    <a:lstStyle/>
                    <a:p>
                      <a:pPr lvl="0">
                        <a:buNone/>
                      </a:pPr>
                      <a:r>
                        <a:rPr lang="it-IT" sz="1200">
                          <a:solidFill>
                            <a:srgbClr val="000000"/>
                          </a:solidFill>
                        </a:rPr>
                        <a:t>Si svolge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16</a:t>
                      </a:r>
                    </a:p>
                  </a:txBody>
                  <a:tcPr/>
                </a:tc>
                <a:extLst>
                  <a:ext uri="{0D108BD9-81ED-4DB2-BD59-A6C34878D82A}">
                    <a16:rowId xmlns:a16="http://schemas.microsoft.com/office/drawing/2014/main" val="1114536131"/>
                  </a:ext>
                </a:extLst>
              </a:tr>
              <a:tr h="251833">
                <a:tc>
                  <a:txBody>
                    <a:bodyPr/>
                    <a:lstStyle/>
                    <a:p>
                      <a:r>
                        <a:rPr lang="it-IT" sz="1200">
                          <a:solidFill>
                            <a:srgbClr val="000000"/>
                          </a:solidFill>
                        </a:rPr>
                        <a:t>Partecipa</a:t>
                      </a:r>
                    </a:p>
                  </a:txBody>
                  <a:tcPr/>
                </a:tc>
                <a:tc>
                  <a:txBody>
                    <a:bodyPr/>
                    <a:lstStyle/>
                    <a:p>
                      <a:r>
                        <a:rPr lang="it-IT" sz="1200">
                          <a:solidFill>
                            <a:srgbClr val="000000"/>
                          </a:solidFill>
                        </a:rPr>
                        <a:t>R</a:t>
                      </a:r>
                    </a:p>
                  </a:txBody>
                  <a:tcPr/>
                </a:tc>
                <a:tc>
                  <a:txBody>
                    <a:bodyPr/>
                    <a:lstStyle/>
                    <a:p>
                      <a:r>
                        <a:rPr lang="it-IT" sz="1200">
                          <a:solidFill>
                            <a:srgbClr val="000000"/>
                          </a:solidFill>
                        </a:rPr>
                        <a:t>912</a:t>
                      </a:r>
                    </a:p>
                  </a:txBody>
                  <a:tcPr/>
                </a:tc>
                <a:extLst>
                  <a:ext uri="{0D108BD9-81ED-4DB2-BD59-A6C34878D82A}">
                    <a16:rowId xmlns:a16="http://schemas.microsoft.com/office/drawing/2014/main" val="527287372"/>
                  </a:ext>
                </a:extLst>
              </a:tr>
              <a:tr h="251833">
                <a:tc>
                  <a:txBody>
                    <a:bodyPr/>
                    <a:lstStyle/>
                    <a:p>
                      <a:pPr lvl="0">
                        <a:buNone/>
                      </a:pPr>
                      <a:r>
                        <a:rPr lang="it-IT" sz="1200">
                          <a:solidFill>
                            <a:srgbClr val="000000"/>
                          </a:solidFill>
                        </a:rPr>
                        <a:t>Gestisce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60 </a:t>
                      </a:r>
                    </a:p>
                  </a:txBody>
                  <a:tcPr/>
                </a:tc>
                <a:extLst>
                  <a:ext uri="{0D108BD9-81ED-4DB2-BD59-A6C34878D82A}">
                    <a16:rowId xmlns:a16="http://schemas.microsoft.com/office/drawing/2014/main" val="1601889709"/>
                  </a:ext>
                </a:extLst>
              </a:tr>
              <a:tr h="251833">
                <a:tc>
                  <a:txBody>
                    <a:bodyPr/>
                    <a:lstStyle/>
                    <a:p>
                      <a:pPr lvl="0">
                        <a:buNone/>
                      </a:pPr>
                      <a:r>
                        <a:rPr lang="it-IT" sz="1200">
                          <a:solidFill>
                            <a:srgbClr val="000000"/>
                          </a:solidFill>
                        </a:rPr>
                        <a:t>Scuderia</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20</a:t>
                      </a:r>
                    </a:p>
                  </a:txBody>
                  <a:tcPr/>
                </a:tc>
                <a:extLst>
                  <a:ext uri="{0D108BD9-81ED-4DB2-BD59-A6C34878D82A}">
                    <a16:rowId xmlns:a16="http://schemas.microsoft.com/office/drawing/2014/main" val="1299296875"/>
                  </a:ext>
                </a:extLst>
              </a:tr>
              <a:tr h="251833">
                <a:tc>
                  <a:txBody>
                    <a:bodyPr/>
                    <a:lstStyle/>
                    <a:p>
                      <a:pPr lvl="0">
                        <a:buNone/>
                      </a:pPr>
                      <a:r>
                        <a:rPr lang="it-IT" sz="1200">
                          <a:solidFill>
                            <a:srgbClr val="000000"/>
                          </a:solidFill>
                        </a:rPr>
                        <a:t>Equipaggio</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60</a:t>
                      </a:r>
                    </a:p>
                  </a:txBody>
                  <a:tcPr/>
                </a:tc>
                <a:extLst>
                  <a:ext uri="{0D108BD9-81ED-4DB2-BD59-A6C34878D82A}">
                    <a16:rowId xmlns:a16="http://schemas.microsoft.com/office/drawing/2014/main" val="33567594"/>
                  </a:ext>
                </a:extLst>
              </a:tr>
              <a:tr h="251833">
                <a:tc>
                  <a:txBody>
                    <a:bodyPr/>
                    <a:lstStyle/>
                    <a:p>
                      <a:pPr lvl="0">
                        <a:buNone/>
                      </a:pPr>
                      <a:r>
                        <a:rPr lang="it-IT" sz="1200">
                          <a:solidFill>
                            <a:srgbClr val="000000"/>
                          </a:solidFill>
                        </a:rPr>
                        <a:t>Piloti</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180 </a:t>
                      </a:r>
                    </a:p>
                  </a:txBody>
                  <a:tcPr/>
                </a:tc>
                <a:extLst>
                  <a:ext uri="{0D108BD9-81ED-4DB2-BD59-A6C34878D82A}">
                    <a16:rowId xmlns:a16="http://schemas.microsoft.com/office/drawing/2014/main" val="3985069683"/>
                  </a:ext>
                </a:extLst>
              </a:tr>
              <a:tr h="251833">
                <a:tc>
                  <a:txBody>
                    <a:bodyPr/>
                    <a:lstStyle/>
                    <a:p>
                      <a:pPr lvl="0">
                        <a:buNone/>
                      </a:pPr>
                      <a:r>
                        <a:rPr lang="it-IT" sz="1200">
                          <a:solidFill>
                            <a:srgbClr val="000000"/>
                          </a:solidFill>
                        </a:rPr>
                        <a:t>PRO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135 </a:t>
                      </a:r>
                    </a:p>
                  </a:txBody>
                  <a:tcPr/>
                </a:tc>
                <a:extLst>
                  <a:ext uri="{0D108BD9-81ED-4DB2-BD59-A6C34878D82A}">
                    <a16:rowId xmlns:a16="http://schemas.microsoft.com/office/drawing/2014/main" val="2934002757"/>
                  </a:ext>
                </a:extLst>
              </a:tr>
              <a:tr h="251833">
                <a:tc>
                  <a:txBody>
                    <a:bodyPr/>
                    <a:lstStyle/>
                    <a:p>
                      <a:pPr lvl="0">
                        <a:buNone/>
                      </a:pPr>
                      <a:r>
                        <a:rPr lang="it-IT" sz="1200">
                          <a:solidFill>
                            <a:srgbClr val="000000"/>
                          </a:solidFill>
                        </a:rPr>
                        <a:t>AM</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45</a:t>
                      </a:r>
                    </a:p>
                  </a:txBody>
                  <a:tcPr/>
                </a:tc>
                <a:extLst>
                  <a:ext uri="{0D108BD9-81ED-4DB2-BD59-A6C34878D82A}">
                    <a16:rowId xmlns:a16="http://schemas.microsoft.com/office/drawing/2014/main" val="4026513984"/>
                  </a:ext>
                </a:extLst>
              </a:tr>
              <a:tr h="251833">
                <a:tc>
                  <a:txBody>
                    <a:bodyPr/>
                    <a:lstStyle/>
                    <a:p>
                      <a:pPr lvl="0">
                        <a:buNone/>
                      </a:pPr>
                      <a:r>
                        <a:rPr lang="it-IT" sz="1200">
                          <a:solidFill>
                            <a:srgbClr val="000000"/>
                          </a:solidFill>
                        </a:rPr>
                        <a:t>Gentleman Driver</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18</a:t>
                      </a:r>
                    </a:p>
                  </a:txBody>
                  <a:tcPr/>
                </a:tc>
                <a:extLst>
                  <a:ext uri="{0D108BD9-81ED-4DB2-BD59-A6C34878D82A}">
                    <a16:rowId xmlns:a16="http://schemas.microsoft.com/office/drawing/2014/main" val="2669156821"/>
                  </a:ext>
                </a:extLst>
              </a:tr>
              <a:tr h="251833">
                <a:tc>
                  <a:txBody>
                    <a:bodyPr/>
                    <a:lstStyle/>
                    <a:p>
                      <a:pPr lvl="0">
                        <a:buNone/>
                      </a:pPr>
                      <a:r>
                        <a:rPr lang="it-IT" sz="1200">
                          <a:solidFill>
                            <a:srgbClr val="000000"/>
                          </a:solidFill>
                        </a:rPr>
                        <a:t>Montato</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150</a:t>
                      </a:r>
                    </a:p>
                  </a:txBody>
                  <a:tcPr/>
                </a:tc>
                <a:extLst>
                  <a:ext uri="{0D108BD9-81ED-4DB2-BD59-A6C34878D82A}">
                    <a16:rowId xmlns:a16="http://schemas.microsoft.com/office/drawing/2014/main" val="2097156272"/>
                  </a:ext>
                </a:extLst>
              </a:tr>
              <a:tr h="251833">
                <a:tc>
                  <a:txBody>
                    <a:bodyPr/>
                    <a:lstStyle/>
                    <a:p>
                      <a:pPr lvl="0">
                        <a:buNone/>
                      </a:pPr>
                      <a:r>
                        <a:rPr lang="it-IT" sz="1200">
                          <a:solidFill>
                            <a:srgbClr val="000000"/>
                          </a:solidFill>
                        </a:rPr>
                        <a:t>Componenti</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150</a:t>
                      </a:r>
                    </a:p>
                  </a:txBody>
                  <a:tcPr/>
                </a:tc>
                <a:extLst>
                  <a:ext uri="{0D108BD9-81ED-4DB2-BD59-A6C34878D82A}">
                    <a16:rowId xmlns:a16="http://schemas.microsoft.com/office/drawing/2014/main" val="5879466"/>
                  </a:ext>
                </a:extLst>
              </a:tr>
              <a:tr h="251833">
                <a:tc>
                  <a:txBody>
                    <a:bodyPr/>
                    <a:lstStyle/>
                    <a:p>
                      <a:pPr lvl="0">
                        <a:buNone/>
                      </a:pPr>
                      <a:r>
                        <a:rPr lang="it-IT" sz="1200">
                          <a:solidFill>
                            <a:srgbClr val="000000"/>
                          </a:solidFill>
                        </a:rPr>
                        <a:t>Motore</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60</a:t>
                      </a:r>
                    </a:p>
                  </a:txBody>
                  <a:tcPr/>
                </a:tc>
                <a:extLst>
                  <a:ext uri="{0D108BD9-81ED-4DB2-BD59-A6C34878D82A}">
                    <a16:rowId xmlns:a16="http://schemas.microsoft.com/office/drawing/2014/main" val="1432071276"/>
                  </a:ext>
                </a:extLst>
              </a:tr>
              <a:tr h="251833">
                <a:tc>
                  <a:txBody>
                    <a:bodyPr/>
                    <a:lstStyle/>
                    <a:p>
                      <a:pPr lvl="0">
                        <a:buNone/>
                      </a:pPr>
                      <a:r>
                        <a:rPr lang="it-IT" sz="1200">
                          <a:solidFill>
                            <a:srgbClr val="000000"/>
                          </a:solidFill>
                        </a:rPr>
                        <a:t>Telaio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60</a:t>
                      </a:r>
                    </a:p>
                  </a:txBody>
                  <a:tcPr/>
                </a:tc>
                <a:extLst>
                  <a:ext uri="{0D108BD9-81ED-4DB2-BD59-A6C34878D82A}">
                    <a16:rowId xmlns:a16="http://schemas.microsoft.com/office/drawing/2014/main" val="2947376250"/>
                  </a:ext>
                </a:extLst>
              </a:tr>
              <a:tr h="277017">
                <a:tc>
                  <a:txBody>
                    <a:bodyPr/>
                    <a:lstStyle/>
                    <a:p>
                      <a:pPr lvl="0">
                        <a:buNone/>
                      </a:pPr>
                      <a:r>
                        <a:rPr lang="it-IT" sz="1200">
                          <a:solidFill>
                            <a:srgbClr val="000000"/>
                          </a:solidFill>
                        </a:rPr>
                        <a:t>Cambio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30</a:t>
                      </a:r>
                    </a:p>
                  </a:txBody>
                  <a:tcPr/>
                </a:tc>
                <a:extLst>
                  <a:ext uri="{0D108BD9-81ED-4DB2-BD59-A6C34878D82A}">
                    <a16:rowId xmlns:a16="http://schemas.microsoft.com/office/drawing/2014/main" val="3686184442"/>
                  </a:ext>
                </a:extLst>
              </a:tr>
              <a:tr h="251833">
                <a:tc>
                  <a:txBody>
                    <a:bodyPr/>
                    <a:lstStyle/>
                    <a:p>
                      <a:pPr lvl="0">
                        <a:buNone/>
                      </a:pPr>
                      <a:r>
                        <a:rPr lang="it-IT" sz="1200">
                          <a:solidFill>
                            <a:srgbClr val="000000"/>
                          </a:solidFill>
                        </a:rPr>
                        <a:t>Costruttore</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50</a:t>
                      </a:r>
                    </a:p>
                  </a:txBody>
                  <a:tcPr/>
                </a:tc>
                <a:extLst>
                  <a:ext uri="{0D108BD9-81ED-4DB2-BD59-A6C34878D82A}">
                    <a16:rowId xmlns:a16="http://schemas.microsoft.com/office/drawing/2014/main" val="1360983997"/>
                  </a:ext>
                </a:extLst>
              </a:tr>
              <a:tr h="251833">
                <a:tc>
                  <a:txBody>
                    <a:bodyPr/>
                    <a:lstStyle/>
                    <a:p>
                      <a:pPr lvl="0">
                        <a:buNone/>
                      </a:pPr>
                      <a:r>
                        <a:rPr lang="it-IT" sz="1200">
                          <a:solidFill>
                            <a:srgbClr val="000000"/>
                          </a:solidFill>
                        </a:rPr>
                        <a:t>Costruisce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150</a:t>
                      </a:r>
                    </a:p>
                  </a:txBody>
                  <a:tcPr/>
                </a:tc>
                <a:extLst>
                  <a:ext uri="{0D108BD9-81ED-4DB2-BD59-A6C34878D82A}">
                    <a16:rowId xmlns:a16="http://schemas.microsoft.com/office/drawing/2014/main" val="1689466144"/>
                  </a:ext>
                </a:extLst>
              </a:tr>
            </a:tbl>
          </a:graphicData>
        </a:graphic>
      </p:graphicFrame>
    </p:spTree>
    <p:extLst>
      <p:ext uri="{BB962C8B-B14F-4D97-AF65-F5344CB8AC3E}">
        <p14:creationId xmlns:p14="http://schemas.microsoft.com/office/powerpoint/2010/main" val="2163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sp>
        <p:nvSpPr>
          <p:cNvPr id="8" name="Title 1">
            <a:extLst>
              <a:ext uri="{FF2B5EF4-FFF2-40B4-BE49-F238E27FC236}">
                <a16:creationId xmlns:a16="http://schemas.microsoft.com/office/drawing/2014/main" id="{FF9A5BB9-E67E-6E16-78C3-6EE056608E40}"/>
              </a:ext>
            </a:extLst>
          </p:cNvPr>
          <p:cNvSpPr txBox="1">
            <a:spLocks/>
          </p:cNvSpPr>
          <p:nvPr/>
        </p:nvSpPr>
        <p:spPr>
          <a:xfrm>
            <a:off x="2005495" y="1844689"/>
            <a:ext cx="5134891"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TRACCIA</a:t>
            </a:r>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8427D8-F8B2-1A30-97B6-93C28B3E0A0B}"/>
              </a:ext>
            </a:extLst>
          </p:cNvPr>
          <p:cNvSpPr>
            <a:spLocks noGrp="1"/>
          </p:cNvSpPr>
          <p:nvPr>
            <p:ph type="title"/>
          </p:nvPr>
        </p:nvSpPr>
        <p:spPr>
          <a:xfrm>
            <a:off x="1940858" y="329266"/>
            <a:ext cx="8310282" cy="931116"/>
          </a:xfrm>
        </p:spPr>
        <p:txBody>
          <a:bodyPr vert="horz" lIns="91440" tIns="45720" rIns="91440" bIns="45720" rtlCol="0" anchor="b">
            <a:noAutofit/>
          </a:bodyPr>
          <a:lstStyle/>
          <a:p>
            <a:pPr algn="r"/>
            <a:r>
              <a:rPr lang="it-IT" sz="4800" b="1" i="1">
                <a:solidFill>
                  <a:schemeClr val="accent2">
                    <a:lumMod val="75000"/>
                  </a:schemeClr>
                </a:solidFill>
              </a:rPr>
              <a:t>Tavola delle operazioni</a:t>
            </a:r>
          </a:p>
        </p:txBody>
      </p:sp>
      <p:sp>
        <p:nvSpPr>
          <p:cNvPr id="4" name="Segnaposto numero diapositiva 3">
            <a:extLst>
              <a:ext uri="{FF2B5EF4-FFF2-40B4-BE49-F238E27FC236}">
                <a16:creationId xmlns:a16="http://schemas.microsoft.com/office/drawing/2014/main" id="{11AF51A7-3173-5519-D4CD-37F2FA458FBB}"/>
              </a:ext>
            </a:extLst>
          </p:cNvPr>
          <p:cNvSpPr>
            <a:spLocks noGrp="1"/>
          </p:cNvSpPr>
          <p:nvPr>
            <p:ph type="sldNum" sz="quarter" idx="12"/>
          </p:nvPr>
        </p:nvSpPr>
        <p:spPr/>
        <p:txBody>
          <a:bodyPr/>
          <a:lstStyle/>
          <a:p>
            <a:fld id="{A49DFD55-3C28-40EF-9E31-A92D2E4017FF}" type="slidenum">
              <a:rPr lang="en-US" smtClean="0"/>
              <a:pPr/>
              <a:t>30</a:t>
            </a:fld>
            <a:endParaRPr lang="en-US"/>
          </a:p>
        </p:txBody>
      </p:sp>
      <p:graphicFrame>
        <p:nvGraphicFramePr>
          <p:cNvPr id="5" name="Tabella 4">
            <a:extLst>
              <a:ext uri="{FF2B5EF4-FFF2-40B4-BE49-F238E27FC236}">
                <a16:creationId xmlns:a16="http://schemas.microsoft.com/office/drawing/2014/main" id="{635602E7-A1A3-C71E-0735-B1F5D9D7200C}"/>
              </a:ext>
            </a:extLst>
          </p:cNvPr>
          <p:cNvGraphicFramePr>
            <a:graphicFrameLocks noGrp="1"/>
          </p:cNvGraphicFramePr>
          <p:nvPr>
            <p:extLst>
              <p:ext uri="{D42A27DB-BD31-4B8C-83A1-F6EECF244321}">
                <p14:modId xmlns:p14="http://schemas.microsoft.com/office/powerpoint/2010/main" val="2523970744"/>
              </p:ext>
            </p:extLst>
          </p:nvPr>
        </p:nvGraphicFramePr>
        <p:xfrm>
          <a:off x="2011680" y="2183623"/>
          <a:ext cx="8168640" cy="1854197"/>
        </p:xfrm>
        <a:graphic>
          <a:graphicData uri="http://schemas.openxmlformats.org/drawingml/2006/table">
            <a:tbl>
              <a:tblPr firstRow="1" bandRow="1">
                <a:tableStyleId>{21E4AEA4-8DFA-4A89-87EB-49C32662AFE0}</a:tableStyleId>
              </a:tblPr>
              <a:tblGrid>
                <a:gridCol w="2722880">
                  <a:extLst>
                    <a:ext uri="{9D8B030D-6E8A-4147-A177-3AD203B41FA5}">
                      <a16:colId xmlns:a16="http://schemas.microsoft.com/office/drawing/2014/main" val="4012203041"/>
                    </a:ext>
                  </a:extLst>
                </a:gridCol>
                <a:gridCol w="2722880">
                  <a:extLst>
                    <a:ext uri="{9D8B030D-6E8A-4147-A177-3AD203B41FA5}">
                      <a16:colId xmlns:a16="http://schemas.microsoft.com/office/drawing/2014/main" val="804339618"/>
                    </a:ext>
                  </a:extLst>
                </a:gridCol>
                <a:gridCol w="2722880">
                  <a:extLst>
                    <a:ext uri="{9D8B030D-6E8A-4147-A177-3AD203B41FA5}">
                      <a16:colId xmlns:a16="http://schemas.microsoft.com/office/drawing/2014/main" val="453323925"/>
                    </a:ext>
                  </a:extLst>
                </a:gridCol>
              </a:tblGrid>
              <a:tr h="370840">
                <a:tc>
                  <a:txBody>
                    <a:bodyPr/>
                    <a:lstStyle/>
                    <a:p>
                      <a:r>
                        <a:rPr lang="it-IT">
                          <a:solidFill>
                            <a:srgbClr val="000000"/>
                          </a:solidFill>
                        </a:rPr>
                        <a:t>Operazione</a:t>
                      </a:r>
                    </a:p>
                  </a:txBody>
                  <a:tcPr/>
                </a:tc>
                <a:tc>
                  <a:txBody>
                    <a:bodyPr/>
                    <a:lstStyle/>
                    <a:p>
                      <a:r>
                        <a:rPr lang="it-IT">
                          <a:solidFill>
                            <a:srgbClr val="000000"/>
                          </a:solidFill>
                        </a:rPr>
                        <a:t>Tipo</a:t>
                      </a:r>
                    </a:p>
                  </a:txBody>
                  <a:tcPr/>
                </a:tc>
                <a:tc>
                  <a:txBody>
                    <a:bodyPr/>
                    <a:lstStyle/>
                    <a:p>
                      <a:pPr lvl="0">
                        <a:buNone/>
                      </a:pPr>
                      <a:r>
                        <a:rPr lang="it-IT">
                          <a:solidFill>
                            <a:srgbClr val="000000"/>
                          </a:solidFill>
                        </a:rPr>
                        <a:t>Frequenza</a:t>
                      </a:r>
                    </a:p>
                  </a:txBody>
                  <a:tcPr/>
                </a:tc>
                <a:extLst>
                  <a:ext uri="{0D108BD9-81ED-4DB2-BD59-A6C34878D82A}">
                    <a16:rowId xmlns:a16="http://schemas.microsoft.com/office/drawing/2014/main" val="771546954"/>
                  </a:ext>
                </a:extLst>
              </a:tr>
              <a:tr h="370840">
                <a:tc>
                  <a:txBody>
                    <a:bodyPr/>
                    <a:lstStyle/>
                    <a:p>
                      <a:r>
                        <a:rPr lang="it-IT">
                          <a:solidFill>
                            <a:srgbClr val="000000"/>
                          </a:solidFill>
                        </a:rPr>
                        <a:t>OP1</a:t>
                      </a:r>
                    </a:p>
                  </a:txBody>
                  <a:tcPr/>
                </a:tc>
                <a:tc>
                  <a:txBody>
                    <a:bodyPr/>
                    <a:lstStyle/>
                    <a:p>
                      <a:r>
                        <a:rPr lang="it-IT">
                          <a:solidFill>
                            <a:srgbClr val="000000"/>
                          </a:solidFill>
                        </a:rPr>
                        <a:t>I</a:t>
                      </a:r>
                    </a:p>
                  </a:txBody>
                  <a:tcPr/>
                </a:tc>
                <a:tc>
                  <a:txBody>
                    <a:bodyPr/>
                    <a:lstStyle/>
                    <a:p>
                      <a:r>
                        <a:rPr lang="it-IT">
                          <a:solidFill>
                            <a:srgbClr val="000000"/>
                          </a:solidFill>
                        </a:rPr>
                        <a:t>60/anno</a:t>
                      </a:r>
                    </a:p>
                  </a:txBody>
                  <a:tcPr/>
                </a:tc>
                <a:extLst>
                  <a:ext uri="{0D108BD9-81ED-4DB2-BD59-A6C34878D82A}">
                    <a16:rowId xmlns:a16="http://schemas.microsoft.com/office/drawing/2014/main" val="2608121406"/>
                  </a:ext>
                </a:extLst>
              </a:tr>
              <a:tr h="370840">
                <a:tc>
                  <a:txBody>
                    <a:bodyPr/>
                    <a:lstStyle/>
                    <a:p>
                      <a:r>
                        <a:rPr lang="it-IT">
                          <a:solidFill>
                            <a:srgbClr val="000000"/>
                          </a:solidFill>
                        </a:rPr>
                        <a:t>OP2</a:t>
                      </a:r>
                    </a:p>
                  </a:txBody>
                  <a:tcPr/>
                </a:tc>
                <a:tc>
                  <a:txBody>
                    <a:bodyPr/>
                    <a:lstStyle/>
                    <a:p>
                      <a:r>
                        <a:rPr lang="it-IT">
                          <a:solidFill>
                            <a:srgbClr val="000000"/>
                          </a:solidFill>
                        </a:rPr>
                        <a:t>B</a:t>
                      </a:r>
                    </a:p>
                  </a:txBody>
                  <a:tcPr/>
                </a:tc>
                <a:tc>
                  <a:txBody>
                    <a:bodyPr/>
                    <a:lstStyle/>
                    <a:p>
                      <a:r>
                        <a:rPr lang="it-IT">
                          <a:solidFill>
                            <a:srgbClr val="000000"/>
                          </a:solidFill>
                        </a:rPr>
                        <a:t>12/anno</a:t>
                      </a:r>
                    </a:p>
                  </a:txBody>
                  <a:tcPr/>
                </a:tc>
                <a:extLst>
                  <a:ext uri="{0D108BD9-81ED-4DB2-BD59-A6C34878D82A}">
                    <a16:rowId xmlns:a16="http://schemas.microsoft.com/office/drawing/2014/main" val="815094503"/>
                  </a:ext>
                </a:extLst>
              </a:tr>
              <a:tr h="370839">
                <a:tc>
                  <a:txBody>
                    <a:bodyPr/>
                    <a:lstStyle/>
                    <a:p>
                      <a:pPr lvl="0">
                        <a:buNone/>
                      </a:pPr>
                      <a:r>
                        <a:rPr lang="it-IT">
                          <a:solidFill>
                            <a:srgbClr val="000000"/>
                          </a:solidFill>
                        </a:rPr>
                        <a:t>OP3</a:t>
                      </a:r>
                    </a:p>
                  </a:txBody>
                  <a:tcPr/>
                </a:tc>
                <a:tc>
                  <a:txBody>
                    <a:bodyPr/>
                    <a:lstStyle/>
                    <a:p>
                      <a:pPr lvl="0">
                        <a:buNone/>
                      </a:pPr>
                      <a:r>
                        <a:rPr lang="it-IT">
                          <a:solidFill>
                            <a:srgbClr val="000000"/>
                          </a:solidFill>
                        </a:rPr>
                        <a:t>I</a:t>
                      </a:r>
                    </a:p>
                  </a:txBody>
                  <a:tcPr/>
                </a:tc>
                <a:tc>
                  <a:txBody>
                    <a:bodyPr/>
                    <a:lstStyle/>
                    <a:p>
                      <a:pPr lvl="0">
                        <a:buNone/>
                      </a:pPr>
                      <a:r>
                        <a:rPr lang="it-IT">
                          <a:solidFill>
                            <a:srgbClr val="000000"/>
                          </a:solidFill>
                        </a:rPr>
                        <a:t>18/anno</a:t>
                      </a:r>
                    </a:p>
                  </a:txBody>
                  <a:tcPr/>
                </a:tc>
                <a:extLst>
                  <a:ext uri="{0D108BD9-81ED-4DB2-BD59-A6C34878D82A}">
                    <a16:rowId xmlns:a16="http://schemas.microsoft.com/office/drawing/2014/main" val="1240511640"/>
                  </a:ext>
                </a:extLst>
              </a:tr>
              <a:tr h="370838">
                <a:tc>
                  <a:txBody>
                    <a:bodyPr/>
                    <a:lstStyle/>
                    <a:p>
                      <a:pPr lvl="0">
                        <a:buNone/>
                      </a:pPr>
                      <a:r>
                        <a:rPr lang="it-IT">
                          <a:solidFill>
                            <a:srgbClr val="000000"/>
                          </a:solidFill>
                        </a:rPr>
                        <a:t>OP4</a:t>
                      </a:r>
                    </a:p>
                  </a:txBody>
                  <a:tcPr/>
                </a:tc>
                <a:tc>
                  <a:txBody>
                    <a:bodyPr/>
                    <a:lstStyle/>
                    <a:p>
                      <a:pPr lvl="0">
                        <a:buNone/>
                      </a:pPr>
                      <a:r>
                        <a:rPr lang="it-IT">
                          <a:solidFill>
                            <a:srgbClr val="000000"/>
                          </a:solidFill>
                        </a:rPr>
                        <a:t>B</a:t>
                      </a:r>
                    </a:p>
                  </a:txBody>
                  <a:tcPr/>
                </a:tc>
                <a:tc>
                  <a:txBody>
                    <a:bodyPr/>
                    <a:lstStyle/>
                    <a:p>
                      <a:pPr lvl="0">
                        <a:buNone/>
                      </a:pPr>
                      <a:r>
                        <a:rPr lang="it-IT">
                          <a:solidFill>
                            <a:srgbClr val="000000"/>
                          </a:solidFill>
                        </a:rPr>
                        <a:t>1/anno</a:t>
                      </a:r>
                    </a:p>
                  </a:txBody>
                  <a:tcPr/>
                </a:tc>
                <a:extLst>
                  <a:ext uri="{0D108BD9-81ED-4DB2-BD59-A6C34878D82A}">
                    <a16:rowId xmlns:a16="http://schemas.microsoft.com/office/drawing/2014/main" val="160789362"/>
                  </a:ext>
                </a:extLst>
              </a:tr>
            </a:tbl>
          </a:graphicData>
        </a:graphic>
      </p:graphicFrame>
    </p:spTree>
    <p:extLst>
      <p:ext uri="{BB962C8B-B14F-4D97-AF65-F5344CB8AC3E}">
        <p14:creationId xmlns:p14="http://schemas.microsoft.com/office/powerpoint/2010/main" val="189602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24A67-54A2-A5EF-7CE7-0BF9813F7D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3DE4B29-EB3B-5B8D-C999-5E8E9E1D4D03}"/>
              </a:ext>
            </a:extLst>
          </p:cNvPr>
          <p:cNvSpPr>
            <a:spLocks noGrp="1"/>
          </p:cNvSpPr>
          <p:nvPr>
            <p:ph type="title"/>
          </p:nvPr>
        </p:nvSpPr>
        <p:spPr/>
        <p:txBody>
          <a:bodyPr>
            <a:normAutofit/>
          </a:bodyPr>
          <a:lstStyle/>
          <a:p>
            <a:r>
              <a:rPr lang="it-IT" sz="4800" b="1" i="1">
                <a:solidFill>
                  <a:schemeClr val="accent2">
                    <a:lumMod val="75000"/>
                  </a:schemeClr>
                </a:solidFill>
              </a:rPr>
              <a:t>Analisi delle ridondanze</a:t>
            </a:r>
          </a:p>
        </p:txBody>
      </p:sp>
      <p:sp>
        <p:nvSpPr>
          <p:cNvPr id="4" name="Segnaposto numero diapositiva 3">
            <a:extLst>
              <a:ext uri="{FF2B5EF4-FFF2-40B4-BE49-F238E27FC236}">
                <a16:creationId xmlns:a16="http://schemas.microsoft.com/office/drawing/2014/main" id="{0E2E9F4B-41BB-8554-569C-A98F0C9CC7F9}"/>
              </a:ext>
            </a:extLst>
          </p:cNvPr>
          <p:cNvSpPr>
            <a:spLocks noGrp="1"/>
          </p:cNvSpPr>
          <p:nvPr>
            <p:ph type="sldNum" sz="quarter" idx="12"/>
          </p:nvPr>
        </p:nvSpPr>
        <p:spPr/>
        <p:txBody>
          <a:bodyPr/>
          <a:lstStyle/>
          <a:p>
            <a:fld id="{A49DFD55-3C28-40EF-9E31-A92D2E4017FF}" type="slidenum">
              <a:rPr lang="en-US" smtClean="0"/>
              <a:pPr/>
              <a:t>31</a:t>
            </a:fld>
            <a:endParaRPr lang="en-US"/>
          </a:p>
        </p:txBody>
      </p:sp>
      <p:sp>
        <p:nvSpPr>
          <p:cNvPr id="3" name="CasellaDiTesto 2">
            <a:extLst>
              <a:ext uri="{FF2B5EF4-FFF2-40B4-BE49-F238E27FC236}">
                <a16:creationId xmlns:a16="http://schemas.microsoft.com/office/drawing/2014/main" id="{60467471-2A66-DCF6-5C0A-0FE5FE94242F}"/>
              </a:ext>
            </a:extLst>
          </p:cNvPr>
          <p:cNvSpPr txBox="1"/>
          <p:nvPr/>
        </p:nvSpPr>
        <p:spPr>
          <a:xfrm>
            <a:off x="1120048" y="1652529"/>
            <a:ext cx="100161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t>Gli attributi ridondanti da analizzare sono:</a:t>
            </a:r>
          </a:p>
          <a:p>
            <a:r>
              <a:rPr lang="it-IT"/>
              <a:t>"#Componenti forniti",</a:t>
            </a:r>
          </a:p>
          <a:p>
            <a:r>
              <a:rPr lang="it-IT"/>
              <a:t>"#Finanziamenti ricevuti";</a:t>
            </a:r>
          </a:p>
          <a:p>
            <a:endParaRPr lang="it-IT"/>
          </a:p>
          <a:p>
            <a:r>
              <a:rPr lang="it-IT" b="1"/>
              <a:t>Quindi i possibili scenari delle operazioni saranno:</a:t>
            </a:r>
          </a:p>
          <a:p>
            <a:pPr marL="342900" indent="-342900">
              <a:buAutoNum type="arabicPeriod"/>
            </a:pPr>
            <a:r>
              <a:rPr lang="it-IT" b="1"/>
              <a:t>Per OP1 e OP2:</a:t>
            </a:r>
          </a:p>
          <a:p>
            <a:pPr marL="800100" lvl="1" indent="-342900">
              <a:buFont typeface="Arial"/>
              <a:buChar char="•"/>
            </a:pPr>
            <a:r>
              <a:rPr lang="it-IT"/>
              <a:t>"#Componenti forniti" con ridondanza</a:t>
            </a:r>
          </a:p>
          <a:p>
            <a:pPr marL="800100" lvl="1" indent="-342900">
              <a:buFont typeface="Arial"/>
              <a:buChar char="•"/>
            </a:pPr>
            <a:r>
              <a:rPr lang="it-IT"/>
              <a:t>"#Componenti forniti" senza ridondanza</a:t>
            </a:r>
          </a:p>
          <a:p>
            <a:pPr marL="342900" indent="-342900">
              <a:buAutoNum type="arabicPeriod"/>
            </a:pPr>
            <a:r>
              <a:rPr lang="it-IT" b="1"/>
              <a:t>Per OP3 e OP4:</a:t>
            </a:r>
          </a:p>
          <a:p>
            <a:pPr marL="800100" lvl="1" indent="-342900">
              <a:buFont typeface="Arial"/>
              <a:buChar char="•"/>
            </a:pPr>
            <a:r>
              <a:rPr lang="it-IT"/>
              <a:t>"#Finanziamenti ricevuti" con ridondanza</a:t>
            </a:r>
          </a:p>
          <a:p>
            <a:pPr marL="800100" lvl="1" indent="-342900">
              <a:buFont typeface="Arial"/>
              <a:buChar char="•"/>
            </a:pPr>
            <a:r>
              <a:rPr lang="it-IT"/>
              <a:t>"#Finanziamenti ricevuti" senza ridondanza</a:t>
            </a:r>
          </a:p>
          <a:p>
            <a:pPr lvl="1"/>
            <a:endParaRPr lang="it-IT"/>
          </a:p>
        </p:txBody>
      </p:sp>
    </p:spTree>
    <p:extLst>
      <p:ext uri="{BB962C8B-B14F-4D97-AF65-F5344CB8AC3E}">
        <p14:creationId xmlns:p14="http://schemas.microsoft.com/office/powerpoint/2010/main" val="2717367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86A68-E897-866C-A080-2A9182473FFE}"/>
              </a:ext>
            </a:extLst>
          </p:cNvPr>
          <p:cNvSpPr>
            <a:spLocks noGrp="1"/>
          </p:cNvSpPr>
          <p:nvPr>
            <p:ph type="title"/>
          </p:nvPr>
        </p:nvSpPr>
        <p:spPr>
          <a:xfrm>
            <a:off x="614082" y="24465"/>
            <a:ext cx="10551458" cy="1110411"/>
          </a:xfrm>
        </p:spPr>
        <p:txBody>
          <a:bodyPr>
            <a:normAutofit/>
          </a:bodyPr>
          <a:lstStyle/>
          <a:p>
            <a:r>
              <a:rPr lang="it-IT" sz="4800" b="1" i="1">
                <a:solidFill>
                  <a:schemeClr val="accent2">
                    <a:lumMod val="75000"/>
                  </a:schemeClr>
                </a:solidFill>
              </a:rPr>
              <a:t>Scenario 1</a:t>
            </a:r>
          </a:p>
        </p:txBody>
      </p:sp>
      <p:sp>
        <p:nvSpPr>
          <p:cNvPr id="4" name="Segnaposto numero diapositiva 3">
            <a:extLst>
              <a:ext uri="{FF2B5EF4-FFF2-40B4-BE49-F238E27FC236}">
                <a16:creationId xmlns:a16="http://schemas.microsoft.com/office/drawing/2014/main" id="{9BEF85DE-FE4D-DA2C-D9FA-D59AF9713770}"/>
              </a:ext>
            </a:extLst>
          </p:cNvPr>
          <p:cNvSpPr>
            <a:spLocks noGrp="1"/>
          </p:cNvSpPr>
          <p:nvPr>
            <p:ph type="sldNum" sz="quarter" idx="12"/>
          </p:nvPr>
        </p:nvSpPr>
        <p:spPr/>
        <p:txBody>
          <a:bodyPr/>
          <a:lstStyle/>
          <a:p>
            <a:fld id="{A49DFD55-3C28-40EF-9E31-A92D2E4017FF}" type="slidenum">
              <a:rPr lang="en-US" smtClean="0"/>
              <a:pPr/>
              <a:t>32</a:t>
            </a:fld>
            <a:endParaRPr lang="en-US"/>
          </a:p>
        </p:txBody>
      </p:sp>
      <p:sp>
        <p:nvSpPr>
          <p:cNvPr id="5" name="CasellaDiTesto 4">
            <a:extLst>
              <a:ext uri="{FF2B5EF4-FFF2-40B4-BE49-F238E27FC236}">
                <a16:creationId xmlns:a16="http://schemas.microsoft.com/office/drawing/2014/main" id="{D801EFB5-A340-D1F7-331C-FA0044339A3E}"/>
              </a:ext>
            </a:extLst>
          </p:cNvPr>
          <p:cNvSpPr txBox="1"/>
          <p:nvPr/>
        </p:nvSpPr>
        <p:spPr>
          <a:xfrm>
            <a:off x="3935506" y="806824"/>
            <a:ext cx="43209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Ridondanza di #Componenti_forniti</a:t>
            </a:r>
          </a:p>
        </p:txBody>
      </p:sp>
      <p:graphicFrame>
        <p:nvGraphicFramePr>
          <p:cNvPr id="7" name="Tabella 6">
            <a:extLst>
              <a:ext uri="{FF2B5EF4-FFF2-40B4-BE49-F238E27FC236}">
                <a16:creationId xmlns:a16="http://schemas.microsoft.com/office/drawing/2014/main" id="{478971E6-FD4C-F942-3C24-140A0E1AC90C}"/>
              </a:ext>
            </a:extLst>
          </p:cNvPr>
          <p:cNvGraphicFramePr>
            <a:graphicFrameLocks noGrp="1"/>
          </p:cNvGraphicFramePr>
          <p:nvPr>
            <p:extLst>
              <p:ext uri="{D42A27DB-BD31-4B8C-83A1-F6EECF244321}">
                <p14:modId xmlns:p14="http://schemas.microsoft.com/office/powerpoint/2010/main" val="388433019"/>
              </p:ext>
            </p:extLst>
          </p:nvPr>
        </p:nvGraphicFramePr>
        <p:xfrm>
          <a:off x="246989" y="1876001"/>
          <a:ext cx="4672352" cy="2743200"/>
        </p:xfrm>
        <a:graphic>
          <a:graphicData uri="http://schemas.openxmlformats.org/drawingml/2006/table">
            <a:tbl>
              <a:tblPr firstRow="1" bandRow="1">
                <a:tableStyleId>{21E4AEA4-8DFA-4A89-87EB-49C32662AFE0}</a:tableStyleId>
              </a:tblPr>
              <a:tblGrid>
                <a:gridCol w="1168088">
                  <a:extLst>
                    <a:ext uri="{9D8B030D-6E8A-4147-A177-3AD203B41FA5}">
                      <a16:colId xmlns:a16="http://schemas.microsoft.com/office/drawing/2014/main" val="2151158570"/>
                    </a:ext>
                  </a:extLst>
                </a:gridCol>
                <a:gridCol w="1168088">
                  <a:extLst>
                    <a:ext uri="{9D8B030D-6E8A-4147-A177-3AD203B41FA5}">
                      <a16:colId xmlns:a16="http://schemas.microsoft.com/office/drawing/2014/main" val="3193687766"/>
                    </a:ext>
                  </a:extLst>
                </a:gridCol>
                <a:gridCol w="1168088">
                  <a:extLst>
                    <a:ext uri="{9D8B030D-6E8A-4147-A177-3AD203B41FA5}">
                      <a16:colId xmlns:a16="http://schemas.microsoft.com/office/drawing/2014/main" val="1424451990"/>
                    </a:ext>
                  </a:extLst>
                </a:gridCol>
                <a:gridCol w="1168088">
                  <a:extLst>
                    <a:ext uri="{9D8B030D-6E8A-4147-A177-3AD203B41FA5}">
                      <a16:colId xmlns:a16="http://schemas.microsoft.com/office/drawing/2014/main" val="3969332150"/>
                    </a:ext>
                  </a:extLst>
                </a:gridCol>
              </a:tblGrid>
              <a:tr h="224396">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224396">
                <a:tc>
                  <a:txBody>
                    <a:bodyPr/>
                    <a:lstStyle/>
                    <a:p>
                      <a:r>
                        <a:rPr lang="it-IT" sz="1200">
                          <a:solidFill>
                            <a:srgbClr val="000000"/>
                          </a:solidFill>
                        </a:rPr>
                        <a:t>Costruttore</a:t>
                      </a:r>
                    </a:p>
                  </a:txBody>
                  <a:tcPr/>
                </a:tc>
                <a:tc>
                  <a:txBody>
                    <a:bodyPr/>
                    <a:lstStyle/>
                    <a:p>
                      <a:r>
                        <a:rPr lang="it-IT" sz="1200">
                          <a:solidFill>
                            <a:srgbClr val="000000"/>
                          </a:solidFill>
                        </a:rPr>
                        <a:t>E</a:t>
                      </a:r>
                    </a:p>
                  </a:txBody>
                  <a:tcPr/>
                </a:tc>
                <a:tc>
                  <a:txBody>
                    <a:bodyPr/>
                    <a:lstStyle/>
                    <a:p>
                      <a:r>
                        <a:rPr lang="it-IT" sz="1200">
                          <a:solidFill>
                            <a:srgbClr val="000000"/>
                          </a:solidFill>
                        </a:rPr>
                        <a:t>2,5</a:t>
                      </a:r>
                    </a:p>
                  </a:txBody>
                  <a:tcPr/>
                </a:tc>
                <a:tc>
                  <a:txBody>
                    <a:bodyPr/>
                    <a:lstStyle/>
                    <a:p>
                      <a:r>
                        <a:rPr lang="it-IT" sz="1200">
                          <a:solidFill>
                            <a:srgbClr val="000000"/>
                          </a:solidFill>
                        </a:rPr>
                        <a:t>L</a:t>
                      </a:r>
                    </a:p>
                  </a:txBody>
                  <a:tcPr/>
                </a:tc>
                <a:extLst>
                  <a:ext uri="{0D108BD9-81ED-4DB2-BD59-A6C34878D82A}">
                    <a16:rowId xmlns:a16="http://schemas.microsoft.com/office/drawing/2014/main" val="2877779306"/>
                  </a:ext>
                </a:extLst>
              </a:tr>
              <a:tr h="224396">
                <a:tc>
                  <a:txBody>
                    <a:bodyPr/>
                    <a:lstStyle/>
                    <a:p>
                      <a:r>
                        <a:rPr lang="it-IT" sz="1200">
                          <a:solidFill>
                            <a:srgbClr val="000000"/>
                          </a:solidFill>
                        </a:rPr>
                        <a:t>Costruttore</a:t>
                      </a:r>
                    </a:p>
                  </a:txBody>
                  <a:tcPr/>
                </a:tc>
                <a:tc>
                  <a:txBody>
                    <a:bodyPr/>
                    <a:lstStyle/>
                    <a:p>
                      <a:r>
                        <a:rPr lang="it-IT" sz="1200">
                          <a:solidFill>
                            <a:srgbClr val="000000"/>
                          </a:solidFill>
                        </a:rPr>
                        <a:t>E</a:t>
                      </a:r>
                    </a:p>
                  </a:txBody>
                  <a:tcPr/>
                </a:tc>
                <a:tc>
                  <a:txBody>
                    <a:bodyPr/>
                    <a:lstStyle/>
                    <a:p>
                      <a:r>
                        <a:rPr lang="it-IT" sz="1200">
                          <a:solidFill>
                            <a:srgbClr val="000000"/>
                          </a:solidFill>
                        </a:rPr>
                        <a:t>2,5</a:t>
                      </a:r>
                    </a:p>
                  </a:txBody>
                  <a:tcPr/>
                </a:tc>
                <a:tc>
                  <a:txBody>
                    <a:bodyPr/>
                    <a:lstStyle/>
                    <a:p>
                      <a:r>
                        <a:rPr lang="it-IT" sz="1200">
                          <a:solidFill>
                            <a:srgbClr val="000000"/>
                          </a:solidFill>
                        </a:rPr>
                        <a:t>S</a:t>
                      </a:r>
                    </a:p>
                  </a:txBody>
                  <a:tcPr/>
                </a:tc>
                <a:extLst>
                  <a:ext uri="{0D108BD9-81ED-4DB2-BD59-A6C34878D82A}">
                    <a16:rowId xmlns:a16="http://schemas.microsoft.com/office/drawing/2014/main" val="1317439262"/>
                  </a:ext>
                </a:extLst>
              </a:tr>
              <a:tr h="224396">
                <a:tc>
                  <a:txBody>
                    <a:bodyPr/>
                    <a:lstStyle/>
                    <a:p>
                      <a:pPr lvl="0">
                        <a:buNone/>
                      </a:pPr>
                      <a:r>
                        <a:rPr lang="it-IT" sz="1200">
                          <a:solidFill>
                            <a:srgbClr val="000000"/>
                          </a:solidFill>
                        </a:rPr>
                        <a:t>Costruisce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266726364"/>
                  </a:ext>
                </a:extLst>
              </a:tr>
              <a:tr h="224396">
                <a:tc>
                  <a:txBody>
                    <a:bodyPr/>
                    <a:lstStyle/>
                    <a:p>
                      <a:pPr lvl="0">
                        <a:buNone/>
                      </a:pPr>
                      <a:r>
                        <a:rPr lang="it-IT" sz="1200">
                          <a:solidFill>
                            <a:srgbClr val="000000"/>
                          </a:solidFill>
                        </a:rPr>
                        <a:t>Componente</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271334916"/>
                  </a:ext>
                </a:extLst>
              </a:tr>
              <a:tr h="224396">
                <a:tc>
                  <a:txBody>
                    <a:bodyPr/>
                    <a:lstStyle/>
                    <a:p>
                      <a:pPr lvl="0">
                        <a:buNone/>
                      </a:pPr>
                      <a:r>
                        <a:rPr lang="it-IT" sz="1200">
                          <a:solidFill>
                            <a:srgbClr val="000000"/>
                          </a:solidFill>
                        </a:rPr>
                        <a:t>Telaio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552345332"/>
                  </a:ext>
                </a:extLst>
              </a:tr>
              <a:tr h="224396">
                <a:tc>
                  <a:txBody>
                    <a:bodyPr/>
                    <a:lstStyle/>
                    <a:p>
                      <a:pPr lvl="0">
                        <a:buNone/>
                      </a:pPr>
                      <a:r>
                        <a:rPr lang="it-IT" sz="1200">
                          <a:solidFill>
                            <a:srgbClr val="000000"/>
                          </a:solidFill>
                        </a:rPr>
                        <a:t>Motore</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452571007"/>
                  </a:ext>
                </a:extLst>
              </a:tr>
              <a:tr h="224396">
                <a:tc>
                  <a:txBody>
                    <a:bodyPr/>
                    <a:lstStyle/>
                    <a:p>
                      <a:pPr lvl="0">
                        <a:buNone/>
                      </a:pPr>
                      <a:r>
                        <a:rPr lang="it-IT" sz="1200">
                          <a:solidFill>
                            <a:srgbClr val="000000"/>
                          </a:solidFill>
                        </a:rPr>
                        <a:t>Cambio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0,5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969132716"/>
                  </a:ext>
                </a:extLst>
              </a:tr>
              <a:tr h="224396">
                <a:tc>
                  <a:txBody>
                    <a:bodyPr/>
                    <a:lstStyle/>
                    <a:p>
                      <a:pPr lvl="0">
                        <a:buNone/>
                      </a:pPr>
                      <a:r>
                        <a:rPr lang="it-IT" sz="1200">
                          <a:solidFill>
                            <a:srgbClr val="000000"/>
                          </a:solidFill>
                        </a:rPr>
                        <a:t>Montato</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1039706232"/>
                  </a:ext>
                </a:extLst>
              </a:tr>
              <a:tr h="224396">
                <a:tc>
                  <a:txBody>
                    <a:bodyPr/>
                    <a:lstStyle/>
                    <a:p>
                      <a:pPr lvl="0">
                        <a:buNone/>
                      </a:pPr>
                      <a:r>
                        <a:rPr lang="it-IT" sz="1200">
                          <a:solidFill>
                            <a:srgbClr val="000000"/>
                          </a:solidFill>
                        </a:rPr>
                        <a:t>Vettura</a:t>
                      </a:r>
                    </a:p>
                  </a:txBody>
                  <a:tcPr/>
                </a:tc>
                <a:tc>
                  <a:txBody>
                    <a:bodyPr/>
                    <a:lstStyle/>
                    <a:p>
                      <a:pPr lvl="0">
                        <a:buNone/>
                      </a:pPr>
                      <a:r>
                        <a:rPr lang="it-IT" sz="1200">
                          <a:solidFill>
                            <a:srgbClr val="000000"/>
                          </a:solidFill>
                        </a:rPr>
                        <a:t>S</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009157902"/>
                  </a:ext>
                </a:extLst>
              </a:tr>
            </a:tbl>
          </a:graphicData>
        </a:graphic>
      </p:graphicFrame>
      <p:sp>
        <p:nvSpPr>
          <p:cNvPr id="11" name="CasellaDiTesto 10">
            <a:extLst>
              <a:ext uri="{FF2B5EF4-FFF2-40B4-BE49-F238E27FC236}">
                <a16:creationId xmlns:a16="http://schemas.microsoft.com/office/drawing/2014/main" id="{485F80A8-29B2-C28A-4458-243D43D57677}"/>
              </a:ext>
            </a:extLst>
          </p:cNvPr>
          <p:cNvSpPr txBox="1"/>
          <p:nvPr/>
        </p:nvSpPr>
        <p:spPr>
          <a:xfrm>
            <a:off x="143434" y="1595718"/>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1)</a:t>
            </a:r>
            <a:endParaRPr lang="it-IT" sz="1100"/>
          </a:p>
        </p:txBody>
      </p:sp>
      <p:graphicFrame>
        <p:nvGraphicFramePr>
          <p:cNvPr id="10" name="Tabella 9">
            <a:extLst>
              <a:ext uri="{FF2B5EF4-FFF2-40B4-BE49-F238E27FC236}">
                <a16:creationId xmlns:a16="http://schemas.microsoft.com/office/drawing/2014/main" id="{EE066B20-8FB5-96B9-EB85-EECA31ADE6B4}"/>
              </a:ext>
            </a:extLst>
          </p:cNvPr>
          <p:cNvGraphicFramePr>
            <a:graphicFrameLocks noGrp="1"/>
          </p:cNvGraphicFramePr>
          <p:nvPr>
            <p:extLst>
              <p:ext uri="{D42A27DB-BD31-4B8C-83A1-F6EECF244321}">
                <p14:modId xmlns:p14="http://schemas.microsoft.com/office/powerpoint/2010/main" val="335827561"/>
              </p:ext>
            </p:extLst>
          </p:nvPr>
        </p:nvGraphicFramePr>
        <p:xfrm>
          <a:off x="6142309" y="1873084"/>
          <a:ext cx="5432752" cy="697678"/>
        </p:xfrm>
        <a:graphic>
          <a:graphicData uri="http://schemas.openxmlformats.org/drawingml/2006/table">
            <a:tbl>
              <a:tblPr firstRow="1" bandRow="1">
                <a:tableStyleId>{21E4AEA4-8DFA-4A89-87EB-49C32662AFE0}</a:tableStyleId>
              </a:tblPr>
              <a:tblGrid>
                <a:gridCol w="1358188">
                  <a:extLst>
                    <a:ext uri="{9D8B030D-6E8A-4147-A177-3AD203B41FA5}">
                      <a16:colId xmlns:a16="http://schemas.microsoft.com/office/drawing/2014/main" val="2151158570"/>
                    </a:ext>
                  </a:extLst>
                </a:gridCol>
                <a:gridCol w="1358188">
                  <a:extLst>
                    <a:ext uri="{9D8B030D-6E8A-4147-A177-3AD203B41FA5}">
                      <a16:colId xmlns:a16="http://schemas.microsoft.com/office/drawing/2014/main" val="3193687766"/>
                    </a:ext>
                  </a:extLst>
                </a:gridCol>
                <a:gridCol w="1358188">
                  <a:extLst>
                    <a:ext uri="{9D8B030D-6E8A-4147-A177-3AD203B41FA5}">
                      <a16:colId xmlns:a16="http://schemas.microsoft.com/office/drawing/2014/main" val="1424451990"/>
                    </a:ext>
                  </a:extLst>
                </a:gridCol>
                <a:gridCol w="1358188">
                  <a:extLst>
                    <a:ext uri="{9D8B030D-6E8A-4147-A177-3AD203B41FA5}">
                      <a16:colId xmlns:a16="http://schemas.microsoft.com/office/drawing/2014/main" val="3969332150"/>
                    </a:ext>
                  </a:extLst>
                </a:gridCol>
              </a:tblGrid>
              <a:tr h="348839">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48839">
                <a:tc>
                  <a:txBody>
                    <a:bodyPr/>
                    <a:lstStyle/>
                    <a:p>
                      <a:r>
                        <a:rPr lang="it-IT" sz="1200">
                          <a:solidFill>
                            <a:srgbClr val="000000"/>
                          </a:solidFill>
                        </a:rPr>
                        <a:t>Costruttore</a:t>
                      </a:r>
                    </a:p>
                  </a:txBody>
                  <a:tcPr/>
                </a:tc>
                <a:tc>
                  <a:txBody>
                    <a:bodyPr/>
                    <a:lstStyle/>
                    <a:p>
                      <a:pPr lvl="0">
                        <a:buNone/>
                      </a:pPr>
                      <a:r>
                        <a:rPr lang="it-IT" sz="1200">
                          <a:solidFill>
                            <a:srgbClr val="000000"/>
                          </a:solidFill>
                        </a:rPr>
                        <a:t>E</a:t>
                      </a:r>
                    </a:p>
                  </a:txBody>
                  <a:tcPr/>
                </a:tc>
                <a:tc>
                  <a:txBody>
                    <a:bodyPr/>
                    <a:lstStyle/>
                    <a:p>
                      <a:r>
                        <a:rPr lang="it-IT" sz="1200">
                          <a:solidFill>
                            <a:srgbClr val="000000"/>
                          </a:solidFill>
                        </a:rPr>
                        <a:t>50</a:t>
                      </a:r>
                    </a:p>
                  </a:txBody>
                  <a:tcPr/>
                </a:tc>
                <a:tc>
                  <a:txBody>
                    <a:bodyPr/>
                    <a:lstStyle/>
                    <a:p>
                      <a:r>
                        <a:rPr lang="it-IT" sz="1200">
                          <a:solidFill>
                            <a:srgbClr val="000000"/>
                          </a:solidFill>
                        </a:rPr>
                        <a:t>L</a:t>
                      </a:r>
                    </a:p>
                  </a:txBody>
                  <a:tcPr/>
                </a:tc>
                <a:extLst>
                  <a:ext uri="{0D108BD9-81ED-4DB2-BD59-A6C34878D82A}">
                    <a16:rowId xmlns:a16="http://schemas.microsoft.com/office/drawing/2014/main" val="2877779306"/>
                  </a:ext>
                </a:extLst>
              </a:tr>
            </a:tbl>
          </a:graphicData>
        </a:graphic>
      </p:graphicFrame>
      <p:sp>
        <p:nvSpPr>
          <p:cNvPr id="13" name="CasellaDiTesto 12">
            <a:extLst>
              <a:ext uri="{FF2B5EF4-FFF2-40B4-BE49-F238E27FC236}">
                <a16:creationId xmlns:a16="http://schemas.microsoft.com/office/drawing/2014/main" id="{7D8B6A26-DA2C-0439-F7E1-FA52A7B254A3}"/>
              </a:ext>
            </a:extLst>
          </p:cNvPr>
          <p:cNvSpPr txBox="1"/>
          <p:nvPr/>
        </p:nvSpPr>
        <p:spPr>
          <a:xfrm>
            <a:off x="6024389" y="1592801"/>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2)</a:t>
            </a:r>
            <a:endParaRPr lang="it-IT" sz="1100"/>
          </a:p>
        </p:txBody>
      </p:sp>
      <p:sp>
        <p:nvSpPr>
          <p:cNvPr id="3" name="CasellaDiTesto 2">
            <a:extLst>
              <a:ext uri="{FF2B5EF4-FFF2-40B4-BE49-F238E27FC236}">
                <a16:creationId xmlns:a16="http://schemas.microsoft.com/office/drawing/2014/main" id="{4EE5DF6A-76F5-D3ED-FA9B-1CA3C744FFA8}"/>
              </a:ext>
            </a:extLst>
          </p:cNvPr>
          <p:cNvSpPr txBox="1"/>
          <p:nvPr/>
        </p:nvSpPr>
        <p:spPr>
          <a:xfrm>
            <a:off x="203695" y="4809941"/>
            <a:ext cx="68837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cs typeface="Segoe UI"/>
              </a:rPr>
              <a:t>Calcolo accessi </a:t>
            </a:r>
            <a:endParaRPr lang="it-IT">
              <a:cs typeface="Segoe UI"/>
            </a:endParaRPr>
          </a:p>
          <a:p>
            <a:r>
              <a:rPr lang="it-IT" i="1">
                <a:cs typeface="Segoe UI"/>
              </a:rPr>
              <a:t>60 * (13,5S + 2,5L) = 60 * (27+2,5) = 60 * 29,5 = 1770 accessi</a:t>
            </a:r>
            <a:r>
              <a:rPr lang="en-US" i="1">
                <a:cs typeface="Segoe UI"/>
              </a:rPr>
              <a:t>​</a:t>
            </a:r>
            <a:endParaRPr lang="en-US" i="1"/>
          </a:p>
          <a:p>
            <a:r>
              <a:rPr lang="it-IT">
                <a:cs typeface="Segoe UI"/>
              </a:rPr>
              <a:t>​</a:t>
            </a:r>
          </a:p>
          <a:p>
            <a:endParaRPr lang="en-US">
              <a:cs typeface="Segoe UI"/>
            </a:endParaRPr>
          </a:p>
        </p:txBody>
      </p:sp>
      <p:sp>
        <p:nvSpPr>
          <p:cNvPr id="6" name="CasellaDiTesto 5">
            <a:extLst>
              <a:ext uri="{FF2B5EF4-FFF2-40B4-BE49-F238E27FC236}">
                <a16:creationId xmlns:a16="http://schemas.microsoft.com/office/drawing/2014/main" id="{D20503B3-56E1-1312-5829-FC7B42CAE8CE}"/>
              </a:ext>
            </a:extLst>
          </p:cNvPr>
          <p:cNvSpPr txBox="1"/>
          <p:nvPr/>
        </p:nvSpPr>
        <p:spPr>
          <a:xfrm>
            <a:off x="6784330" y="4759875"/>
            <a:ext cx="4849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t>Calcolo byte </a:t>
            </a:r>
          </a:p>
          <a:p>
            <a:r>
              <a:rPr lang="it-IT"/>
              <a:t>50*4 byte = 200 byte per #Componenti_forniti</a:t>
            </a:r>
            <a:r>
              <a:rPr lang="en-US"/>
              <a:t>​</a:t>
            </a:r>
            <a:endParaRPr lang="it-IT"/>
          </a:p>
        </p:txBody>
      </p:sp>
      <p:sp>
        <p:nvSpPr>
          <p:cNvPr id="8" name="CasellaDiTesto 7">
            <a:extLst>
              <a:ext uri="{FF2B5EF4-FFF2-40B4-BE49-F238E27FC236}">
                <a16:creationId xmlns:a16="http://schemas.microsoft.com/office/drawing/2014/main" id="{1B264FE8-A130-58F8-4232-E223BC7A9105}"/>
              </a:ext>
            </a:extLst>
          </p:cNvPr>
          <p:cNvSpPr txBox="1"/>
          <p:nvPr/>
        </p:nvSpPr>
        <p:spPr>
          <a:xfrm>
            <a:off x="6138231" y="2787267"/>
            <a:ext cx="42029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t>Calcolo accessi</a:t>
            </a:r>
            <a:endParaRPr lang="it-IT"/>
          </a:p>
          <a:p>
            <a:r>
              <a:rPr lang="it-IT"/>
              <a:t>12 * 50L = 600 accessi/anno</a:t>
            </a:r>
          </a:p>
        </p:txBody>
      </p:sp>
      <p:sp>
        <p:nvSpPr>
          <p:cNvPr id="9" name="CasellaDiTesto 8">
            <a:extLst>
              <a:ext uri="{FF2B5EF4-FFF2-40B4-BE49-F238E27FC236}">
                <a16:creationId xmlns:a16="http://schemas.microsoft.com/office/drawing/2014/main" id="{51D0D8B5-8C94-289B-29E5-130F8D1F7873}"/>
              </a:ext>
            </a:extLst>
          </p:cNvPr>
          <p:cNvSpPr txBox="1"/>
          <p:nvPr/>
        </p:nvSpPr>
        <p:spPr>
          <a:xfrm>
            <a:off x="6784621" y="5402234"/>
            <a:ext cx="5398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Totale</a:t>
            </a:r>
            <a:r>
              <a:rPr lang="en-US" b="1"/>
              <a:t> </a:t>
            </a:r>
            <a:r>
              <a:rPr lang="en-US" b="1" err="1"/>
              <a:t>accessi</a:t>
            </a:r>
            <a:r>
              <a:rPr lang="en-US"/>
              <a:t> = 1770 + 600 = 2370/anno + 200 byte</a:t>
            </a:r>
          </a:p>
        </p:txBody>
      </p:sp>
    </p:spTree>
    <p:extLst>
      <p:ext uri="{BB962C8B-B14F-4D97-AF65-F5344CB8AC3E}">
        <p14:creationId xmlns:p14="http://schemas.microsoft.com/office/powerpoint/2010/main" val="2850556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8BD53-4A1D-4069-54B3-E766D52FBF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12941C2-A654-9963-B847-2CE92379A35A}"/>
              </a:ext>
            </a:extLst>
          </p:cNvPr>
          <p:cNvSpPr>
            <a:spLocks noGrp="1"/>
          </p:cNvSpPr>
          <p:nvPr>
            <p:ph type="title"/>
          </p:nvPr>
        </p:nvSpPr>
        <p:spPr>
          <a:xfrm>
            <a:off x="766482" y="212725"/>
            <a:ext cx="10524564" cy="751822"/>
          </a:xfrm>
        </p:spPr>
        <p:txBody>
          <a:bodyPr>
            <a:normAutofit/>
          </a:bodyPr>
          <a:lstStyle/>
          <a:p>
            <a:r>
              <a:rPr lang="it-IT" sz="4800" b="1" i="1">
                <a:solidFill>
                  <a:schemeClr val="accent2">
                    <a:lumMod val="75000"/>
                  </a:schemeClr>
                </a:solidFill>
              </a:rPr>
              <a:t>Scenario 2</a:t>
            </a:r>
          </a:p>
        </p:txBody>
      </p:sp>
      <p:sp>
        <p:nvSpPr>
          <p:cNvPr id="4" name="Segnaposto numero diapositiva 3">
            <a:extLst>
              <a:ext uri="{FF2B5EF4-FFF2-40B4-BE49-F238E27FC236}">
                <a16:creationId xmlns:a16="http://schemas.microsoft.com/office/drawing/2014/main" id="{FB8B56B4-69ED-3EF9-F1B8-E8B974F5068B}"/>
              </a:ext>
            </a:extLst>
          </p:cNvPr>
          <p:cNvSpPr>
            <a:spLocks noGrp="1"/>
          </p:cNvSpPr>
          <p:nvPr>
            <p:ph type="sldNum" sz="quarter" idx="12"/>
          </p:nvPr>
        </p:nvSpPr>
        <p:spPr/>
        <p:txBody>
          <a:bodyPr/>
          <a:lstStyle/>
          <a:p>
            <a:fld id="{A49DFD55-3C28-40EF-9E31-A92D2E4017FF}" type="slidenum">
              <a:rPr lang="en-US" smtClean="0"/>
              <a:pPr/>
              <a:t>33</a:t>
            </a:fld>
            <a:endParaRPr lang="en-US"/>
          </a:p>
        </p:txBody>
      </p:sp>
      <p:sp>
        <p:nvSpPr>
          <p:cNvPr id="5" name="CasellaDiTesto 4">
            <a:extLst>
              <a:ext uri="{FF2B5EF4-FFF2-40B4-BE49-F238E27FC236}">
                <a16:creationId xmlns:a16="http://schemas.microsoft.com/office/drawing/2014/main" id="{E6549DC3-41BD-D310-2EC2-401CEACD8EFA}"/>
              </a:ext>
            </a:extLst>
          </p:cNvPr>
          <p:cNvSpPr txBox="1"/>
          <p:nvPr/>
        </p:nvSpPr>
        <p:spPr>
          <a:xfrm>
            <a:off x="3935506" y="806824"/>
            <a:ext cx="43209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Senza ridondanza di #Componenti_forniti</a:t>
            </a:r>
          </a:p>
        </p:txBody>
      </p:sp>
      <p:sp>
        <p:nvSpPr>
          <p:cNvPr id="11" name="CasellaDiTesto 10">
            <a:extLst>
              <a:ext uri="{FF2B5EF4-FFF2-40B4-BE49-F238E27FC236}">
                <a16:creationId xmlns:a16="http://schemas.microsoft.com/office/drawing/2014/main" id="{9A18F931-CA38-F693-1F4F-1C1940C2A127}"/>
              </a:ext>
            </a:extLst>
          </p:cNvPr>
          <p:cNvSpPr txBox="1"/>
          <p:nvPr/>
        </p:nvSpPr>
        <p:spPr>
          <a:xfrm>
            <a:off x="143434" y="1595718"/>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1)</a:t>
            </a:r>
            <a:endParaRPr lang="it-IT" sz="1100"/>
          </a:p>
        </p:txBody>
      </p:sp>
      <p:sp>
        <p:nvSpPr>
          <p:cNvPr id="13" name="CasellaDiTesto 12">
            <a:extLst>
              <a:ext uri="{FF2B5EF4-FFF2-40B4-BE49-F238E27FC236}">
                <a16:creationId xmlns:a16="http://schemas.microsoft.com/office/drawing/2014/main" id="{DCE4D9A5-F7DC-4010-25E0-E88745124EE8}"/>
              </a:ext>
            </a:extLst>
          </p:cNvPr>
          <p:cNvSpPr txBox="1"/>
          <p:nvPr/>
        </p:nvSpPr>
        <p:spPr>
          <a:xfrm>
            <a:off x="6024389" y="1592801"/>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2)</a:t>
            </a:r>
            <a:endParaRPr lang="it-IT" sz="1100"/>
          </a:p>
        </p:txBody>
      </p:sp>
      <p:graphicFrame>
        <p:nvGraphicFramePr>
          <p:cNvPr id="14" name="Tabella 13">
            <a:extLst>
              <a:ext uri="{FF2B5EF4-FFF2-40B4-BE49-F238E27FC236}">
                <a16:creationId xmlns:a16="http://schemas.microsoft.com/office/drawing/2014/main" id="{6E8B3BCD-D09C-120F-C0A5-74B612F02DC8}"/>
              </a:ext>
            </a:extLst>
          </p:cNvPr>
          <p:cNvGraphicFramePr>
            <a:graphicFrameLocks noGrp="1"/>
          </p:cNvGraphicFramePr>
          <p:nvPr>
            <p:extLst>
              <p:ext uri="{D42A27DB-BD31-4B8C-83A1-F6EECF244321}">
                <p14:modId xmlns:p14="http://schemas.microsoft.com/office/powerpoint/2010/main" val="1670350194"/>
              </p:ext>
            </p:extLst>
          </p:nvPr>
        </p:nvGraphicFramePr>
        <p:xfrm>
          <a:off x="140709" y="2131225"/>
          <a:ext cx="5219208" cy="2239162"/>
        </p:xfrm>
        <a:graphic>
          <a:graphicData uri="http://schemas.openxmlformats.org/drawingml/2006/table">
            <a:tbl>
              <a:tblPr firstRow="1" bandRow="1">
                <a:tableStyleId>{21E4AEA4-8DFA-4A89-87EB-49C32662AFE0}</a:tableStyleId>
              </a:tblPr>
              <a:tblGrid>
                <a:gridCol w="1304802">
                  <a:extLst>
                    <a:ext uri="{9D8B030D-6E8A-4147-A177-3AD203B41FA5}">
                      <a16:colId xmlns:a16="http://schemas.microsoft.com/office/drawing/2014/main" val="2151158570"/>
                    </a:ext>
                  </a:extLst>
                </a:gridCol>
                <a:gridCol w="1304802">
                  <a:extLst>
                    <a:ext uri="{9D8B030D-6E8A-4147-A177-3AD203B41FA5}">
                      <a16:colId xmlns:a16="http://schemas.microsoft.com/office/drawing/2014/main" val="3193687766"/>
                    </a:ext>
                  </a:extLst>
                </a:gridCol>
                <a:gridCol w="1304802">
                  <a:extLst>
                    <a:ext uri="{9D8B030D-6E8A-4147-A177-3AD203B41FA5}">
                      <a16:colId xmlns:a16="http://schemas.microsoft.com/office/drawing/2014/main" val="1424451990"/>
                    </a:ext>
                  </a:extLst>
                </a:gridCol>
                <a:gridCol w="1304802">
                  <a:extLst>
                    <a:ext uri="{9D8B030D-6E8A-4147-A177-3AD203B41FA5}">
                      <a16:colId xmlns:a16="http://schemas.microsoft.com/office/drawing/2014/main" val="3969332150"/>
                    </a:ext>
                  </a:extLst>
                </a:gridCol>
              </a:tblGrid>
              <a:tr h="245978">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245978">
                <a:tc>
                  <a:txBody>
                    <a:bodyPr/>
                    <a:lstStyle/>
                    <a:p>
                      <a:pPr lvl="0">
                        <a:buNone/>
                      </a:pPr>
                      <a:r>
                        <a:rPr lang="it-IT" sz="1200">
                          <a:solidFill>
                            <a:srgbClr val="000000"/>
                          </a:solidFill>
                        </a:rPr>
                        <a:t>Costruisce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266726364"/>
                  </a:ext>
                </a:extLst>
              </a:tr>
              <a:tr h="296621">
                <a:tc>
                  <a:txBody>
                    <a:bodyPr/>
                    <a:lstStyle/>
                    <a:p>
                      <a:pPr lvl="0">
                        <a:buNone/>
                      </a:pPr>
                      <a:r>
                        <a:rPr lang="it-IT" sz="1200">
                          <a:solidFill>
                            <a:srgbClr val="000000"/>
                          </a:solidFill>
                        </a:rPr>
                        <a:t>Componente</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271334916"/>
                  </a:ext>
                </a:extLst>
              </a:tr>
              <a:tr h="245978">
                <a:tc>
                  <a:txBody>
                    <a:bodyPr/>
                    <a:lstStyle/>
                    <a:p>
                      <a:pPr lvl="0">
                        <a:buNone/>
                      </a:pPr>
                      <a:r>
                        <a:rPr lang="it-IT" sz="1200">
                          <a:solidFill>
                            <a:srgbClr val="000000"/>
                          </a:solidFill>
                        </a:rPr>
                        <a:t>Telaio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552345332"/>
                  </a:ext>
                </a:extLst>
              </a:tr>
              <a:tr h="296621">
                <a:tc>
                  <a:txBody>
                    <a:bodyPr/>
                    <a:lstStyle/>
                    <a:p>
                      <a:pPr lvl="0">
                        <a:buNone/>
                      </a:pPr>
                      <a:r>
                        <a:rPr lang="it-IT" sz="1200">
                          <a:solidFill>
                            <a:srgbClr val="000000"/>
                          </a:solidFill>
                        </a:rPr>
                        <a:t>Motore</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452571007"/>
                  </a:ext>
                </a:extLst>
              </a:tr>
              <a:tr h="245978">
                <a:tc>
                  <a:txBody>
                    <a:bodyPr/>
                    <a:lstStyle/>
                    <a:p>
                      <a:pPr lvl="0">
                        <a:buNone/>
                      </a:pPr>
                      <a:r>
                        <a:rPr lang="it-IT" sz="1200">
                          <a:solidFill>
                            <a:srgbClr val="000000"/>
                          </a:solidFill>
                        </a:rPr>
                        <a:t>Cambio</a:t>
                      </a:r>
                    </a:p>
                  </a:txBody>
                  <a:tcPr/>
                </a:tc>
                <a:tc>
                  <a:txBody>
                    <a:bodyPr/>
                    <a:lstStyle/>
                    <a:p>
                      <a:pPr lvl="0">
                        <a:buNone/>
                      </a:pPr>
                      <a:r>
                        <a:rPr lang="it-IT" sz="1200">
                          <a:solidFill>
                            <a:srgbClr val="000000"/>
                          </a:solidFill>
                        </a:rPr>
                        <a:t>SE</a:t>
                      </a:r>
                    </a:p>
                  </a:txBody>
                  <a:tcPr/>
                </a:tc>
                <a:tc>
                  <a:txBody>
                    <a:bodyPr/>
                    <a:lstStyle/>
                    <a:p>
                      <a:pPr lvl="0">
                        <a:buNone/>
                      </a:pPr>
                      <a:r>
                        <a:rPr lang="it-IT" sz="1200">
                          <a:solidFill>
                            <a:srgbClr val="000000"/>
                          </a:solidFill>
                        </a:rPr>
                        <a:t>0,5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969132716"/>
                  </a:ext>
                </a:extLst>
              </a:tr>
              <a:tr h="245978">
                <a:tc>
                  <a:txBody>
                    <a:bodyPr/>
                    <a:lstStyle/>
                    <a:p>
                      <a:pPr lvl="0">
                        <a:buNone/>
                      </a:pPr>
                      <a:r>
                        <a:rPr lang="it-IT" sz="1200">
                          <a:solidFill>
                            <a:srgbClr val="000000"/>
                          </a:solidFill>
                        </a:rPr>
                        <a:t>Montato</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2,5</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1039706232"/>
                  </a:ext>
                </a:extLst>
              </a:tr>
              <a:tr h="245978">
                <a:tc>
                  <a:txBody>
                    <a:bodyPr/>
                    <a:lstStyle/>
                    <a:p>
                      <a:pPr lvl="0">
                        <a:buNone/>
                      </a:pPr>
                      <a:r>
                        <a:rPr lang="it-IT" sz="1200">
                          <a:solidFill>
                            <a:srgbClr val="000000"/>
                          </a:solidFill>
                        </a:rPr>
                        <a:t>Vettura</a:t>
                      </a:r>
                    </a:p>
                  </a:txBody>
                  <a:tcPr/>
                </a:tc>
                <a:tc>
                  <a:txBody>
                    <a:bodyPr/>
                    <a:lstStyle/>
                    <a:p>
                      <a:pPr lvl="0">
                        <a:buNone/>
                      </a:pPr>
                      <a:r>
                        <a:rPr lang="it-IT" sz="1200">
                          <a:solidFill>
                            <a:srgbClr val="000000"/>
                          </a:solidFill>
                        </a:rPr>
                        <a:t>S</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009157902"/>
                  </a:ext>
                </a:extLst>
              </a:tr>
            </a:tbl>
          </a:graphicData>
        </a:graphic>
      </p:graphicFrame>
      <p:graphicFrame>
        <p:nvGraphicFramePr>
          <p:cNvPr id="17" name="Tabella 16">
            <a:extLst>
              <a:ext uri="{FF2B5EF4-FFF2-40B4-BE49-F238E27FC236}">
                <a16:creationId xmlns:a16="http://schemas.microsoft.com/office/drawing/2014/main" id="{D288FCD7-FC97-B6D8-4307-5021DFAF6454}"/>
              </a:ext>
            </a:extLst>
          </p:cNvPr>
          <p:cNvGraphicFramePr>
            <a:graphicFrameLocks noGrp="1"/>
          </p:cNvGraphicFramePr>
          <p:nvPr>
            <p:extLst>
              <p:ext uri="{D42A27DB-BD31-4B8C-83A1-F6EECF244321}">
                <p14:modId xmlns:p14="http://schemas.microsoft.com/office/powerpoint/2010/main" val="4135260900"/>
              </p:ext>
            </p:extLst>
          </p:nvPr>
        </p:nvGraphicFramePr>
        <p:xfrm>
          <a:off x="6136801" y="2132306"/>
          <a:ext cx="5470224" cy="959217"/>
        </p:xfrm>
        <a:graphic>
          <a:graphicData uri="http://schemas.openxmlformats.org/drawingml/2006/table">
            <a:tbl>
              <a:tblPr firstRow="1" bandRow="1">
                <a:tableStyleId>{21E4AEA4-8DFA-4A89-87EB-49C32662AFE0}</a:tableStyleId>
              </a:tblPr>
              <a:tblGrid>
                <a:gridCol w="1367556">
                  <a:extLst>
                    <a:ext uri="{9D8B030D-6E8A-4147-A177-3AD203B41FA5}">
                      <a16:colId xmlns:a16="http://schemas.microsoft.com/office/drawing/2014/main" val="2151158570"/>
                    </a:ext>
                  </a:extLst>
                </a:gridCol>
                <a:gridCol w="1367556">
                  <a:extLst>
                    <a:ext uri="{9D8B030D-6E8A-4147-A177-3AD203B41FA5}">
                      <a16:colId xmlns:a16="http://schemas.microsoft.com/office/drawing/2014/main" val="3193687766"/>
                    </a:ext>
                  </a:extLst>
                </a:gridCol>
                <a:gridCol w="1367556">
                  <a:extLst>
                    <a:ext uri="{9D8B030D-6E8A-4147-A177-3AD203B41FA5}">
                      <a16:colId xmlns:a16="http://schemas.microsoft.com/office/drawing/2014/main" val="1424451990"/>
                    </a:ext>
                  </a:extLst>
                </a:gridCol>
                <a:gridCol w="1367556">
                  <a:extLst>
                    <a:ext uri="{9D8B030D-6E8A-4147-A177-3AD203B41FA5}">
                      <a16:colId xmlns:a16="http://schemas.microsoft.com/office/drawing/2014/main" val="3969332150"/>
                    </a:ext>
                  </a:extLst>
                </a:gridCol>
              </a:tblGrid>
              <a:tr h="290405">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34406">
                <a:tc>
                  <a:txBody>
                    <a:bodyPr/>
                    <a:lstStyle/>
                    <a:p>
                      <a:r>
                        <a:rPr lang="it-IT" sz="1200">
                          <a:solidFill>
                            <a:srgbClr val="000000"/>
                          </a:solidFill>
                        </a:rPr>
                        <a:t>Costruttore</a:t>
                      </a:r>
                    </a:p>
                  </a:txBody>
                  <a:tcPr/>
                </a:tc>
                <a:tc>
                  <a:txBody>
                    <a:bodyPr/>
                    <a:lstStyle/>
                    <a:p>
                      <a:pPr lvl="0">
                        <a:buNone/>
                      </a:pPr>
                      <a:r>
                        <a:rPr lang="it-IT" sz="1200">
                          <a:solidFill>
                            <a:srgbClr val="000000"/>
                          </a:solidFill>
                        </a:rPr>
                        <a:t>E</a:t>
                      </a:r>
                    </a:p>
                  </a:txBody>
                  <a:tcPr/>
                </a:tc>
                <a:tc>
                  <a:txBody>
                    <a:bodyPr/>
                    <a:lstStyle/>
                    <a:p>
                      <a:r>
                        <a:rPr lang="it-IT" sz="1200">
                          <a:solidFill>
                            <a:srgbClr val="000000"/>
                          </a:solidFill>
                        </a:rPr>
                        <a:t>50</a:t>
                      </a:r>
                    </a:p>
                  </a:txBody>
                  <a:tcPr/>
                </a:tc>
                <a:tc>
                  <a:txBody>
                    <a:bodyPr/>
                    <a:lstStyle/>
                    <a:p>
                      <a:r>
                        <a:rPr lang="it-IT" sz="1200">
                          <a:solidFill>
                            <a:srgbClr val="000000"/>
                          </a:solidFill>
                        </a:rPr>
                        <a:t>L</a:t>
                      </a:r>
                    </a:p>
                  </a:txBody>
                  <a:tcPr/>
                </a:tc>
                <a:extLst>
                  <a:ext uri="{0D108BD9-81ED-4DB2-BD59-A6C34878D82A}">
                    <a16:rowId xmlns:a16="http://schemas.microsoft.com/office/drawing/2014/main" val="2877779306"/>
                  </a:ext>
                </a:extLst>
              </a:tr>
              <a:tr h="334406">
                <a:tc>
                  <a:txBody>
                    <a:bodyPr/>
                    <a:lstStyle/>
                    <a:p>
                      <a:pPr lvl="0">
                        <a:buNone/>
                      </a:pPr>
                      <a:r>
                        <a:rPr lang="it-IT" sz="1200">
                          <a:solidFill>
                            <a:srgbClr val="000000"/>
                          </a:solidFill>
                        </a:rPr>
                        <a:t>Costruisce</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150</a:t>
                      </a:r>
                    </a:p>
                  </a:txBody>
                  <a:tcPr/>
                </a:tc>
                <a:tc>
                  <a:txBody>
                    <a:bodyPr/>
                    <a:lstStyle/>
                    <a:p>
                      <a:pPr lvl="0">
                        <a:buNone/>
                      </a:pPr>
                      <a:r>
                        <a:rPr lang="it-IT" sz="1200">
                          <a:solidFill>
                            <a:srgbClr val="000000"/>
                          </a:solidFill>
                        </a:rPr>
                        <a:t>L</a:t>
                      </a:r>
                    </a:p>
                  </a:txBody>
                  <a:tcPr/>
                </a:tc>
                <a:extLst>
                  <a:ext uri="{0D108BD9-81ED-4DB2-BD59-A6C34878D82A}">
                    <a16:rowId xmlns:a16="http://schemas.microsoft.com/office/drawing/2014/main" val="2845089976"/>
                  </a:ext>
                </a:extLst>
              </a:tr>
            </a:tbl>
          </a:graphicData>
        </a:graphic>
      </p:graphicFrame>
      <p:sp>
        <p:nvSpPr>
          <p:cNvPr id="19" name="CasellaDiTesto 18">
            <a:extLst>
              <a:ext uri="{FF2B5EF4-FFF2-40B4-BE49-F238E27FC236}">
                <a16:creationId xmlns:a16="http://schemas.microsoft.com/office/drawing/2014/main" id="{10EB511F-5DB0-CC4F-A98B-216A50E1A036}"/>
              </a:ext>
            </a:extLst>
          </p:cNvPr>
          <p:cNvSpPr txBox="1"/>
          <p:nvPr/>
        </p:nvSpPr>
        <p:spPr>
          <a:xfrm>
            <a:off x="143328" y="4867727"/>
            <a:ext cx="86150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t>Calcolo Accessi</a:t>
            </a:r>
            <a:endParaRPr lang="it-IT" dirty="0"/>
          </a:p>
          <a:p>
            <a:r>
              <a:rPr lang="it-IT" dirty="0"/>
              <a:t>60 * (11S) = 60*22 = 1320 accessi/anno</a:t>
            </a:r>
          </a:p>
        </p:txBody>
      </p:sp>
      <p:sp>
        <p:nvSpPr>
          <p:cNvPr id="21" name="CasellaDiTesto 20">
            <a:extLst>
              <a:ext uri="{FF2B5EF4-FFF2-40B4-BE49-F238E27FC236}">
                <a16:creationId xmlns:a16="http://schemas.microsoft.com/office/drawing/2014/main" id="{5E1ADEA9-41D8-9C1C-D8AB-80D56CB7F959}"/>
              </a:ext>
            </a:extLst>
          </p:cNvPr>
          <p:cNvSpPr txBox="1"/>
          <p:nvPr/>
        </p:nvSpPr>
        <p:spPr>
          <a:xfrm>
            <a:off x="6137691" y="3765607"/>
            <a:ext cx="5181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t>Calcolo Accessi</a:t>
            </a:r>
            <a:endParaRPr lang="it-IT" dirty="0"/>
          </a:p>
          <a:p>
            <a:r>
              <a:rPr lang="it-IT" dirty="0"/>
              <a:t>12 * 200L = 2400 accessi/anno</a:t>
            </a:r>
          </a:p>
        </p:txBody>
      </p:sp>
      <p:sp>
        <p:nvSpPr>
          <p:cNvPr id="22" name="CasellaDiTesto 21">
            <a:extLst>
              <a:ext uri="{FF2B5EF4-FFF2-40B4-BE49-F238E27FC236}">
                <a16:creationId xmlns:a16="http://schemas.microsoft.com/office/drawing/2014/main" id="{8EACE49E-6E21-56BF-A868-AAD33CC6DBB1}"/>
              </a:ext>
            </a:extLst>
          </p:cNvPr>
          <p:cNvSpPr txBox="1"/>
          <p:nvPr/>
        </p:nvSpPr>
        <p:spPr>
          <a:xfrm>
            <a:off x="3238170" y="6112811"/>
            <a:ext cx="8615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t>Totale accessi</a:t>
            </a:r>
            <a:r>
              <a:rPr lang="it-IT"/>
              <a:t> = 2400 + 1320 = 3720/anno </a:t>
            </a:r>
          </a:p>
        </p:txBody>
      </p:sp>
    </p:spTree>
    <p:extLst>
      <p:ext uri="{BB962C8B-B14F-4D97-AF65-F5344CB8AC3E}">
        <p14:creationId xmlns:p14="http://schemas.microsoft.com/office/powerpoint/2010/main" val="190018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86A68-E897-866C-A080-2A9182473FFE}"/>
              </a:ext>
            </a:extLst>
          </p:cNvPr>
          <p:cNvSpPr>
            <a:spLocks noGrp="1"/>
          </p:cNvSpPr>
          <p:nvPr>
            <p:ph type="title"/>
          </p:nvPr>
        </p:nvSpPr>
        <p:spPr>
          <a:xfrm>
            <a:off x="4020671" y="275477"/>
            <a:ext cx="3953436" cy="769752"/>
          </a:xfrm>
        </p:spPr>
        <p:txBody>
          <a:bodyPr>
            <a:normAutofit/>
          </a:bodyPr>
          <a:lstStyle/>
          <a:p>
            <a:r>
              <a:rPr lang="it-IT" sz="4800" b="1" i="1">
                <a:solidFill>
                  <a:schemeClr val="accent2">
                    <a:lumMod val="75000"/>
                  </a:schemeClr>
                </a:solidFill>
              </a:rPr>
              <a:t>Scenario 3</a:t>
            </a:r>
          </a:p>
        </p:txBody>
      </p:sp>
      <p:sp>
        <p:nvSpPr>
          <p:cNvPr id="5" name="CasellaDiTesto 4">
            <a:extLst>
              <a:ext uri="{FF2B5EF4-FFF2-40B4-BE49-F238E27FC236}">
                <a16:creationId xmlns:a16="http://schemas.microsoft.com/office/drawing/2014/main" id="{D801EFB5-A340-D1F7-331C-FA0044339A3E}"/>
              </a:ext>
            </a:extLst>
          </p:cNvPr>
          <p:cNvSpPr txBox="1"/>
          <p:nvPr/>
        </p:nvSpPr>
        <p:spPr>
          <a:xfrm>
            <a:off x="3935506" y="806824"/>
            <a:ext cx="43209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Ridondanza di #Finanziamenti_ricevuti</a:t>
            </a:r>
          </a:p>
        </p:txBody>
      </p:sp>
      <p:graphicFrame>
        <p:nvGraphicFramePr>
          <p:cNvPr id="18" name="Tabella 17">
            <a:extLst>
              <a:ext uri="{FF2B5EF4-FFF2-40B4-BE49-F238E27FC236}">
                <a16:creationId xmlns:a16="http://schemas.microsoft.com/office/drawing/2014/main" id="{50EB2C8F-718E-D46C-9E3C-01D8E98680AA}"/>
              </a:ext>
            </a:extLst>
          </p:cNvPr>
          <p:cNvGraphicFramePr>
            <a:graphicFrameLocks noGrp="1"/>
          </p:cNvGraphicFramePr>
          <p:nvPr>
            <p:extLst>
              <p:ext uri="{D42A27DB-BD31-4B8C-83A1-F6EECF244321}">
                <p14:modId xmlns:p14="http://schemas.microsoft.com/office/powerpoint/2010/main" val="2837597108"/>
              </p:ext>
            </p:extLst>
          </p:nvPr>
        </p:nvGraphicFramePr>
        <p:xfrm>
          <a:off x="503941" y="1562020"/>
          <a:ext cx="4496308" cy="1378510"/>
        </p:xfrm>
        <a:graphic>
          <a:graphicData uri="http://schemas.openxmlformats.org/drawingml/2006/table">
            <a:tbl>
              <a:tblPr firstRow="1" bandRow="1">
                <a:tableStyleId>{21E4AEA4-8DFA-4A89-87EB-49C32662AFE0}</a:tableStyleId>
              </a:tblPr>
              <a:tblGrid>
                <a:gridCol w="1124077">
                  <a:extLst>
                    <a:ext uri="{9D8B030D-6E8A-4147-A177-3AD203B41FA5}">
                      <a16:colId xmlns:a16="http://schemas.microsoft.com/office/drawing/2014/main" val="2151158570"/>
                    </a:ext>
                  </a:extLst>
                </a:gridCol>
                <a:gridCol w="1124077">
                  <a:extLst>
                    <a:ext uri="{9D8B030D-6E8A-4147-A177-3AD203B41FA5}">
                      <a16:colId xmlns:a16="http://schemas.microsoft.com/office/drawing/2014/main" val="3193687766"/>
                    </a:ext>
                  </a:extLst>
                </a:gridCol>
                <a:gridCol w="1124077">
                  <a:extLst>
                    <a:ext uri="{9D8B030D-6E8A-4147-A177-3AD203B41FA5}">
                      <a16:colId xmlns:a16="http://schemas.microsoft.com/office/drawing/2014/main" val="1424451990"/>
                    </a:ext>
                  </a:extLst>
                </a:gridCol>
                <a:gridCol w="1124077">
                  <a:extLst>
                    <a:ext uri="{9D8B030D-6E8A-4147-A177-3AD203B41FA5}">
                      <a16:colId xmlns:a16="http://schemas.microsoft.com/office/drawing/2014/main" val="3969332150"/>
                    </a:ext>
                  </a:extLst>
                </a:gridCol>
              </a:tblGrid>
              <a:tr h="302746">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58588">
                <a:tc>
                  <a:txBody>
                    <a:bodyPr/>
                    <a:lstStyle/>
                    <a:p>
                      <a:pPr lvl="0">
                        <a:buNone/>
                      </a:pPr>
                      <a:r>
                        <a:rPr lang="it-IT" sz="1200">
                          <a:solidFill>
                            <a:srgbClr val="000000"/>
                          </a:solidFill>
                        </a:rPr>
                        <a:t>Finanzia</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718291918"/>
                  </a:ext>
                </a:extLst>
              </a:tr>
              <a:tr h="358588">
                <a:tc>
                  <a:txBody>
                    <a:bodyPr/>
                    <a:lstStyle/>
                    <a:p>
                      <a:pPr lvl="0">
                        <a:buNone/>
                      </a:pPr>
                      <a:r>
                        <a:rPr lang="it-IT" sz="1200">
                          <a:solidFill>
                            <a:srgbClr val="000000"/>
                          </a:solidFill>
                        </a:rPr>
                        <a:t>Scuderia</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L</a:t>
                      </a:r>
                    </a:p>
                  </a:txBody>
                  <a:tcPr/>
                </a:tc>
                <a:extLst>
                  <a:ext uri="{0D108BD9-81ED-4DB2-BD59-A6C34878D82A}">
                    <a16:rowId xmlns:a16="http://schemas.microsoft.com/office/drawing/2014/main" val="3815014599"/>
                  </a:ext>
                </a:extLst>
              </a:tr>
              <a:tr h="358588">
                <a:tc>
                  <a:txBody>
                    <a:bodyPr/>
                    <a:lstStyle/>
                    <a:p>
                      <a:pPr lvl="0">
                        <a:buNone/>
                      </a:pPr>
                      <a:r>
                        <a:rPr lang="it-IT" sz="1200">
                          <a:solidFill>
                            <a:srgbClr val="000000"/>
                          </a:solidFill>
                        </a:rPr>
                        <a:t>Scuderia</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2129627875"/>
                  </a:ext>
                </a:extLst>
              </a:tr>
            </a:tbl>
          </a:graphicData>
        </a:graphic>
      </p:graphicFrame>
      <p:sp>
        <p:nvSpPr>
          <p:cNvPr id="20" name="CasellaDiTesto 19">
            <a:extLst>
              <a:ext uri="{FF2B5EF4-FFF2-40B4-BE49-F238E27FC236}">
                <a16:creationId xmlns:a16="http://schemas.microsoft.com/office/drawing/2014/main" id="{CDBF3CC6-89D4-70DD-2E1D-E49BD6D09C67}"/>
              </a:ext>
            </a:extLst>
          </p:cNvPr>
          <p:cNvSpPr txBox="1"/>
          <p:nvPr/>
        </p:nvSpPr>
        <p:spPr>
          <a:xfrm>
            <a:off x="507099" y="1198678"/>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3)</a:t>
            </a:r>
            <a:endParaRPr lang="it-IT" sz="1100"/>
          </a:p>
        </p:txBody>
      </p:sp>
      <p:sp>
        <p:nvSpPr>
          <p:cNvPr id="21" name="CasellaDiTesto 20">
            <a:extLst>
              <a:ext uri="{FF2B5EF4-FFF2-40B4-BE49-F238E27FC236}">
                <a16:creationId xmlns:a16="http://schemas.microsoft.com/office/drawing/2014/main" id="{088342CC-2855-A235-063E-167A732FC0F0}"/>
              </a:ext>
            </a:extLst>
          </p:cNvPr>
          <p:cNvSpPr txBox="1"/>
          <p:nvPr/>
        </p:nvSpPr>
        <p:spPr>
          <a:xfrm>
            <a:off x="473725" y="3145316"/>
            <a:ext cx="45334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cs typeface="Segoe UI"/>
              </a:rPr>
              <a:t>Calcolo Accessi</a:t>
            </a:r>
          </a:p>
          <a:p>
            <a:r>
              <a:rPr lang="it-IT" dirty="0">
                <a:cs typeface="Segoe UI"/>
              </a:rPr>
              <a:t>18 * (2S + 1L) = 18 * (4 + 1) = 90 accessi/anno</a:t>
            </a:r>
            <a:r>
              <a:rPr lang="en-US" dirty="0">
                <a:cs typeface="Segoe UI"/>
              </a:rPr>
              <a:t>​</a:t>
            </a:r>
            <a:endParaRPr lang="en-US" dirty="0"/>
          </a:p>
          <a:p>
            <a:r>
              <a:rPr lang="it-IT" dirty="0">
                <a:cs typeface="Segoe UI"/>
              </a:rPr>
              <a:t>​</a:t>
            </a:r>
          </a:p>
          <a:p>
            <a:endParaRPr lang="en-US">
              <a:cs typeface="Segoe UI"/>
            </a:endParaRPr>
          </a:p>
          <a:p>
            <a:r>
              <a:rPr lang="it-IT" dirty="0">
                <a:cs typeface="Segoe UI"/>
              </a:rPr>
              <a:t>​</a:t>
            </a:r>
          </a:p>
        </p:txBody>
      </p:sp>
      <p:sp>
        <p:nvSpPr>
          <p:cNvPr id="22" name="CasellaDiTesto 21">
            <a:extLst>
              <a:ext uri="{FF2B5EF4-FFF2-40B4-BE49-F238E27FC236}">
                <a16:creationId xmlns:a16="http://schemas.microsoft.com/office/drawing/2014/main" id="{6DE64B82-2141-AB90-6523-A1E9EE1EC1C9}"/>
              </a:ext>
            </a:extLst>
          </p:cNvPr>
          <p:cNvSpPr txBox="1"/>
          <p:nvPr/>
        </p:nvSpPr>
        <p:spPr>
          <a:xfrm>
            <a:off x="6285122" y="4852931"/>
            <a:ext cx="54882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t>Calcolo byte</a:t>
            </a:r>
            <a:endParaRPr lang="it-IT" dirty="0"/>
          </a:p>
          <a:p>
            <a:r>
              <a:rPr lang="it-IT" dirty="0"/>
              <a:t>18 * 4 byte = 72 byte per #Finanziamenti_ricevuti per Scuderia</a:t>
            </a:r>
            <a:r>
              <a:rPr lang="en-US" dirty="0"/>
              <a:t>​</a:t>
            </a:r>
            <a:endParaRPr lang="it-IT" dirty="0"/>
          </a:p>
        </p:txBody>
      </p:sp>
      <p:graphicFrame>
        <p:nvGraphicFramePr>
          <p:cNvPr id="24" name="Tabella 23">
            <a:extLst>
              <a:ext uri="{FF2B5EF4-FFF2-40B4-BE49-F238E27FC236}">
                <a16:creationId xmlns:a16="http://schemas.microsoft.com/office/drawing/2014/main" id="{2A2EB63B-8DC3-3A26-000A-2D6583282D5B}"/>
              </a:ext>
            </a:extLst>
          </p:cNvPr>
          <p:cNvGraphicFramePr>
            <a:graphicFrameLocks noGrp="1"/>
          </p:cNvGraphicFramePr>
          <p:nvPr>
            <p:extLst>
              <p:ext uri="{D42A27DB-BD31-4B8C-83A1-F6EECF244321}">
                <p14:modId xmlns:p14="http://schemas.microsoft.com/office/powerpoint/2010/main" val="48282223"/>
              </p:ext>
            </p:extLst>
          </p:nvPr>
        </p:nvGraphicFramePr>
        <p:xfrm>
          <a:off x="5534978" y="1589562"/>
          <a:ext cx="6194760" cy="661334"/>
        </p:xfrm>
        <a:graphic>
          <a:graphicData uri="http://schemas.openxmlformats.org/drawingml/2006/table">
            <a:tbl>
              <a:tblPr firstRow="1" bandRow="1">
                <a:tableStyleId>{21E4AEA4-8DFA-4A89-87EB-49C32662AFE0}</a:tableStyleId>
              </a:tblPr>
              <a:tblGrid>
                <a:gridCol w="1548690">
                  <a:extLst>
                    <a:ext uri="{9D8B030D-6E8A-4147-A177-3AD203B41FA5}">
                      <a16:colId xmlns:a16="http://schemas.microsoft.com/office/drawing/2014/main" val="2151158570"/>
                    </a:ext>
                  </a:extLst>
                </a:gridCol>
                <a:gridCol w="1548690">
                  <a:extLst>
                    <a:ext uri="{9D8B030D-6E8A-4147-A177-3AD203B41FA5}">
                      <a16:colId xmlns:a16="http://schemas.microsoft.com/office/drawing/2014/main" val="3193687766"/>
                    </a:ext>
                  </a:extLst>
                </a:gridCol>
                <a:gridCol w="1548690">
                  <a:extLst>
                    <a:ext uri="{9D8B030D-6E8A-4147-A177-3AD203B41FA5}">
                      <a16:colId xmlns:a16="http://schemas.microsoft.com/office/drawing/2014/main" val="1424451990"/>
                    </a:ext>
                  </a:extLst>
                </a:gridCol>
                <a:gridCol w="1548690">
                  <a:extLst>
                    <a:ext uri="{9D8B030D-6E8A-4147-A177-3AD203B41FA5}">
                      <a16:colId xmlns:a16="http://schemas.microsoft.com/office/drawing/2014/main" val="3969332150"/>
                    </a:ext>
                  </a:extLst>
                </a:gridCol>
              </a:tblGrid>
              <a:tr h="302746">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58588">
                <a:tc>
                  <a:txBody>
                    <a:bodyPr/>
                    <a:lstStyle/>
                    <a:p>
                      <a:pPr lvl="0">
                        <a:buNone/>
                      </a:pPr>
                      <a:r>
                        <a:rPr lang="it-IT" sz="1200">
                          <a:solidFill>
                            <a:srgbClr val="000000"/>
                          </a:solidFill>
                        </a:rPr>
                        <a:t>Scuderia</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20</a:t>
                      </a:r>
                    </a:p>
                  </a:txBody>
                  <a:tcPr/>
                </a:tc>
                <a:tc>
                  <a:txBody>
                    <a:bodyPr/>
                    <a:lstStyle/>
                    <a:p>
                      <a:pPr lvl="0">
                        <a:buNone/>
                      </a:pPr>
                      <a:r>
                        <a:rPr lang="it-IT" sz="1200">
                          <a:solidFill>
                            <a:srgbClr val="000000"/>
                          </a:solidFill>
                        </a:rPr>
                        <a:t>L</a:t>
                      </a:r>
                    </a:p>
                  </a:txBody>
                  <a:tcPr/>
                </a:tc>
                <a:extLst>
                  <a:ext uri="{0D108BD9-81ED-4DB2-BD59-A6C34878D82A}">
                    <a16:rowId xmlns:a16="http://schemas.microsoft.com/office/drawing/2014/main" val="2877779306"/>
                  </a:ext>
                </a:extLst>
              </a:tr>
            </a:tbl>
          </a:graphicData>
        </a:graphic>
      </p:graphicFrame>
      <p:sp>
        <p:nvSpPr>
          <p:cNvPr id="27" name="CasellaDiTesto 26">
            <a:extLst>
              <a:ext uri="{FF2B5EF4-FFF2-40B4-BE49-F238E27FC236}">
                <a16:creationId xmlns:a16="http://schemas.microsoft.com/office/drawing/2014/main" id="{2B8FD432-9A5E-3CCD-5643-B3A313EEE2D5}"/>
              </a:ext>
            </a:extLst>
          </p:cNvPr>
          <p:cNvSpPr txBox="1"/>
          <p:nvPr/>
        </p:nvSpPr>
        <p:spPr>
          <a:xfrm>
            <a:off x="5538135" y="1226220"/>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4)</a:t>
            </a:r>
            <a:endParaRPr lang="it-IT" sz="1100"/>
          </a:p>
        </p:txBody>
      </p:sp>
      <p:sp>
        <p:nvSpPr>
          <p:cNvPr id="30" name="CasellaDiTesto 29">
            <a:extLst>
              <a:ext uri="{FF2B5EF4-FFF2-40B4-BE49-F238E27FC236}">
                <a16:creationId xmlns:a16="http://schemas.microsoft.com/office/drawing/2014/main" id="{680A3F6E-B6CA-980A-C17C-5555CDA8564D}"/>
              </a:ext>
            </a:extLst>
          </p:cNvPr>
          <p:cNvSpPr txBox="1"/>
          <p:nvPr/>
        </p:nvSpPr>
        <p:spPr>
          <a:xfrm>
            <a:off x="5533923" y="2558504"/>
            <a:ext cx="86150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t>Calcolo Accessi</a:t>
            </a:r>
            <a:endParaRPr lang="it-IT" dirty="0"/>
          </a:p>
          <a:p>
            <a:r>
              <a:rPr lang="it-IT" dirty="0"/>
              <a:t>1 * 20L = 20 accessi/anno</a:t>
            </a:r>
          </a:p>
          <a:p>
            <a:endParaRPr lang="it-IT">
              <a:ea typeface="+mn-lt"/>
              <a:cs typeface="+mn-lt"/>
            </a:endParaRPr>
          </a:p>
          <a:p>
            <a:endParaRPr lang="it-IT"/>
          </a:p>
        </p:txBody>
      </p:sp>
      <p:sp>
        <p:nvSpPr>
          <p:cNvPr id="31" name="CasellaDiTesto 30">
            <a:extLst>
              <a:ext uri="{FF2B5EF4-FFF2-40B4-BE49-F238E27FC236}">
                <a16:creationId xmlns:a16="http://schemas.microsoft.com/office/drawing/2014/main" id="{E4D8851A-0960-4DE7-74F7-450365AA76D6}"/>
              </a:ext>
            </a:extLst>
          </p:cNvPr>
          <p:cNvSpPr txBox="1"/>
          <p:nvPr/>
        </p:nvSpPr>
        <p:spPr>
          <a:xfrm>
            <a:off x="6340207" y="5771001"/>
            <a:ext cx="47537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Totale</a:t>
            </a:r>
            <a:r>
              <a:rPr lang="en-US" b="1" dirty="0"/>
              <a:t> </a:t>
            </a:r>
            <a:r>
              <a:rPr lang="en-US" b="1" dirty="0" err="1"/>
              <a:t>Accessi</a:t>
            </a:r>
            <a:endParaRPr lang="en-US" dirty="0" err="1"/>
          </a:p>
          <a:p>
            <a:r>
              <a:rPr lang="en-US" dirty="0"/>
              <a:t>90 + 20 = 110 </a:t>
            </a:r>
            <a:r>
              <a:rPr lang="en-US" dirty="0" err="1"/>
              <a:t>accessi</a:t>
            </a:r>
            <a:r>
              <a:rPr lang="en-US" dirty="0"/>
              <a:t>/anno + 72 byte </a:t>
            </a:r>
          </a:p>
        </p:txBody>
      </p:sp>
      <p:sp>
        <p:nvSpPr>
          <p:cNvPr id="6" name="Segnaposto numero diapositiva 3">
            <a:extLst>
              <a:ext uri="{FF2B5EF4-FFF2-40B4-BE49-F238E27FC236}">
                <a16:creationId xmlns:a16="http://schemas.microsoft.com/office/drawing/2014/main" id="{753E9515-1D90-6AB8-51E3-BF7E98B7DEA1}"/>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a:p>
        </p:txBody>
      </p:sp>
    </p:spTree>
    <p:extLst>
      <p:ext uri="{BB962C8B-B14F-4D97-AF65-F5344CB8AC3E}">
        <p14:creationId xmlns:p14="http://schemas.microsoft.com/office/powerpoint/2010/main" val="2793682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20E6-2A3D-5001-27D2-6D61D9860CB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2AF793-AE06-38F4-F3AE-FA8CDF5EB3E5}"/>
              </a:ext>
            </a:extLst>
          </p:cNvPr>
          <p:cNvSpPr>
            <a:spLocks noGrp="1"/>
          </p:cNvSpPr>
          <p:nvPr>
            <p:ph type="title"/>
          </p:nvPr>
        </p:nvSpPr>
        <p:spPr>
          <a:xfrm>
            <a:off x="4029635" y="123078"/>
            <a:ext cx="3747248" cy="993869"/>
          </a:xfrm>
        </p:spPr>
        <p:txBody>
          <a:bodyPr>
            <a:normAutofit/>
          </a:bodyPr>
          <a:lstStyle/>
          <a:p>
            <a:r>
              <a:rPr lang="it-IT" sz="4800" b="1" i="1">
                <a:solidFill>
                  <a:schemeClr val="accent2">
                    <a:lumMod val="75000"/>
                  </a:schemeClr>
                </a:solidFill>
              </a:rPr>
              <a:t>Scenario 4</a:t>
            </a:r>
          </a:p>
        </p:txBody>
      </p:sp>
      <p:sp>
        <p:nvSpPr>
          <p:cNvPr id="5" name="CasellaDiTesto 4">
            <a:extLst>
              <a:ext uri="{FF2B5EF4-FFF2-40B4-BE49-F238E27FC236}">
                <a16:creationId xmlns:a16="http://schemas.microsoft.com/office/drawing/2014/main" id="{F56EFF8D-74C0-0E97-9C0D-0607E36986D1}"/>
              </a:ext>
            </a:extLst>
          </p:cNvPr>
          <p:cNvSpPr txBox="1"/>
          <p:nvPr/>
        </p:nvSpPr>
        <p:spPr>
          <a:xfrm>
            <a:off x="3603812" y="806824"/>
            <a:ext cx="49728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Senza Ridondanza di #Finanziamenti_ricevuti</a:t>
            </a:r>
          </a:p>
        </p:txBody>
      </p:sp>
      <p:graphicFrame>
        <p:nvGraphicFramePr>
          <p:cNvPr id="18" name="Tabella 17">
            <a:extLst>
              <a:ext uri="{FF2B5EF4-FFF2-40B4-BE49-F238E27FC236}">
                <a16:creationId xmlns:a16="http://schemas.microsoft.com/office/drawing/2014/main" id="{D5C18B6E-5E63-9A62-FC0C-4E42CF7D346D}"/>
              </a:ext>
            </a:extLst>
          </p:cNvPr>
          <p:cNvGraphicFramePr>
            <a:graphicFrameLocks noGrp="1"/>
          </p:cNvGraphicFramePr>
          <p:nvPr>
            <p:extLst>
              <p:ext uri="{D42A27DB-BD31-4B8C-83A1-F6EECF244321}">
                <p14:modId xmlns:p14="http://schemas.microsoft.com/office/powerpoint/2010/main" val="3806997914"/>
              </p:ext>
            </p:extLst>
          </p:nvPr>
        </p:nvGraphicFramePr>
        <p:xfrm>
          <a:off x="503941" y="1562020"/>
          <a:ext cx="4496308" cy="661334"/>
        </p:xfrm>
        <a:graphic>
          <a:graphicData uri="http://schemas.openxmlformats.org/drawingml/2006/table">
            <a:tbl>
              <a:tblPr firstRow="1" bandRow="1">
                <a:tableStyleId>{21E4AEA4-8DFA-4A89-87EB-49C32662AFE0}</a:tableStyleId>
              </a:tblPr>
              <a:tblGrid>
                <a:gridCol w="1124077">
                  <a:extLst>
                    <a:ext uri="{9D8B030D-6E8A-4147-A177-3AD203B41FA5}">
                      <a16:colId xmlns:a16="http://schemas.microsoft.com/office/drawing/2014/main" val="2151158570"/>
                    </a:ext>
                  </a:extLst>
                </a:gridCol>
                <a:gridCol w="1124077">
                  <a:extLst>
                    <a:ext uri="{9D8B030D-6E8A-4147-A177-3AD203B41FA5}">
                      <a16:colId xmlns:a16="http://schemas.microsoft.com/office/drawing/2014/main" val="3193687766"/>
                    </a:ext>
                  </a:extLst>
                </a:gridCol>
                <a:gridCol w="1124077">
                  <a:extLst>
                    <a:ext uri="{9D8B030D-6E8A-4147-A177-3AD203B41FA5}">
                      <a16:colId xmlns:a16="http://schemas.microsoft.com/office/drawing/2014/main" val="1424451990"/>
                    </a:ext>
                  </a:extLst>
                </a:gridCol>
                <a:gridCol w="1124077">
                  <a:extLst>
                    <a:ext uri="{9D8B030D-6E8A-4147-A177-3AD203B41FA5}">
                      <a16:colId xmlns:a16="http://schemas.microsoft.com/office/drawing/2014/main" val="3969332150"/>
                    </a:ext>
                  </a:extLst>
                </a:gridCol>
              </a:tblGrid>
              <a:tr h="302746">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58588">
                <a:tc>
                  <a:txBody>
                    <a:bodyPr/>
                    <a:lstStyle/>
                    <a:p>
                      <a:pPr lvl="0">
                        <a:buNone/>
                      </a:pPr>
                      <a:r>
                        <a:rPr lang="it-IT" sz="1200">
                          <a:solidFill>
                            <a:srgbClr val="000000"/>
                          </a:solidFill>
                        </a:rPr>
                        <a:t>Finanzia</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a:t>
                      </a:r>
                    </a:p>
                  </a:txBody>
                  <a:tcPr/>
                </a:tc>
                <a:tc>
                  <a:txBody>
                    <a:bodyPr/>
                    <a:lstStyle/>
                    <a:p>
                      <a:pPr lvl="0">
                        <a:buNone/>
                      </a:pPr>
                      <a:r>
                        <a:rPr lang="it-IT" sz="1200">
                          <a:solidFill>
                            <a:srgbClr val="000000"/>
                          </a:solidFill>
                        </a:rPr>
                        <a:t>S</a:t>
                      </a:r>
                    </a:p>
                  </a:txBody>
                  <a:tcPr/>
                </a:tc>
                <a:extLst>
                  <a:ext uri="{0D108BD9-81ED-4DB2-BD59-A6C34878D82A}">
                    <a16:rowId xmlns:a16="http://schemas.microsoft.com/office/drawing/2014/main" val="3718291918"/>
                  </a:ext>
                </a:extLst>
              </a:tr>
            </a:tbl>
          </a:graphicData>
        </a:graphic>
      </p:graphicFrame>
      <p:sp>
        <p:nvSpPr>
          <p:cNvPr id="20" name="CasellaDiTesto 19">
            <a:extLst>
              <a:ext uri="{FF2B5EF4-FFF2-40B4-BE49-F238E27FC236}">
                <a16:creationId xmlns:a16="http://schemas.microsoft.com/office/drawing/2014/main" id="{B8FD84DB-709F-1D2F-2AAB-5F658D87DEE5}"/>
              </a:ext>
            </a:extLst>
          </p:cNvPr>
          <p:cNvSpPr txBox="1"/>
          <p:nvPr/>
        </p:nvSpPr>
        <p:spPr>
          <a:xfrm>
            <a:off x="507099" y="1198678"/>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3)</a:t>
            </a:r>
            <a:endParaRPr lang="it-IT" sz="1100"/>
          </a:p>
        </p:txBody>
      </p:sp>
      <p:sp>
        <p:nvSpPr>
          <p:cNvPr id="21" name="CasellaDiTesto 20">
            <a:extLst>
              <a:ext uri="{FF2B5EF4-FFF2-40B4-BE49-F238E27FC236}">
                <a16:creationId xmlns:a16="http://schemas.microsoft.com/office/drawing/2014/main" id="{0FC696FD-7DC8-AD20-5C90-447FA7058B28}"/>
              </a:ext>
            </a:extLst>
          </p:cNvPr>
          <p:cNvSpPr txBox="1"/>
          <p:nvPr/>
        </p:nvSpPr>
        <p:spPr>
          <a:xfrm>
            <a:off x="473725" y="3145316"/>
            <a:ext cx="37098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cs typeface="Segoe UI"/>
              </a:rPr>
              <a:t>Calcolo Accessi</a:t>
            </a:r>
            <a:endParaRPr lang="it-IT" dirty="0"/>
          </a:p>
          <a:p>
            <a:r>
              <a:rPr lang="it-IT" dirty="0">
                <a:cs typeface="Segoe UI"/>
              </a:rPr>
              <a:t>18 * 1S = 18 * 2 = 36 accessi/anno</a:t>
            </a:r>
            <a:r>
              <a:rPr lang="en-US" dirty="0">
                <a:cs typeface="Segoe UI"/>
              </a:rPr>
              <a:t>​</a:t>
            </a:r>
            <a:endParaRPr lang="en-US">
              <a:cs typeface="Segoe UI"/>
            </a:endParaRPr>
          </a:p>
          <a:p>
            <a:r>
              <a:rPr lang="it-IT" dirty="0">
                <a:cs typeface="Segoe UI"/>
              </a:rPr>
              <a:t>​</a:t>
            </a:r>
            <a:endParaRPr lang="it-IT"/>
          </a:p>
          <a:p>
            <a:endParaRPr lang="en-US" dirty="0">
              <a:cs typeface="Segoe UI"/>
            </a:endParaRPr>
          </a:p>
          <a:p>
            <a:r>
              <a:rPr lang="it-IT" dirty="0">
                <a:cs typeface="Segoe UI"/>
              </a:rPr>
              <a:t>​</a:t>
            </a:r>
            <a:endParaRPr lang="it-IT"/>
          </a:p>
        </p:txBody>
      </p:sp>
      <p:graphicFrame>
        <p:nvGraphicFramePr>
          <p:cNvPr id="24" name="Tabella 23">
            <a:extLst>
              <a:ext uri="{FF2B5EF4-FFF2-40B4-BE49-F238E27FC236}">
                <a16:creationId xmlns:a16="http://schemas.microsoft.com/office/drawing/2014/main" id="{0A14BC39-BD22-F247-C215-E07A6263361D}"/>
              </a:ext>
            </a:extLst>
          </p:cNvPr>
          <p:cNvGraphicFramePr>
            <a:graphicFrameLocks noGrp="1"/>
          </p:cNvGraphicFramePr>
          <p:nvPr>
            <p:extLst>
              <p:ext uri="{D42A27DB-BD31-4B8C-83A1-F6EECF244321}">
                <p14:modId xmlns:p14="http://schemas.microsoft.com/office/powerpoint/2010/main" val="38888257"/>
              </p:ext>
            </p:extLst>
          </p:nvPr>
        </p:nvGraphicFramePr>
        <p:xfrm>
          <a:off x="5378906" y="1589562"/>
          <a:ext cx="6194760" cy="1019922"/>
        </p:xfrm>
        <a:graphic>
          <a:graphicData uri="http://schemas.openxmlformats.org/drawingml/2006/table">
            <a:tbl>
              <a:tblPr firstRow="1" bandRow="1">
                <a:tableStyleId>{21E4AEA4-8DFA-4A89-87EB-49C32662AFE0}</a:tableStyleId>
              </a:tblPr>
              <a:tblGrid>
                <a:gridCol w="1548690">
                  <a:extLst>
                    <a:ext uri="{9D8B030D-6E8A-4147-A177-3AD203B41FA5}">
                      <a16:colId xmlns:a16="http://schemas.microsoft.com/office/drawing/2014/main" val="2151158570"/>
                    </a:ext>
                  </a:extLst>
                </a:gridCol>
                <a:gridCol w="1548690">
                  <a:extLst>
                    <a:ext uri="{9D8B030D-6E8A-4147-A177-3AD203B41FA5}">
                      <a16:colId xmlns:a16="http://schemas.microsoft.com/office/drawing/2014/main" val="3193687766"/>
                    </a:ext>
                  </a:extLst>
                </a:gridCol>
                <a:gridCol w="1548690">
                  <a:extLst>
                    <a:ext uri="{9D8B030D-6E8A-4147-A177-3AD203B41FA5}">
                      <a16:colId xmlns:a16="http://schemas.microsoft.com/office/drawing/2014/main" val="1424451990"/>
                    </a:ext>
                  </a:extLst>
                </a:gridCol>
                <a:gridCol w="1548690">
                  <a:extLst>
                    <a:ext uri="{9D8B030D-6E8A-4147-A177-3AD203B41FA5}">
                      <a16:colId xmlns:a16="http://schemas.microsoft.com/office/drawing/2014/main" val="3969332150"/>
                    </a:ext>
                  </a:extLst>
                </a:gridCol>
              </a:tblGrid>
              <a:tr h="302746">
                <a:tc>
                  <a:txBody>
                    <a:bodyPr/>
                    <a:lstStyle/>
                    <a:p>
                      <a:r>
                        <a:rPr lang="it-IT" sz="1200">
                          <a:solidFill>
                            <a:srgbClr val="000000"/>
                          </a:solidFill>
                        </a:rPr>
                        <a:t>Concetto</a:t>
                      </a:r>
                    </a:p>
                  </a:txBody>
                  <a:tcPr/>
                </a:tc>
                <a:tc>
                  <a:txBody>
                    <a:bodyPr/>
                    <a:lstStyle/>
                    <a:p>
                      <a:r>
                        <a:rPr lang="it-IT" sz="1200">
                          <a:solidFill>
                            <a:srgbClr val="000000"/>
                          </a:solidFill>
                        </a:rPr>
                        <a:t>Costrutto</a:t>
                      </a:r>
                    </a:p>
                  </a:txBody>
                  <a:tcPr/>
                </a:tc>
                <a:tc>
                  <a:txBody>
                    <a:bodyPr/>
                    <a:lstStyle/>
                    <a:p>
                      <a:r>
                        <a:rPr lang="it-IT" sz="1200">
                          <a:solidFill>
                            <a:srgbClr val="000000"/>
                          </a:solidFill>
                        </a:rPr>
                        <a:t>Accessi</a:t>
                      </a:r>
                    </a:p>
                  </a:txBody>
                  <a:tcPr/>
                </a:tc>
                <a:tc>
                  <a:txBody>
                    <a:bodyPr/>
                    <a:lstStyle/>
                    <a:p>
                      <a:r>
                        <a:rPr lang="it-IT" sz="1200">
                          <a:solidFill>
                            <a:srgbClr val="000000"/>
                          </a:solidFill>
                        </a:rPr>
                        <a:t>Tipo</a:t>
                      </a:r>
                    </a:p>
                  </a:txBody>
                  <a:tcPr/>
                </a:tc>
                <a:extLst>
                  <a:ext uri="{0D108BD9-81ED-4DB2-BD59-A6C34878D82A}">
                    <a16:rowId xmlns:a16="http://schemas.microsoft.com/office/drawing/2014/main" val="3613048206"/>
                  </a:ext>
                </a:extLst>
              </a:tr>
              <a:tr h="358588">
                <a:tc>
                  <a:txBody>
                    <a:bodyPr/>
                    <a:lstStyle/>
                    <a:p>
                      <a:pPr lvl="0">
                        <a:buNone/>
                      </a:pPr>
                      <a:r>
                        <a:rPr lang="it-IT" sz="1200">
                          <a:solidFill>
                            <a:srgbClr val="000000"/>
                          </a:solidFill>
                        </a:rPr>
                        <a:t>Scuderia</a:t>
                      </a:r>
                    </a:p>
                  </a:txBody>
                  <a:tcPr/>
                </a:tc>
                <a:tc>
                  <a:txBody>
                    <a:bodyPr/>
                    <a:lstStyle/>
                    <a:p>
                      <a:pPr lvl="0">
                        <a:buNone/>
                      </a:pPr>
                      <a:r>
                        <a:rPr lang="it-IT" sz="1200">
                          <a:solidFill>
                            <a:srgbClr val="000000"/>
                          </a:solidFill>
                        </a:rPr>
                        <a:t>E</a:t>
                      </a:r>
                    </a:p>
                  </a:txBody>
                  <a:tcPr/>
                </a:tc>
                <a:tc>
                  <a:txBody>
                    <a:bodyPr/>
                    <a:lstStyle/>
                    <a:p>
                      <a:pPr lvl="0">
                        <a:buNone/>
                      </a:pPr>
                      <a:r>
                        <a:rPr lang="it-IT" sz="1200">
                          <a:solidFill>
                            <a:srgbClr val="000000"/>
                          </a:solidFill>
                        </a:rPr>
                        <a:t>20</a:t>
                      </a:r>
                    </a:p>
                  </a:txBody>
                  <a:tcPr/>
                </a:tc>
                <a:tc>
                  <a:txBody>
                    <a:bodyPr/>
                    <a:lstStyle/>
                    <a:p>
                      <a:pPr lvl="0">
                        <a:buNone/>
                      </a:pPr>
                      <a:r>
                        <a:rPr lang="it-IT" sz="1200">
                          <a:solidFill>
                            <a:srgbClr val="000000"/>
                          </a:solidFill>
                        </a:rPr>
                        <a:t>L</a:t>
                      </a:r>
                    </a:p>
                  </a:txBody>
                  <a:tcPr/>
                </a:tc>
                <a:extLst>
                  <a:ext uri="{0D108BD9-81ED-4DB2-BD59-A6C34878D82A}">
                    <a16:rowId xmlns:a16="http://schemas.microsoft.com/office/drawing/2014/main" val="2877779306"/>
                  </a:ext>
                </a:extLst>
              </a:tr>
              <a:tr h="358588">
                <a:tc>
                  <a:txBody>
                    <a:bodyPr/>
                    <a:lstStyle/>
                    <a:p>
                      <a:pPr lvl="0">
                        <a:buNone/>
                      </a:pPr>
                      <a:r>
                        <a:rPr lang="it-IT" sz="1200">
                          <a:solidFill>
                            <a:srgbClr val="000000"/>
                          </a:solidFill>
                        </a:rPr>
                        <a:t>Finanzia</a:t>
                      </a:r>
                    </a:p>
                  </a:txBody>
                  <a:tcPr/>
                </a:tc>
                <a:tc>
                  <a:txBody>
                    <a:bodyPr/>
                    <a:lstStyle/>
                    <a:p>
                      <a:pPr lvl="0">
                        <a:buNone/>
                      </a:pPr>
                      <a:r>
                        <a:rPr lang="it-IT" sz="1200">
                          <a:solidFill>
                            <a:srgbClr val="000000"/>
                          </a:solidFill>
                        </a:rPr>
                        <a:t>R</a:t>
                      </a:r>
                    </a:p>
                  </a:txBody>
                  <a:tcPr/>
                </a:tc>
                <a:tc>
                  <a:txBody>
                    <a:bodyPr/>
                    <a:lstStyle/>
                    <a:p>
                      <a:pPr lvl="0">
                        <a:buNone/>
                      </a:pPr>
                      <a:r>
                        <a:rPr lang="it-IT" sz="1200">
                          <a:solidFill>
                            <a:srgbClr val="000000"/>
                          </a:solidFill>
                        </a:rPr>
                        <a:t>18</a:t>
                      </a:r>
                    </a:p>
                  </a:txBody>
                  <a:tcPr/>
                </a:tc>
                <a:tc>
                  <a:txBody>
                    <a:bodyPr/>
                    <a:lstStyle/>
                    <a:p>
                      <a:pPr lvl="0">
                        <a:buNone/>
                      </a:pPr>
                      <a:r>
                        <a:rPr lang="it-IT" sz="1200">
                          <a:solidFill>
                            <a:srgbClr val="000000"/>
                          </a:solidFill>
                        </a:rPr>
                        <a:t>L</a:t>
                      </a:r>
                    </a:p>
                  </a:txBody>
                  <a:tcPr/>
                </a:tc>
                <a:extLst>
                  <a:ext uri="{0D108BD9-81ED-4DB2-BD59-A6C34878D82A}">
                    <a16:rowId xmlns:a16="http://schemas.microsoft.com/office/drawing/2014/main" val="4157307661"/>
                  </a:ext>
                </a:extLst>
              </a:tr>
            </a:tbl>
          </a:graphicData>
        </a:graphic>
      </p:graphicFrame>
      <p:sp>
        <p:nvSpPr>
          <p:cNvPr id="27" name="CasellaDiTesto 26">
            <a:extLst>
              <a:ext uri="{FF2B5EF4-FFF2-40B4-BE49-F238E27FC236}">
                <a16:creationId xmlns:a16="http://schemas.microsoft.com/office/drawing/2014/main" id="{E361D30E-724F-B2ED-F299-AF9F750ABAF9}"/>
              </a:ext>
            </a:extLst>
          </p:cNvPr>
          <p:cNvSpPr txBox="1"/>
          <p:nvPr/>
        </p:nvSpPr>
        <p:spPr>
          <a:xfrm>
            <a:off x="5382063" y="1226220"/>
            <a:ext cx="3675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(OP 4)</a:t>
            </a:r>
            <a:endParaRPr lang="it-IT" sz="1100"/>
          </a:p>
        </p:txBody>
      </p:sp>
      <p:sp>
        <p:nvSpPr>
          <p:cNvPr id="31" name="CasellaDiTesto 30">
            <a:extLst>
              <a:ext uri="{FF2B5EF4-FFF2-40B4-BE49-F238E27FC236}">
                <a16:creationId xmlns:a16="http://schemas.microsoft.com/office/drawing/2014/main" id="{B3DE5BCB-D656-3899-8C4D-C3DC13AC07B4}"/>
              </a:ext>
            </a:extLst>
          </p:cNvPr>
          <p:cNvSpPr txBox="1"/>
          <p:nvPr/>
        </p:nvSpPr>
        <p:spPr>
          <a:xfrm>
            <a:off x="510448" y="4733580"/>
            <a:ext cx="315242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Totale</a:t>
            </a:r>
            <a:r>
              <a:rPr lang="en-US" b="1" dirty="0"/>
              <a:t> </a:t>
            </a:r>
            <a:r>
              <a:rPr lang="en-US" b="1" dirty="0" err="1"/>
              <a:t>Accessi</a:t>
            </a:r>
            <a:endParaRPr lang="en-US" dirty="0" err="1"/>
          </a:p>
          <a:p>
            <a:r>
              <a:rPr lang="en-US" dirty="0"/>
              <a:t>36 + 38 = 74 </a:t>
            </a:r>
            <a:r>
              <a:rPr lang="en-US" dirty="0" err="1"/>
              <a:t>accessi</a:t>
            </a:r>
            <a:r>
              <a:rPr lang="en-US" dirty="0"/>
              <a:t>/anno </a:t>
            </a:r>
          </a:p>
          <a:p>
            <a:endParaRPr lang="en-US"/>
          </a:p>
        </p:txBody>
      </p:sp>
      <p:sp>
        <p:nvSpPr>
          <p:cNvPr id="4" name="CasellaDiTesto 3">
            <a:extLst>
              <a:ext uri="{FF2B5EF4-FFF2-40B4-BE49-F238E27FC236}">
                <a16:creationId xmlns:a16="http://schemas.microsoft.com/office/drawing/2014/main" id="{CBF40B8C-8EF1-9A18-6A54-6578B9165FB1}"/>
              </a:ext>
            </a:extLst>
          </p:cNvPr>
          <p:cNvSpPr txBox="1"/>
          <p:nvPr/>
        </p:nvSpPr>
        <p:spPr>
          <a:xfrm>
            <a:off x="5275243" y="3071870"/>
            <a:ext cx="362514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dirty="0">
                <a:cs typeface="Segoe UI"/>
              </a:rPr>
              <a:t>Calcolo Accessi</a:t>
            </a:r>
            <a:endParaRPr lang="it-IT" dirty="0">
              <a:cs typeface="Segoe UI"/>
            </a:endParaRPr>
          </a:p>
          <a:p>
            <a:r>
              <a:rPr lang="it-IT" dirty="0">
                <a:cs typeface="Segoe UI"/>
              </a:rPr>
              <a:t>1 * 38L = 38 accessi/anno</a:t>
            </a:r>
            <a:endParaRPr lang="en-US" dirty="0">
              <a:cs typeface="Segoe UI"/>
            </a:endParaRPr>
          </a:p>
          <a:p>
            <a:r>
              <a:rPr lang="it-IT" dirty="0">
                <a:cs typeface="Segoe UI"/>
              </a:rPr>
              <a:t>​</a:t>
            </a:r>
          </a:p>
          <a:p>
            <a:endParaRPr lang="en-US">
              <a:cs typeface="Segoe UI"/>
            </a:endParaRPr>
          </a:p>
          <a:p>
            <a:r>
              <a:rPr lang="it-IT" dirty="0">
                <a:cs typeface="Segoe UI"/>
              </a:rPr>
              <a:t>​</a:t>
            </a:r>
          </a:p>
        </p:txBody>
      </p:sp>
      <p:sp>
        <p:nvSpPr>
          <p:cNvPr id="6" name="Segnaposto numero diapositiva 3">
            <a:extLst>
              <a:ext uri="{FF2B5EF4-FFF2-40B4-BE49-F238E27FC236}">
                <a16:creationId xmlns:a16="http://schemas.microsoft.com/office/drawing/2014/main" id="{C6CD5DEE-3848-ADB7-E9D6-6FBB7F6A245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a:p>
        </p:txBody>
      </p:sp>
    </p:spTree>
    <p:extLst>
      <p:ext uri="{BB962C8B-B14F-4D97-AF65-F5344CB8AC3E}">
        <p14:creationId xmlns:p14="http://schemas.microsoft.com/office/powerpoint/2010/main" val="2101951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F686AD-8466-DDF2-23CD-1B93FF3E9F16}"/>
              </a:ext>
            </a:extLst>
          </p:cNvPr>
          <p:cNvSpPr>
            <a:spLocks noGrp="1"/>
          </p:cNvSpPr>
          <p:nvPr>
            <p:ph type="title"/>
          </p:nvPr>
        </p:nvSpPr>
        <p:spPr/>
        <p:txBody>
          <a:bodyPr>
            <a:normAutofit fontScale="90000"/>
          </a:bodyPr>
          <a:lstStyle/>
          <a:p>
            <a:r>
              <a:rPr lang="it-IT" sz="4800" b="1" i="1">
                <a:solidFill>
                  <a:schemeClr val="accent2">
                    <a:lumMod val="75000"/>
                  </a:schemeClr>
                </a:solidFill>
              </a:rPr>
              <a:t>Conclusione analisi delle ridondanze</a:t>
            </a:r>
          </a:p>
        </p:txBody>
      </p:sp>
      <p:sp>
        <p:nvSpPr>
          <p:cNvPr id="4" name="Segnaposto numero diapositiva 3">
            <a:extLst>
              <a:ext uri="{FF2B5EF4-FFF2-40B4-BE49-F238E27FC236}">
                <a16:creationId xmlns:a16="http://schemas.microsoft.com/office/drawing/2014/main" id="{3CB2E52C-A729-5BF3-AAE3-D4E8FDB523B8}"/>
              </a:ext>
            </a:extLst>
          </p:cNvPr>
          <p:cNvSpPr>
            <a:spLocks noGrp="1"/>
          </p:cNvSpPr>
          <p:nvPr>
            <p:ph type="sldNum" sz="quarter" idx="12"/>
          </p:nvPr>
        </p:nvSpPr>
        <p:spPr/>
        <p:txBody>
          <a:bodyPr/>
          <a:lstStyle/>
          <a:p>
            <a:fld id="{A49DFD55-3C28-40EF-9E31-A92D2E4017FF}" type="slidenum">
              <a:rPr lang="en-US" smtClean="0"/>
              <a:pPr/>
              <a:t>36</a:t>
            </a:fld>
            <a:endParaRPr lang="en-US"/>
          </a:p>
        </p:txBody>
      </p:sp>
      <p:sp>
        <p:nvSpPr>
          <p:cNvPr id="5" name="CasellaDiTesto 4">
            <a:extLst>
              <a:ext uri="{FF2B5EF4-FFF2-40B4-BE49-F238E27FC236}">
                <a16:creationId xmlns:a16="http://schemas.microsoft.com/office/drawing/2014/main" id="{4DF9FF68-51DF-E210-812D-70C4F7262BB8}"/>
              </a:ext>
            </a:extLst>
          </p:cNvPr>
          <p:cNvSpPr txBox="1"/>
          <p:nvPr/>
        </p:nvSpPr>
        <p:spPr>
          <a:xfrm>
            <a:off x="789541" y="1891228"/>
            <a:ext cx="1028240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it-IT" dirty="0"/>
              <a:t>Per OP1 e OP2 analizzando il numero di accessi e i byte per mantenere l'attributo ridondante "#Componenti forniti", si ritiene necessario il mantenimento dell'attributo ridondante</a:t>
            </a:r>
          </a:p>
          <a:p>
            <a:pPr marL="342900" indent="-342900">
              <a:buAutoNum type="arabicPeriod"/>
            </a:pPr>
            <a:r>
              <a:rPr lang="it-IT" dirty="0">
                <a:ea typeface="+mn-lt"/>
                <a:cs typeface="+mn-lt"/>
              </a:rPr>
              <a:t>Per OP3 e OP4 analizzando il numero di accessi e i byte per mantenere l'attributo ridondante "#</a:t>
            </a:r>
            <a:r>
              <a:rPr lang="it-IT" dirty="0" err="1">
                <a:ea typeface="+mn-lt"/>
                <a:cs typeface="+mn-lt"/>
              </a:rPr>
              <a:t>Finanziamenti_ricevuti</a:t>
            </a:r>
            <a:r>
              <a:rPr lang="it-IT" dirty="0">
                <a:ea typeface="+mn-lt"/>
                <a:cs typeface="+mn-lt"/>
              </a:rPr>
              <a:t>", </a:t>
            </a:r>
            <a:r>
              <a:rPr lang="it-IT" b="1" dirty="0">
                <a:ea typeface="+mn-lt"/>
                <a:cs typeface="+mn-lt"/>
              </a:rPr>
              <a:t>non</a:t>
            </a:r>
            <a:r>
              <a:rPr lang="it-IT" dirty="0">
                <a:ea typeface="+mn-lt"/>
                <a:cs typeface="+mn-lt"/>
              </a:rPr>
              <a:t> si ritiene necessario il mantenimento dell'attributo ridondante</a:t>
            </a:r>
            <a:endParaRPr lang="it-IT" dirty="0"/>
          </a:p>
        </p:txBody>
      </p:sp>
    </p:spTree>
    <p:extLst>
      <p:ext uri="{BB962C8B-B14F-4D97-AF65-F5344CB8AC3E}">
        <p14:creationId xmlns:p14="http://schemas.microsoft.com/office/powerpoint/2010/main" val="3304960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57446-5409-A399-7529-1BF0756FAFEB}"/>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9E8F7BF-C6A2-DD80-61DB-B41063649DC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a:p>
        </p:txBody>
      </p:sp>
      <p:sp>
        <p:nvSpPr>
          <p:cNvPr id="8" name="Title 1">
            <a:extLst>
              <a:ext uri="{FF2B5EF4-FFF2-40B4-BE49-F238E27FC236}">
                <a16:creationId xmlns:a16="http://schemas.microsoft.com/office/drawing/2014/main" id="{CFF4A63B-C141-DE45-65C1-EEBBC2AE4523}"/>
              </a:ext>
            </a:extLst>
          </p:cNvPr>
          <p:cNvSpPr txBox="1">
            <a:spLocks/>
          </p:cNvSpPr>
          <p:nvPr/>
        </p:nvSpPr>
        <p:spPr>
          <a:xfrm>
            <a:off x="595444" y="2652808"/>
            <a:ext cx="6766467"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RISTRUTTURAZIONE DIAGRAMMA ER</a:t>
            </a:r>
          </a:p>
        </p:txBody>
      </p:sp>
    </p:spTree>
    <p:extLst>
      <p:ext uri="{BB962C8B-B14F-4D97-AF65-F5344CB8AC3E}">
        <p14:creationId xmlns:p14="http://schemas.microsoft.com/office/powerpoint/2010/main" val="279229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EC6F5F-7062-080A-0A69-16BD56A5597A}"/>
              </a:ext>
            </a:extLst>
          </p:cNvPr>
          <p:cNvSpPr>
            <a:spLocks noGrp="1"/>
          </p:cNvSpPr>
          <p:nvPr>
            <p:ph type="title"/>
          </p:nvPr>
        </p:nvSpPr>
        <p:spPr/>
        <p:txBody>
          <a:bodyPr>
            <a:normAutofit/>
          </a:bodyPr>
          <a:lstStyle/>
          <a:p>
            <a:r>
              <a:rPr lang="it-IT" sz="4300" b="1" i="1">
                <a:solidFill>
                  <a:schemeClr val="accent2">
                    <a:lumMod val="75000"/>
                  </a:schemeClr>
                </a:solidFill>
              </a:rPr>
              <a:t>ELIMINAZIONE GENERALIZZAZIONI</a:t>
            </a:r>
            <a:br>
              <a:rPr lang="it-IT" sz="4300" b="1" i="1">
                <a:solidFill>
                  <a:schemeClr val="accent2">
                    <a:lumMod val="75000"/>
                  </a:schemeClr>
                </a:solidFill>
              </a:rPr>
            </a:br>
            <a:r>
              <a:rPr lang="it-IT" sz="4300" b="1" i="1">
                <a:solidFill>
                  <a:schemeClr val="accent2">
                    <a:lumMod val="75000"/>
                  </a:schemeClr>
                </a:solidFill>
              </a:rPr>
              <a:t>(componente)</a:t>
            </a:r>
          </a:p>
        </p:txBody>
      </p:sp>
      <p:sp>
        <p:nvSpPr>
          <p:cNvPr id="4" name="Segnaposto numero diapositiva 3">
            <a:extLst>
              <a:ext uri="{FF2B5EF4-FFF2-40B4-BE49-F238E27FC236}">
                <a16:creationId xmlns:a16="http://schemas.microsoft.com/office/drawing/2014/main" id="{F66E42AC-0BFE-EED2-1438-25517AEEC3CA}"/>
              </a:ext>
            </a:extLst>
          </p:cNvPr>
          <p:cNvSpPr>
            <a:spLocks noGrp="1"/>
          </p:cNvSpPr>
          <p:nvPr>
            <p:ph type="sldNum" sz="quarter" idx="12"/>
          </p:nvPr>
        </p:nvSpPr>
        <p:spPr/>
        <p:txBody>
          <a:bodyPr/>
          <a:lstStyle/>
          <a:p>
            <a:fld id="{A49DFD55-3C28-40EF-9E31-A92D2E4017FF}" type="slidenum">
              <a:rPr lang="en-US" smtClean="0"/>
              <a:pPr/>
              <a:t>38</a:t>
            </a:fld>
            <a:endParaRPr lang="en-US"/>
          </a:p>
        </p:txBody>
      </p:sp>
      <p:pic>
        <p:nvPicPr>
          <p:cNvPr id="5" name="Immagine 4" descr="Immagine che contiene testo, diagramma, schermata, linea&#10;&#10;Descrizione generata automaticamente">
            <a:extLst>
              <a:ext uri="{FF2B5EF4-FFF2-40B4-BE49-F238E27FC236}">
                <a16:creationId xmlns:a16="http://schemas.microsoft.com/office/drawing/2014/main" id="{663EDE98-4188-AFF9-C96F-462F15CF7E9B}"/>
              </a:ext>
            </a:extLst>
          </p:cNvPr>
          <p:cNvPicPr>
            <a:picLocks noChangeAspect="1"/>
          </p:cNvPicPr>
          <p:nvPr/>
        </p:nvPicPr>
        <p:blipFill>
          <a:blip r:embed="rId2"/>
          <a:stretch>
            <a:fillRect/>
          </a:stretch>
        </p:blipFill>
        <p:spPr>
          <a:xfrm>
            <a:off x="913413" y="1833256"/>
            <a:ext cx="3375479" cy="3056165"/>
          </a:xfrm>
          <a:prstGeom prst="rect">
            <a:avLst/>
          </a:prstGeom>
        </p:spPr>
      </p:pic>
      <p:pic>
        <p:nvPicPr>
          <p:cNvPr id="3" name="Immagine 2" descr="Immagine che contiene testo, Carattere, schermata, linea&#10;&#10;Descrizione generata automaticamente">
            <a:extLst>
              <a:ext uri="{FF2B5EF4-FFF2-40B4-BE49-F238E27FC236}">
                <a16:creationId xmlns:a16="http://schemas.microsoft.com/office/drawing/2014/main" id="{227BA5C6-DC30-7489-E29F-F3386CBC63B7}"/>
              </a:ext>
            </a:extLst>
          </p:cNvPr>
          <p:cNvPicPr>
            <a:picLocks noChangeAspect="1"/>
          </p:cNvPicPr>
          <p:nvPr/>
        </p:nvPicPr>
        <p:blipFill>
          <a:blip r:embed="rId3"/>
          <a:stretch>
            <a:fillRect/>
          </a:stretch>
        </p:blipFill>
        <p:spPr>
          <a:xfrm>
            <a:off x="6171123" y="2608016"/>
            <a:ext cx="4733926" cy="1733858"/>
          </a:xfrm>
          <a:prstGeom prst="rect">
            <a:avLst/>
          </a:prstGeom>
        </p:spPr>
      </p:pic>
      <p:sp>
        <p:nvSpPr>
          <p:cNvPr id="7" name="CasellaDiTesto 6">
            <a:extLst>
              <a:ext uri="{FF2B5EF4-FFF2-40B4-BE49-F238E27FC236}">
                <a16:creationId xmlns:a16="http://schemas.microsoft.com/office/drawing/2014/main" id="{0936BB3B-8D8E-E71F-6480-07305FB6BB21}"/>
              </a:ext>
            </a:extLst>
          </p:cNvPr>
          <p:cNvSpPr txBox="1"/>
          <p:nvPr/>
        </p:nvSpPr>
        <p:spPr>
          <a:xfrm>
            <a:off x="677001" y="5363772"/>
            <a:ext cx="10301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ea typeface="+mn-lt"/>
                <a:cs typeface="+mn-lt"/>
              </a:rPr>
              <a:t>Analizzando la generalizzazione si ritiene di accorpare le entità figlie nell’entità padre, aggiungendo un attributo “Tipo” per indicare il tipo di componente e aggiungendo cardinalità(0,1) agli attributi di ciascun componente</a:t>
            </a:r>
            <a:endParaRPr lang="it-IT" dirty="0"/>
          </a:p>
        </p:txBody>
      </p:sp>
      <p:sp>
        <p:nvSpPr>
          <p:cNvPr id="6" name="CasellaDiTesto 5">
            <a:extLst>
              <a:ext uri="{FF2B5EF4-FFF2-40B4-BE49-F238E27FC236}">
                <a16:creationId xmlns:a16="http://schemas.microsoft.com/office/drawing/2014/main" id="{8FB77D20-0B9D-BE33-E559-DFC91637DA11}"/>
              </a:ext>
            </a:extLst>
          </p:cNvPr>
          <p:cNvSpPr txBox="1"/>
          <p:nvPr/>
        </p:nvSpPr>
        <p:spPr>
          <a:xfrm>
            <a:off x="1712259" y="4778188"/>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Prima</a:t>
            </a:r>
          </a:p>
        </p:txBody>
      </p:sp>
      <p:sp>
        <p:nvSpPr>
          <p:cNvPr id="8" name="CasellaDiTesto 7">
            <a:extLst>
              <a:ext uri="{FF2B5EF4-FFF2-40B4-BE49-F238E27FC236}">
                <a16:creationId xmlns:a16="http://schemas.microsoft.com/office/drawing/2014/main" id="{426ABA0E-4D5C-3AD2-F9E4-470ACA9B07DA}"/>
              </a:ext>
            </a:extLst>
          </p:cNvPr>
          <p:cNvSpPr txBox="1"/>
          <p:nvPr/>
        </p:nvSpPr>
        <p:spPr>
          <a:xfrm>
            <a:off x="7996518" y="4778188"/>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Dopo</a:t>
            </a:r>
          </a:p>
        </p:txBody>
      </p:sp>
    </p:spTree>
    <p:extLst>
      <p:ext uri="{BB962C8B-B14F-4D97-AF65-F5344CB8AC3E}">
        <p14:creationId xmlns:p14="http://schemas.microsoft.com/office/powerpoint/2010/main" val="4078076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FEEF5-F213-2DDF-B7FC-00DBB4701EDF}"/>
            </a:ext>
          </a:extLst>
        </p:cNvPr>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DC33408-3C99-EB04-263F-82DA79ADD767}"/>
              </a:ext>
            </a:extLst>
          </p:cNvPr>
          <p:cNvSpPr>
            <a:spLocks noGrp="1"/>
          </p:cNvSpPr>
          <p:nvPr>
            <p:ph type="sldNum" sz="quarter" idx="12"/>
          </p:nvPr>
        </p:nvSpPr>
        <p:spPr/>
        <p:txBody>
          <a:bodyPr/>
          <a:lstStyle/>
          <a:p>
            <a:fld id="{A49DFD55-3C28-40EF-9E31-A92D2E4017FF}" type="slidenum">
              <a:rPr lang="en-US" smtClean="0"/>
              <a:pPr/>
              <a:t>39</a:t>
            </a:fld>
            <a:endParaRPr lang="en-US"/>
          </a:p>
        </p:txBody>
      </p:sp>
      <p:sp>
        <p:nvSpPr>
          <p:cNvPr id="6" name="Titolo 1">
            <a:extLst>
              <a:ext uri="{FF2B5EF4-FFF2-40B4-BE49-F238E27FC236}">
                <a16:creationId xmlns:a16="http://schemas.microsoft.com/office/drawing/2014/main" id="{4956DEF9-8057-11EB-F668-782E0AC12089}"/>
              </a:ext>
            </a:extLst>
          </p:cNvPr>
          <p:cNvSpPr txBox="1">
            <a:spLocks/>
          </p:cNvSpPr>
          <p:nvPr/>
        </p:nvSpPr>
        <p:spPr>
          <a:xfrm>
            <a:off x="797805" y="333911"/>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it-IT" sz="4300" b="1" i="1">
                <a:solidFill>
                  <a:schemeClr val="accent2">
                    <a:lumMod val="75000"/>
                  </a:schemeClr>
                </a:solidFill>
              </a:rPr>
              <a:t>ELIMINAZIONE GENERALIZZAZIONI</a:t>
            </a:r>
            <a:endParaRPr lang="it-IT">
              <a:solidFill>
                <a:schemeClr val="accent2">
                  <a:lumMod val="75000"/>
                </a:schemeClr>
              </a:solidFill>
            </a:endParaRPr>
          </a:p>
          <a:p>
            <a:r>
              <a:rPr lang="it-IT" sz="4300" b="1" i="1">
                <a:solidFill>
                  <a:schemeClr val="accent2">
                    <a:lumMod val="75000"/>
                  </a:schemeClr>
                </a:solidFill>
              </a:rPr>
              <a:t>(pilota) </a:t>
            </a:r>
            <a:endParaRPr lang="it-IT">
              <a:solidFill>
                <a:schemeClr val="accent2">
                  <a:lumMod val="75000"/>
                </a:schemeClr>
              </a:solidFill>
            </a:endParaRPr>
          </a:p>
        </p:txBody>
      </p:sp>
      <p:sp>
        <p:nvSpPr>
          <p:cNvPr id="8" name="CasellaDiTesto 7">
            <a:extLst>
              <a:ext uri="{FF2B5EF4-FFF2-40B4-BE49-F238E27FC236}">
                <a16:creationId xmlns:a16="http://schemas.microsoft.com/office/drawing/2014/main" id="{4D24190C-9262-CCE3-D0FC-B2BF8B947D3B}"/>
              </a:ext>
            </a:extLst>
          </p:cNvPr>
          <p:cNvSpPr txBox="1"/>
          <p:nvPr/>
        </p:nvSpPr>
        <p:spPr>
          <a:xfrm>
            <a:off x="982336" y="5884843"/>
            <a:ext cx="94377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Analizzando la generalizzazione si ritiene di modificarla accorpando i figli nel padre </a:t>
            </a:r>
            <a:r>
              <a:rPr lang="it-IT" dirty="0" err="1"/>
              <a:t>perchè</a:t>
            </a:r>
            <a:r>
              <a:rPr lang="it-IT" dirty="0"/>
              <a:t> entrambi i figli hanno un solo attributo ed è una generalizzazione totale ed esclusiva</a:t>
            </a:r>
          </a:p>
        </p:txBody>
      </p:sp>
      <p:pic>
        <p:nvPicPr>
          <p:cNvPr id="11" name="Immagine 10" descr="Immagine che contiene testo, diagramma, schermata, linea&#10;&#10;Descrizione generata automaticamente">
            <a:extLst>
              <a:ext uri="{FF2B5EF4-FFF2-40B4-BE49-F238E27FC236}">
                <a16:creationId xmlns:a16="http://schemas.microsoft.com/office/drawing/2014/main" id="{5BE0CD83-B839-97FE-BDA4-F90748551EF7}"/>
              </a:ext>
            </a:extLst>
          </p:cNvPr>
          <p:cNvPicPr>
            <a:picLocks noChangeAspect="1"/>
          </p:cNvPicPr>
          <p:nvPr/>
        </p:nvPicPr>
        <p:blipFill>
          <a:blip r:embed="rId2"/>
          <a:stretch>
            <a:fillRect/>
          </a:stretch>
        </p:blipFill>
        <p:spPr>
          <a:xfrm>
            <a:off x="1059039" y="1977495"/>
            <a:ext cx="3392312" cy="3276954"/>
          </a:xfrm>
          <a:prstGeom prst="rect">
            <a:avLst/>
          </a:prstGeom>
        </p:spPr>
      </p:pic>
      <p:sp>
        <p:nvSpPr>
          <p:cNvPr id="13" name="CasellaDiTesto 12">
            <a:extLst>
              <a:ext uri="{FF2B5EF4-FFF2-40B4-BE49-F238E27FC236}">
                <a16:creationId xmlns:a16="http://schemas.microsoft.com/office/drawing/2014/main" id="{D3FBBBD8-DD34-913F-D2F1-64EAF686B8E9}"/>
              </a:ext>
            </a:extLst>
          </p:cNvPr>
          <p:cNvSpPr txBox="1"/>
          <p:nvPr/>
        </p:nvSpPr>
        <p:spPr>
          <a:xfrm>
            <a:off x="1658471" y="5280211"/>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Prima</a:t>
            </a:r>
          </a:p>
        </p:txBody>
      </p:sp>
      <p:sp>
        <p:nvSpPr>
          <p:cNvPr id="14" name="CasellaDiTesto 13">
            <a:extLst>
              <a:ext uri="{FF2B5EF4-FFF2-40B4-BE49-F238E27FC236}">
                <a16:creationId xmlns:a16="http://schemas.microsoft.com/office/drawing/2014/main" id="{8F16E0F6-DFE2-F7F0-E780-4CE07E25506B}"/>
              </a:ext>
            </a:extLst>
          </p:cNvPr>
          <p:cNvSpPr txBox="1"/>
          <p:nvPr/>
        </p:nvSpPr>
        <p:spPr>
          <a:xfrm>
            <a:off x="8337177" y="5217458"/>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Dopo</a:t>
            </a:r>
          </a:p>
        </p:txBody>
      </p:sp>
      <p:pic>
        <p:nvPicPr>
          <p:cNvPr id="2" name="Immagine 1" descr="Immagine che contiene testo, diagramma, linea, Carattere&#10;&#10;Descrizione generata automaticamente">
            <a:extLst>
              <a:ext uri="{FF2B5EF4-FFF2-40B4-BE49-F238E27FC236}">
                <a16:creationId xmlns:a16="http://schemas.microsoft.com/office/drawing/2014/main" id="{85ED8201-5F15-1FD3-354A-AD95F8AC92A5}"/>
              </a:ext>
            </a:extLst>
          </p:cNvPr>
          <p:cNvPicPr>
            <a:picLocks noChangeAspect="1"/>
          </p:cNvPicPr>
          <p:nvPr/>
        </p:nvPicPr>
        <p:blipFill>
          <a:blip r:embed="rId3"/>
          <a:stretch>
            <a:fillRect/>
          </a:stretch>
        </p:blipFill>
        <p:spPr>
          <a:xfrm>
            <a:off x="5563166" y="1927256"/>
            <a:ext cx="6286500" cy="3124200"/>
          </a:xfrm>
          <a:prstGeom prst="rect">
            <a:avLst/>
          </a:prstGeom>
        </p:spPr>
      </p:pic>
    </p:spTree>
    <p:extLst>
      <p:ext uri="{BB962C8B-B14F-4D97-AF65-F5344CB8AC3E}">
        <p14:creationId xmlns:p14="http://schemas.microsoft.com/office/powerpoint/2010/main" val="425543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714887" y="2148795"/>
            <a:ext cx="10762225" cy="3693319"/>
          </a:xfrm>
          <a:prstGeom prst="rect">
            <a:avLst/>
          </a:prstGeom>
          <a:noFill/>
        </p:spPr>
        <p:txBody>
          <a:bodyPr wrap="square">
            <a:spAutoFit/>
          </a:bodyPr>
          <a:lstStyle/>
          <a:p>
            <a:pPr algn="just"/>
            <a:r>
              <a:rPr lang="it-IT"/>
              <a:t>Per ogni circuito andrà memorizzato il nome, il paese nel quale risiede, la lunghezza ed il numero di curve di cui dispone. Ogni circuito può essere coinvolto in più gare; </a:t>
            </a:r>
          </a:p>
          <a:p>
            <a:pPr algn="just"/>
            <a:r>
              <a:rPr lang="it-IT"/>
              <a:t>Inoltre, per ogni gara è necessario memorizzare </a:t>
            </a:r>
          </a:p>
          <a:p>
            <a:pPr marL="285750" indent="-285750" algn="just">
              <a:buFont typeface="Arial" panose="020B0604020202020204" pitchFamily="34" charset="0"/>
              <a:buChar char="•"/>
            </a:pPr>
            <a:r>
              <a:rPr lang="it-IT"/>
              <a:t>il nome e la data dell’evento; </a:t>
            </a:r>
          </a:p>
          <a:p>
            <a:pPr marL="285750" indent="-285750" algn="just">
              <a:buFont typeface="Arial" panose="020B0604020202020204" pitchFamily="34" charset="0"/>
              <a:buChar char="•"/>
            </a:pPr>
            <a:r>
              <a:rPr lang="it-IT"/>
              <a:t>la sua durata espressa in ore; </a:t>
            </a:r>
          </a:p>
          <a:p>
            <a:pPr marL="285750" indent="-285750" algn="just">
              <a:buFont typeface="Arial" panose="020B0604020202020204" pitchFamily="34" charset="0"/>
              <a:buChar char="•"/>
            </a:pPr>
            <a:r>
              <a:rPr lang="it-IT"/>
              <a:t>il tipo di gara (asciutta o bagnata) </a:t>
            </a:r>
          </a:p>
          <a:p>
            <a:pPr algn="just"/>
            <a:r>
              <a:rPr lang="it-IT"/>
              <a:t>Le vetture iscritte ad una gara, al termine della stessa, riceveranno dei punti a seconda del loro piazzamento finale. In caso una vettura non completi una gara, è necessario memorizzare il motivo del ritiro (incidente, guasto meccanico, squalifica); </a:t>
            </a:r>
          </a:p>
          <a:p>
            <a:pPr algn="just"/>
            <a:r>
              <a:rPr lang="it-IT"/>
              <a:t>Le vetture, quando inserite nell’applicazione, dovranno definire: </a:t>
            </a:r>
          </a:p>
          <a:p>
            <a:pPr algn="just"/>
            <a:r>
              <a:rPr lang="it-IT"/>
              <a:t>il loro numero di gara e il modello di veicolo su cui la vettura è basata; </a:t>
            </a:r>
          </a:p>
          <a:p>
            <a:pPr algn="just"/>
            <a:r>
              <a:rPr lang="it-IT"/>
              <a:t>Sarà inoltre necessario specificare i dettagli relativi all’equipaggio che guiderà la vettura e la scuderia responsabile per la preparazione del veicolo in vista del campionato;</a:t>
            </a:r>
            <a:endParaRPr lang="en-US"/>
          </a:p>
        </p:txBody>
      </p:sp>
      <p:sp>
        <p:nvSpPr>
          <p:cNvPr id="2" name="Title 1">
            <a:extLst>
              <a:ext uri="{FF2B5EF4-FFF2-40B4-BE49-F238E27FC236}">
                <a16:creationId xmlns:a16="http://schemas.microsoft.com/office/drawing/2014/main" id="{15AF4053-0707-0944-4759-C3FC895B9CF8}"/>
              </a:ext>
            </a:extLst>
          </p:cNvPr>
          <p:cNvSpPr txBox="1">
            <a:spLocks/>
          </p:cNvSpPr>
          <p:nvPr/>
        </p:nvSpPr>
        <p:spPr>
          <a:xfrm>
            <a:off x="3035431"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(1)</a:t>
            </a:r>
          </a:p>
        </p:txBody>
      </p:sp>
      <p:sp>
        <p:nvSpPr>
          <p:cNvPr id="4" name="Title 1">
            <a:extLst>
              <a:ext uri="{FF2B5EF4-FFF2-40B4-BE49-F238E27FC236}">
                <a16:creationId xmlns:a16="http://schemas.microsoft.com/office/drawing/2014/main" id="{50086579-D62E-464A-D678-21CC8EE54B02}"/>
              </a:ext>
            </a:extLst>
          </p:cNvPr>
          <p:cNvSpPr txBox="1">
            <a:spLocks/>
          </p:cNvSpPr>
          <p:nvPr/>
        </p:nvSpPr>
        <p:spPr>
          <a:xfrm>
            <a:off x="-2599" y="-2041"/>
            <a:ext cx="2696491" cy="4057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1919085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F0FAB0-F4A9-AED8-FC07-001CAAAE18AA}"/>
              </a:ext>
            </a:extLst>
          </p:cNvPr>
          <p:cNvSpPr>
            <a:spLocks noGrp="1"/>
          </p:cNvSpPr>
          <p:nvPr>
            <p:ph type="title"/>
          </p:nvPr>
        </p:nvSpPr>
        <p:spPr/>
        <p:txBody>
          <a:bodyPr>
            <a:normAutofit/>
          </a:bodyPr>
          <a:lstStyle/>
          <a:p>
            <a:r>
              <a:rPr lang="it-IT" sz="4300" b="1" i="1">
                <a:solidFill>
                  <a:schemeClr val="accent2">
                    <a:lumMod val="75000"/>
                  </a:schemeClr>
                </a:solidFill>
              </a:rPr>
              <a:t>Eliminazione di equipaggio</a:t>
            </a:r>
          </a:p>
        </p:txBody>
      </p:sp>
      <p:sp>
        <p:nvSpPr>
          <p:cNvPr id="4" name="Segnaposto numero diapositiva 3">
            <a:extLst>
              <a:ext uri="{FF2B5EF4-FFF2-40B4-BE49-F238E27FC236}">
                <a16:creationId xmlns:a16="http://schemas.microsoft.com/office/drawing/2014/main" id="{D511E278-CE9B-91BE-886A-6E38AC05C6F4}"/>
              </a:ext>
            </a:extLst>
          </p:cNvPr>
          <p:cNvSpPr>
            <a:spLocks noGrp="1"/>
          </p:cNvSpPr>
          <p:nvPr>
            <p:ph type="sldNum" sz="quarter" idx="12"/>
          </p:nvPr>
        </p:nvSpPr>
        <p:spPr/>
        <p:txBody>
          <a:bodyPr/>
          <a:lstStyle/>
          <a:p>
            <a:fld id="{A49DFD55-3C28-40EF-9E31-A92D2E4017FF}" type="slidenum">
              <a:rPr lang="en-US" smtClean="0"/>
              <a:pPr/>
              <a:t>40</a:t>
            </a:fld>
            <a:endParaRPr lang="en-US"/>
          </a:p>
        </p:txBody>
      </p:sp>
      <p:pic>
        <p:nvPicPr>
          <p:cNvPr id="5" name="Immagine 4" descr="Immagine che contiene diagramma, Piano, linea, Disegno tecnico&#10;&#10;Descrizione generata automaticamente">
            <a:extLst>
              <a:ext uri="{FF2B5EF4-FFF2-40B4-BE49-F238E27FC236}">
                <a16:creationId xmlns:a16="http://schemas.microsoft.com/office/drawing/2014/main" id="{EF3D4A0D-0A39-143B-6570-683AC1C95F24}"/>
              </a:ext>
            </a:extLst>
          </p:cNvPr>
          <p:cNvPicPr>
            <a:picLocks noChangeAspect="1"/>
          </p:cNvPicPr>
          <p:nvPr/>
        </p:nvPicPr>
        <p:blipFill>
          <a:blip r:embed="rId2"/>
          <a:stretch>
            <a:fillRect/>
          </a:stretch>
        </p:blipFill>
        <p:spPr>
          <a:xfrm>
            <a:off x="32774" y="1944569"/>
            <a:ext cx="5751872" cy="2968862"/>
          </a:xfrm>
          <a:prstGeom prst="rect">
            <a:avLst/>
          </a:prstGeom>
        </p:spPr>
      </p:pic>
      <p:sp>
        <p:nvSpPr>
          <p:cNvPr id="7" name="CasellaDiTesto 6">
            <a:extLst>
              <a:ext uri="{FF2B5EF4-FFF2-40B4-BE49-F238E27FC236}">
                <a16:creationId xmlns:a16="http://schemas.microsoft.com/office/drawing/2014/main" id="{38D1F987-E22E-5747-9969-2E0A355A13FA}"/>
              </a:ext>
            </a:extLst>
          </p:cNvPr>
          <p:cNvSpPr txBox="1"/>
          <p:nvPr/>
        </p:nvSpPr>
        <p:spPr>
          <a:xfrm>
            <a:off x="622709" y="5325806"/>
            <a:ext cx="9733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Rimosso per ridondanza</a:t>
            </a:r>
          </a:p>
        </p:txBody>
      </p:sp>
      <p:pic>
        <p:nvPicPr>
          <p:cNvPr id="6" name="Immagine 5" descr="Immagine che contiene diagramma, testo, linea, Piano&#10;&#10;Descrizione generata automaticamente">
            <a:extLst>
              <a:ext uri="{FF2B5EF4-FFF2-40B4-BE49-F238E27FC236}">
                <a16:creationId xmlns:a16="http://schemas.microsoft.com/office/drawing/2014/main" id="{A11D7A31-00BF-A9BF-DD7E-732656480DEF}"/>
              </a:ext>
            </a:extLst>
          </p:cNvPr>
          <p:cNvPicPr>
            <a:picLocks noChangeAspect="1"/>
          </p:cNvPicPr>
          <p:nvPr/>
        </p:nvPicPr>
        <p:blipFill>
          <a:blip r:embed="rId3"/>
          <a:stretch>
            <a:fillRect/>
          </a:stretch>
        </p:blipFill>
        <p:spPr>
          <a:xfrm>
            <a:off x="6133819" y="2098021"/>
            <a:ext cx="5832102" cy="2966758"/>
          </a:xfrm>
          <a:prstGeom prst="rect">
            <a:avLst/>
          </a:prstGeom>
        </p:spPr>
      </p:pic>
      <p:sp>
        <p:nvSpPr>
          <p:cNvPr id="9" name="CasellaDiTesto 8">
            <a:extLst>
              <a:ext uri="{FF2B5EF4-FFF2-40B4-BE49-F238E27FC236}">
                <a16:creationId xmlns:a16="http://schemas.microsoft.com/office/drawing/2014/main" id="{9D5B37B6-D2A4-8736-E423-D72284B65C9C}"/>
              </a:ext>
            </a:extLst>
          </p:cNvPr>
          <p:cNvSpPr txBox="1"/>
          <p:nvPr/>
        </p:nvSpPr>
        <p:spPr>
          <a:xfrm>
            <a:off x="1731917" y="4922163"/>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Prima</a:t>
            </a:r>
          </a:p>
        </p:txBody>
      </p:sp>
      <p:sp>
        <p:nvSpPr>
          <p:cNvPr id="11" name="CasellaDiTesto 10">
            <a:extLst>
              <a:ext uri="{FF2B5EF4-FFF2-40B4-BE49-F238E27FC236}">
                <a16:creationId xmlns:a16="http://schemas.microsoft.com/office/drawing/2014/main" id="{AC93C941-BF9F-53E5-0864-31747EDA2582}"/>
              </a:ext>
            </a:extLst>
          </p:cNvPr>
          <p:cNvSpPr txBox="1"/>
          <p:nvPr/>
        </p:nvSpPr>
        <p:spPr>
          <a:xfrm>
            <a:off x="8337177" y="4978759"/>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Dopo</a:t>
            </a:r>
          </a:p>
        </p:txBody>
      </p:sp>
    </p:spTree>
    <p:extLst>
      <p:ext uri="{BB962C8B-B14F-4D97-AF65-F5344CB8AC3E}">
        <p14:creationId xmlns:p14="http://schemas.microsoft.com/office/powerpoint/2010/main" val="1152556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AE611-26FB-B952-424F-4E6466DBA8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8BCDEE4-299F-E339-334E-7A48854BCA27}"/>
              </a:ext>
            </a:extLst>
          </p:cNvPr>
          <p:cNvSpPr>
            <a:spLocks noGrp="1"/>
          </p:cNvSpPr>
          <p:nvPr>
            <p:ph type="title"/>
          </p:nvPr>
        </p:nvSpPr>
        <p:spPr/>
        <p:txBody>
          <a:bodyPr/>
          <a:lstStyle/>
          <a:p>
            <a:r>
              <a:rPr lang="it-IT" sz="4300" b="1" i="1">
                <a:solidFill>
                  <a:schemeClr val="accent2">
                    <a:lumMod val="75000"/>
                  </a:schemeClr>
                </a:solidFill>
              </a:rPr>
              <a:t>EliminaZione ciclo </a:t>
            </a:r>
          </a:p>
        </p:txBody>
      </p:sp>
      <p:sp>
        <p:nvSpPr>
          <p:cNvPr id="4" name="Segnaposto numero diapositiva 3">
            <a:extLst>
              <a:ext uri="{FF2B5EF4-FFF2-40B4-BE49-F238E27FC236}">
                <a16:creationId xmlns:a16="http://schemas.microsoft.com/office/drawing/2014/main" id="{67759923-41D0-2388-373C-AF02783E2A4B}"/>
              </a:ext>
            </a:extLst>
          </p:cNvPr>
          <p:cNvSpPr>
            <a:spLocks noGrp="1"/>
          </p:cNvSpPr>
          <p:nvPr>
            <p:ph type="sldNum" sz="quarter" idx="12"/>
          </p:nvPr>
        </p:nvSpPr>
        <p:spPr/>
        <p:txBody>
          <a:bodyPr/>
          <a:lstStyle/>
          <a:p>
            <a:fld id="{A49DFD55-3C28-40EF-9E31-A92D2E4017FF}" type="slidenum">
              <a:rPr lang="en-US" smtClean="0"/>
              <a:pPr/>
              <a:t>41</a:t>
            </a:fld>
            <a:endParaRPr lang="en-US"/>
          </a:p>
        </p:txBody>
      </p:sp>
      <p:pic>
        <p:nvPicPr>
          <p:cNvPr id="3" name="Immagine 2" descr="Immagine che contiene diagramma, linea, Piano&#10;&#10;Descrizione generata automaticamente">
            <a:extLst>
              <a:ext uri="{FF2B5EF4-FFF2-40B4-BE49-F238E27FC236}">
                <a16:creationId xmlns:a16="http://schemas.microsoft.com/office/drawing/2014/main" id="{CB09BD8B-08D3-5CEC-E871-3F47EED031DD}"/>
              </a:ext>
            </a:extLst>
          </p:cNvPr>
          <p:cNvPicPr>
            <a:picLocks noChangeAspect="1"/>
          </p:cNvPicPr>
          <p:nvPr/>
        </p:nvPicPr>
        <p:blipFill>
          <a:blip r:embed="rId2"/>
          <a:stretch>
            <a:fillRect/>
          </a:stretch>
        </p:blipFill>
        <p:spPr>
          <a:xfrm>
            <a:off x="64789" y="2379742"/>
            <a:ext cx="5498661" cy="1977806"/>
          </a:xfrm>
          <a:prstGeom prst="rect">
            <a:avLst/>
          </a:prstGeom>
        </p:spPr>
      </p:pic>
      <p:pic>
        <p:nvPicPr>
          <p:cNvPr id="5" name="Immagine 4" descr="Immagine che contiene diagramma, testo, linea, Diagramma&#10;&#10;Descrizione generata automaticamente">
            <a:extLst>
              <a:ext uri="{FF2B5EF4-FFF2-40B4-BE49-F238E27FC236}">
                <a16:creationId xmlns:a16="http://schemas.microsoft.com/office/drawing/2014/main" id="{77DDC0E6-9E35-CB98-F0A6-87F21762914C}"/>
              </a:ext>
            </a:extLst>
          </p:cNvPr>
          <p:cNvPicPr>
            <a:picLocks noChangeAspect="1"/>
          </p:cNvPicPr>
          <p:nvPr/>
        </p:nvPicPr>
        <p:blipFill>
          <a:blip r:embed="rId3"/>
          <a:stretch>
            <a:fillRect/>
          </a:stretch>
        </p:blipFill>
        <p:spPr>
          <a:xfrm>
            <a:off x="6308631" y="2444842"/>
            <a:ext cx="5536267" cy="1851773"/>
          </a:xfrm>
          <a:prstGeom prst="rect">
            <a:avLst/>
          </a:prstGeom>
        </p:spPr>
      </p:pic>
      <p:sp>
        <p:nvSpPr>
          <p:cNvPr id="7" name="CasellaDiTesto 6">
            <a:extLst>
              <a:ext uri="{FF2B5EF4-FFF2-40B4-BE49-F238E27FC236}">
                <a16:creationId xmlns:a16="http://schemas.microsoft.com/office/drawing/2014/main" id="{F7FB289A-1FAA-99A5-ED8C-30C2C29F4A01}"/>
              </a:ext>
            </a:extLst>
          </p:cNvPr>
          <p:cNvSpPr txBox="1"/>
          <p:nvPr/>
        </p:nvSpPr>
        <p:spPr>
          <a:xfrm>
            <a:off x="574713" y="4926376"/>
            <a:ext cx="108773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Rimozione del ciclo per evitare operazioni cicliche e ridurre la complessit</a:t>
            </a:r>
            <a:r>
              <a:rPr lang="it-IT" dirty="0">
                <a:ea typeface="+mn-lt"/>
                <a:cs typeface="+mn-lt"/>
              </a:rPr>
              <a:t>à</a:t>
            </a:r>
            <a:r>
              <a:rPr lang="it-IT" dirty="0"/>
              <a:t>. Rimosso l'attributo "Data" per scelta progettuale(Pagina 50)</a:t>
            </a:r>
          </a:p>
        </p:txBody>
      </p:sp>
      <p:sp>
        <p:nvSpPr>
          <p:cNvPr id="9" name="CasellaDiTesto 8">
            <a:extLst>
              <a:ext uri="{FF2B5EF4-FFF2-40B4-BE49-F238E27FC236}">
                <a16:creationId xmlns:a16="http://schemas.microsoft.com/office/drawing/2014/main" id="{6F71DD57-8641-15F9-0D33-548A230EAC5F}"/>
              </a:ext>
            </a:extLst>
          </p:cNvPr>
          <p:cNvSpPr txBox="1"/>
          <p:nvPr/>
        </p:nvSpPr>
        <p:spPr>
          <a:xfrm>
            <a:off x="1630929" y="4297874"/>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Prima</a:t>
            </a:r>
          </a:p>
        </p:txBody>
      </p:sp>
      <p:sp>
        <p:nvSpPr>
          <p:cNvPr id="11" name="CasellaDiTesto 10">
            <a:extLst>
              <a:ext uri="{FF2B5EF4-FFF2-40B4-BE49-F238E27FC236}">
                <a16:creationId xmlns:a16="http://schemas.microsoft.com/office/drawing/2014/main" id="{958B5BAA-C8E1-75E1-78A7-4E9AF62907FE}"/>
              </a:ext>
            </a:extLst>
          </p:cNvPr>
          <p:cNvSpPr txBox="1"/>
          <p:nvPr/>
        </p:nvSpPr>
        <p:spPr>
          <a:xfrm>
            <a:off x="8236189" y="4354470"/>
            <a:ext cx="219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b="1" i="1" cap="all" spc="150">
                <a:solidFill>
                  <a:schemeClr val="accent2">
                    <a:lumMod val="75000"/>
                  </a:schemeClr>
                </a:solidFill>
                <a:latin typeface="+mj-lt"/>
                <a:ea typeface="+mj-ea"/>
                <a:cs typeface="+mj-cs"/>
              </a:rPr>
              <a:t>Dopo</a:t>
            </a:r>
          </a:p>
        </p:txBody>
      </p:sp>
    </p:spTree>
    <p:extLst>
      <p:ext uri="{BB962C8B-B14F-4D97-AF65-F5344CB8AC3E}">
        <p14:creationId xmlns:p14="http://schemas.microsoft.com/office/powerpoint/2010/main" val="357056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9705C-26F7-8804-925A-D2DB5883F550}"/>
              </a:ext>
            </a:extLst>
          </p:cNvPr>
          <p:cNvSpPr>
            <a:spLocks noGrp="1"/>
          </p:cNvSpPr>
          <p:nvPr>
            <p:ph type="title"/>
          </p:nvPr>
        </p:nvSpPr>
        <p:spPr/>
        <p:txBody>
          <a:bodyPr>
            <a:normAutofit/>
          </a:bodyPr>
          <a:lstStyle/>
          <a:p>
            <a:r>
              <a:rPr lang="it-IT" sz="3200" b="1" i="1">
                <a:solidFill>
                  <a:schemeClr val="accent2">
                    <a:lumMod val="75000"/>
                  </a:schemeClr>
                </a:solidFill>
              </a:rPr>
              <a:t>Rimozione degli attributi RIDONDANTI NON UTILIZZATI FREQUENTEMENTE</a:t>
            </a:r>
          </a:p>
        </p:txBody>
      </p:sp>
      <p:sp>
        <p:nvSpPr>
          <p:cNvPr id="4" name="Segnaposto numero diapositiva 3">
            <a:extLst>
              <a:ext uri="{FF2B5EF4-FFF2-40B4-BE49-F238E27FC236}">
                <a16:creationId xmlns:a16="http://schemas.microsoft.com/office/drawing/2014/main" id="{121CF377-4D86-EC01-2EE2-CF38DC99ADF2}"/>
              </a:ext>
            </a:extLst>
          </p:cNvPr>
          <p:cNvSpPr>
            <a:spLocks noGrp="1"/>
          </p:cNvSpPr>
          <p:nvPr>
            <p:ph type="sldNum" sz="quarter" idx="12"/>
          </p:nvPr>
        </p:nvSpPr>
        <p:spPr/>
        <p:txBody>
          <a:bodyPr/>
          <a:lstStyle/>
          <a:p>
            <a:fld id="{A49DFD55-3C28-40EF-9E31-A92D2E4017FF}" type="slidenum">
              <a:rPr lang="en-US" smtClean="0"/>
              <a:pPr/>
              <a:t>42</a:t>
            </a:fld>
            <a:endParaRPr lang="en-US"/>
          </a:p>
        </p:txBody>
      </p:sp>
      <p:sp>
        <p:nvSpPr>
          <p:cNvPr id="5" name="CasellaDiTesto 4">
            <a:extLst>
              <a:ext uri="{FF2B5EF4-FFF2-40B4-BE49-F238E27FC236}">
                <a16:creationId xmlns:a16="http://schemas.microsoft.com/office/drawing/2014/main" id="{81EF549E-5953-E4AF-9E86-2DAAB3C5D592}"/>
              </a:ext>
            </a:extLst>
          </p:cNvPr>
          <p:cNvSpPr txBox="1"/>
          <p:nvPr/>
        </p:nvSpPr>
        <p:spPr>
          <a:xfrm>
            <a:off x="643772" y="1910902"/>
            <a:ext cx="107208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it-IT" dirty="0"/>
              <a:t>"</a:t>
            </a:r>
            <a:r>
              <a:rPr lang="it-IT" b="1" dirty="0"/>
              <a:t>Punti_totali </a:t>
            </a:r>
            <a:r>
              <a:rPr lang="it-IT" dirty="0"/>
              <a:t>" nell'entità vettura</a:t>
            </a:r>
          </a:p>
          <a:p>
            <a:pPr marL="285750" indent="-285750">
              <a:buFont typeface="Calibri"/>
              <a:buChar char="-"/>
            </a:pPr>
            <a:r>
              <a:rPr lang="it-IT" dirty="0">
                <a:ea typeface="+mn-lt"/>
                <a:cs typeface="+mn-lt"/>
              </a:rPr>
              <a:t>"</a:t>
            </a:r>
            <a:r>
              <a:rPr lang="it-IT" b="1" dirty="0">
                <a:ea typeface="+mn-lt"/>
                <a:cs typeface="+mn-lt"/>
              </a:rPr>
              <a:t>#Vetture</a:t>
            </a:r>
            <a:r>
              <a:rPr lang="it-IT" dirty="0">
                <a:ea typeface="+mn-lt"/>
                <a:cs typeface="+mn-lt"/>
              </a:rPr>
              <a:t>" nell'entità scuderia</a:t>
            </a:r>
            <a:endParaRPr lang="it-IT" dirty="0"/>
          </a:p>
          <a:p>
            <a:pPr marL="285750" indent="-285750">
              <a:buFont typeface="Calibri"/>
              <a:buChar char="-"/>
            </a:pPr>
            <a:r>
              <a:rPr lang="it-IT" dirty="0">
                <a:ea typeface="+mn-lt"/>
                <a:cs typeface="+mn-lt"/>
              </a:rPr>
              <a:t>"</a:t>
            </a:r>
            <a:r>
              <a:rPr lang="it-IT" b="1" dirty="0">
                <a:ea typeface="+mn-lt"/>
                <a:cs typeface="+mn-lt"/>
              </a:rPr>
              <a:t>#Piloti</a:t>
            </a:r>
            <a:r>
              <a:rPr lang="it-IT" dirty="0">
                <a:ea typeface="+mn-lt"/>
                <a:cs typeface="+mn-lt"/>
              </a:rPr>
              <a:t>" nell'entità scuderia</a:t>
            </a:r>
            <a:endParaRPr lang="it-IT" dirty="0"/>
          </a:p>
          <a:p>
            <a:endParaRPr lang="it-IT"/>
          </a:p>
          <a:p>
            <a:r>
              <a:rPr lang="it-IT" dirty="0"/>
              <a:t>Rimossi perché non usati nelle operazioni più frequenti, di conseguenza la presenza o meno di essi non portano vantaggi o svantaggi.</a:t>
            </a:r>
            <a:endParaRPr lang="it-IT" dirty="0" err="1"/>
          </a:p>
          <a:p>
            <a:endParaRPr lang="it-IT"/>
          </a:p>
          <a:p>
            <a:endParaRPr lang="it-IT" err="1"/>
          </a:p>
        </p:txBody>
      </p:sp>
    </p:spTree>
    <p:extLst>
      <p:ext uri="{BB962C8B-B14F-4D97-AF65-F5344CB8AC3E}">
        <p14:creationId xmlns:p14="http://schemas.microsoft.com/office/powerpoint/2010/main" val="2055906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FA6E85D-7FBE-D770-F1ED-ADDCCEA1D09D}"/>
              </a:ext>
            </a:extLst>
          </p:cNvPr>
          <p:cNvSpPr>
            <a:spLocks noGrp="1"/>
          </p:cNvSpPr>
          <p:nvPr>
            <p:ph type="sldNum" sz="quarter" idx="12"/>
          </p:nvPr>
        </p:nvSpPr>
        <p:spPr/>
        <p:txBody>
          <a:bodyPr/>
          <a:lstStyle/>
          <a:p>
            <a:fld id="{A49DFD55-3C28-40EF-9E31-A92D2E4017FF}" type="slidenum">
              <a:rPr lang="en-US" smtClean="0"/>
              <a:pPr/>
              <a:t>43</a:t>
            </a:fld>
            <a:endParaRPr lang="en-US"/>
          </a:p>
        </p:txBody>
      </p:sp>
      <p:sp>
        <p:nvSpPr>
          <p:cNvPr id="9" name="Title 1">
            <a:extLst>
              <a:ext uri="{FF2B5EF4-FFF2-40B4-BE49-F238E27FC236}">
                <a16:creationId xmlns:a16="http://schemas.microsoft.com/office/drawing/2014/main" id="{26B58B26-75F6-246E-E1C1-FC9AB078B290}"/>
              </a:ext>
            </a:extLst>
          </p:cNvPr>
          <p:cNvSpPr txBox="1">
            <a:spLocks/>
          </p:cNvSpPr>
          <p:nvPr/>
        </p:nvSpPr>
        <p:spPr>
          <a:xfrm>
            <a:off x="3045428" y="-5069"/>
            <a:ext cx="9108624" cy="845125"/>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4800" b="1" i="1">
                <a:solidFill>
                  <a:schemeClr val="accent2">
                    <a:lumMod val="75000"/>
                  </a:schemeClr>
                </a:solidFill>
              </a:rPr>
              <a:t>DIAGRAMMA RISTRUTTURATO</a:t>
            </a:r>
          </a:p>
        </p:txBody>
      </p:sp>
      <p:pic>
        <p:nvPicPr>
          <p:cNvPr id="2" name="Immagine 1" descr="Immagine che contiene diagramma, Piano, Disegno tecnico, schematico&#10;&#10;Descrizione generata automaticamente">
            <a:extLst>
              <a:ext uri="{FF2B5EF4-FFF2-40B4-BE49-F238E27FC236}">
                <a16:creationId xmlns:a16="http://schemas.microsoft.com/office/drawing/2014/main" id="{ABB19905-A261-F66E-B478-43D7CAA062C4}"/>
              </a:ext>
            </a:extLst>
          </p:cNvPr>
          <p:cNvPicPr>
            <a:picLocks noChangeAspect="1"/>
          </p:cNvPicPr>
          <p:nvPr/>
        </p:nvPicPr>
        <p:blipFill>
          <a:blip r:embed="rId2"/>
          <a:stretch>
            <a:fillRect/>
          </a:stretch>
        </p:blipFill>
        <p:spPr>
          <a:xfrm>
            <a:off x="79301" y="732669"/>
            <a:ext cx="12078220" cy="5625746"/>
          </a:xfrm>
          <a:prstGeom prst="rect">
            <a:avLst/>
          </a:prstGeom>
        </p:spPr>
      </p:pic>
      <p:sp>
        <p:nvSpPr>
          <p:cNvPr id="3" name="CasellaDiTesto 2">
            <a:extLst>
              <a:ext uri="{FF2B5EF4-FFF2-40B4-BE49-F238E27FC236}">
                <a16:creationId xmlns:a16="http://schemas.microsoft.com/office/drawing/2014/main" id="{0D78B96E-5A9F-DD50-6152-BC13B956EE29}"/>
              </a:ext>
            </a:extLst>
          </p:cNvPr>
          <p:cNvSpPr txBox="1"/>
          <p:nvPr/>
        </p:nvSpPr>
        <p:spPr>
          <a:xfrm>
            <a:off x="5296277" y="2617959"/>
            <a:ext cx="5281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a:t>(0,1)</a:t>
            </a:r>
          </a:p>
        </p:txBody>
      </p:sp>
    </p:spTree>
    <p:extLst>
      <p:ext uri="{BB962C8B-B14F-4D97-AF65-F5344CB8AC3E}">
        <p14:creationId xmlns:p14="http://schemas.microsoft.com/office/powerpoint/2010/main" val="3684079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2D8B-017A-D489-EFF8-899A629E2521}"/>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8D7C60-889E-80AD-FEF9-6622F7A9579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a:p>
        </p:txBody>
      </p:sp>
      <p:sp>
        <p:nvSpPr>
          <p:cNvPr id="8" name="Title 1">
            <a:extLst>
              <a:ext uri="{FF2B5EF4-FFF2-40B4-BE49-F238E27FC236}">
                <a16:creationId xmlns:a16="http://schemas.microsoft.com/office/drawing/2014/main" id="{6A4B24E3-64FA-A90D-4880-DD18ED7B515E}"/>
              </a:ext>
            </a:extLst>
          </p:cNvPr>
          <p:cNvSpPr txBox="1">
            <a:spLocks/>
          </p:cNvSpPr>
          <p:nvPr/>
        </p:nvSpPr>
        <p:spPr>
          <a:xfrm>
            <a:off x="595444" y="2652808"/>
            <a:ext cx="7069628" cy="155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Traduzione verso il modello relazionale</a:t>
            </a:r>
          </a:p>
        </p:txBody>
      </p:sp>
    </p:spTree>
    <p:extLst>
      <p:ext uri="{BB962C8B-B14F-4D97-AF65-F5344CB8AC3E}">
        <p14:creationId xmlns:p14="http://schemas.microsoft.com/office/powerpoint/2010/main" val="3659876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D92FF-3187-77B1-70BA-4FBC0148EB05}"/>
              </a:ext>
            </a:extLst>
          </p:cNvPr>
          <p:cNvSpPr>
            <a:spLocks noGrp="1"/>
          </p:cNvSpPr>
          <p:nvPr>
            <p:ph type="title"/>
          </p:nvPr>
        </p:nvSpPr>
        <p:spPr>
          <a:xfrm>
            <a:off x="733469" y="86544"/>
            <a:ext cx="10727252" cy="694660"/>
          </a:xfrm>
        </p:spPr>
        <p:txBody>
          <a:bodyPr>
            <a:noAutofit/>
          </a:bodyPr>
          <a:lstStyle/>
          <a:p>
            <a:r>
              <a:rPr lang="it-IT" sz="3200" b="1" i="1">
                <a:solidFill>
                  <a:schemeClr val="accent2">
                    <a:lumMod val="75000"/>
                  </a:schemeClr>
                </a:solidFill>
              </a:rPr>
              <a:t>Entità e Associazioni molti a molti</a:t>
            </a:r>
          </a:p>
        </p:txBody>
      </p:sp>
      <p:sp>
        <p:nvSpPr>
          <p:cNvPr id="4" name="Segnaposto numero diapositiva 3">
            <a:extLst>
              <a:ext uri="{FF2B5EF4-FFF2-40B4-BE49-F238E27FC236}">
                <a16:creationId xmlns:a16="http://schemas.microsoft.com/office/drawing/2014/main" id="{A6D4F83E-7C6E-E592-2831-C154BECE2EDD}"/>
              </a:ext>
            </a:extLst>
          </p:cNvPr>
          <p:cNvSpPr>
            <a:spLocks noGrp="1"/>
          </p:cNvSpPr>
          <p:nvPr>
            <p:ph type="sldNum" sz="quarter" idx="12"/>
          </p:nvPr>
        </p:nvSpPr>
        <p:spPr/>
        <p:txBody>
          <a:bodyPr/>
          <a:lstStyle/>
          <a:p>
            <a:fld id="{A49DFD55-3C28-40EF-9E31-A92D2E4017FF}" type="slidenum">
              <a:rPr lang="en-US" smtClean="0"/>
              <a:pPr/>
              <a:t>45</a:t>
            </a:fld>
            <a:endParaRPr lang="en-US"/>
          </a:p>
        </p:txBody>
      </p:sp>
      <p:sp>
        <p:nvSpPr>
          <p:cNvPr id="10" name="CasellaDiTesto 9">
            <a:extLst>
              <a:ext uri="{FF2B5EF4-FFF2-40B4-BE49-F238E27FC236}">
                <a16:creationId xmlns:a16="http://schemas.microsoft.com/office/drawing/2014/main" id="{F7A14DD6-19AD-34DC-184A-59CE00C80639}"/>
              </a:ext>
            </a:extLst>
          </p:cNvPr>
          <p:cNvSpPr txBox="1"/>
          <p:nvPr/>
        </p:nvSpPr>
        <p:spPr>
          <a:xfrm>
            <a:off x="2482645" y="778386"/>
            <a:ext cx="72267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b="1">
                <a:solidFill>
                  <a:schemeClr val="accent2"/>
                </a:solidFill>
              </a:rPr>
              <a:t>VETTURA – PARTECIPAZIONE- GARA</a:t>
            </a:r>
            <a:endParaRPr lang="it-IT">
              <a:solidFill>
                <a:schemeClr val="accent2"/>
              </a:solidFill>
            </a:endParaRPr>
          </a:p>
          <a:p>
            <a:r>
              <a:rPr lang="it-IT" b="1">
                <a:solidFill>
                  <a:schemeClr val="accent2"/>
                </a:solidFill>
                <a:ea typeface="+mn-lt"/>
                <a:cs typeface="+mn-lt"/>
              </a:rPr>
              <a:t>Vettura</a:t>
            </a:r>
            <a:r>
              <a:rPr lang="it-IT">
                <a:solidFill>
                  <a:srgbClr val="000000"/>
                </a:solidFill>
                <a:ea typeface="+mn-lt"/>
                <a:cs typeface="+mn-lt"/>
              </a:rPr>
              <a:t>(</a:t>
            </a:r>
            <a:r>
              <a:rPr lang="it-IT" u="sng">
                <a:solidFill>
                  <a:srgbClr val="000000"/>
                </a:solidFill>
                <a:ea typeface="+mn-lt"/>
                <a:cs typeface="+mn-lt"/>
              </a:rPr>
              <a:t>#Gara</a:t>
            </a:r>
            <a:r>
              <a:rPr lang="it-IT">
                <a:solidFill>
                  <a:srgbClr val="000000"/>
                </a:solidFill>
                <a:ea typeface="+mn-lt"/>
                <a:cs typeface="+mn-lt"/>
              </a:rPr>
              <a:t>, Modello)</a:t>
            </a:r>
            <a:endParaRPr lang="it-IT"/>
          </a:p>
          <a:p>
            <a:r>
              <a:rPr lang="it-IT" b="1">
                <a:solidFill>
                  <a:schemeClr val="accent2"/>
                </a:solidFill>
              </a:rPr>
              <a:t>Gara</a:t>
            </a:r>
            <a:r>
              <a:rPr lang="it-IT"/>
              <a:t>(</a:t>
            </a:r>
            <a:r>
              <a:rPr lang="it-IT" u="sng">
                <a:ea typeface="+mn-lt"/>
                <a:cs typeface="+mn-lt"/>
              </a:rPr>
              <a:t>Nome</a:t>
            </a:r>
            <a:r>
              <a:rPr lang="it-IT">
                <a:ea typeface="+mn-lt"/>
                <a:cs typeface="+mn-lt"/>
              </a:rPr>
              <a:t>, Data, </a:t>
            </a:r>
            <a:r>
              <a:rPr lang="it-IT" err="1">
                <a:ea typeface="+mn-lt"/>
                <a:cs typeface="+mn-lt"/>
              </a:rPr>
              <a:t>DurataH</a:t>
            </a:r>
            <a:r>
              <a:rPr lang="it-IT">
                <a:ea typeface="+mn-lt"/>
                <a:cs typeface="+mn-lt"/>
              </a:rPr>
              <a:t>, Tipo</a:t>
            </a:r>
            <a:r>
              <a:rPr lang="it-IT"/>
              <a:t>)</a:t>
            </a:r>
          </a:p>
          <a:p>
            <a:r>
              <a:rPr lang="it-IT" b="1">
                <a:solidFill>
                  <a:schemeClr val="accent2"/>
                </a:solidFill>
              </a:rPr>
              <a:t>Partecipazione</a:t>
            </a:r>
            <a:r>
              <a:rPr lang="it-IT"/>
              <a:t>(</a:t>
            </a:r>
            <a:r>
              <a:rPr lang="it-IT" u="sng" err="1"/>
              <a:t>Nome_Gara</a:t>
            </a:r>
            <a:r>
              <a:rPr lang="it-IT" u="sng"/>
              <a:t>, #Gara_Vettura</a:t>
            </a:r>
            <a:r>
              <a:rPr lang="it-IT"/>
              <a:t>,</a:t>
            </a:r>
            <a:r>
              <a:rPr lang="it-IT">
                <a:ea typeface="+mn-lt"/>
                <a:cs typeface="+mn-lt"/>
              </a:rPr>
              <a:t> Punti, </a:t>
            </a:r>
            <a:r>
              <a:rPr lang="it-IT" err="1">
                <a:ea typeface="+mn-lt"/>
                <a:cs typeface="+mn-lt"/>
              </a:rPr>
              <a:t>Motivo_Ritiro</a:t>
            </a:r>
            <a:r>
              <a:rPr lang="it-IT">
                <a:ea typeface="+mn-lt"/>
                <a:cs typeface="+mn-lt"/>
              </a:rPr>
              <a:t>*, Posizione*</a:t>
            </a:r>
            <a:r>
              <a:rPr lang="it-IT"/>
              <a:t>)</a:t>
            </a:r>
          </a:p>
          <a:p>
            <a:endParaRPr lang="it-IT"/>
          </a:p>
        </p:txBody>
      </p:sp>
      <p:sp>
        <p:nvSpPr>
          <p:cNvPr id="12" name="Titolo 1">
            <a:extLst>
              <a:ext uri="{FF2B5EF4-FFF2-40B4-BE49-F238E27FC236}">
                <a16:creationId xmlns:a16="http://schemas.microsoft.com/office/drawing/2014/main" id="{E78CCFAC-BC93-F098-F733-84090AFBD176}"/>
              </a:ext>
            </a:extLst>
          </p:cNvPr>
          <p:cNvSpPr txBox="1">
            <a:spLocks/>
          </p:cNvSpPr>
          <p:nvPr/>
        </p:nvSpPr>
        <p:spPr>
          <a:xfrm>
            <a:off x="1006907" y="2328299"/>
            <a:ext cx="10085965" cy="6946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it-IT" sz="3200" b="1" i="1">
                <a:solidFill>
                  <a:schemeClr val="accent2">
                    <a:lumMod val="75000"/>
                  </a:schemeClr>
                </a:solidFill>
              </a:rPr>
              <a:t>Entità e Associazioni UNO A MOLTI</a:t>
            </a:r>
          </a:p>
        </p:txBody>
      </p:sp>
      <p:sp>
        <p:nvSpPr>
          <p:cNvPr id="13" name="CasellaDiTesto 12">
            <a:extLst>
              <a:ext uri="{FF2B5EF4-FFF2-40B4-BE49-F238E27FC236}">
                <a16:creationId xmlns:a16="http://schemas.microsoft.com/office/drawing/2014/main" id="{6F32D42E-7DCB-35F2-5EF4-B15378FA9B13}"/>
              </a:ext>
            </a:extLst>
          </p:cNvPr>
          <p:cNvSpPr txBox="1"/>
          <p:nvPr/>
        </p:nvSpPr>
        <p:spPr>
          <a:xfrm>
            <a:off x="1613076" y="2887170"/>
            <a:ext cx="895554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b="1">
                <a:solidFill>
                  <a:schemeClr val="accent2"/>
                </a:solidFill>
              </a:rPr>
              <a:t>CIRCUITO - SVOLGIMENTO - GARA</a:t>
            </a:r>
            <a:endParaRPr lang="it-IT">
              <a:solidFill>
                <a:schemeClr val="accent2"/>
              </a:solidFill>
            </a:endParaRPr>
          </a:p>
          <a:p>
            <a:r>
              <a:rPr lang="it-IT" b="1">
                <a:solidFill>
                  <a:schemeClr val="accent2"/>
                </a:solidFill>
                <a:ea typeface="+mn-lt"/>
                <a:cs typeface="+mn-lt"/>
              </a:rPr>
              <a:t>Circuito</a:t>
            </a:r>
            <a:r>
              <a:rPr lang="it-IT">
                <a:solidFill>
                  <a:srgbClr val="000000"/>
                </a:solidFill>
                <a:ea typeface="+mn-lt"/>
                <a:cs typeface="+mn-lt"/>
              </a:rPr>
              <a:t>(</a:t>
            </a:r>
            <a:r>
              <a:rPr lang="it-IT" u="sng">
                <a:solidFill>
                  <a:srgbClr val="000000"/>
                </a:solidFill>
                <a:ea typeface="+mn-lt"/>
                <a:cs typeface="+mn-lt"/>
              </a:rPr>
              <a:t>Nome</a:t>
            </a:r>
            <a:r>
              <a:rPr lang="it-IT">
                <a:solidFill>
                  <a:srgbClr val="000000"/>
                </a:solidFill>
                <a:ea typeface="+mn-lt"/>
                <a:cs typeface="+mn-lt"/>
              </a:rPr>
              <a:t>, Paese, Lunghezza, #Curve)</a:t>
            </a:r>
            <a:endParaRPr lang="it-IT"/>
          </a:p>
          <a:p>
            <a:r>
              <a:rPr lang="it-IT" b="1">
                <a:solidFill>
                  <a:schemeClr val="accent2"/>
                </a:solidFill>
              </a:rPr>
              <a:t>Gara</a:t>
            </a:r>
            <a:r>
              <a:rPr lang="it-IT">
                <a:latin typeface="Tenorite"/>
                <a:cs typeface="Segoe UI"/>
              </a:rPr>
              <a:t>(</a:t>
            </a:r>
            <a:r>
              <a:rPr lang="it-IT" u="sng">
                <a:latin typeface="Tenorite"/>
                <a:cs typeface="Segoe UI"/>
              </a:rPr>
              <a:t>Nome</a:t>
            </a:r>
            <a:r>
              <a:rPr lang="it-IT">
                <a:latin typeface="Tenorite"/>
                <a:cs typeface="Segoe UI"/>
              </a:rPr>
              <a:t>, Data, </a:t>
            </a:r>
            <a:r>
              <a:rPr lang="it-IT" err="1">
                <a:latin typeface="Tenorite"/>
                <a:cs typeface="Segoe UI"/>
              </a:rPr>
              <a:t>DurataH</a:t>
            </a:r>
            <a:r>
              <a:rPr lang="it-IT">
                <a:latin typeface="Tenorite"/>
                <a:cs typeface="Segoe UI"/>
              </a:rPr>
              <a:t>, Tipo, </a:t>
            </a:r>
            <a:r>
              <a:rPr lang="it-IT" err="1">
                <a:latin typeface="Tenorite"/>
                <a:cs typeface="Segoe UI"/>
              </a:rPr>
              <a:t>Nome_Circuito</a:t>
            </a:r>
            <a:r>
              <a:rPr lang="it-IT">
                <a:latin typeface="Tenorite"/>
                <a:cs typeface="Segoe UI"/>
              </a:rPr>
              <a:t>~)</a:t>
            </a:r>
          </a:p>
          <a:p>
            <a:endParaRPr lang="it-IT">
              <a:solidFill>
                <a:srgbClr val="000000"/>
              </a:solidFill>
              <a:ea typeface="+mn-lt"/>
              <a:cs typeface="+mn-lt"/>
            </a:endParaRPr>
          </a:p>
          <a:p>
            <a:pPr algn="ctr"/>
            <a:r>
              <a:rPr lang="it-IT" b="1">
                <a:solidFill>
                  <a:schemeClr val="accent2"/>
                </a:solidFill>
                <a:ea typeface="+mn-lt"/>
                <a:cs typeface="+mn-lt"/>
              </a:rPr>
              <a:t>COSTRUTTORE - COSTRUZIONE - COMPONENTE</a:t>
            </a:r>
            <a:endParaRPr lang="it-IT">
              <a:solidFill>
                <a:schemeClr val="accent2"/>
              </a:solidFill>
            </a:endParaRPr>
          </a:p>
          <a:p>
            <a:r>
              <a:rPr lang="it-IT" b="1">
                <a:solidFill>
                  <a:schemeClr val="accent2"/>
                </a:solidFill>
                <a:latin typeface="Tenorite"/>
                <a:cs typeface="Segoe UI"/>
              </a:rPr>
              <a:t>Costruttore</a:t>
            </a:r>
            <a:r>
              <a:rPr lang="it-IT">
                <a:latin typeface="Tenorite"/>
                <a:cs typeface="Segoe UI"/>
              </a:rPr>
              <a:t>(</a:t>
            </a:r>
            <a:r>
              <a:rPr lang="it-IT" u="sng" err="1">
                <a:latin typeface="Tenorite"/>
                <a:cs typeface="Segoe UI"/>
              </a:rPr>
              <a:t>Ragione_sociale</a:t>
            </a:r>
            <a:r>
              <a:rPr lang="it-IT">
                <a:latin typeface="Tenorite"/>
                <a:cs typeface="Segoe UI"/>
              </a:rPr>
              <a:t>, Nome, Sede, #Componenti_forniti)</a:t>
            </a:r>
          </a:p>
          <a:p>
            <a:r>
              <a:rPr lang="it-IT" b="1">
                <a:solidFill>
                  <a:schemeClr val="accent2"/>
                </a:solidFill>
                <a:latin typeface="Tenorite"/>
                <a:cs typeface="Segoe UI"/>
              </a:rPr>
              <a:t>Componente</a:t>
            </a:r>
            <a:r>
              <a:rPr lang="it-IT">
                <a:latin typeface="Tenorite"/>
                <a:cs typeface="Segoe UI"/>
              </a:rPr>
              <a:t>(</a:t>
            </a:r>
            <a:r>
              <a:rPr lang="it-IT" u="sng">
                <a:ea typeface="+mn-lt"/>
                <a:cs typeface="+mn-lt"/>
              </a:rPr>
              <a:t>Codice</a:t>
            </a:r>
            <a:r>
              <a:rPr lang="it-IT">
                <a:ea typeface="+mn-lt"/>
                <a:cs typeface="+mn-lt"/>
              </a:rPr>
              <a:t>, Costo</a:t>
            </a:r>
            <a:r>
              <a:rPr lang="it-IT">
                <a:latin typeface="Tenorite"/>
                <a:cs typeface="Segoe UI"/>
              </a:rPr>
              <a:t>, Tipo, </a:t>
            </a:r>
            <a:r>
              <a:rPr lang="it-IT" err="1">
                <a:latin typeface="Tenorite"/>
                <a:cs typeface="Segoe UI"/>
              </a:rPr>
              <a:t>Cilindrata_Motore</a:t>
            </a:r>
            <a:r>
              <a:rPr lang="it-IT">
                <a:latin typeface="Tenorite"/>
                <a:cs typeface="Segoe UI"/>
              </a:rPr>
              <a:t>*, #Cilindri_Motore*, </a:t>
            </a:r>
            <a:r>
              <a:rPr lang="it-IT" err="1">
                <a:latin typeface="Tenorite"/>
                <a:cs typeface="Segoe UI"/>
              </a:rPr>
              <a:t>Tipo_Motore</a:t>
            </a:r>
            <a:r>
              <a:rPr lang="it-IT">
                <a:latin typeface="Tenorite"/>
                <a:cs typeface="Segoe UI"/>
              </a:rPr>
              <a:t>*, </a:t>
            </a:r>
            <a:r>
              <a:rPr lang="it-IT" err="1">
                <a:latin typeface="Tenorite"/>
                <a:cs typeface="Segoe UI"/>
              </a:rPr>
              <a:t>Materiale_Telaio</a:t>
            </a:r>
            <a:r>
              <a:rPr lang="it-IT">
                <a:latin typeface="Tenorite"/>
                <a:cs typeface="Segoe UI"/>
              </a:rPr>
              <a:t>*, </a:t>
            </a:r>
            <a:r>
              <a:rPr lang="it-IT" err="1">
                <a:latin typeface="Tenorite"/>
                <a:cs typeface="Segoe UI"/>
              </a:rPr>
              <a:t>Peso_Telaio</a:t>
            </a:r>
            <a:r>
              <a:rPr lang="it-IT">
                <a:latin typeface="Tenorite"/>
                <a:cs typeface="Segoe UI"/>
              </a:rPr>
              <a:t>*, #Marce_cambio*, </a:t>
            </a:r>
            <a:r>
              <a:rPr lang="it-IT" err="1">
                <a:latin typeface="Tenorite"/>
                <a:cs typeface="Segoe UI"/>
              </a:rPr>
              <a:t>Ragione_sociale_Costruttore</a:t>
            </a:r>
            <a:r>
              <a:rPr lang="it-IT">
                <a:ea typeface="+mn-lt"/>
                <a:cs typeface="+mn-lt"/>
              </a:rPr>
              <a:t>~</a:t>
            </a:r>
            <a:r>
              <a:rPr lang="it-IT">
                <a:latin typeface="Tenorite"/>
                <a:cs typeface="Segoe UI"/>
              </a:rPr>
              <a:t>)</a:t>
            </a:r>
          </a:p>
          <a:p>
            <a:endParaRPr lang="it-IT">
              <a:latin typeface="Tenorite"/>
              <a:cs typeface="Segoe UI"/>
            </a:endParaRPr>
          </a:p>
          <a:p>
            <a:pPr algn="ctr"/>
            <a:r>
              <a:rPr lang="it-IT" b="1">
                <a:solidFill>
                  <a:schemeClr val="accent2"/>
                </a:solidFill>
                <a:latin typeface="Tenorite"/>
                <a:cs typeface="Segoe UI"/>
              </a:rPr>
              <a:t>COMPONENTE – MONTAGGIO - VETTURA</a:t>
            </a:r>
            <a:endParaRPr lang="it-IT">
              <a:solidFill>
                <a:schemeClr val="accent2"/>
              </a:solidFill>
              <a:latin typeface="Tenorite"/>
              <a:cs typeface="Segoe UI"/>
            </a:endParaRPr>
          </a:p>
          <a:p>
            <a:r>
              <a:rPr lang="it-IT" b="1">
                <a:solidFill>
                  <a:schemeClr val="accent2"/>
                </a:solidFill>
                <a:latin typeface="Tenorite"/>
                <a:cs typeface="Segoe UI"/>
              </a:rPr>
              <a:t>Componente</a:t>
            </a:r>
            <a:r>
              <a:rPr lang="it-IT">
                <a:latin typeface="Tenorite"/>
                <a:cs typeface="Segoe UI"/>
              </a:rPr>
              <a:t>(</a:t>
            </a:r>
            <a:r>
              <a:rPr lang="it-IT" u="sng">
                <a:latin typeface="Tenorite"/>
                <a:cs typeface="Segoe UI"/>
              </a:rPr>
              <a:t>Codice</a:t>
            </a:r>
            <a:r>
              <a:rPr lang="it-IT">
                <a:latin typeface="Tenorite"/>
                <a:cs typeface="Segoe UI"/>
              </a:rPr>
              <a:t>, Costo, Tipo, </a:t>
            </a:r>
            <a:r>
              <a:rPr lang="it-IT" err="1">
                <a:latin typeface="Tenorite"/>
                <a:cs typeface="Segoe UI"/>
              </a:rPr>
              <a:t>Cilindrata_Motore</a:t>
            </a:r>
            <a:r>
              <a:rPr lang="it-IT">
                <a:latin typeface="Tenorite"/>
                <a:cs typeface="Segoe UI"/>
              </a:rPr>
              <a:t>*, #Cilindri_Motore*, </a:t>
            </a:r>
            <a:r>
              <a:rPr lang="it-IT" err="1">
                <a:latin typeface="Tenorite"/>
                <a:cs typeface="Segoe UI"/>
              </a:rPr>
              <a:t>Tipo_Motore</a:t>
            </a:r>
            <a:r>
              <a:rPr lang="it-IT">
                <a:latin typeface="Tenorite"/>
                <a:cs typeface="Segoe UI"/>
              </a:rPr>
              <a:t>*, </a:t>
            </a:r>
            <a:r>
              <a:rPr lang="it-IT" err="1">
                <a:latin typeface="Tenorite"/>
                <a:cs typeface="Segoe UI"/>
              </a:rPr>
              <a:t>Materiale_Telaio</a:t>
            </a:r>
            <a:r>
              <a:rPr lang="it-IT">
                <a:latin typeface="Tenorite"/>
                <a:cs typeface="Segoe UI"/>
              </a:rPr>
              <a:t>*, </a:t>
            </a:r>
            <a:r>
              <a:rPr lang="it-IT" err="1">
                <a:latin typeface="Tenorite"/>
                <a:cs typeface="Segoe UI"/>
              </a:rPr>
              <a:t>Peso_Telaio</a:t>
            </a:r>
            <a:r>
              <a:rPr lang="it-IT">
                <a:latin typeface="Tenorite"/>
                <a:cs typeface="Segoe UI"/>
              </a:rPr>
              <a:t>*, #Marce_cambio*, #Gara_Vettura</a:t>
            </a:r>
            <a:r>
              <a:rPr lang="it-IT">
                <a:ea typeface="+mn-lt"/>
                <a:cs typeface="+mn-lt"/>
              </a:rPr>
              <a:t>~</a:t>
            </a:r>
            <a:r>
              <a:rPr lang="it-IT">
                <a:latin typeface="Tenorite"/>
                <a:cs typeface="Segoe UI"/>
              </a:rPr>
              <a:t>)</a:t>
            </a:r>
          </a:p>
          <a:p>
            <a:r>
              <a:rPr lang="it-IT" b="1">
                <a:solidFill>
                  <a:schemeClr val="accent2"/>
                </a:solidFill>
                <a:latin typeface="Tenorite"/>
                <a:cs typeface="Segoe UI"/>
              </a:rPr>
              <a:t>Vettura</a:t>
            </a:r>
            <a:r>
              <a:rPr lang="it-IT">
                <a:latin typeface="Tenorite"/>
                <a:cs typeface="Segoe UI"/>
              </a:rPr>
              <a:t>(</a:t>
            </a:r>
            <a:r>
              <a:rPr lang="it-IT" u="sng">
                <a:ea typeface="+mn-lt"/>
                <a:cs typeface="+mn-lt"/>
              </a:rPr>
              <a:t>#Gara</a:t>
            </a:r>
            <a:r>
              <a:rPr lang="it-IT">
                <a:ea typeface="+mn-lt"/>
                <a:cs typeface="+mn-lt"/>
              </a:rPr>
              <a:t>, Modello)</a:t>
            </a:r>
            <a:endParaRPr lang="it-IT"/>
          </a:p>
        </p:txBody>
      </p:sp>
    </p:spTree>
    <p:extLst>
      <p:ext uri="{BB962C8B-B14F-4D97-AF65-F5344CB8AC3E}">
        <p14:creationId xmlns:p14="http://schemas.microsoft.com/office/powerpoint/2010/main" val="660112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EDCDE-FF39-55CC-3D14-E641811887A9}"/>
            </a:ext>
          </a:extLst>
        </p:cNvPr>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42A4769-B9FF-E6F2-56AC-63389A66C855}"/>
              </a:ext>
            </a:extLst>
          </p:cNvPr>
          <p:cNvSpPr>
            <a:spLocks noGrp="1"/>
          </p:cNvSpPr>
          <p:nvPr>
            <p:ph type="sldNum" sz="quarter" idx="12"/>
          </p:nvPr>
        </p:nvSpPr>
        <p:spPr/>
        <p:txBody>
          <a:bodyPr/>
          <a:lstStyle/>
          <a:p>
            <a:fld id="{A49DFD55-3C28-40EF-9E31-A92D2E4017FF}" type="slidenum">
              <a:rPr lang="en-US" smtClean="0"/>
              <a:pPr/>
              <a:t>46</a:t>
            </a:fld>
            <a:endParaRPr lang="en-US"/>
          </a:p>
        </p:txBody>
      </p:sp>
      <p:sp>
        <p:nvSpPr>
          <p:cNvPr id="12" name="Titolo 1">
            <a:extLst>
              <a:ext uri="{FF2B5EF4-FFF2-40B4-BE49-F238E27FC236}">
                <a16:creationId xmlns:a16="http://schemas.microsoft.com/office/drawing/2014/main" id="{B88114A2-BCE5-2E98-9407-F7416FC983A5}"/>
              </a:ext>
            </a:extLst>
          </p:cNvPr>
          <p:cNvSpPr txBox="1">
            <a:spLocks/>
          </p:cNvSpPr>
          <p:nvPr/>
        </p:nvSpPr>
        <p:spPr>
          <a:xfrm>
            <a:off x="2060912" y="221621"/>
            <a:ext cx="8485834" cy="6946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it-IT" sz="3200" b="1" i="1" dirty="0">
                <a:solidFill>
                  <a:schemeClr val="accent2">
                    <a:lumMod val="75000"/>
                  </a:schemeClr>
                </a:solidFill>
              </a:rPr>
              <a:t>Entità e Associazioni UNO A MOLTI</a:t>
            </a:r>
          </a:p>
        </p:txBody>
      </p:sp>
      <p:sp>
        <p:nvSpPr>
          <p:cNvPr id="3" name="CasellaDiTesto 2">
            <a:extLst>
              <a:ext uri="{FF2B5EF4-FFF2-40B4-BE49-F238E27FC236}">
                <a16:creationId xmlns:a16="http://schemas.microsoft.com/office/drawing/2014/main" id="{298392B5-7F5F-4E8A-98FB-C209A613AB42}"/>
              </a:ext>
            </a:extLst>
          </p:cNvPr>
          <p:cNvSpPr txBox="1"/>
          <p:nvPr/>
        </p:nvSpPr>
        <p:spPr>
          <a:xfrm>
            <a:off x="2589539" y="1161039"/>
            <a:ext cx="759980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b="1">
                <a:solidFill>
                  <a:srgbClr val="ED7D31"/>
                </a:solidFill>
                <a:cs typeface="Segoe UI"/>
              </a:rPr>
              <a:t>SCUDERIA – GESTIONE – VETTURA</a:t>
            </a:r>
          </a:p>
          <a:p>
            <a:r>
              <a:rPr lang="it-IT" b="1">
                <a:solidFill>
                  <a:schemeClr val="accent2"/>
                </a:solidFill>
                <a:latin typeface="Tenorite"/>
                <a:cs typeface="Segoe UI"/>
              </a:rPr>
              <a:t>Scuderia</a:t>
            </a:r>
            <a:r>
              <a:rPr lang="it-IT">
                <a:latin typeface="Tenorite"/>
                <a:cs typeface="Segoe UI"/>
              </a:rPr>
              <a:t>(</a:t>
            </a:r>
            <a:r>
              <a:rPr lang="it-IT" u="sng">
                <a:ea typeface="+mn-lt"/>
                <a:cs typeface="+mn-lt"/>
              </a:rPr>
              <a:t>Nome</a:t>
            </a:r>
            <a:r>
              <a:rPr lang="it-IT">
                <a:ea typeface="+mn-lt"/>
                <a:cs typeface="+mn-lt"/>
              </a:rPr>
              <a:t>, Paese)</a:t>
            </a:r>
          </a:p>
          <a:p>
            <a:r>
              <a:rPr lang="it-IT" b="1">
                <a:solidFill>
                  <a:schemeClr val="accent2"/>
                </a:solidFill>
                <a:ea typeface="+mn-lt"/>
                <a:cs typeface="+mn-lt"/>
              </a:rPr>
              <a:t>Vettura</a:t>
            </a:r>
            <a:r>
              <a:rPr lang="it-IT">
                <a:solidFill>
                  <a:srgbClr val="000000"/>
                </a:solidFill>
                <a:ea typeface="+mn-lt"/>
                <a:cs typeface="+mn-lt"/>
              </a:rPr>
              <a:t>(</a:t>
            </a:r>
            <a:r>
              <a:rPr lang="it-IT" u="sng">
                <a:solidFill>
                  <a:srgbClr val="000000"/>
                </a:solidFill>
                <a:ea typeface="+mn-lt"/>
                <a:cs typeface="+mn-lt"/>
              </a:rPr>
              <a:t>#Gara</a:t>
            </a:r>
            <a:r>
              <a:rPr lang="it-IT">
                <a:solidFill>
                  <a:srgbClr val="000000"/>
                </a:solidFill>
                <a:ea typeface="+mn-lt"/>
                <a:cs typeface="+mn-lt"/>
              </a:rPr>
              <a:t>, Modello, </a:t>
            </a:r>
            <a:r>
              <a:rPr lang="it-IT" err="1">
                <a:solidFill>
                  <a:srgbClr val="000000"/>
                </a:solidFill>
                <a:ea typeface="+mn-lt"/>
                <a:cs typeface="+mn-lt"/>
              </a:rPr>
              <a:t>Data_acquisto</a:t>
            </a:r>
            <a:r>
              <a:rPr lang="it-IT">
                <a:solidFill>
                  <a:srgbClr val="000000"/>
                </a:solidFill>
                <a:ea typeface="+mn-lt"/>
                <a:cs typeface="+mn-lt"/>
              </a:rPr>
              <a:t>, Prezzo, </a:t>
            </a:r>
            <a:r>
              <a:rPr lang="it-IT" err="1">
                <a:solidFill>
                  <a:srgbClr val="000000"/>
                </a:solidFill>
                <a:ea typeface="+mn-lt"/>
                <a:cs typeface="+mn-lt"/>
              </a:rPr>
              <a:t>Nome_scuderia</a:t>
            </a:r>
            <a:r>
              <a:rPr lang="it-IT">
                <a:solidFill>
                  <a:srgbClr val="000000"/>
                </a:solidFill>
                <a:ea typeface="+mn-lt"/>
                <a:cs typeface="+mn-lt"/>
              </a:rPr>
              <a:t>~)</a:t>
            </a:r>
          </a:p>
        </p:txBody>
      </p:sp>
      <p:sp>
        <p:nvSpPr>
          <p:cNvPr id="2" name="CasellaDiTesto 1">
            <a:extLst>
              <a:ext uri="{FF2B5EF4-FFF2-40B4-BE49-F238E27FC236}">
                <a16:creationId xmlns:a16="http://schemas.microsoft.com/office/drawing/2014/main" id="{23C4E64A-7B2D-0F37-5631-62EDB8AEE50F}"/>
              </a:ext>
            </a:extLst>
          </p:cNvPr>
          <p:cNvSpPr txBox="1"/>
          <p:nvPr/>
        </p:nvSpPr>
        <p:spPr>
          <a:xfrm>
            <a:off x="2712621" y="2398629"/>
            <a:ext cx="80404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ED7D31"/>
                </a:solidFill>
                <a:cs typeface="Segoe UI"/>
              </a:rPr>
              <a:t>PILOTA – GUIDA – VETTURA</a:t>
            </a:r>
          </a:p>
          <a:p>
            <a:r>
              <a:rPr lang="it-IT" b="1">
                <a:solidFill>
                  <a:schemeClr val="accent2"/>
                </a:solidFill>
                <a:ea typeface="+mn-lt"/>
                <a:cs typeface="+mn-lt"/>
              </a:rPr>
              <a:t>Vettura</a:t>
            </a:r>
            <a:r>
              <a:rPr lang="it-IT">
                <a:ea typeface="+mn-lt"/>
                <a:cs typeface="+mn-lt"/>
              </a:rPr>
              <a:t>(</a:t>
            </a:r>
            <a:r>
              <a:rPr lang="it-IT" u="sng">
                <a:ea typeface="+mn-lt"/>
                <a:cs typeface="+mn-lt"/>
              </a:rPr>
              <a:t>#Gara</a:t>
            </a:r>
            <a:r>
              <a:rPr lang="it-IT">
                <a:ea typeface="+mn-lt"/>
                <a:cs typeface="+mn-lt"/>
              </a:rPr>
              <a:t>, Modello)</a:t>
            </a:r>
            <a:endParaRPr lang="it-IT"/>
          </a:p>
          <a:p>
            <a:r>
              <a:rPr lang="it-IT" b="1">
                <a:solidFill>
                  <a:srgbClr val="ED7D31"/>
                </a:solidFill>
                <a:ea typeface="+mn-lt"/>
                <a:cs typeface="+mn-lt"/>
              </a:rPr>
              <a:t>Pilota</a:t>
            </a:r>
            <a:r>
              <a:rPr lang="en-US">
                <a:ea typeface="+mn-lt"/>
                <a:cs typeface="+mn-lt"/>
              </a:rPr>
              <a:t>(</a:t>
            </a:r>
            <a:r>
              <a:rPr lang="it-IT" u="sng">
                <a:ea typeface="+mn-lt"/>
                <a:cs typeface="+mn-lt"/>
              </a:rPr>
              <a:t>SSID</a:t>
            </a:r>
            <a:r>
              <a:rPr lang="it-IT">
                <a:ea typeface="+mn-lt"/>
                <a:cs typeface="+mn-lt"/>
              </a:rPr>
              <a:t>, Nome, Cognome, DDN, Nazionalità, Tipo, Quota*, #Licenze*, </a:t>
            </a:r>
            <a:r>
              <a:rPr lang="it-IT" err="1">
                <a:ea typeface="+mn-lt"/>
                <a:cs typeface="+mn-lt"/>
              </a:rPr>
              <a:t>Data_prima_licenza</a:t>
            </a:r>
            <a:r>
              <a:rPr lang="it-IT">
                <a:ea typeface="+mn-lt"/>
                <a:cs typeface="+mn-lt"/>
              </a:rPr>
              <a:t>*, #Gara_Vettura~</a:t>
            </a:r>
            <a:r>
              <a:rPr lang="en-US">
                <a:ea typeface="+mn-lt"/>
                <a:cs typeface="+mn-lt"/>
              </a:rPr>
              <a:t>)</a:t>
            </a:r>
          </a:p>
          <a:p>
            <a:endParaRPr lang="it-IT">
              <a:cs typeface="Segoe UI"/>
            </a:endParaRPr>
          </a:p>
        </p:txBody>
      </p:sp>
    </p:spTree>
    <p:extLst>
      <p:ext uri="{BB962C8B-B14F-4D97-AF65-F5344CB8AC3E}">
        <p14:creationId xmlns:p14="http://schemas.microsoft.com/office/powerpoint/2010/main" val="483168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C217A-F493-BBC8-A56F-CCB64551F70C}"/>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75F787-2A47-9A1B-43FA-8022365F86F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a:p>
        </p:txBody>
      </p:sp>
      <p:sp>
        <p:nvSpPr>
          <p:cNvPr id="8" name="Title 1">
            <a:extLst>
              <a:ext uri="{FF2B5EF4-FFF2-40B4-BE49-F238E27FC236}">
                <a16:creationId xmlns:a16="http://schemas.microsoft.com/office/drawing/2014/main" id="{1EC56BFF-3007-A98D-C431-AF36B88699DD}"/>
              </a:ext>
            </a:extLst>
          </p:cNvPr>
          <p:cNvSpPr txBox="1">
            <a:spLocks/>
          </p:cNvSpPr>
          <p:nvPr/>
        </p:nvSpPr>
        <p:spPr>
          <a:xfrm>
            <a:off x="443044" y="2105962"/>
            <a:ext cx="6766467" cy="27544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ea typeface="+mj-lt"/>
                <a:cs typeface="+mj-lt"/>
              </a:rPr>
              <a:t>MAPPING DEL MODELLO LOGICO RELAZIONALE</a:t>
            </a:r>
            <a:endParaRPr lang="it-IT" sz="4800">
              <a:solidFill>
                <a:schemeClr val="accent2">
                  <a:lumMod val="75000"/>
                </a:schemeClr>
              </a:solidFill>
              <a:ea typeface="+mj-lt"/>
              <a:cs typeface="+mj-lt"/>
            </a:endParaRPr>
          </a:p>
          <a:p>
            <a:endParaRPr lang="it-IT" sz="4800" b="1" i="1">
              <a:solidFill>
                <a:schemeClr val="accent2">
                  <a:lumMod val="75000"/>
                </a:schemeClr>
              </a:solidFill>
            </a:endParaRPr>
          </a:p>
        </p:txBody>
      </p:sp>
    </p:spTree>
    <p:extLst>
      <p:ext uri="{BB962C8B-B14F-4D97-AF65-F5344CB8AC3E}">
        <p14:creationId xmlns:p14="http://schemas.microsoft.com/office/powerpoint/2010/main" val="750395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749AB9A8-2034-1B53-6524-C4D7F7A138E3}"/>
              </a:ext>
            </a:extLst>
          </p:cNvPr>
          <p:cNvSpPr>
            <a:spLocks noGrp="1"/>
          </p:cNvSpPr>
          <p:nvPr>
            <p:ph type="sldNum" sz="quarter" idx="12"/>
          </p:nvPr>
        </p:nvSpPr>
        <p:spPr/>
        <p:txBody>
          <a:bodyPr/>
          <a:lstStyle/>
          <a:p>
            <a:fld id="{A49DFD55-3C28-40EF-9E31-A92D2E4017FF}" type="slidenum">
              <a:rPr lang="en-US" smtClean="0"/>
              <a:pPr/>
              <a:t>48</a:t>
            </a:fld>
            <a:endParaRPr lang="en-US"/>
          </a:p>
        </p:txBody>
      </p:sp>
      <p:graphicFrame>
        <p:nvGraphicFramePr>
          <p:cNvPr id="6" name="Tabella 5">
            <a:extLst>
              <a:ext uri="{FF2B5EF4-FFF2-40B4-BE49-F238E27FC236}">
                <a16:creationId xmlns:a16="http://schemas.microsoft.com/office/drawing/2014/main" id="{D39B0E08-5924-1436-D538-17465BDCEFB3}"/>
              </a:ext>
            </a:extLst>
          </p:cNvPr>
          <p:cNvGraphicFramePr>
            <a:graphicFrameLocks noGrp="1"/>
          </p:cNvGraphicFramePr>
          <p:nvPr>
            <p:extLst>
              <p:ext uri="{D42A27DB-BD31-4B8C-83A1-F6EECF244321}">
                <p14:modId xmlns:p14="http://schemas.microsoft.com/office/powerpoint/2010/main" val="3343513404"/>
              </p:ext>
            </p:extLst>
          </p:nvPr>
        </p:nvGraphicFramePr>
        <p:xfrm>
          <a:off x="604761" y="266095"/>
          <a:ext cx="11071560" cy="5926844"/>
        </p:xfrm>
        <a:graphic>
          <a:graphicData uri="http://schemas.openxmlformats.org/drawingml/2006/table">
            <a:tbl>
              <a:tblPr bandRow="1">
                <a:tableStyleId>{0660B408-B3CF-4A94-85FC-2B1E0A45F4A2}</a:tableStyleId>
              </a:tblPr>
              <a:tblGrid>
                <a:gridCol w="2534173">
                  <a:extLst>
                    <a:ext uri="{9D8B030D-6E8A-4147-A177-3AD203B41FA5}">
                      <a16:colId xmlns:a16="http://schemas.microsoft.com/office/drawing/2014/main" val="2110549588"/>
                    </a:ext>
                  </a:extLst>
                </a:gridCol>
                <a:gridCol w="8537387">
                  <a:extLst>
                    <a:ext uri="{9D8B030D-6E8A-4147-A177-3AD203B41FA5}">
                      <a16:colId xmlns:a16="http://schemas.microsoft.com/office/drawing/2014/main" val="2456701925"/>
                    </a:ext>
                  </a:extLst>
                </a:gridCol>
              </a:tblGrid>
              <a:tr h="580171">
                <a:tc>
                  <a:txBody>
                    <a:bodyPr/>
                    <a:lstStyle/>
                    <a:p>
                      <a:r>
                        <a:rPr lang="it-IT"/>
                        <a:t>Vettura</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r>
                        <a:rPr lang="it-IT" u="sng"/>
                        <a:t>#Gara</a:t>
                      </a:r>
                      <a:r>
                        <a:rPr lang="it-IT"/>
                        <a:t>, Modello, </a:t>
                      </a:r>
                      <a:r>
                        <a:rPr lang="it-IT" err="1"/>
                        <a:t>Data_acquisto</a:t>
                      </a:r>
                      <a:r>
                        <a:rPr lang="it-IT"/>
                        <a:t>, Prezzo, </a:t>
                      </a:r>
                      <a:r>
                        <a:rPr lang="it-IT" err="1"/>
                        <a:t>Nome_scuderia</a:t>
                      </a:r>
                      <a:r>
                        <a:rPr lang="it-IT" sz="1800" b="0" i="0" u="none" strike="noStrike" noProof="0">
                          <a:solidFill>
                            <a:srgbClr val="000000"/>
                          </a:solidFill>
                          <a:latin typeface="Tenorite"/>
                        </a:rPr>
                        <a:t>~</a:t>
                      </a:r>
                      <a:endParaRPr lang="it-IT" err="1"/>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2918390223"/>
                  </a:ext>
                </a:extLst>
              </a:tr>
              <a:tr h="580171">
                <a:tc>
                  <a:txBody>
                    <a:bodyPr/>
                    <a:lstStyle/>
                    <a:p>
                      <a:r>
                        <a:rPr lang="it-IT"/>
                        <a:t>Gara</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r>
                        <a:rPr lang="it-IT" u="sng"/>
                        <a:t>Nome</a:t>
                      </a:r>
                      <a:r>
                        <a:rPr lang="it-IT"/>
                        <a:t>, Data, </a:t>
                      </a:r>
                      <a:r>
                        <a:rPr lang="it-IT" err="1"/>
                        <a:t>DurataH</a:t>
                      </a:r>
                      <a:r>
                        <a:rPr lang="it-IT"/>
                        <a:t>, Tipo, </a:t>
                      </a:r>
                      <a:r>
                        <a:rPr lang="it-IT" err="1"/>
                        <a:t>Nome_Circuito</a:t>
                      </a:r>
                      <a:r>
                        <a:rPr lang="it-IT" sz="1800" b="0" i="0" u="none" strike="noStrike" noProof="0">
                          <a:solidFill>
                            <a:srgbClr val="000000"/>
                          </a:solidFill>
                          <a:latin typeface="Tenorite"/>
                        </a:rPr>
                        <a:t>~</a:t>
                      </a:r>
                      <a:endParaRPr lang="it-IT" err="1"/>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3689677623"/>
                  </a:ext>
                </a:extLst>
              </a:tr>
              <a:tr h="580171">
                <a:tc>
                  <a:txBody>
                    <a:bodyPr/>
                    <a:lstStyle/>
                    <a:p>
                      <a:r>
                        <a:rPr lang="it-IT"/>
                        <a:t>Circuito</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r>
                        <a:rPr lang="it-IT" u="sng"/>
                        <a:t>Nome</a:t>
                      </a:r>
                      <a:r>
                        <a:rPr lang="it-IT"/>
                        <a:t>, Paese, Lunghezza, #Curve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2233470262"/>
                  </a:ext>
                </a:extLst>
              </a:tr>
              <a:tr h="580171">
                <a:tc>
                  <a:txBody>
                    <a:bodyPr/>
                    <a:lstStyle/>
                    <a:p>
                      <a:r>
                        <a:rPr lang="it-IT"/>
                        <a:t>Costruttore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r>
                        <a:rPr lang="it-IT" u="sng" err="1"/>
                        <a:t>Ragione_sociale</a:t>
                      </a:r>
                      <a:r>
                        <a:rPr lang="it-IT"/>
                        <a:t>, Nome, Sede, #Componenti_forniti</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2949048629"/>
                  </a:ext>
                </a:extLst>
              </a:tr>
              <a:tr h="1444739">
                <a:tc>
                  <a:txBody>
                    <a:bodyPr/>
                    <a:lstStyle/>
                    <a:p>
                      <a:r>
                        <a:rPr lang="it-IT"/>
                        <a:t>Componente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r>
                        <a:rPr lang="it-IT" u="sng"/>
                        <a:t>Codice</a:t>
                      </a:r>
                      <a:r>
                        <a:rPr lang="it-IT"/>
                        <a:t>, Costo, Tipo, </a:t>
                      </a:r>
                      <a:r>
                        <a:rPr lang="it-IT" err="1"/>
                        <a:t>Cilindrata_motore</a:t>
                      </a:r>
                      <a:r>
                        <a:rPr lang="it-IT"/>
                        <a:t>*, #Cilindri_motore*, </a:t>
                      </a:r>
                      <a:r>
                        <a:rPr lang="it-IT" err="1"/>
                        <a:t>Tipo_motore</a:t>
                      </a:r>
                      <a:r>
                        <a:rPr lang="it-IT"/>
                        <a:t>*, </a:t>
                      </a:r>
                      <a:r>
                        <a:rPr lang="it-IT" err="1"/>
                        <a:t>Materiale_telaio</a:t>
                      </a:r>
                      <a:r>
                        <a:rPr lang="it-IT"/>
                        <a:t>*, </a:t>
                      </a:r>
                      <a:r>
                        <a:rPr lang="it-IT" err="1"/>
                        <a:t>Peso_telaio</a:t>
                      </a:r>
                      <a:r>
                        <a:rPr lang="it-IT"/>
                        <a:t>*, #Marce_cambio*, </a:t>
                      </a:r>
                      <a:r>
                        <a:rPr lang="it-IT" err="1"/>
                        <a:t>Ragione_sociale_Costruttore</a:t>
                      </a:r>
                      <a:r>
                        <a:rPr lang="it-IT" sz="1800" b="0" i="0" u="none" strike="noStrike" noProof="0">
                          <a:solidFill>
                            <a:srgbClr val="000000"/>
                          </a:solidFill>
                          <a:latin typeface="Tenorite"/>
                        </a:rPr>
                        <a:t>~</a:t>
                      </a:r>
                      <a:r>
                        <a:rPr lang="it-IT"/>
                        <a:t>, #Gara_Vettura</a:t>
                      </a:r>
                      <a:r>
                        <a:rPr lang="it-IT" sz="1800" b="0" i="0" u="none" strike="noStrike" noProof="0">
                          <a:solidFill>
                            <a:srgbClr val="000000"/>
                          </a:solidFill>
                          <a:latin typeface="Tenorite"/>
                        </a:rPr>
                        <a:t>~</a:t>
                      </a:r>
                      <a:endParaRPr lang="it-IT"/>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1506038833"/>
                  </a:ext>
                </a:extLst>
              </a:tr>
              <a:tr h="580171">
                <a:tc>
                  <a:txBody>
                    <a:bodyPr/>
                    <a:lstStyle/>
                    <a:p>
                      <a:pPr lvl="0">
                        <a:buNone/>
                      </a:pPr>
                      <a:r>
                        <a:rPr lang="it-IT"/>
                        <a:t>Scuderia</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pPr lvl="0">
                        <a:buNone/>
                      </a:pPr>
                      <a:r>
                        <a:rPr lang="it-IT" u="sng"/>
                        <a:t>Nome</a:t>
                      </a:r>
                      <a:r>
                        <a:rPr lang="it-IT"/>
                        <a:t>, Paese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222752550"/>
                  </a:ext>
                </a:extLst>
              </a:tr>
              <a:tr h="1001079">
                <a:tc>
                  <a:txBody>
                    <a:bodyPr/>
                    <a:lstStyle/>
                    <a:p>
                      <a:pPr lvl="0">
                        <a:buNone/>
                      </a:pPr>
                      <a:r>
                        <a:rPr lang="it-IT"/>
                        <a:t>Pilota</a:t>
                      </a:r>
                    </a:p>
                  </a:txBody>
                  <a:tcP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lvl="0">
                        <a:buNone/>
                      </a:pPr>
                      <a:r>
                        <a:rPr lang="it-IT" u="sng"/>
                        <a:t>SSID</a:t>
                      </a:r>
                      <a:r>
                        <a:rPr lang="it-IT"/>
                        <a:t>, Nome, Cognome, DDN, Nazionalità, Tipo, Quota*, #Licenze*, </a:t>
                      </a:r>
                      <a:r>
                        <a:rPr lang="it-IT" err="1"/>
                        <a:t>Data_prima_licenza</a:t>
                      </a:r>
                      <a:r>
                        <a:rPr lang="it-IT"/>
                        <a:t>*, #Gara_Vettura</a:t>
                      </a:r>
                      <a:r>
                        <a:rPr lang="it-IT" sz="1800" b="0" i="0" u="none" strike="noStrike" noProof="0">
                          <a:solidFill>
                            <a:srgbClr val="000000"/>
                          </a:solidFill>
                          <a:latin typeface="Tenorite"/>
                        </a:rPr>
                        <a:t>~</a:t>
                      </a:r>
                      <a:endParaRPr lang="it-IT"/>
                    </a:p>
                  </a:txBody>
                  <a:tcP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7288474"/>
                  </a:ext>
                </a:extLst>
              </a:tr>
              <a:tr h="580171">
                <a:tc>
                  <a:txBody>
                    <a:bodyPr/>
                    <a:lstStyle/>
                    <a:p>
                      <a:pPr lvl="0">
                        <a:buNone/>
                      </a:pPr>
                      <a:r>
                        <a:rPr lang="it-IT"/>
                        <a:t>Partecipazione</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tc>
                  <a:txBody>
                    <a:bodyPr/>
                    <a:lstStyle/>
                    <a:p>
                      <a:pPr lvl="0">
                        <a:buNone/>
                      </a:pPr>
                      <a:r>
                        <a:rPr lang="it-IT" sz="1800" b="0" i="0" u="sng" strike="noStrike" noProof="0" err="1">
                          <a:solidFill>
                            <a:srgbClr val="000000"/>
                          </a:solidFill>
                        </a:rPr>
                        <a:t>Nome_Gara</a:t>
                      </a:r>
                      <a:r>
                        <a:rPr lang="it-IT" sz="1800" b="0" i="0" u="sng" strike="noStrike" noProof="0">
                          <a:solidFill>
                            <a:srgbClr val="000000"/>
                          </a:solidFill>
                        </a:rPr>
                        <a:t>, #Gara_Vettura</a:t>
                      </a:r>
                      <a:r>
                        <a:rPr lang="it-IT" sz="1800" b="0" i="0" u="none" strike="noStrike" noProof="0">
                          <a:solidFill>
                            <a:srgbClr val="000000"/>
                          </a:solidFill>
                        </a:rPr>
                        <a:t>, Punti, </a:t>
                      </a:r>
                      <a:r>
                        <a:rPr lang="it-IT" sz="1800" b="0" i="0" u="none" strike="noStrike" noProof="0">
                          <a:solidFill>
                            <a:srgbClr val="000000"/>
                          </a:solidFill>
                          <a:latin typeface="Tenorite"/>
                        </a:rPr>
                        <a:t>Posizione*, </a:t>
                      </a:r>
                      <a:r>
                        <a:rPr lang="it-IT" sz="1800" b="0" i="0" u="none" strike="noStrike" noProof="0" err="1">
                          <a:solidFill>
                            <a:srgbClr val="000000"/>
                          </a:solidFill>
                        </a:rPr>
                        <a:t>Motivo_ritiro</a:t>
                      </a:r>
                      <a:r>
                        <a:rPr lang="it-IT" sz="1800" b="0" i="0" u="none" strike="noStrike" noProof="0">
                          <a:solidFill>
                            <a:srgbClr val="000000"/>
                          </a:solidFill>
                        </a:rPr>
                        <a:t>*</a:t>
                      </a:r>
                    </a:p>
                  </a:txBody>
                  <a:tcPr>
                    <a:lnL w="12700">
                      <a:solidFill>
                        <a:schemeClr val="bg1"/>
                      </a:solidFill>
                    </a:lnL>
                    <a:lnR w="12700">
                      <a:solidFill>
                        <a:schemeClr val="bg1"/>
                      </a:solidFill>
                    </a:lnR>
                    <a:lnT w="12700">
                      <a:solidFill>
                        <a:schemeClr val="bg1"/>
                      </a:solidFill>
                    </a:lnT>
                    <a:lnB w="12700">
                      <a:solidFill>
                        <a:schemeClr val="bg1"/>
                      </a:solidFill>
                    </a:lnB>
                    <a:solidFill>
                      <a:schemeClr val="accent2">
                        <a:lumMod val="60000"/>
                        <a:lumOff val="40000"/>
                      </a:schemeClr>
                    </a:solidFill>
                  </a:tcPr>
                </a:tc>
                <a:extLst>
                  <a:ext uri="{0D108BD9-81ED-4DB2-BD59-A6C34878D82A}">
                    <a16:rowId xmlns:a16="http://schemas.microsoft.com/office/drawing/2014/main" val="634023811"/>
                  </a:ext>
                </a:extLst>
              </a:tr>
            </a:tbl>
          </a:graphicData>
        </a:graphic>
      </p:graphicFrame>
    </p:spTree>
    <p:extLst>
      <p:ext uri="{BB962C8B-B14F-4D97-AF65-F5344CB8AC3E}">
        <p14:creationId xmlns:p14="http://schemas.microsoft.com/office/powerpoint/2010/main" val="2522193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17010DC-DA6B-5224-411D-39DD8DC547B7}"/>
              </a:ext>
            </a:extLst>
          </p:cNvPr>
          <p:cNvSpPr>
            <a:spLocks noGrp="1"/>
          </p:cNvSpPr>
          <p:nvPr>
            <p:ph type="sldNum" sz="quarter" idx="12"/>
          </p:nvPr>
        </p:nvSpPr>
        <p:spPr/>
        <p:txBody>
          <a:bodyPr/>
          <a:lstStyle/>
          <a:p>
            <a:fld id="{A49DFD55-3C28-40EF-9E31-A92D2E4017FF}" type="slidenum">
              <a:rPr lang="en-US" smtClean="0"/>
              <a:pPr/>
              <a:t>49</a:t>
            </a:fld>
            <a:endParaRPr lang="en-US"/>
          </a:p>
        </p:txBody>
      </p:sp>
      <p:sp>
        <p:nvSpPr>
          <p:cNvPr id="8" name="Title 1">
            <a:extLst>
              <a:ext uri="{FF2B5EF4-FFF2-40B4-BE49-F238E27FC236}">
                <a16:creationId xmlns:a16="http://schemas.microsoft.com/office/drawing/2014/main" id="{F0FFE256-7B12-A98A-53B7-9E9AAF2D4055}"/>
              </a:ext>
            </a:extLst>
          </p:cNvPr>
          <p:cNvSpPr txBox="1">
            <a:spLocks/>
          </p:cNvSpPr>
          <p:nvPr/>
        </p:nvSpPr>
        <p:spPr>
          <a:xfrm>
            <a:off x="5305989" y="126390"/>
            <a:ext cx="6766467" cy="20014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MAPPING del modello logico relazionale</a:t>
            </a:r>
            <a:endParaRPr lang="it-IT"/>
          </a:p>
        </p:txBody>
      </p:sp>
      <p:pic>
        <p:nvPicPr>
          <p:cNvPr id="3" name="Immagine 2" descr="Immagine che contiene testo, schermata, Carattere, numero&#10;&#10;Descrizione generata automaticamente">
            <a:extLst>
              <a:ext uri="{FF2B5EF4-FFF2-40B4-BE49-F238E27FC236}">
                <a16:creationId xmlns:a16="http://schemas.microsoft.com/office/drawing/2014/main" id="{9B1BDF6D-4AF3-F69C-FE04-E65DFFAD35B5}"/>
              </a:ext>
            </a:extLst>
          </p:cNvPr>
          <p:cNvPicPr>
            <a:picLocks noChangeAspect="1"/>
          </p:cNvPicPr>
          <p:nvPr/>
        </p:nvPicPr>
        <p:blipFill>
          <a:blip r:embed="rId2"/>
          <a:stretch>
            <a:fillRect/>
          </a:stretch>
        </p:blipFill>
        <p:spPr>
          <a:xfrm>
            <a:off x="24954" y="50926"/>
            <a:ext cx="7617183" cy="6811233"/>
          </a:xfrm>
          <a:prstGeom prst="rect">
            <a:avLst/>
          </a:prstGeom>
        </p:spPr>
      </p:pic>
      <p:sp>
        <p:nvSpPr>
          <p:cNvPr id="2" name="CasellaDiTesto 1">
            <a:extLst>
              <a:ext uri="{FF2B5EF4-FFF2-40B4-BE49-F238E27FC236}">
                <a16:creationId xmlns:a16="http://schemas.microsoft.com/office/drawing/2014/main" id="{2DD9EA6B-7B9E-8D89-9FC8-E428D37EA8CD}"/>
              </a:ext>
            </a:extLst>
          </p:cNvPr>
          <p:cNvSpPr txBox="1"/>
          <p:nvPr/>
        </p:nvSpPr>
        <p:spPr>
          <a:xfrm>
            <a:off x="1048692" y="5952653"/>
            <a:ext cx="13806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a:t>zione</a:t>
            </a:r>
          </a:p>
        </p:txBody>
      </p:sp>
      <p:sp>
        <p:nvSpPr>
          <p:cNvPr id="5" name="CasellaDiTesto 4">
            <a:extLst>
              <a:ext uri="{FF2B5EF4-FFF2-40B4-BE49-F238E27FC236}">
                <a16:creationId xmlns:a16="http://schemas.microsoft.com/office/drawing/2014/main" id="{872056C5-2E33-1539-E7B6-6AE7E5E9813C}"/>
              </a:ext>
            </a:extLst>
          </p:cNvPr>
          <p:cNvSpPr txBox="1"/>
          <p:nvPr/>
        </p:nvSpPr>
        <p:spPr>
          <a:xfrm>
            <a:off x="3675707" y="628612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a:t>*</a:t>
            </a:r>
            <a:endParaRPr lang="it-IT"/>
          </a:p>
        </p:txBody>
      </p:sp>
    </p:spTree>
    <p:extLst>
      <p:ext uri="{BB962C8B-B14F-4D97-AF65-F5344CB8AC3E}">
        <p14:creationId xmlns:p14="http://schemas.microsoft.com/office/powerpoint/2010/main" val="17063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84296" y="2090048"/>
            <a:ext cx="10969504" cy="2308324"/>
          </a:xfrm>
          <a:prstGeom prst="rect">
            <a:avLst/>
          </a:prstGeom>
          <a:noFill/>
        </p:spPr>
        <p:txBody>
          <a:bodyPr wrap="square">
            <a:spAutoFit/>
          </a:bodyPr>
          <a:lstStyle/>
          <a:p>
            <a:pPr algn="just"/>
            <a:r>
              <a:rPr lang="it-IT"/>
              <a:t>Viene richiesto di creare un’applicazione per la gestione di un campionato mondiale di automobili. Tale applicazione dovrà caratterizzare ogni aspetto relativo al campionato, ai circuiti, alle gare e alle scuderie che partecipano. Infatti, un’applicazione di questi tipo caratterizza non solo le categorie di piloti che formano l’equipaggio ma anche le vetture e le componenti di cui sono dotate. Inoltre, essa deve essere in grado di memorizzare i risultati conseguiti da ciascuna vettura nel corso delle gare di una stagione. I piloti possono essere membri dell’equipaggio e finanziatori della scuderia stessa. Quest’ultima si dota di autovetture, le quali sono assemblate a partire da diversi componenti, prodotti da costruttori diversi. Se una vettura partecipa ad una gara conseguirà dei punti a seconda della sua posizione ricoperta al termine della stessa.</a:t>
            </a:r>
            <a:endParaRPr lang="en-US"/>
          </a:p>
        </p:txBody>
      </p:sp>
      <p:sp>
        <p:nvSpPr>
          <p:cNvPr id="50" name="Title 1">
            <a:extLst>
              <a:ext uri="{FF2B5EF4-FFF2-40B4-BE49-F238E27FC236}">
                <a16:creationId xmlns:a16="http://schemas.microsoft.com/office/drawing/2014/main" id="{9AD8C18D-BD75-FC08-243A-E8412494A2CC}"/>
              </a:ext>
            </a:extLst>
          </p:cNvPr>
          <p:cNvSpPr txBox="1">
            <a:spLocks/>
          </p:cNvSpPr>
          <p:nvPr/>
        </p:nvSpPr>
        <p:spPr>
          <a:xfrm>
            <a:off x="384296" y="78964"/>
            <a:ext cx="5711704" cy="13111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INTRODUZIONE (1)</a:t>
            </a:r>
          </a:p>
        </p:txBody>
      </p:sp>
      <p:sp>
        <p:nvSpPr>
          <p:cNvPr id="3" name="Title 1">
            <a:extLst>
              <a:ext uri="{FF2B5EF4-FFF2-40B4-BE49-F238E27FC236}">
                <a16:creationId xmlns:a16="http://schemas.microsoft.com/office/drawing/2014/main" id="{0461F19A-C48F-0862-B804-120951591CD3}"/>
              </a:ext>
            </a:extLst>
          </p:cNvPr>
          <p:cNvSpPr txBox="1">
            <a:spLocks/>
          </p:cNvSpPr>
          <p:nvPr/>
        </p:nvSpPr>
        <p:spPr>
          <a:xfrm>
            <a:off x="-2599" y="-405452"/>
            <a:ext cx="2696491" cy="80913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2619301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45294-D597-09FC-6D92-9AA9D569AD6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077BE57-BDA1-BA4D-F41F-2CFCB287067B}"/>
              </a:ext>
            </a:extLst>
          </p:cNvPr>
          <p:cNvSpPr>
            <a:spLocks noGrp="1"/>
          </p:cNvSpPr>
          <p:nvPr>
            <p:ph type="title"/>
          </p:nvPr>
        </p:nvSpPr>
        <p:spPr>
          <a:xfrm>
            <a:off x="838200" y="194796"/>
            <a:ext cx="10515600" cy="1325563"/>
          </a:xfrm>
        </p:spPr>
        <p:txBody>
          <a:bodyPr>
            <a:normAutofit/>
          </a:bodyPr>
          <a:lstStyle/>
          <a:p>
            <a:r>
              <a:rPr lang="it-IT" sz="4800" b="1" i="1">
                <a:solidFill>
                  <a:schemeClr val="accent2">
                    <a:lumMod val="75000"/>
                  </a:schemeClr>
                </a:solidFill>
              </a:rPr>
              <a:t>Scelte progettuali</a:t>
            </a:r>
          </a:p>
        </p:txBody>
      </p:sp>
      <p:sp>
        <p:nvSpPr>
          <p:cNvPr id="4" name="Segnaposto numero diapositiva 3">
            <a:extLst>
              <a:ext uri="{FF2B5EF4-FFF2-40B4-BE49-F238E27FC236}">
                <a16:creationId xmlns:a16="http://schemas.microsoft.com/office/drawing/2014/main" id="{ABE4D5B2-5AF4-E5A5-6A1E-A2DEECE9DBB2}"/>
              </a:ext>
            </a:extLst>
          </p:cNvPr>
          <p:cNvSpPr>
            <a:spLocks noGrp="1"/>
          </p:cNvSpPr>
          <p:nvPr>
            <p:ph type="sldNum" sz="quarter" idx="12"/>
          </p:nvPr>
        </p:nvSpPr>
        <p:spPr/>
        <p:txBody>
          <a:bodyPr/>
          <a:lstStyle/>
          <a:p>
            <a:fld id="{A49DFD55-3C28-40EF-9E31-A92D2E4017FF}" type="slidenum">
              <a:rPr lang="en-US" smtClean="0"/>
              <a:pPr/>
              <a:t>50</a:t>
            </a:fld>
            <a:endParaRPr lang="en-US"/>
          </a:p>
        </p:txBody>
      </p:sp>
      <p:sp>
        <p:nvSpPr>
          <p:cNvPr id="5" name="CasellaDiTesto 4">
            <a:extLst>
              <a:ext uri="{FF2B5EF4-FFF2-40B4-BE49-F238E27FC236}">
                <a16:creationId xmlns:a16="http://schemas.microsoft.com/office/drawing/2014/main" id="{0DEEA7B8-C0A7-A6F2-1919-0AE7D78A2551}"/>
              </a:ext>
            </a:extLst>
          </p:cNvPr>
          <p:cNvSpPr txBox="1"/>
          <p:nvPr/>
        </p:nvSpPr>
        <p:spPr>
          <a:xfrm>
            <a:off x="806823" y="1281953"/>
            <a:ext cx="102556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a:p>
          <a:p>
            <a:pPr marL="285750" indent="-285750">
              <a:buFont typeface="Arial" panose="020B0604020202020204" pitchFamily="34" charset="0"/>
              <a:buChar char="•"/>
            </a:pPr>
            <a:r>
              <a:rPr lang="it-IT"/>
              <a:t>Un Pilota è considerato un "Gentleman driver" se ha l'attributo "quota" ≠ NULL e se ha l'attributo "</a:t>
            </a:r>
            <a:r>
              <a:rPr lang="it-IT" err="1"/>
              <a:t>data_prima_licenza</a:t>
            </a:r>
            <a:r>
              <a:rPr lang="it-IT"/>
              <a:t>" ≠ NULL e "#licenze" = NULL (Un Gentleman driver è anche un pilota AM). E' invece considerato un "PRO" se ha l'attributo "#licenze" ≠ NULL e gli attributi "</a:t>
            </a:r>
            <a:r>
              <a:rPr lang="it-IT" err="1"/>
              <a:t>data_prima_licenza</a:t>
            </a:r>
            <a:r>
              <a:rPr lang="it-IT"/>
              <a:t>" e "quota" = NULL. Infine è considerato un "AM" se "</a:t>
            </a:r>
            <a:r>
              <a:rPr lang="it-IT" err="1"/>
              <a:t>data_prima_licenza</a:t>
            </a:r>
            <a:r>
              <a:rPr lang="it-IT"/>
              <a:t>" ≠ NULL</a:t>
            </a:r>
          </a:p>
          <a:p>
            <a:pPr marL="285750" indent="-285750">
              <a:buFont typeface="Arial" panose="020B0604020202020204" pitchFamily="34" charset="0"/>
              <a:buChar char="•"/>
            </a:pPr>
            <a:r>
              <a:rPr lang="it-IT"/>
              <a:t>Nella relazione "Partecipa" se l'attributo "</a:t>
            </a:r>
            <a:r>
              <a:rPr lang="it-IT" err="1"/>
              <a:t>Motivo_ritiro</a:t>
            </a:r>
            <a:r>
              <a:rPr lang="it-IT"/>
              <a:t>" ≠ NULL allora "Punti" = 0 e "Posizione" = NULL. </a:t>
            </a:r>
            <a:r>
              <a:rPr lang="it-IT">
                <a:ea typeface="+mn-lt"/>
                <a:cs typeface="+mn-lt"/>
              </a:rPr>
              <a:t>Nelle qualifiche e FP non si accumulano punti, Punti è sempre 0.</a:t>
            </a:r>
          </a:p>
          <a:p>
            <a:pPr marL="285750" indent="-285750">
              <a:buFont typeface="Arial" panose="020B0604020202020204" pitchFamily="34" charset="0"/>
              <a:buChar char="•"/>
            </a:pPr>
            <a:r>
              <a:rPr lang="it-IT"/>
              <a:t>Per poter accedere alla scuderia a cui appartiene un pilota utilizziamo il "#</a:t>
            </a:r>
            <a:r>
              <a:rPr lang="it-IT" err="1"/>
              <a:t>Gara_Vettura</a:t>
            </a:r>
            <a:r>
              <a:rPr lang="it-IT"/>
              <a:t>" appartenente a pilota e il "</a:t>
            </a:r>
            <a:r>
              <a:rPr lang="it-IT" err="1"/>
              <a:t>Nome_Scuderia</a:t>
            </a:r>
            <a:r>
              <a:rPr lang="it-IT"/>
              <a:t>" appartenente a Vettura</a:t>
            </a:r>
          </a:p>
          <a:p>
            <a:pPr marL="285750" indent="-285750">
              <a:buFont typeface="Arial" panose="020B0604020202020204" pitchFamily="34" charset="0"/>
              <a:buChar char="•"/>
            </a:pPr>
            <a:r>
              <a:rPr lang="it-IT"/>
              <a:t>Tutti i piloti che guidano la stessa vettura fanno parte dello stesso equipaggio</a:t>
            </a:r>
          </a:p>
          <a:p>
            <a:pPr marL="285750" indent="-285750">
              <a:buFont typeface="Arial" panose="020B0604020202020204" pitchFamily="34" charset="0"/>
              <a:buChar char="•"/>
            </a:pPr>
            <a:r>
              <a:rPr lang="it-IT"/>
              <a:t>Ogni finanziamento viene effettuato a inizio anno.</a:t>
            </a:r>
          </a:p>
          <a:p>
            <a:endParaRPr lang="it-IT"/>
          </a:p>
          <a:p>
            <a:endParaRPr lang="it-IT"/>
          </a:p>
        </p:txBody>
      </p:sp>
    </p:spTree>
    <p:extLst>
      <p:ext uri="{BB962C8B-B14F-4D97-AF65-F5344CB8AC3E}">
        <p14:creationId xmlns:p14="http://schemas.microsoft.com/office/powerpoint/2010/main" val="213707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C782DA49-8AFC-9BEB-D796-3BBEEBFF95EE}"/>
              </a:ext>
            </a:extLst>
          </p:cNvPr>
          <p:cNvSpPr>
            <a:spLocks noGrp="1"/>
          </p:cNvSpPr>
          <p:nvPr>
            <p:ph type="body" idx="1"/>
          </p:nvPr>
        </p:nvSpPr>
        <p:spPr>
          <a:xfrm>
            <a:off x="8543252" y="2776936"/>
            <a:ext cx="2882475" cy="823912"/>
          </a:xfrm>
        </p:spPr>
        <p:txBody>
          <a:bodyPr/>
          <a:lstStyle/>
          <a:p>
            <a:pPr marL="457200" indent="-457200">
              <a:buFont typeface="+mj-lt"/>
              <a:buAutoNum type="alphaUcPeriod" startAt="3"/>
            </a:pPr>
            <a:r>
              <a:rPr lang="en-US" err="1"/>
              <a:t>Gestione</a:t>
            </a:r>
            <a:r>
              <a:rPr lang="en-US"/>
              <a:t> </a:t>
            </a:r>
            <a:r>
              <a:rPr lang="en-US" err="1"/>
              <a:t>delle</a:t>
            </a:r>
            <a:r>
              <a:rPr lang="en-US"/>
              <a:t> </a:t>
            </a:r>
            <a:r>
              <a:rPr lang="en-US" err="1"/>
              <a:t>vetture</a:t>
            </a:r>
            <a:endParaRPr lang="en-US"/>
          </a:p>
        </p:txBody>
      </p:sp>
      <p:sp>
        <p:nvSpPr>
          <p:cNvPr id="3" name="TextBox 9">
            <a:extLst>
              <a:ext uri="{FF2B5EF4-FFF2-40B4-BE49-F238E27FC236}">
                <a16:creationId xmlns:a16="http://schemas.microsoft.com/office/drawing/2014/main" id="{D15D076D-AD05-6A9F-309E-B60BBB1828CA}"/>
              </a:ext>
            </a:extLst>
          </p:cNvPr>
          <p:cNvSpPr txBox="1"/>
          <p:nvPr/>
        </p:nvSpPr>
        <p:spPr>
          <a:xfrm>
            <a:off x="8580882" y="3834606"/>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Scelta</a:t>
            </a:r>
            <a:r>
              <a:rPr lang="en-US" sz="1200" spc="50"/>
              <a:t> </a:t>
            </a:r>
            <a:r>
              <a:rPr lang="en-US" sz="1200" spc="50" err="1"/>
              <a:t>delle</a:t>
            </a:r>
            <a:r>
              <a:rPr lang="en-US" sz="1200" spc="50"/>
              <a:t> </a:t>
            </a:r>
            <a:r>
              <a:rPr lang="en-US" sz="1200" spc="50" err="1"/>
              <a:t>componenti</a:t>
            </a:r>
            <a:r>
              <a:rPr lang="en-US" sz="1200" spc="50"/>
              <a:t> di cui è </a:t>
            </a:r>
            <a:r>
              <a:rPr lang="en-US" sz="1200" spc="50" err="1"/>
              <a:t>caratterizzata</a:t>
            </a:r>
            <a:r>
              <a:rPr lang="en-US" sz="1200" spc="50"/>
              <a:t> </a:t>
            </a:r>
            <a:r>
              <a:rPr lang="en-US" sz="1200" spc="50" err="1"/>
              <a:t>una</a:t>
            </a:r>
            <a:r>
              <a:rPr lang="en-US" sz="1200" spc="50"/>
              <a:t> vettura;</a:t>
            </a:r>
            <a:endParaRPr lang="it-IT"/>
          </a:p>
          <a:p>
            <a:pPr marL="171450" indent="-171450">
              <a:lnSpc>
                <a:spcPct val="90000"/>
              </a:lnSpc>
              <a:spcAft>
                <a:spcPts val="600"/>
              </a:spcAft>
              <a:buFont typeface="Arial"/>
              <a:buChar char="•"/>
            </a:pPr>
            <a:r>
              <a:rPr lang="en-US" sz="1200" spc="50" err="1"/>
              <a:t>Tracciamento</a:t>
            </a:r>
            <a:r>
              <a:rPr lang="en-US" sz="1200" spc="50"/>
              <a:t> </a:t>
            </a:r>
            <a:r>
              <a:rPr lang="en-US" sz="1200" spc="50" err="1"/>
              <a:t>dei</a:t>
            </a:r>
            <a:r>
              <a:rPr lang="en-US" sz="1200" spc="50"/>
              <a:t> </a:t>
            </a:r>
            <a:r>
              <a:rPr lang="en-US" sz="1200" spc="50" err="1"/>
              <a:t>costruttori</a:t>
            </a:r>
            <a:r>
              <a:rPr lang="en-US" sz="1200" spc="50"/>
              <a:t> </a:t>
            </a:r>
            <a:r>
              <a:rPr lang="en-US" sz="1200" spc="50" err="1"/>
              <a:t>responsabili</a:t>
            </a:r>
            <a:r>
              <a:rPr lang="en-US" sz="1200" spc="50"/>
              <a:t> per la </a:t>
            </a:r>
            <a:r>
              <a:rPr lang="en-US" sz="1200" spc="50" err="1"/>
              <a:t>creazione</a:t>
            </a:r>
            <a:r>
              <a:rPr lang="en-US" sz="1200" spc="50"/>
              <a:t> </a:t>
            </a:r>
            <a:r>
              <a:rPr lang="en-US" sz="1200" spc="50" err="1"/>
              <a:t>delle</a:t>
            </a:r>
            <a:r>
              <a:rPr lang="en-US" sz="1200" spc="50"/>
              <a:t> </a:t>
            </a:r>
            <a:r>
              <a:rPr lang="en-US" sz="1200" spc="50" err="1"/>
              <a:t>componenti</a:t>
            </a:r>
            <a:r>
              <a:rPr lang="en-US" sz="1200" spc="50"/>
              <a:t>;</a:t>
            </a:r>
            <a:endParaRPr lang="en-US"/>
          </a:p>
          <a:p>
            <a:pPr marL="171450" indent="-171450">
              <a:lnSpc>
                <a:spcPct val="90000"/>
              </a:lnSpc>
              <a:spcAft>
                <a:spcPts val="600"/>
              </a:spcAft>
              <a:buFont typeface="Arial"/>
              <a:buChar char="•"/>
            </a:pPr>
            <a:r>
              <a:rPr lang="en-US" sz="1200" spc="50"/>
              <a:t>Acquisto </a:t>
            </a:r>
            <a:r>
              <a:rPr lang="en-US" sz="1200" spc="50" err="1"/>
              <a:t>della</a:t>
            </a:r>
            <a:r>
              <a:rPr lang="en-US" sz="1200" spc="50"/>
              <a:t> vettura da parte di </a:t>
            </a:r>
            <a:r>
              <a:rPr lang="en-US" sz="1200" spc="50" err="1"/>
              <a:t>una</a:t>
            </a:r>
            <a:r>
              <a:rPr lang="en-US" sz="1200" spc="50"/>
              <a:t> </a:t>
            </a:r>
            <a:r>
              <a:rPr lang="en-US" sz="1200" spc="50" err="1"/>
              <a:t>scuderia</a:t>
            </a:r>
            <a:r>
              <a:rPr lang="en-US" sz="1200" spc="50"/>
              <a:t>; </a:t>
            </a:r>
            <a:endParaRPr lang="en-US"/>
          </a:p>
          <a:p>
            <a:pPr marL="171450" indent="-171450">
              <a:lnSpc>
                <a:spcPct val="90000"/>
              </a:lnSpc>
              <a:spcAft>
                <a:spcPts val="600"/>
              </a:spcAft>
              <a:buFont typeface="Arial"/>
              <a:buChar char="•"/>
            </a:pPr>
            <a:r>
              <a:rPr lang="en-US" sz="1200" spc="50" err="1"/>
              <a:t>Affidamento</a:t>
            </a:r>
            <a:r>
              <a:rPr lang="en-US" sz="1200" spc="50"/>
              <a:t> </a:t>
            </a:r>
            <a:r>
              <a:rPr lang="en-US" sz="1200" spc="50" err="1"/>
              <a:t>della</a:t>
            </a:r>
            <a:r>
              <a:rPr lang="en-US" sz="1200" spc="50"/>
              <a:t> vettura ad un </a:t>
            </a:r>
            <a:r>
              <a:rPr lang="en-US" sz="1200" spc="50" err="1"/>
              <a:t>equipaggio</a:t>
            </a:r>
            <a:r>
              <a:rPr lang="en-US" sz="1200" spc="50"/>
              <a:t> di </a:t>
            </a:r>
            <a:r>
              <a:rPr lang="en-US" sz="1200" spc="50" err="1"/>
              <a:t>piloti</a:t>
            </a:r>
            <a:r>
              <a:rPr lang="en-US" sz="1200" spc="50"/>
              <a:t>;</a:t>
            </a:r>
            <a:endParaRPr lang="en-US"/>
          </a:p>
          <a:p>
            <a:pPr>
              <a:lnSpc>
                <a:spcPct val="90000"/>
              </a:lnSpc>
              <a:spcAft>
                <a:spcPts val="600"/>
              </a:spcAft>
            </a:pPr>
            <a:endParaRPr lang="en-US" sz="1200" spc="50"/>
          </a:p>
        </p:txBody>
      </p:sp>
      <p:sp>
        <p:nvSpPr>
          <p:cNvPr id="2" name="TextBox 9">
            <a:extLst>
              <a:ext uri="{FF2B5EF4-FFF2-40B4-BE49-F238E27FC236}">
                <a16:creationId xmlns:a16="http://schemas.microsoft.com/office/drawing/2014/main" id="{CD32586E-EFAC-4470-E96B-F3EE511FBBEB}"/>
              </a:ext>
            </a:extLst>
          </p:cNvPr>
          <p:cNvSpPr txBox="1"/>
          <p:nvPr/>
        </p:nvSpPr>
        <p:spPr>
          <a:xfrm>
            <a:off x="4662754" y="3834606"/>
            <a:ext cx="2881582" cy="1145332"/>
          </a:xfrm>
          <a:prstGeom prst="rect">
            <a:avLst/>
          </a:prstGeom>
        </p:spPr>
        <p:txBody>
          <a:bodyPr vert="horz" lIns="91440" tIns="45720" rIns="91440" bIns="45720" rtlCol="0" anchor="t">
            <a:noAutofit/>
          </a:bodyPr>
          <a:lstStyle/>
          <a:p>
            <a:pPr marL="171450" indent="-171450">
              <a:lnSpc>
                <a:spcPct val="90000"/>
              </a:lnSpc>
              <a:spcAft>
                <a:spcPts val="600"/>
              </a:spcAft>
              <a:buFont typeface="Arial"/>
              <a:buChar char="•"/>
            </a:pPr>
            <a:r>
              <a:rPr lang="en-US" sz="1200" spc="50" err="1"/>
              <a:t>Assegnamento</a:t>
            </a:r>
            <a:r>
              <a:rPr lang="en-US" sz="1200" spc="50"/>
              <a:t> </a:t>
            </a:r>
            <a:r>
              <a:rPr lang="en-US" sz="1200" spc="50" err="1"/>
              <a:t>delle</a:t>
            </a:r>
            <a:r>
              <a:rPr lang="en-US" sz="1200" spc="50"/>
              <a:t> </a:t>
            </a:r>
            <a:r>
              <a:rPr lang="en-US" sz="1200" spc="50" err="1"/>
              <a:t>vetture</a:t>
            </a:r>
            <a:r>
              <a:rPr lang="en-US" sz="1200" spc="50"/>
              <a:t> alle </a:t>
            </a:r>
            <a:r>
              <a:rPr lang="en-US" sz="1200" spc="50" err="1"/>
              <a:t>scuderie</a:t>
            </a:r>
            <a:r>
              <a:rPr lang="en-US" sz="1200" spc="50"/>
              <a:t> </a:t>
            </a:r>
            <a:r>
              <a:rPr lang="en-US" sz="1200" spc="50" err="1"/>
              <a:t>che</a:t>
            </a:r>
            <a:r>
              <a:rPr lang="en-US" sz="1200" spc="50"/>
              <a:t> le </a:t>
            </a:r>
            <a:r>
              <a:rPr lang="en-US" sz="1200" spc="50" err="1"/>
              <a:t>gestiscono</a:t>
            </a:r>
            <a:r>
              <a:rPr lang="en-US" sz="1200" spc="50"/>
              <a:t>;</a:t>
            </a:r>
            <a:endParaRPr lang="it-IT" sz="1200"/>
          </a:p>
          <a:p>
            <a:pPr marL="171450" indent="-171450">
              <a:lnSpc>
                <a:spcPct val="90000"/>
              </a:lnSpc>
              <a:spcAft>
                <a:spcPts val="600"/>
              </a:spcAft>
              <a:buFont typeface="Arial"/>
              <a:buChar char="•"/>
            </a:pPr>
            <a:r>
              <a:rPr lang="en-US" sz="1200" spc="50" err="1"/>
              <a:t>Gestione</a:t>
            </a:r>
            <a:r>
              <a:rPr lang="en-US" sz="1200" spc="50"/>
              <a:t> </a:t>
            </a:r>
            <a:r>
              <a:rPr lang="en-US" sz="1200" spc="50" err="1"/>
              <a:t>dei</a:t>
            </a:r>
            <a:r>
              <a:rPr lang="en-US" sz="1200" spc="50"/>
              <a:t> </a:t>
            </a:r>
            <a:r>
              <a:rPr lang="en-US" sz="1200" spc="50" err="1"/>
              <a:t>finanziatori</a:t>
            </a:r>
            <a:r>
              <a:rPr lang="en-US" sz="1200" spc="50"/>
              <a:t> e </a:t>
            </a:r>
            <a:r>
              <a:rPr lang="en-US" sz="1200" spc="50" err="1"/>
              <a:t>dei</a:t>
            </a:r>
            <a:r>
              <a:rPr lang="en-US" sz="1200" spc="50"/>
              <a:t> </a:t>
            </a:r>
            <a:r>
              <a:rPr lang="en-US" sz="1200" spc="50" err="1"/>
              <a:t>finanziamenti</a:t>
            </a:r>
            <a:r>
              <a:rPr lang="en-US" sz="1200" spc="50"/>
              <a:t> </a:t>
            </a:r>
            <a:r>
              <a:rPr lang="en-US" sz="1200" spc="50" err="1"/>
              <a:t>ottenuti</a:t>
            </a:r>
            <a:r>
              <a:rPr lang="en-US" sz="1200" spc="50"/>
              <a:t> </a:t>
            </a:r>
            <a:r>
              <a:rPr lang="en-US" sz="1200" spc="50" err="1"/>
              <a:t>dalla</a:t>
            </a:r>
            <a:r>
              <a:rPr lang="en-US" sz="1200" spc="50"/>
              <a:t> </a:t>
            </a:r>
            <a:r>
              <a:rPr lang="en-US" sz="1200" spc="50" err="1"/>
              <a:t>scuderia</a:t>
            </a:r>
            <a:r>
              <a:rPr lang="en-US" sz="1200" spc="50"/>
              <a:t>;</a:t>
            </a:r>
          </a:p>
          <a:p>
            <a:pPr>
              <a:lnSpc>
                <a:spcPct val="90000"/>
              </a:lnSpc>
              <a:spcAft>
                <a:spcPts val="600"/>
              </a:spcAft>
            </a:pPr>
            <a:endParaRPr lang="en-US" sz="1200" spc="50"/>
          </a:p>
        </p:txBody>
      </p:sp>
      <p:sp>
        <p:nvSpPr>
          <p:cNvPr id="19" name="Text Placeholder 6">
            <a:extLst>
              <a:ext uri="{FF2B5EF4-FFF2-40B4-BE49-F238E27FC236}">
                <a16:creationId xmlns:a16="http://schemas.microsoft.com/office/drawing/2014/main" id="{4DF40305-450B-4E3E-294A-7FF59BCC0E58}"/>
              </a:ext>
            </a:extLst>
          </p:cNvPr>
          <p:cNvSpPr>
            <a:spLocks noGrp="1"/>
          </p:cNvSpPr>
          <p:nvPr>
            <p:ph type="body" idx="13"/>
          </p:nvPr>
        </p:nvSpPr>
        <p:spPr>
          <a:xfrm>
            <a:off x="813310" y="2776935"/>
            <a:ext cx="2882475" cy="823912"/>
          </a:xfrm>
        </p:spPr>
        <p:txBody>
          <a:bodyPr/>
          <a:lstStyle/>
          <a:p>
            <a:pPr marL="457200" indent="-457200">
              <a:buFont typeface="+mj-lt"/>
              <a:buAutoNum type="alphaUcPeriod"/>
            </a:pPr>
            <a:r>
              <a:rPr lang="en-US" err="1"/>
              <a:t>Gestione</a:t>
            </a:r>
            <a:r>
              <a:rPr lang="en-US"/>
              <a:t> del </a:t>
            </a:r>
            <a:r>
              <a:rPr lang="en-US" err="1"/>
              <a:t>Campionato</a:t>
            </a:r>
            <a:endParaRPr lang="it-IT"/>
          </a:p>
        </p:txBody>
      </p:sp>
      <p:sp>
        <p:nvSpPr>
          <p:cNvPr id="10" name="TextBox 9">
            <a:extLst>
              <a:ext uri="{FF2B5EF4-FFF2-40B4-BE49-F238E27FC236}">
                <a16:creationId xmlns:a16="http://schemas.microsoft.com/office/drawing/2014/main" id="{1ECD0326-B3FD-32A9-D77A-FD39B7D2F8FF}"/>
              </a:ext>
            </a:extLst>
          </p:cNvPr>
          <p:cNvSpPr txBox="1"/>
          <p:nvPr/>
        </p:nvSpPr>
        <p:spPr>
          <a:xfrm>
            <a:off x="813310" y="3834605"/>
            <a:ext cx="2882475" cy="1997867"/>
          </a:xfrm>
          <a:prstGeom prst="rect">
            <a:avLst/>
          </a:prstGeom>
        </p:spPr>
        <p:txBody>
          <a:bodyPr vert="horz" lIns="91440" tIns="45720" rIns="91440" bIns="45720" rtlCol="0" anchor="t">
            <a:normAutofit/>
          </a:bodyPr>
          <a:lstStyle/>
          <a:p>
            <a:pPr marL="171450" indent="-171450">
              <a:lnSpc>
                <a:spcPct val="90000"/>
              </a:lnSpc>
              <a:spcAft>
                <a:spcPts val="600"/>
              </a:spcAft>
              <a:buFont typeface="Arial"/>
              <a:buChar char="•"/>
            </a:pPr>
            <a:r>
              <a:rPr lang="en-US" sz="1200" spc="50" err="1"/>
              <a:t>Registrazione</a:t>
            </a:r>
            <a:r>
              <a:rPr lang="en-US" sz="1200" spc="50"/>
              <a:t> di </a:t>
            </a:r>
            <a:r>
              <a:rPr lang="en-US" sz="1200" spc="50" err="1"/>
              <a:t>una</a:t>
            </a:r>
            <a:r>
              <a:rPr lang="en-US" sz="1200" spc="50"/>
              <a:t> </a:t>
            </a:r>
            <a:r>
              <a:rPr lang="en-US" sz="1200" spc="50" err="1"/>
              <a:t>nuova</a:t>
            </a:r>
            <a:r>
              <a:rPr lang="en-US" sz="1200" spc="50"/>
              <a:t> </a:t>
            </a:r>
            <a:r>
              <a:rPr lang="en-US" sz="1200" spc="50" err="1"/>
              <a:t>gara</a:t>
            </a:r>
            <a:r>
              <a:rPr lang="en-US" sz="1200" spc="50"/>
              <a:t> al </a:t>
            </a:r>
            <a:r>
              <a:rPr lang="en-US" sz="1200" spc="50" err="1"/>
              <a:t>campionato</a:t>
            </a:r>
          </a:p>
          <a:p>
            <a:pPr marL="171450" indent="-171450">
              <a:lnSpc>
                <a:spcPct val="90000"/>
              </a:lnSpc>
              <a:spcAft>
                <a:spcPts val="600"/>
              </a:spcAft>
              <a:buFont typeface="Arial"/>
              <a:buChar char="•"/>
            </a:pPr>
            <a:r>
              <a:rPr lang="en-US" sz="1200" spc="50" err="1"/>
              <a:t>Assegnazione</a:t>
            </a:r>
            <a:r>
              <a:rPr lang="en-US" sz="1200" spc="50"/>
              <a:t> </a:t>
            </a:r>
            <a:r>
              <a:rPr lang="en-US" sz="1200" spc="50" err="1"/>
              <a:t>della</a:t>
            </a:r>
            <a:r>
              <a:rPr lang="en-US" sz="1200" spc="50"/>
              <a:t> </a:t>
            </a:r>
            <a:r>
              <a:rPr lang="en-US" sz="1200" spc="50" err="1"/>
              <a:t>gara</a:t>
            </a:r>
            <a:r>
              <a:rPr lang="en-US" sz="1200" spc="50"/>
              <a:t> al </a:t>
            </a:r>
            <a:r>
              <a:rPr lang="en-US" sz="1200" spc="50" err="1"/>
              <a:t>circuito</a:t>
            </a:r>
            <a:r>
              <a:rPr lang="en-US" sz="1200" spc="50"/>
              <a:t> </a:t>
            </a:r>
            <a:r>
              <a:rPr lang="en-US" sz="1200" spc="50" err="1"/>
              <a:t>nel</a:t>
            </a:r>
            <a:r>
              <a:rPr lang="en-US" sz="1200" spc="50"/>
              <a:t> quale </a:t>
            </a:r>
            <a:r>
              <a:rPr lang="en-US" sz="1200" spc="50" err="1"/>
              <a:t>si</a:t>
            </a:r>
            <a:r>
              <a:rPr lang="en-US" sz="1200" spc="50"/>
              <a:t> </a:t>
            </a:r>
            <a:r>
              <a:rPr lang="en-US" sz="1200" spc="50" err="1"/>
              <a:t>svolge</a:t>
            </a:r>
          </a:p>
          <a:p>
            <a:pPr marL="171450" indent="-171450">
              <a:lnSpc>
                <a:spcPct val="90000"/>
              </a:lnSpc>
              <a:spcAft>
                <a:spcPts val="600"/>
              </a:spcAft>
              <a:buFont typeface="Arial"/>
              <a:buChar char="•"/>
            </a:pPr>
            <a:r>
              <a:rPr lang="en-US" sz="1200" spc="50" err="1"/>
              <a:t>Iscrizione</a:t>
            </a:r>
            <a:r>
              <a:rPr lang="en-US" sz="1200" spc="50"/>
              <a:t> </a:t>
            </a:r>
            <a:r>
              <a:rPr lang="en-US" sz="1200" spc="50" err="1"/>
              <a:t>delle</a:t>
            </a:r>
            <a:r>
              <a:rPr lang="en-US" sz="1200" spc="50"/>
              <a:t> </a:t>
            </a:r>
            <a:r>
              <a:rPr lang="en-US" sz="1200" spc="50" err="1"/>
              <a:t>vetture</a:t>
            </a:r>
            <a:r>
              <a:rPr lang="en-US" sz="1200" spc="50"/>
              <a:t> di </a:t>
            </a:r>
            <a:r>
              <a:rPr lang="en-US" sz="1200" spc="50" err="1"/>
              <a:t>una</a:t>
            </a:r>
            <a:r>
              <a:rPr lang="en-US" sz="1200" spc="50"/>
              <a:t> </a:t>
            </a:r>
            <a:r>
              <a:rPr lang="en-US" sz="1200" spc="50" err="1"/>
              <a:t>scuderia</a:t>
            </a:r>
            <a:r>
              <a:rPr lang="en-US" sz="1200" spc="50"/>
              <a:t> al </a:t>
            </a:r>
            <a:r>
              <a:rPr lang="en-US" sz="1200" spc="50" err="1"/>
              <a:t>campionato</a:t>
            </a:r>
          </a:p>
          <a:p>
            <a:pPr marL="171450" indent="-171450">
              <a:lnSpc>
                <a:spcPct val="90000"/>
              </a:lnSpc>
              <a:spcAft>
                <a:spcPts val="600"/>
              </a:spcAft>
              <a:buFont typeface="Arial"/>
              <a:buChar char="•"/>
            </a:pPr>
            <a:r>
              <a:rPr lang="en-US" sz="1200" spc="50" err="1"/>
              <a:t>Visualizzazione</a:t>
            </a:r>
            <a:r>
              <a:rPr lang="en-US" sz="1200" spc="50"/>
              <a:t> </a:t>
            </a:r>
            <a:r>
              <a:rPr lang="en-US" sz="1200" spc="50" err="1"/>
              <a:t>dei</a:t>
            </a:r>
            <a:r>
              <a:rPr lang="en-US" sz="1200" spc="50"/>
              <a:t> </a:t>
            </a:r>
            <a:r>
              <a:rPr lang="en-US" sz="1200" spc="50" err="1"/>
              <a:t>risultati</a:t>
            </a:r>
            <a:r>
              <a:rPr lang="en-US" sz="1200" spc="50"/>
              <a:t> </a:t>
            </a:r>
            <a:r>
              <a:rPr lang="en-US" sz="1200" spc="50" err="1"/>
              <a:t>ottenuti</a:t>
            </a:r>
            <a:r>
              <a:rPr lang="en-US" sz="1200" spc="50"/>
              <a:t> da </a:t>
            </a:r>
            <a:r>
              <a:rPr lang="en-US" sz="1200" spc="50" err="1"/>
              <a:t>ciascuna</a:t>
            </a:r>
            <a:r>
              <a:rPr lang="en-US" sz="1200" spc="50"/>
              <a:t> vettura </a:t>
            </a:r>
            <a:endParaRPr lang="en-US"/>
          </a:p>
          <a:p>
            <a:pPr>
              <a:lnSpc>
                <a:spcPct val="90000"/>
              </a:lnSpc>
              <a:spcAft>
                <a:spcPts val="600"/>
              </a:spcAft>
            </a:pPr>
            <a:endParaRPr lang="en-US" sz="1200" spc="50"/>
          </a:p>
          <a:p>
            <a:pPr>
              <a:lnSpc>
                <a:spcPct val="90000"/>
              </a:lnSpc>
              <a:spcAft>
                <a:spcPts val="600"/>
              </a:spcAft>
            </a:pPr>
            <a:endParaRPr lang="en-US" sz="1200" spc="5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dirty="0" smtClean="0"/>
              <a:pPr>
                <a:spcAft>
                  <a:spcPts val="600"/>
                </a:spcAft>
              </a:pPr>
              <a:t>6</a:t>
            </a:fld>
            <a:endParaRPr lang="en-US"/>
          </a:p>
        </p:txBody>
      </p:sp>
      <p:sp>
        <p:nvSpPr>
          <p:cNvPr id="5" name="Title 1">
            <a:extLst>
              <a:ext uri="{FF2B5EF4-FFF2-40B4-BE49-F238E27FC236}">
                <a16:creationId xmlns:a16="http://schemas.microsoft.com/office/drawing/2014/main" id="{B79BAD80-FFB2-EA97-8591-57905A823C81}"/>
              </a:ext>
            </a:extLst>
          </p:cNvPr>
          <p:cNvSpPr txBox="1">
            <a:spLocks/>
          </p:cNvSpPr>
          <p:nvPr/>
        </p:nvSpPr>
        <p:spPr>
          <a:xfrm>
            <a:off x="3259665" y="255191"/>
            <a:ext cx="5672670" cy="19978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it-IT" sz="4800" b="1" i="1">
                <a:solidFill>
                  <a:schemeClr val="accent2">
                    <a:lumMod val="75000"/>
                  </a:schemeClr>
                </a:solidFill>
              </a:rPr>
              <a:t>INTRODUZIONE (2)</a:t>
            </a:r>
          </a:p>
          <a:p>
            <a:pPr algn="ctr"/>
            <a:r>
              <a:rPr lang="it-IT" sz="4800" b="1" i="1">
                <a:solidFill>
                  <a:schemeClr val="accent2">
                    <a:lumMod val="75000"/>
                  </a:schemeClr>
                </a:solidFill>
              </a:rPr>
              <a:t>(OPERAZIONI DA COMPIERE)</a:t>
            </a:r>
          </a:p>
        </p:txBody>
      </p:sp>
      <p:sp>
        <p:nvSpPr>
          <p:cNvPr id="9" name="Text Placeholder 6">
            <a:extLst>
              <a:ext uri="{FF2B5EF4-FFF2-40B4-BE49-F238E27FC236}">
                <a16:creationId xmlns:a16="http://schemas.microsoft.com/office/drawing/2014/main" id="{69FCD0CD-CB6C-445B-51C6-D118A0C916B0}"/>
              </a:ext>
            </a:extLst>
          </p:cNvPr>
          <p:cNvSpPr txBox="1">
            <a:spLocks/>
          </p:cNvSpPr>
          <p:nvPr/>
        </p:nvSpPr>
        <p:spPr>
          <a:xfrm>
            <a:off x="4662821" y="2778817"/>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Font typeface="+mj-lt"/>
              <a:buAutoNum type="alphaUcPeriod" startAt="2"/>
            </a:pPr>
            <a:r>
              <a:rPr lang="it-IT"/>
              <a:t>Gestione delle Scuderie</a:t>
            </a:r>
          </a:p>
        </p:txBody>
      </p:sp>
      <p:sp>
        <p:nvSpPr>
          <p:cNvPr id="6" name="Title 1">
            <a:extLst>
              <a:ext uri="{FF2B5EF4-FFF2-40B4-BE49-F238E27FC236}">
                <a16:creationId xmlns:a16="http://schemas.microsoft.com/office/drawing/2014/main" id="{CB7E671D-81E9-10C1-B99D-04B132AC144F}"/>
              </a:ext>
            </a:extLst>
          </p:cNvPr>
          <p:cNvSpPr txBox="1">
            <a:spLocks/>
          </p:cNvSpPr>
          <p:nvPr/>
        </p:nvSpPr>
        <p:spPr>
          <a:xfrm>
            <a:off x="-2599" y="-405452"/>
            <a:ext cx="1333856" cy="8270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305511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350049" y="2054370"/>
            <a:ext cx="11491901" cy="3416320"/>
          </a:xfrm>
          <a:prstGeom prst="rect">
            <a:avLst/>
          </a:prstGeom>
          <a:noFill/>
        </p:spPr>
        <p:txBody>
          <a:bodyPr wrap="square">
            <a:spAutoFit/>
          </a:bodyPr>
          <a:lstStyle/>
          <a:p>
            <a:pPr algn="just"/>
            <a:r>
              <a:rPr lang="it-IT"/>
              <a:t>L’introduzione di un’applicazione di questo tipo semplificherebbe notevolmente il lavoro di gestione del campionato, delle gare da disputare e delle vetture che vi s’iscrivono; </a:t>
            </a:r>
          </a:p>
          <a:p>
            <a:pPr algn="just"/>
            <a:r>
              <a:rPr lang="it-IT"/>
              <a:t>Occorre gestire le seguenti </a:t>
            </a:r>
            <a:r>
              <a:rPr lang="it-IT" b="1"/>
              <a:t>macro-operazioni</a:t>
            </a:r>
            <a:r>
              <a:rPr lang="it-IT"/>
              <a:t>: </a:t>
            </a:r>
          </a:p>
          <a:p>
            <a:pPr marL="285750" indent="-285750" algn="just">
              <a:buFont typeface="Arial" panose="020B0604020202020204" pitchFamily="34" charset="0"/>
              <a:buChar char="•"/>
            </a:pPr>
            <a:r>
              <a:rPr lang="it-IT"/>
              <a:t>Registrazione dei dati relativi alle gare e ai circuiti; </a:t>
            </a:r>
          </a:p>
          <a:p>
            <a:pPr marL="285750" indent="-285750" algn="just">
              <a:buFont typeface="Arial" panose="020B0604020202020204" pitchFamily="34" charset="0"/>
              <a:buChar char="•"/>
            </a:pPr>
            <a:r>
              <a:rPr lang="it-IT"/>
              <a:t>Gestione delle vetture e delle loro componenti prodotte dai costruttori; </a:t>
            </a:r>
          </a:p>
          <a:p>
            <a:pPr marL="285750" indent="-285750" algn="just">
              <a:buFont typeface="Arial" panose="020B0604020202020204" pitchFamily="34" charset="0"/>
              <a:buChar char="•"/>
            </a:pPr>
            <a:r>
              <a:rPr lang="it-IT"/>
              <a:t>Gestione dei finanziamenti ottenuti da ciascuna scuderia; </a:t>
            </a:r>
          </a:p>
          <a:p>
            <a:pPr marL="285750" indent="-285750" algn="just">
              <a:buFont typeface="Arial" panose="020B0604020202020204" pitchFamily="34" charset="0"/>
              <a:buChar char="•"/>
            </a:pPr>
            <a:r>
              <a:rPr lang="it-IT"/>
              <a:t>Analisi dei risultati conseguiti da ciascuna vettura; </a:t>
            </a:r>
          </a:p>
          <a:p>
            <a:pPr marL="285750" indent="-285750" algn="just">
              <a:buFont typeface="Arial" panose="020B0604020202020204" pitchFamily="34" charset="0"/>
              <a:buChar char="•"/>
            </a:pPr>
            <a:r>
              <a:rPr lang="it-IT"/>
              <a:t>Statistiche del campionato in funzione dei piloti e delle vetture partecipanti; </a:t>
            </a:r>
          </a:p>
          <a:p>
            <a:pPr marL="285750" indent="-285750" algn="just">
              <a:buFont typeface="Arial" panose="020B0604020202020204" pitchFamily="34" charset="0"/>
              <a:buChar char="•"/>
            </a:pPr>
            <a:r>
              <a:rPr lang="it-IT"/>
              <a:t>Classifica finale dei punti; </a:t>
            </a:r>
          </a:p>
          <a:p>
            <a:pPr algn="just"/>
            <a:r>
              <a:rPr lang="it-IT"/>
              <a:t>La difficoltà principale nel dover gestire manualmente questa tipologia di operazioni è da ricercare nell’enorme numero di vetture che potrebbero iscriversi al campionato e del tracciamento dei risultati ottenuti da ciascuna vettura nell’arco dell’intera stagione.</a:t>
            </a:r>
            <a:endParaRPr lang="en-US"/>
          </a:p>
        </p:txBody>
      </p:sp>
      <p:sp>
        <p:nvSpPr>
          <p:cNvPr id="3" name="Title 1">
            <a:extLst>
              <a:ext uri="{FF2B5EF4-FFF2-40B4-BE49-F238E27FC236}">
                <a16:creationId xmlns:a16="http://schemas.microsoft.com/office/drawing/2014/main" id="{B3773FB8-2076-F971-A00E-2DEE6EE3909B}"/>
              </a:ext>
            </a:extLst>
          </p:cNvPr>
          <p:cNvSpPr txBox="1">
            <a:spLocks/>
          </p:cNvSpPr>
          <p:nvPr/>
        </p:nvSpPr>
        <p:spPr>
          <a:xfrm>
            <a:off x="268839" y="136525"/>
            <a:ext cx="11170889"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4800" b="1" i="1">
                <a:solidFill>
                  <a:schemeClr val="accent2">
                    <a:lumMod val="75000"/>
                  </a:schemeClr>
                </a:solidFill>
              </a:rPr>
              <a:t>Requisiti: descrizione del problema</a:t>
            </a:r>
          </a:p>
        </p:txBody>
      </p:sp>
      <p:sp>
        <p:nvSpPr>
          <p:cNvPr id="4" name="Title 1">
            <a:extLst>
              <a:ext uri="{FF2B5EF4-FFF2-40B4-BE49-F238E27FC236}">
                <a16:creationId xmlns:a16="http://schemas.microsoft.com/office/drawing/2014/main" id="{E55E116D-F7C9-53AD-18FF-B7410F2DE75F}"/>
              </a:ext>
            </a:extLst>
          </p:cNvPr>
          <p:cNvSpPr txBox="1">
            <a:spLocks/>
          </p:cNvSpPr>
          <p:nvPr/>
        </p:nvSpPr>
        <p:spPr>
          <a:xfrm>
            <a:off x="-2599" y="-2041"/>
            <a:ext cx="1387644" cy="45055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15626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4" name="TextBox 43">
            <a:extLst>
              <a:ext uri="{FF2B5EF4-FFF2-40B4-BE49-F238E27FC236}">
                <a16:creationId xmlns:a16="http://schemas.microsoft.com/office/drawing/2014/main" id="{A8E9127C-5C9F-CBFF-080F-EA23FE5F694E}"/>
              </a:ext>
            </a:extLst>
          </p:cNvPr>
          <p:cNvSpPr txBox="1"/>
          <p:nvPr/>
        </p:nvSpPr>
        <p:spPr>
          <a:xfrm>
            <a:off x="556098" y="1898730"/>
            <a:ext cx="11079804" cy="3416320"/>
          </a:xfrm>
          <a:prstGeom prst="rect">
            <a:avLst/>
          </a:prstGeom>
          <a:noFill/>
        </p:spPr>
        <p:txBody>
          <a:bodyPr wrap="square">
            <a:spAutoFit/>
          </a:bodyPr>
          <a:lstStyle/>
          <a:p>
            <a:r>
              <a:rPr lang="it-IT"/>
              <a:t>Ciascuna vettura è assemblata a partire da componenti che sono prodotti da uno specifico costruttore. </a:t>
            </a:r>
          </a:p>
          <a:p>
            <a:pPr marL="285750" indent="-285750">
              <a:buFont typeface="Arial" panose="020B0604020202020204" pitchFamily="34" charset="0"/>
              <a:buChar char="•"/>
            </a:pPr>
            <a:r>
              <a:rPr lang="it-IT"/>
              <a:t>Ogni componente è caratterizzato da un codice che lo identifica insieme alla macchina su cui viene installato. Inoltre, ogni componente ha un costo specifico. </a:t>
            </a:r>
          </a:p>
          <a:p>
            <a:pPr marL="285750" indent="-285750">
              <a:buFont typeface="Arial" panose="020B0604020202020204" pitchFamily="34" charset="0"/>
              <a:buChar char="•"/>
            </a:pPr>
            <a:r>
              <a:rPr lang="it-IT"/>
              <a:t>In ogni momento deve essere possibile risalire alla data in cui quel determinato componente è stato installato su una vettura. </a:t>
            </a:r>
          </a:p>
          <a:p>
            <a:r>
              <a:rPr lang="it-IT"/>
              <a:t>Un componente può essere di tre tipi: </a:t>
            </a:r>
          </a:p>
          <a:p>
            <a:pPr marL="285750" indent="-285750">
              <a:buFont typeface="Arial" panose="020B0604020202020204" pitchFamily="34" charset="0"/>
              <a:buChar char="•"/>
            </a:pPr>
            <a:r>
              <a:rPr lang="it-IT"/>
              <a:t>Telaio, per cui è necessario sapere il tipo di materiale di cui è composto ed il suo peso; </a:t>
            </a:r>
          </a:p>
          <a:p>
            <a:pPr marL="285750" indent="-285750">
              <a:buFont typeface="Arial" panose="020B0604020202020204" pitchFamily="34" charset="0"/>
              <a:buChar char="•"/>
            </a:pPr>
            <a:r>
              <a:rPr lang="it-IT"/>
              <a:t>Cambio, che può avere un numero di marce variabile tra 7 e 8; </a:t>
            </a:r>
          </a:p>
          <a:p>
            <a:pPr marL="285750" indent="-285750">
              <a:buFont typeface="Arial" panose="020B0604020202020204" pitchFamily="34" charset="0"/>
              <a:buChar char="•"/>
            </a:pPr>
            <a:r>
              <a:rPr lang="it-IT"/>
              <a:t>Motore, esso può variare in termini di cilindrata espressa, tipo motore (turbo o aspirato) ed il numero di cilindri di cui è composto; </a:t>
            </a:r>
          </a:p>
          <a:p>
            <a:r>
              <a:rPr lang="it-IT"/>
              <a:t>Di un costruttore è importante sapere il nome, la ragione sociale, la sede della fabbrica, ed il numero di componenti che ha fornito.</a:t>
            </a:r>
            <a:endParaRPr lang="en-US"/>
          </a:p>
        </p:txBody>
      </p:sp>
      <p:sp>
        <p:nvSpPr>
          <p:cNvPr id="3" name="Title 1">
            <a:extLst>
              <a:ext uri="{FF2B5EF4-FFF2-40B4-BE49-F238E27FC236}">
                <a16:creationId xmlns:a16="http://schemas.microsoft.com/office/drawing/2014/main" id="{233946F9-9523-537D-E876-0F1A006A8384}"/>
              </a:ext>
            </a:extLst>
          </p:cNvPr>
          <p:cNvSpPr txBox="1">
            <a:spLocks/>
          </p:cNvSpPr>
          <p:nvPr/>
        </p:nvSpPr>
        <p:spPr>
          <a:xfrm>
            <a:off x="542430" y="0"/>
            <a:ext cx="9439770"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just"/>
            <a:r>
              <a:rPr lang="it-IT" sz="4800" b="1" i="1">
                <a:solidFill>
                  <a:schemeClr val="accent2">
                    <a:lumMod val="75000"/>
                  </a:schemeClr>
                </a:solidFill>
              </a:rPr>
              <a:t>DESCRIZIONE DETTAGLIATA (2)</a:t>
            </a:r>
          </a:p>
        </p:txBody>
      </p:sp>
      <p:sp>
        <p:nvSpPr>
          <p:cNvPr id="4" name="Title 1">
            <a:extLst>
              <a:ext uri="{FF2B5EF4-FFF2-40B4-BE49-F238E27FC236}">
                <a16:creationId xmlns:a16="http://schemas.microsoft.com/office/drawing/2014/main" id="{CB33123F-D6DA-F676-4EED-7368768AB978}"/>
              </a:ext>
            </a:extLst>
          </p:cNvPr>
          <p:cNvSpPr txBox="1">
            <a:spLocks/>
          </p:cNvSpPr>
          <p:nvPr/>
        </p:nvSpPr>
        <p:spPr>
          <a:xfrm>
            <a:off x="-2599" y="-2041"/>
            <a:ext cx="1414539" cy="4057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172484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10" name="TextBox 9">
            <a:extLst>
              <a:ext uri="{FF2B5EF4-FFF2-40B4-BE49-F238E27FC236}">
                <a16:creationId xmlns:a16="http://schemas.microsoft.com/office/drawing/2014/main" id="{1ECD0326-B3FD-32A9-D77A-FD39B7D2F8FF}"/>
              </a:ext>
            </a:extLst>
          </p:cNvPr>
          <p:cNvSpPr txBox="1"/>
          <p:nvPr/>
        </p:nvSpPr>
        <p:spPr>
          <a:xfrm>
            <a:off x="647307" y="2068724"/>
            <a:ext cx="10897386" cy="3139321"/>
          </a:xfrm>
          <a:prstGeom prst="rect">
            <a:avLst/>
          </a:prstGeom>
          <a:noFill/>
        </p:spPr>
        <p:txBody>
          <a:bodyPr wrap="square" lIns="91440" tIns="45720" rIns="91440" bIns="45720" anchor="t">
            <a:spAutoFit/>
          </a:bodyPr>
          <a:lstStyle/>
          <a:p>
            <a:pPr algn="just"/>
            <a:r>
              <a:rPr lang="it-IT"/>
              <a:t>L’equipaggio di ciascuna vettura è formato da piloti il cui numero di componenti può essere variabile; </a:t>
            </a:r>
          </a:p>
          <a:p>
            <a:pPr algn="just"/>
            <a:r>
              <a:rPr lang="it-IT"/>
              <a:t>Ogni equipaggio è formato da piloti di cui è importante sapere i dati anagrafici (nome, cognome, data di nascita, nazionalità). </a:t>
            </a:r>
          </a:p>
          <a:p>
            <a:pPr algn="just"/>
            <a:r>
              <a:rPr lang="it-IT"/>
              <a:t>Di un equipaggio possono far parte piloti professionisti e piloti amatori.</a:t>
            </a:r>
          </a:p>
          <a:p>
            <a:pPr marL="285750" indent="-285750" algn="just">
              <a:buFont typeface="Arial" panose="020B0604020202020204" pitchFamily="34" charset="0"/>
              <a:buChar char="•"/>
            </a:pPr>
            <a:r>
              <a:rPr lang="it-IT"/>
              <a:t>I piloti «PRO» sono piloti che hanno alle loro spalle la partecipazione già a diverse gare e per cui è necessario conoscere il numero di licenze possedute. </a:t>
            </a:r>
          </a:p>
          <a:p>
            <a:pPr marL="285750" indent="-285750" algn="just">
              <a:buFont typeface="Arial" panose="020B0604020202020204" pitchFamily="34" charset="0"/>
              <a:buChar char="•"/>
            </a:pPr>
            <a:r>
              <a:rPr lang="it-IT"/>
              <a:t>I piloti «AM», invece, sono alle loro prime esperienze nei campionati, di loro è importante conoscere la data di acquisizione della prima licenza. </a:t>
            </a:r>
            <a:endParaRPr lang="en-US"/>
          </a:p>
          <a:p>
            <a:pPr marL="742950" lvl="1" indent="-285750" algn="just">
              <a:buFont typeface="Arial" panose="020B0604020202020204" pitchFamily="34" charset="0"/>
              <a:buChar char="•"/>
            </a:pPr>
            <a:r>
              <a:rPr lang="it-IT"/>
              <a:t>Un pilota «AM» può anche essere un «Gentleman Driver», ovvero un pilota senza alcun tipo di esperienza pregressa ma che dispone di una cospicua somma di denaro che sfrutta per finanziare la scuderia e guadagnarsi così un sedile per poter gareggiare.</a:t>
            </a:r>
            <a:endParaRPr lang="en-US"/>
          </a:p>
        </p:txBody>
      </p:sp>
      <p:sp>
        <p:nvSpPr>
          <p:cNvPr id="2" name="Title 1">
            <a:extLst>
              <a:ext uri="{FF2B5EF4-FFF2-40B4-BE49-F238E27FC236}">
                <a16:creationId xmlns:a16="http://schemas.microsoft.com/office/drawing/2014/main" id="{E53E4A88-9E3F-4453-4862-635BB18CB850}"/>
              </a:ext>
            </a:extLst>
          </p:cNvPr>
          <p:cNvSpPr txBox="1">
            <a:spLocks/>
          </p:cNvSpPr>
          <p:nvPr/>
        </p:nvSpPr>
        <p:spPr>
          <a:xfrm>
            <a:off x="3050520" y="0"/>
            <a:ext cx="9032365" cy="1526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it-IT" sz="4800" b="1" i="1">
                <a:solidFill>
                  <a:schemeClr val="accent2">
                    <a:lumMod val="75000"/>
                  </a:schemeClr>
                </a:solidFill>
              </a:rPr>
              <a:t>DESCRIZIONE DETTAGLIATA (3)</a:t>
            </a:r>
          </a:p>
        </p:txBody>
      </p:sp>
      <p:sp>
        <p:nvSpPr>
          <p:cNvPr id="4" name="Title 1">
            <a:extLst>
              <a:ext uri="{FF2B5EF4-FFF2-40B4-BE49-F238E27FC236}">
                <a16:creationId xmlns:a16="http://schemas.microsoft.com/office/drawing/2014/main" id="{1AD7714D-2EBF-BB90-D5D6-91D530F46A77}"/>
              </a:ext>
            </a:extLst>
          </p:cNvPr>
          <p:cNvSpPr txBox="1">
            <a:spLocks/>
          </p:cNvSpPr>
          <p:nvPr/>
        </p:nvSpPr>
        <p:spPr>
          <a:xfrm>
            <a:off x="-2599" y="-2041"/>
            <a:ext cx="1553906" cy="4057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it-IT" sz="2000" b="1" i="1">
                <a:solidFill>
                  <a:schemeClr val="accent2">
                    <a:lumMod val="75000"/>
                  </a:schemeClr>
                </a:solidFill>
              </a:rPr>
              <a:t>TRACCIA</a:t>
            </a:r>
          </a:p>
        </p:txBody>
      </p:sp>
    </p:spTree>
    <p:extLst>
      <p:ext uri="{BB962C8B-B14F-4D97-AF65-F5344CB8AC3E}">
        <p14:creationId xmlns:p14="http://schemas.microsoft.com/office/powerpoint/2010/main" val="2844311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ba82e96-5b9e-41b0-b761-ed99073818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A327CB4591524E801F9C831A5A3C78" ma:contentTypeVersion="7" ma:contentTypeDescription="Creare un nuovo documento." ma:contentTypeScope="" ma:versionID="411a6b739f1c89ef3da747a5e61ea794">
  <xsd:schema xmlns:xsd="http://www.w3.org/2001/XMLSchema" xmlns:xs="http://www.w3.org/2001/XMLSchema" xmlns:p="http://schemas.microsoft.com/office/2006/metadata/properties" xmlns:ns3="9ba82e96-5b9e-41b0-b761-ed9907381895" xmlns:ns4="60df833f-94a5-4167-ad75-4a1cce6390f3" targetNamespace="http://schemas.microsoft.com/office/2006/metadata/properties" ma:root="true" ma:fieldsID="09173b6cfd002f03e04e18a5422f88bb" ns3:_="" ns4:_="">
    <xsd:import namespace="9ba82e96-5b9e-41b0-b761-ed9907381895"/>
    <xsd:import namespace="60df833f-94a5-4167-ad75-4a1cce6390f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2e96-5b9e-41b0-b761-ed99073818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df833f-94a5-4167-ad75-4a1cce6390f3"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element name="SharingHintHash" ma:index="13"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60df833f-94a5-4167-ad75-4a1cce6390f3"/>
    <ds:schemaRef ds:uri="9ba82e96-5b9e-41b0-b761-ed99073818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8408802-DD43-416E-A93B-DF512BC59508}">
  <ds:schemaRefs>
    <ds:schemaRef ds:uri="60df833f-94a5-4167-ad75-4a1cce6390f3"/>
    <ds:schemaRef ds:uri="9ba82e96-5b9e-41b0-b761-ed99073818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{8590EF7D-EF1D-4286-A551-523B9E2FBC07}tf67328976_win32</Template>
  <Application>Microsoft Office PowerPoint</Application>
  <PresentationFormat>Widescreen</PresentationFormat>
  <Slides>50</Slides>
  <Notes>0</Notes>
  <HiddenSlides>0</HiddenSlide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DESCRIZIONE DETTAGLIATA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Correzioni</vt:lpstr>
      <vt:lpstr>Presentazione standard di PowerPoint</vt:lpstr>
      <vt:lpstr>Presentazione standard di PowerPoint</vt:lpstr>
      <vt:lpstr>Specifica del carico applicativo</vt:lpstr>
      <vt:lpstr>Presentazione standard di PowerPoint</vt:lpstr>
      <vt:lpstr>Tavola dei volumi</vt:lpstr>
      <vt:lpstr>Tavola delle operazioni</vt:lpstr>
      <vt:lpstr>Analisi delle ridondanze</vt:lpstr>
      <vt:lpstr>Scenario 1</vt:lpstr>
      <vt:lpstr>Scenario 2</vt:lpstr>
      <vt:lpstr>Scenario 3</vt:lpstr>
      <vt:lpstr>Scenario 4</vt:lpstr>
      <vt:lpstr>Conclusione analisi delle ridondanze</vt:lpstr>
      <vt:lpstr>Presentazione standard di PowerPoint</vt:lpstr>
      <vt:lpstr>ELIMINAZIONE GENERALIZZAZIONI (componente)</vt:lpstr>
      <vt:lpstr>Presentazione standard di PowerPoint</vt:lpstr>
      <vt:lpstr>Eliminazione di equipaggio</vt:lpstr>
      <vt:lpstr>EliminaZione ciclo </vt:lpstr>
      <vt:lpstr>Rimozione degli attributi RIDONDANTI NON UTILIZZATI FREQUENTEMENTE</vt:lpstr>
      <vt:lpstr>Presentazione standard di PowerPoint</vt:lpstr>
      <vt:lpstr>Presentazione standard di PowerPoint</vt:lpstr>
      <vt:lpstr>Entità e Associazioni molti a molti</vt:lpstr>
      <vt:lpstr>Presentazione standard di PowerPoint</vt:lpstr>
      <vt:lpstr>Presentazione standard di PowerPoint</vt:lpstr>
      <vt:lpstr>Presentazione standard di PowerPoint</vt:lpstr>
      <vt:lpstr>Presentazione standard di PowerPoint</vt:lpstr>
      <vt:lpstr>Scelte progettuali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GIUSEPPE PASTENA</dc:creator>
  <cp:revision>253</cp:revision>
  <dcterms:created xsi:type="dcterms:W3CDTF">2023-11-15T10:41:44Z</dcterms:created>
  <dcterms:modified xsi:type="dcterms:W3CDTF">2023-12-18T22:32:59Z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0x0101009FA327CB4591524E801F9C831A5A3C78</vt:lpwstr>
  </property>
  <property fmtid="{D5CDD505-2E9C-101B-9397-08002B2CF9AE}" pid="3" name="MediaServiceImageTags">
    <vt:lpwstr/>
  </property>
</Properties>
</file>