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3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29" roundtripDataSignature="AMtx7mgX7R+FJjRatZyTKrZTURcX98H8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customschemas.google.com/relationships/presentationmetadata" Target="metadata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0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10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0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10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10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10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10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10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10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10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10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10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10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10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10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10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10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10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10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10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1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1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1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1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1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1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p1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1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1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1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1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1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1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1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1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1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1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1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p1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1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p1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1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p1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1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1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1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:notes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4" name="Google Shape;444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4" name="Google Shape;494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:notes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1" name="Google Shape;541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5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5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5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5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5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5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5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6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6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6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6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6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6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6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6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6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6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6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6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6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6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6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6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6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7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7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7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7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7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7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7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7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7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7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7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7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7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7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7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7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7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7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7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8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8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8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8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8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8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8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8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8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8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8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8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8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8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8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8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8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8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8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8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9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9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9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9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9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9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9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9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9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9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9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9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9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9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9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9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9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9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9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9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slide.xml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42" name="Google Shape;4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43" name="Google Shape;4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" name="Google Shape;4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Atzeni, Ceri, Paraboschi, Torlone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 di dati</a:t>
            </a:r>
            <a:b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McGraw-Hill, 1999</a:t>
            </a:r>
            <a:endParaRPr/>
          </a:p>
        </p:txBody>
      </p:sp>
      <p:sp>
        <p:nvSpPr>
          <p:cNvPr id="45" name="Google Shape;4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Capitolo 3: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BF2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4BF20"/>
                </a:solidFill>
                <a:latin typeface="Arial"/>
                <a:ea typeface="Arial"/>
                <a:cs typeface="Arial"/>
                <a:sym typeface="Arial"/>
              </a:rPr>
              <a:t>ALGEBRA E CALCOLO RELAZIONALE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09/10/2001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2" name="Google Shape;29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3" name="Google Shape;293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10"/>
          <p:cNvSpPr txBox="1"/>
          <p:nvPr/>
        </p:nvSpPr>
        <p:spPr>
          <a:xfrm>
            <a:off x="609600" y="1905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Laureati</a:t>
            </a:r>
            <a:endParaRPr/>
          </a:p>
        </p:txBody>
      </p:sp>
      <p:grpSp>
        <p:nvGrpSpPr>
          <p:cNvPr id="295" name="Google Shape;295;p10"/>
          <p:cNvGrpSpPr/>
          <p:nvPr/>
        </p:nvGrpSpPr>
        <p:grpSpPr>
          <a:xfrm>
            <a:off x="685800" y="2362200"/>
            <a:ext cx="3581400" cy="381000"/>
            <a:chOff x="432" y="1008"/>
            <a:chExt cx="2256" cy="240"/>
          </a:xfrm>
        </p:grpSpPr>
        <p:sp>
          <p:nvSpPr>
            <p:cNvPr id="296" name="Google Shape;296;p10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  <p:sp>
          <p:nvSpPr>
            <p:cNvPr id="297" name="Google Shape;297;p10"/>
            <p:cNvSpPr txBox="1"/>
            <p:nvPr/>
          </p:nvSpPr>
          <p:spPr>
            <a:xfrm>
              <a:off x="2160" y="1008"/>
              <a:ext cx="52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</p:grpSp>
      <p:grpSp>
        <p:nvGrpSpPr>
          <p:cNvPr id="299" name="Google Shape;299;p10"/>
          <p:cNvGrpSpPr/>
          <p:nvPr/>
        </p:nvGrpSpPr>
        <p:grpSpPr>
          <a:xfrm>
            <a:off x="685800" y="2743200"/>
            <a:ext cx="3581400" cy="1143000"/>
            <a:chOff x="432" y="1248"/>
            <a:chExt cx="2256" cy="720"/>
          </a:xfrm>
        </p:grpSpPr>
        <p:grpSp>
          <p:nvGrpSpPr>
            <p:cNvPr id="300" name="Google Shape;300;p10"/>
            <p:cNvGrpSpPr/>
            <p:nvPr/>
          </p:nvGrpSpPr>
          <p:grpSpPr>
            <a:xfrm>
              <a:off x="432" y="1488"/>
              <a:ext cx="2256" cy="240"/>
              <a:chOff x="432" y="1488"/>
              <a:chExt cx="2256" cy="240"/>
            </a:xfrm>
          </p:grpSpPr>
          <p:sp>
            <p:nvSpPr>
              <p:cNvPr id="301" name="Google Shape;301;p10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302" name="Google Shape;302;p10"/>
              <p:cNvSpPr txBox="1"/>
              <p:nvPr/>
            </p:nvSpPr>
            <p:spPr>
              <a:xfrm>
                <a:off x="2160" y="148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303" name="Google Shape;303;p10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304" name="Google Shape;304;p10"/>
            <p:cNvGrpSpPr/>
            <p:nvPr/>
          </p:nvGrpSpPr>
          <p:grpSpPr>
            <a:xfrm>
              <a:off x="432" y="1728"/>
              <a:ext cx="2256" cy="240"/>
              <a:chOff x="432" y="1728"/>
              <a:chExt cx="2256" cy="240"/>
            </a:xfrm>
          </p:grpSpPr>
          <p:sp>
            <p:nvSpPr>
              <p:cNvPr id="305" name="Google Shape;305;p10"/>
              <p:cNvSpPr txBox="1"/>
              <p:nvPr/>
            </p:nvSpPr>
            <p:spPr>
              <a:xfrm>
                <a:off x="432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306" name="Google Shape;306;p10"/>
              <p:cNvSpPr txBox="1"/>
              <p:nvPr/>
            </p:nvSpPr>
            <p:spPr>
              <a:xfrm>
                <a:off x="2160" y="172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307" name="Google Shape;307;p10"/>
              <p:cNvSpPr txBox="1"/>
              <p:nvPr/>
            </p:nvSpPr>
            <p:spPr>
              <a:xfrm>
                <a:off x="1392" y="17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</p:grpSp>
        <p:grpSp>
          <p:nvGrpSpPr>
            <p:cNvPr id="308" name="Google Shape;308;p10"/>
            <p:cNvGrpSpPr/>
            <p:nvPr/>
          </p:nvGrpSpPr>
          <p:grpSpPr>
            <a:xfrm>
              <a:off x="432" y="1248"/>
              <a:ext cx="2256" cy="240"/>
              <a:chOff x="432" y="1248"/>
              <a:chExt cx="2256" cy="240"/>
            </a:xfrm>
          </p:grpSpPr>
          <p:sp>
            <p:nvSpPr>
              <p:cNvPr id="309" name="Google Shape;309;p10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7274</a:t>
                </a:r>
                <a:endParaRPr/>
              </a:p>
            </p:txBody>
          </p:sp>
          <p:sp>
            <p:nvSpPr>
              <p:cNvPr id="310" name="Google Shape;310;p10"/>
              <p:cNvSpPr txBox="1"/>
              <p:nvPr/>
            </p:nvSpPr>
            <p:spPr>
              <a:xfrm>
                <a:off x="2160" y="124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311" name="Google Shape;311;p10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</p:grpSp>
      </p:grpSp>
      <p:grpSp>
        <p:nvGrpSpPr>
          <p:cNvPr id="312" name="Google Shape;312;p10"/>
          <p:cNvGrpSpPr/>
          <p:nvPr/>
        </p:nvGrpSpPr>
        <p:grpSpPr>
          <a:xfrm>
            <a:off x="4724400" y="1905000"/>
            <a:ext cx="3657600" cy="1981200"/>
            <a:chOff x="144" y="2208"/>
            <a:chExt cx="2304" cy="1248"/>
          </a:xfrm>
        </p:grpSpPr>
        <p:sp>
          <p:nvSpPr>
            <p:cNvPr id="313" name="Google Shape;313;p10"/>
            <p:cNvSpPr txBox="1"/>
            <p:nvPr/>
          </p:nvSpPr>
          <p:spPr>
            <a:xfrm>
              <a:off x="144" y="2208"/>
              <a:ext cx="81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Quadri</a:t>
              </a:r>
              <a:endParaRPr/>
            </a:p>
          </p:txBody>
        </p:sp>
        <p:grpSp>
          <p:nvGrpSpPr>
            <p:cNvPr id="314" name="Google Shape;314;p10"/>
            <p:cNvGrpSpPr/>
            <p:nvPr/>
          </p:nvGrpSpPr>
          <p:grpSpPr>
            <a:xfrm>
              <a:off x="192" y="2496"/>
              <a:ext cx="960" cy="960"/>
              <a:chOff x="480" y="1008"/>
              <a:chExt cx="1104" cy="960"/>
            </a:xfrm>
          </p:grpSpPr>
          <p:sp>
            <p:nvSpPr>
              <p:cNvPr id="315" name="Google Shape;315;p10"/>
              <p:cNvSpPr txBox="1"/>
              <p:nvPr/>
            </p:nvSpPr>
            <p:spPr>
              <a:xfrm>
                <a:off x="480" y="1008"/>
                <a:ext cx="110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  <p:sp>
            <p:nvSpPr>
              <p:cNvPr id="316" name="Google Shape;316;p10"/>
              <p:cNvSpPr txBox="1"/>
              <p:nvPr/>
            </p:nvSpPr>
            <p:spPr>
              <a:xfrm>
                <a:off x="480" y="148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317" name="Google Shape;317;p10"/>
              <p:cNvSpPr txBox="1"/>
              <p:nvPr/>
            </p:nvSpPr>
            <p:spPr>
              <a:xfrm>
                <a:off x="480" y="172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480" y="124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9297</a:t>
                </a:r>
                <a:endParaRPr/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>
              <a:off x="1920" y="2496"/>
              <a:ext cx="528" cy="960"/>
              <a:chOff x="2400" y="1008"/>
              <a:chExt cx="960" cy="960"/>
            </a:xfrm>
          </p:grpSpPr>
          <p:sp>
            <p:nvSpPr>
              <p:cNvPr id="320" name="Google Shape;320;p10"/>
              <p:cNvSpPr txBox="1"/>
              <p:nvPr/>
            </p:nvSpPr>
            <p:spPr>
              <a:xfrm>
                <a:off x="2400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Età</a:t>
                </a: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2400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322" name="Google Shape;322;p10"/>
              <p:cNvSpPr txBox="1"/>
              <p:nvPr/>
            </p:nvSpPr>
            <p:spPr>
              <a:xfrm>
                <a:off x="2400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323" name="Google Shape;323;p10"/>
              <p:cNvSpPr txBox="1"/>
              <p:nvPr/>
            </p:nvSpPr>
            <p:spPr>
              <a:xfrm>
                <a:off x="2400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</a:t>
                </a:r>
                <a:endParaRPr/>
              </a:p>
            </p:txBody>
          </p:sp>
        </p:grpSp>
        <p:grpSp>
          <p:nvGrpSpPr>
            <p:cNvPr id="324" name="Google Shape;324;p10"/>
            <p:cNvGrpSpPr/>
            <p:nvPr/>
          </p:nvGrpSpPr>
          <p:grpSpPr>
            <a:xfrm>
              <a:off x="1152" y="2496"/>
              <a:ext cx="768" cy="960"/>
              <a:chOff x="480" y="1008"/>
              <a:chExt cx="1104" cy="960"/>
            </a:xfrm>
          </p:grpSpPr>
          <p:sp>
            <p:nvSpPr>
              <p:cNvPr id="325" name="Google Shape;325;p10"/>
              <p:cNvSpPr txBox="1"/>
              <p:nvPr/>
            </p:nvSpPr>
            <p:spPr>
              <a:xfrm>
                <a:off x="480" y="1008"/>
                <a:ext cx="110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Nome</a:t>
                </a:r>
                <a:endParaRPr/>
              </a:p>
            </p:txBody>
          </p:sp>
          <p:sp>
            <p:nvSpPr>
              <p:cNvPr id="326" name="Google Shape;326;p10"/>
              <p:cNvSpPr txBox="1"/>
              <p:nvPr/>
            </p:nvSpPr>
            <p:spPr>
              <a:xfrm>
                <a:off x="480" y="148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327" name="Google Shape;327;p10"/>
              <p:cNvSpPr txBox="1"/>
              <p:nvPr/>
            </p:nvSpPr>
            <p:spPr>
              <a:xfrm>
                <a:off x="480" y="172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480" y="124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</p:grpSp>
      <p:sp>
        <p:nvSpPr>
          <p:cNvPr id="329" name="Google Shape;329;p10"/>
          <p:cNvSpPr txBox="1"/>
          <p:nvPr/>
        </p:nvSpPr>
        <p:spPr>
          <a:xfrm>
            <a:off x="2571750" y="40386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Laureati – Quadri</a:t>
            </a:r>
            <a:endParaRPr/>
          </a:p>
        </p:txBody>
      </p:sp>
      <p:grpSp>
        <p:nvGrpSpPr>
          <p:cNvPr id="330" name="Google Shape;330;p10"/>
          <p:cNvGrpSpPr/>
          <p:nvPr/>
        </p:nvGrpSpPr>
        <p:grpSpPr>
          <a:xfrm>
            <a:off x="2590800" y="4572000"/>
            <a:ext cx="3581400" cy="381000"/>
            <a:chOff x="1632" y="2688"/>
            <a:chExt cx="2256" cy="240"/>
          </a:xfrm>
        </p:grpSpPr>
        <p:sp>
          <p:nvSpPr>
            <p:cNvPr id="331" name="Google Shape;331;p10"/>
            <p:cNvSpPr txBox="1"/>
            <p:nvPr/>
          </p:nvSpPr>
          <p:spPr>
            <a:xfrm>
              <a:off x="1632" y="268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  <p:sp>
          <p:nvSpPr>
            <p:cNvPr id="332" name="Google Shape;332;p10"/>
            <p:cNvSpPr txBox="1"/>
            <p:nvPr/>
          </p:nvSpPr>
          <p:spPr>
            <a:xfrm>
              <a:off x="3360" y="2688"/>
              <a:ext cx="52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333" name="Google Shape;333;p10"/>
            <p:cNvSpPr txBox="1"/>
            <p:nvPr/>
          </p:nvSpPr>
          <p:spPr>
            <a:xfrm>
              <a:off x="2592" y="268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</p:grpSp>
      <p:grpSp>
        <p:nvGrpSpPr>
          <p:cNvPr id="334" name="Google Shape;334;p10"/>
          <p:cNvGrpSpPr/>
          <p:nvPr/>
        </p:nvGrpSpPr>
        <p:grpSpPr>
          <a:xfrm>
            <a:off x="2590800" y="4953000"/>
            <a:ext cx="3581400" cy="1143000"/>
            <a:chOff x="1824" y="2928"/>
            <a:chExt cx="2256" cy="720"/>
          </a:xfrm>
        </p:grpSpPr>
        <p:grpSp>
          <p:nvGrpSpPr>
            <p:cNvPr id="335" name="Google Shape;335;p10"/>
            <p:cNvGrpSpPr/>
            <p:nvPr/>
          </p:nvGrpSpPr>
          <p:grpSpPr>
            <a:xfrm>
              <a:off x="1824" y="3168"/>
              <a:ext cx="2256" cy="240"/>
              <a:chOff x="432" y="1488"/>
              <a:chExt cx="2256" cy="240"/>
            </a:xfrm>
          </p:grpSpPr>
          <p:sp>
            <p:nvSpPr>
              <p:cNvPr id="336" name="Google Shape;336;p10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2160" y="1488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338" name="Google Shape;338;p10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339" name="Google Shape;339;p10"/>
            <p:cNvGrpSpPr/>
            <p:nvPr/>
          </p:nvGrpSpPr>
          <p:grpSpPr>
            <a:xfrm>
              <a:off x="1824" y="2928"/>
              <a:ext cx="2256" cy="720"/>
              <a:chOff x="1632" y="2928"/>
              <a:chExt cx="2256" cy="720"/>
            </a:xfrm>
          </p:grpSpPr>
          <p:grpSp>
            <p:nvGrpSpPr>
              <p:cNvPr id="340" name="Google Shape;340;p10"/>
              <p:cNvGrpSpPr/>
              <p:nvPr/>
            </p:nvGrpSpPr>
            <p:grpSpPr>
              <a:xfrm>
                <a:off x="1632" y="3408"/>
                <a:ext cx="2256" cy="240"/>
                <a:chOff x="432" y="1728"/>
                <a:chExt cx="2256" cy="240"/>
              </a:xfrm>
            </p:grpSpPr>
            <p:sp>
              <p:nvSpPr>
                <p:cNvPr id="341" name="Google Shape;341;p10"/>
                <p:cNvSpPr txBox="1"/>
                <p:nvPr/>
              </p:nvSpPr>
              <p:spPr>
                <a:xfrm>
                  <a:off x="432" y="172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9824</a:t>
                  </a:r>
                  <a:endParaRPr/>
                </a:p>
              </p:txBody>
            </p:sp>
            <p:sp>
              <p:nvSpPr>
                <p:cNvPr id="342" name="Google Shape;342;p10"/>
                <p:cNvSpPr txBox="1"/>
                <p:nvPr/>
              </p:nvSpPr>
              <p:spPr>
                <a:xfrm>
                  <a:off x="2160" y="172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343" name="Google Shape;343;p10"/>
                <p:cNvSpPr txBox="1"/>
                <p:nvPr/>
              </p:nvSpPr>
              <p:spPr>
                <a:xfrm>
                  <a:off x="1392" y="172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Verdi</a:t>
                  </a:r>
                  <a:endParaRPr/>
                </a:p>
              </p:txBody>
            </p:sp>
          </p:grpSp>
          <p:grpSp>
            <p:nvGrpSpPr>
              <p:cNvPr id="344" name="Google Shape;344;p10"/>
              <p:cNvGrpSpPr/>
              <p:nvPr/>
            </p:nvGrpSpPr>
            <p:grpSpPr>
              <a:xfrm>
                <a:off x="1632" y="2928"/>
                <a:ext cx="2256" cy="240"/>
                <a:chOff x="432" y="1248"/>
                <a:chExt cx="2256" cy="240"/>
              </a:xfrm>
            </p:grpSpPr>
            <p:sp>
              <p:nvSpPr>
                <p:cNvPr id="345" name="Google Shape;345;p10"/>
                <p:cNvSpPr txBox="1"/>
                <p:nvPr/>
              </p:nvSpPr>
              <p:spPr>
                <a:xfrm>
                  <a:off x="432" y="124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7274</a:t>
                  </a:r>
                  <a:endParaRPr/>
                </a:p>
              </p:txBody>
            </p:sp>
            <p:sp>
              <p:nvSpPr>
                <p:cNvPr id="346" name="Google Shape;346;p10"/>
                <p:cNvSpPr txBox="1"/>
                <p:nvPr/>
              </p:nvSpPr>
              <p:spPr>
                <a:xfrm>
                  <a:off x="2160" y="124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/>
                </a:p>
              </p:txBody>
            </p:sp>
            <p:sp>
              <p:nvSpPr>
                <p:cNvPr id="347" name="Google Shape;347;p10"/>
                <p:cNvSpPr txBox="1"/>
                <p:nvPr/>
              </p:nvSpPr>
              <p:spPr>
                <a:xfrm>
                  <a:off x="1392" y="124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</p:grpSp>
        </p:grpSp>
      </p:grpSp>
      <p:grpSp>
        <p:nvGrpSpPr>
          <p:cNvPr id="348" name="Google Shape;348;p10"/>
          <p:cNvGrpSpPr/>
          <p:nvPr/>
        </p:nvGrpSpPr>
        <p:grpSpPr>
          <a:xfrm>
            <a:off x="2590800" y="5334000"/>
            <a:ext cx="3581400" cy="762000"/>
            <a:chOff x="1728" y="3264"/>
            <a:chExt cx="2256" cy="480"/>
          </a:xfrm>
        </p:grpSpPr>
        <p:grpSp>
          <p:nvGrpSpPr>
            <p:cNvPr id="349" name="Google Shape;349;p10"/>
            <p:cNvGrpSpPr/>
            <p:nvPr/>
          </p:nvGrpSpPr>
          <p:grpSpPr>
            <a:xfrm>
              <a:off x="1728" y="3264"/>
              <a:ext cx="2256" cy="240"/>
              <a:chOff x="432" y="1488"/>
              <a:chExt cx="2256" cy="240"/>
            </a:xfrm>
          </p:grpSpPr>
          <p:sp>
            <p:nvSpPr>
              <p:cNvPr id="350" name="Google Shape;350;p10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351" name="Google Shape;351;p10"/>
              <p:cNvSpPr txBox="1"/>
              <p:nvPr/>
            </p:nvSpPr>
            <p:spPr>
              <a:xfrm>
                <a:off x="2160" y="1488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352" name="Google Shape;352;p10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353" name="Google Shape;353;p10"/>
            <p:cNvGrpSpPr/>
            <p:nvPr/>
          </p:nvGrpSpPr>
          <p:grpSpPr>
            <a:xfrm>
              <a:off x="1728" y="3504"/>
              <a:ext cx="2256" cy="240"/>
              <a:chOff x="432" y="1728"/>
              <a:chExt cx="2256" cy="240"/>
            </a:xfrm>
          </p:grpSpPr>
          <p:sp>
            <p:nvSpPr>
              <p:cNvPr id="354" name="Google Shape;354;p10"/>
              <p:cNvSpPr txBox="1"/>
              <p:nvPr/>
            </p:nvSpPr>
            <p:spPr>
              <a:xfrm>
                <a:off x="432" y="1728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355" name="Google Shape;355;p10"/>
              <p:cNvSpPr txBox="1"/>
              <p:nvPr/>
            </p:nvSpPr>
            <p:spPr>
              <a:xfrm>
                <a:off x="2160" y="1728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356" name="Google Shape;356;p10"/>
              <p:cNvSpPr txBox="1"/>
              <p:nvPr/>
            </p:nvSpPr>
            <p:spPr>
              <a:xfrm>
                <a:off x="1392" y="1728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</p:grpSp>
      </p:grpSp>
      <p:grpSp>
        <p:nvGrpSpPr>
          <p:cNvPr id="357" name="Google Shape;357;p10"/>
          <p:cNvGrpSpPr/>
          <p:nvPr/>
        </p:nvGrpSpPr>
        <p:grpSpPr>
          <a:xfrm>
            <a:off x="2590800" y="4953000"/>
            <a:ext cx="3581400" cy="1143000"/>
            <a:chOff x="1776" y="2928"/>
            <a:chExt cx="2256" cy="720"/>
          </a:xfrm>
        </p:grpSpPr>
        <p:grpSp>
          <p:nvGrpSpPr>
            <p:cNvPr id="358" name="Google Shape;358;p10"/>
            <p:cNvGrpSpPr/>
            <p:nvPr/>
          </p:nvGrpSpPr>
          <p:grpSpPr>
            <a:xfrm>
              <a:off x="1776" y="3168"/>
              <a:ext cx="2256" cy="480"/>
              <a:chOff x="1632" y="3168"/>
              <a:chExt cx="2256" cy="480"/>
            </a:xfrm>
          </p:grpSpPr>
          <p:grpSp>
            <p:nvGrpSpPr>
              <p:cNvPr id="359" name="Google Shape;359;p10"/>
              <p:cNvGrpSpPr/>
              <p:nvPr/>
            </p:nvGrpSpPr>
            <p:grpSpPr>
              <a:xfrm>
                <a:off x="1632" y="3168"/>
                <a:ext cx="2256" cy="240"/>
                <a:chOff x="432" y="1488"/>
                <a:chExt cx="2256" cy="240"/>
              </a:xfrm>
            </p:grpSpPr>
            <p:sp>
              <p:nvSpPr>
                <p:cNvPr id="360" name="Google Shape;360;p10"/>
                <p:cNvSpPr txBox="1"/>
                <p:nvPr/>
              </p:nvSpPr>
              <p:spPr>
                <a:xfrm>
                  <a:off x="432" y="1488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1" name="Google Shape;361;p10"/>
                <p:cNvSpPr txBox="1"/>
                <p:nvPr/>
              </p:nvSpPr>
              <p:spPr>
                <a:xfrm>
                  <a:off x="2160" y="1488"/>
                  <a:ext cx="52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2" name="Google Shape;362;p10"/>
                <p:cNvSpPr txBox="1"/>
                <p:nvPr/>
              </p:nvSpPr>
              <p:spPr>
                <a:xfrm>
                  <a:off x="1392" y="1488"/>
                  <a:ext cx="76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363" name="Google Shape;363;p10"/>
              <p:cNvGrpSpPr/>
              <p:nvPr/>
            </p:nvGrpSpPr>
            <p:grpSpPr>
              <a:xfrm>
                <a:off x="1632" y="3408"/>
                <a:ext cx="2256" cy="240"/>
                <a:chOff x="432" y="1728"/>
                <a:chExt cx="2256" cy="240"/>
              </a:xfrm>
            </p:grpSpPr>
            <p:sp>
              <p:nvSpPr>
                <p:cNvPr id="364" name="Google Shape;364;p10"/>
                <p:cNvSpPr txBox="1"/>
                <p:nvPr/>
              </p:nvSpPr>
              <p:spPr>
                <a:xfrm>
                  <a:off x="432" y="1728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5" name="Google Shape;365;p10"/>
                <p:cNvSpPr txBox="1"/>
                <p:nvPr/>
              </p:nvSpPr>
              <p:spPr>
                <a:xfrm>
                  <a:off x="2160" y="1728"/>
                  <a:ext cx="52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6" name="Google Shape;366;p10"/>
                <p:cNvSpPr txBox="1"/>
                <p:nvPr/>
              </p:nvSpPr>
              <p:spPr>
                <a:xfrm>
                  <a:off x="1392" y="1728"/>
                  <a:ext cx="76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367" name="Google Shape;367;p10"/>
            <p:cNvGrpSpPr/>
            <p:nvPr/>
          </p:nvGrpSpPr>
          <p:grpSpPr>
            <a:xfrm>
              <a:off x="1776" y="2928"/>
              <a:ext cx="2256" cy="240"/>
              <a:chOff x="432" y="1248"/>
              <a:chExt cx="2256" cy="240"/>
            </a:xfrm>
          </p:grpSpPr>
          <p:sp>
            <p:nvSpPr>
              <p:cNvPr id="368" name="Google Shape;368;p10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7274</a:t>
                </a:r>
                <a:endParaRPr/>
              </a:p>
            </p:txBody>
          </p:sp>
          <p:sp>
            <p:nvSpPr>
              <p:cNvPr id="369" name="Google Shape;369;p10"/>
              <p:cNvSpPr txBox="1"/>
              <p:nvPr/>
            </p:nvSpPr>
            <p:spPr>
              <a:xfrm>
                <a:off x="2160" y="124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370" name="Google Shape;370;p10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</p:grpSp>
      </p:grpSp>
      <p:sp>
        <p:nvSpPr>
          <p:cNvPr id="371" name="Google Shape;371;p1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Differenza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10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56" name="Google Shape;2856;p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57" name="Google Shape;2857;p10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8" name="Google Shape;2858;p10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e algebra</a:t>
            </a:r>
            <a:endParaRPr/>
          </a:p>
        </p:txBody>
      </p:sp>
      <p:sp>
        <p:nvSpPr>
          <p:cNvPr id="2859" name="Google Shape;2859;p10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Calcolo e algebra sono "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equivalenti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ogni espressione del calcolo relazionale che sia indipendente dal dominio esiste un'espressione dell'algebra relazionale equivalente a essa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ogni espressione dell'algebra relazionale esiste un'espressione del calcolo relazionale equivalente a essa (e di conseguenza indipendente dal dominio)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10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65" name="Google Shape;2865;p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66" name="Google Shape;2866;p10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7" name="Google Shape;2867;p101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su ennuple 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 dichiarazioni di range</a:t>
            </a:r>
            <a:endParaRPr/>
          </a:p>
        </p:txBody>
      </p:sp>
      <p:sp>
        <p:nvSpPr>
          <p:cNvPr id="2868" name="Google Shape;2868;p101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superare le limitazioni del calcolo su domini: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dobbiamo "ridurre" le variabili; un buon modo: una variabile per ciascuna ennupla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 si' che i valori provengano dalla base di dati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calcolo su ennuple con dichiarazioni di range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risponde ad entrambe le esigenze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10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74" name="Google Shape;2874;p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75" name="Google Shape;2875;p10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6" name="Google Shape;2876;p10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su ennuple 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 dichiarazioni di range, sintassi</a:t>
            </a:r>
            <a:endParaRPr/>
          </a:p>
        </p:txBody>
      </p:sp>
      <p:sp>
        <p:nvSpPr>
          <p:cNvPr id="2877" name="Google Shape;2877;p10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espressioni hanno la forma: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TargetList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RangeList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RangeList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elenca le variabili libere della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ognuna con il relativo campo di variabilità (una relazione)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TargetList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 elementi del tipo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Y: x.Z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(oppure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x.Z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anche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x.*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ha: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 di confronto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x.A ϑ c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x.A ϑ y.B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connettivi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quantificatori che associano un range alle variabili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∃x(R)(...)       ∀x(R)(...)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10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83" name="Google Shape;2883;p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84" name="Google Shape;2884;p10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5" name="Google Shape;2885;p10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0a</a:t>
            </a:r>
            <a:endParaRPr/>
          </a:p>
        </p:txBody>
      </p:sp>
      <p:sp>
        <p:nvSpPr>
          <p:cNvPr id="2886" name="Google Shape;2886;p103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nome, età e stipendio degli impiegati che guadagnano più di 40 milioni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e, Stipendio: s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i.* | i(Impiegati) | i.Stipendio &gt; 40 }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10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92" name="Google Shape;2892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93" name="Google Shape;2893;p10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4" name="Google Shape;2894;p10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0b</a:t>
            </a:r>
            <a:endParaRPr/>
          </a:p>
        </p:txBody>
      </p:sp>
      <p:sp>
        <p:nvSpPr>
          <p:cNvPr id="2895" name="Google Shape;2895;p10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 ed età di tutti gli impiegati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Matricola, Nome, Età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i.(Matricola,Nome,Età) | i(Impiegati) | }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10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01" name="Google Shape;2901;p1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02" name="Google Shape;2902;p10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3" name="Google Shape;2903;p105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1</a:t>
            </a:r>
            <a:endParaRPr/>
          </a:p>
        </p:txBody>
      </p:sp>
      <p:sp>
        <p:nvSpPr>
          <p:cNvPr id="2904" name="Google Shape;2904;p105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 ed età degli impiegati che guadagnano più di 40 milioni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Matricola, Nome, Età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(SEL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i.(Matricola,Nome,Età) | i(Impiegati) | i.Stipendio &gt; 40 }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0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10" name="Google Shape;2910;p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11" name="Google Shape;2911;p10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2" name="Google Shape;2912;p10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2</a:t>
            </a:r>
            <a:endParaRPr/>
          </a:p>
        </p:txBody>
      </p:sp>
      <p:sp>
        <p:nvSpPr>
          <p:cNvPr id="2913" name="Google Shape;2913;p10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le matricole dei capi degli impiegati che guadagnano più di 40 milioni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Capo: c | Supervisione(Capo:c,Impiegato:m) ∧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s.Capo | i(Impiegati) , s(Supervisione) |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i.Matricola=s.Impiegato ∧ i.Stipendio &gt; 40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10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19" name="Google Shape;2919;p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20" name="Google Shape;2920;p10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1" name="Google Shape;2921;p10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3</a:t>
            </a:r>
            <a:endParaRPr/>
          </a:p>
        </p:txBody>
      </p:sp>
      <p:sp>
        <p:nvSpPr>
          <p:cNvPr id="2922" name="Google Shape;2922;p107"/>
          <p:cNvSpPr txBox="1"/>
          <p:nvPr>
            <p:ph idx="1" type="body"/>
          </p:nvPr>
        </p:nvSpPr>
        <p:spPr>
          <a:xfrm>
            <a:off x="228600" y="16764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nome e stipendio dei capi degli impiegati che guadagnano più di 40 milioni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NomeC: nc, StipC: sc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m, Nome: n, Età: e, Stipendio: s) ∧ s &gt; 40  ∧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Supervisione(Capo:c,Impiegato:m) ∧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Impiegati(Matricola:c, Nome:nc, Età:ec, Stipendio:sc) }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NomeC,StipC: i'.(Nome,Stip) | 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i'(Impiegati), s(Supervisione), i(Impiegati) |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i'.Matricola=s.Capo ∧ i.Matricola=s.Impiegato ∧ i.Stipendio &gt; 40 }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10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28" name="Google Shape;2928;p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29" name="Google Shape;2929;p10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0" name="Google Shape;2930;p10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4</a:t>
            </a:r>
            <a:endParaRPr/>
          </a:p>
        </p:txBody>
      </p:sp>
      <p:sp>
        <p:nvSpPr>
          <p:cNvPr id="2931" name="Google Shape;2931;p108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gli impiegati che guadagnano più del rispettivo capo, mostrando matricola, nome e stipendio di ciascuno di essi e del capo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Matr: m, Nome: n, Stip: s, NomeC: nc, StipC: sc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m, Nome: n, Età: e, Stipendio: s)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Supervisione(Capo:c,Impiegato:m)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c, Nome: nc, Età: ec, Stipendio: sc)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&gt; sc}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i.(Nome,Matr,Stip), NomeC,MatrC,StipC: i'.(Nome,Matr,Stip) |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i'(Impiegati), s(Supervisione), i(Impiegati) |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i'.Matricola=s.Capo ∧ i.Matricola=s.Impiegato ∧ i.Stipendio &gt; i'.Stipendio }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10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37" name="Google Shape;2937;p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38" name="Google Shape;2938;p10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9" name="Google Shape;2939;p10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5</a:t>
            </a:r>
            <a:endParaRPr/>
          </a:p>
        </p:txBody>
      </p:sp>
      <p:sp>
        <p:nvSpPr>
          <p:cNvPr id="2940" name="Google Shape;2940;p10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 e nome dei capi i cui impiegati guadagnano tutti più di 40 milioni.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{Matricola: c, Nome: n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c, Nome: n, Età: e, Stipendio: s)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 Impiegato:m)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¬ ∃m'(∃n'(∃e'(∃s'(Impiegati(Matr: m', Nome: n', Età: e', Stip: s')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Supervisione(Capo:c, Impiegato:m') ∧ s' ≤ 40}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i.(Matricola, Nome) | s(Supervisione), i(Impiegati) |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i.Matricola=s.Capo ∧ ¬(∃i'(Impiegati)(∃s'(Supervisione)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(s.Capo=s'.Capo ∧ s'.Impiegato=i'.Matricola ∧ i'.Stipendio ≤ 40)))}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77" name="Google Shape;3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78" name="Google Shape;3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379" name="Google Shape;379;p11"/>
          <p:cNvGrpSpPr/>
          <p:nvPr/>
        </p:nvGrpSpPr>
        <p:grpSpPr>
          <a:xfrm>
            <a:off x="1371600" y="2057400"/>
            <a:ext cx="2743200" cy="1981200"/>
            <a:chOff x="432" y="720"/>
            <a:chExt cx="1728" cy="1248"/>
          </a:xfrm>
        </p:grpSpPr>
        <p:sp>
          <p:nvSpPr>
            <p:cNvPr id="380" name="Google Shape;380;p11"/>
            <p:cNvSpPr txBox="1"/>
            <p:nvPr/>
          </p:nvSpPr>
          <p:spPr>
            <a:xfrm>
              <a:off x="432" y="720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Paternità </a:t>
              </a:r>
              <a:endParaRPr/>
            </a:p>
          </p:txBody>
        </p:sp>
        <p:grpSp>
          <p:nvGrpSpPr>
            <p:cNvPr id="381" name="Google Shape;381;p11"/>
            <p:cNvGrpSpPr/>
            <p:nvPr/>
          </p:nvGrpSpPr>
          <p:grpSpPr>
            <a:xfrm>
              <a:off x="432" y="1008"/>
              <a:ext cx="1728" cy="960"/>
              <a:chOff x="432" y="1008"/>
              <a:chExt cx="1728" cy="960"/>
            </a:xfrm>
          </p:grpSpPr>
          <p:sp>
            <p:nvSpPr>
              <p:cNvPr id="382" name="Google Shape;382;p11"/>
              <p:cNvSpPr txBox="1"/>
              <p:nvPr/>
            </p:nvSpPr>
            <p:spPr>
              <a:xfrm>
                <a:off x="432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Padre</a:t>
                </a:r>
                <a:endParaRPr/>
              </a:p>
            </p:txBody>
          </p:sp>
          <p:sp>
            <p:nvSpPr>
              <p:cNvPr id="383" name="Google Shape;383;p11"/>
              <p:cNvSpPr txBox="1"/>
              <p:nvPr/>
            </p:nvSpPr>
            <p:spPr>
              <a:xfrm>
                <a:off x="1392" y="1008"/>
                <a:ext cx="76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Figlio</a:t>
                </a:r>
                <a:endParaRPr/>
              </a:p>
            </p:txBody>
          </p:sp>
          <p:sp>
            <p:nvSpPr>
              <p:cNvPr id="384" name="Google Shape;384;p11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Adamo</a:t>
                </a:r>
                <a:endParaRPr/>
              </a:p>
            </p:txBody>
          </p:sp>
          <p:sp>
            <p:nvSpPr>
              <p:cNvPr id="385" name="Google Shape;385;p11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Caino</a:t>
                </a:r>
                <a:endParaRPr/>
              </a:p>
            </p:txBody>
          </p:sp>
          <p:sp>
            <p:nvSpPr>
              <p:cNvPr id="386" name="Google Shape;386;p11"/>
              <p:cNvSpPr txBox="1"/>
              <p:nvPr/>
            </p:nvSpPr>
            <p:spPr>
              <a:xfrm>
                <a:off x="432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Abramo</a:t>
                </a:r>
                <a:endParaRPr/>
              </a:p>
            </p:txBody>
          </p:sp>
          <p:sp>
            <p:nvSpPr>
              <p:cNvPr id="387" name="Google Shape;387;p11"/>
              <p:cNvSpPr txBox="1"/>
              <p:nvPr/>
            </p:nvSpPr>
            <p:spPr>
              <a:xfrm>
                <a:off x="1392" y="17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Isacco</a:t>
                </a:r>
                <a:endParaRPr/>
              </a:p>
            </p:txBody>
          </p:sp>
          <p:sp>
            <p:nvSpPr>
              <p:cNvPr id="388" name="Google Shape;388;p11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Adamo</a:t>
                </a:r>
                <a:endParaRPr/>
              </a:p>
            </p:txBody>
          </p:sp>
          <p:sp>
            <p:nvSpPr>
              <p:cNvPr id="389" name="Google Shape;389;p11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Abele</a:t>
                </a:r>
                <a:endParaRPr/>
              </a:p>
            </p:txBody>
          </p:sp>
        </p:grpSp>
      </p:grpSp>
      <p:grpSp>
        <p:nvGrpSpPr>
          <p:cNvPr id="390" name="Google Shape;390;p11"/>
          <p:cNvGrpSpPr/>
          <p:nvPr/>
        </p:nvGrpSpPr>
        <p:grpSpPr>
          <a:xfrm>
            <a:off x="5105400" y="2057400"/>
            <a:ext cx="2743200" cy="1981200"/>
            <a:chOff x="3072" y="720"/>
            <a:chExt cx="1728" cy="1248"/>
          </a:xfrm>
        </p:grpSpPr>
        <p:sp>
          <p:nvSpPr>
            <p:cNvPr id="391" name="Google Shape;391;p11"/>
            <p:cNvSpPr txBox="1"/>
            <p:nvPr/>
          </p:nvSpPr>
          <p:spPr>
            <a:xfrm>
              <a:off x="3072" y="720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Maternità </a:t>
              </a:r>
              <a:endParaRPr/>
            </a:p>
          </p:txBody>
        </p:sp>
        <p:grpSp>
          <p:nvGrpSpPr>
            <p:cNvPr id="392" name="Google Shape;392;p11"/>
            <p:cNvGrpSpPr/>
            <p:nvPr/>
          </p:nvGrpSpPr>
          <p:grpSpPr>
            <a:xfrm>
              <a:off x="3072" y="1008"/>
              <a:ext cx="1728" cy="960"/>
              <a:chOff x="432" y="1008"/>
              <a:chExt cx="1728" cy="960"/>
            </a:xfrm>
          </p:grpSpPr>
          <p:sp>
            <p:nvSpPr>
              <p:cNvPr id="393" name="Google Shape;393;p11"/>
              <p:cNvSpPr txBox="1"/>
              <p:nvPr/>
            </p:nvSpPr>
            <p:spPr>
              <a:xfrm>
                <a:off x="432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Madre</a:t>
                </a:r>
                <a:endParaRPr/>
              </a:p>
            </p:txBody>
          </p:sp>
          <p:sp>
            <p:nvSpPr>
              <p:cNvPr id="394" name="Google Shape;394;p11"/>
              <p:cNvSpPr txBox="1"/>
              <p:nvPr/>
            </p:nvSpPr>
            <p:spPr>
              <a:xfrm>
                <a:off x="1392" y="1008"/>
                <a:ext cx="76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Figlio</a:t>
                </a:r>
                <a:endParaRPr/>
              </a:p>
            </p:txBody>
          </p:sp>
          <p:sp>
            <p:nvSpPr>
              <p:cNvPr id="395" name="Google Shape;395;p11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Eva</a:t>
                </a:r>
                <a:endParaRPr/>
              </a:p>
            </p:txBody>
          </p:sp>
          <p:sp>
            <p:nvSpPr>
              <p:cNvPr id="396" name="Google Shape;396;p11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Set</a:t>
                </a:r>
                <a:endParaRPr/>
              </a:p>
            </p:txBody>
          </p:sp>
          <p:sp>
            <p:nvSpPr>
              <p:cNvPr id="397" name="Google Shape;397;p11"/>
              <p:cNvSpPr txBox="1"/>
              <p:nvPr/>
            </p:nvSpPr>
            <p:spPr>
              <a:xfrm>
                <a:off x="432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Sara</a:t>
                </a:r>
                <a:endParaRPr/>
              </a:p>
            </p:txBody>
          </p:sp>
          <p:sp>
            <p:nvSpPr>
              <p:cNvPr id="398" name="Google Shape;398;p11"/>
              <p:cNvSpPr txBox="1"/>
              <p:nvPr/>
            </p:nvSpPr>
            <p:spPr>
              <a:xfrm>
                <a:off x="1392" y="17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Isacco</a:t>
                </a:r>
                <a:endParaRPr/>
              </a:p>
            </p:txBody>
          </p:sp>
          <p:sp>
            <p:nvSpPr>
              <p:cNvPr id="399" name="Google Shape;399;p11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Eva</a:t>
                </a:r>
                <a:endParaRPr/>
              </a:p>
            </p:txBody>
          </p:sp>
          <p:sp>
            <p:nvSpPr>
              <p:cNvPr id="400" name="Google Shape;400;p11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Abele</a:t>
                </a:r>
                <a:endParaRPr/>
              </a:p>
            </p:txBody>
          </p:sp>
        </p:grpSp>
      </p:grpSp>
      <p:sp>
        <p:nvSpPr>
          <p:cNvPr id="401" name="Google Shape;401;p11"/>
          <p:cNvSpPr txBox="1"/>
          <p:nvPr/>
        </p:nvSpPr>
        <p:spPr>
          <a:xfrm>
            <a:off x="2362200" y="47244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Paternità  ∪ Maternità</a:t>
            </a:r>
            <a:endParaRPr/>
          </a:p>
        </p:txBody>
      </p:sp>
      <p:sp>
        <p:nvSpPr>
          <p:cNvPr id="402" name="Google Shape;402;p11"/>
          <p:cNvSpPr txBox="1"/>
          <p:nvPr/>
        </p:nvSpPr>
        <p:spPr>
          <a:xfrm>
            <a:off x="2362200" y="5257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?? </a:t>
            </a:r>
            <a:endParaRPr/>
          </a:p>
        </p:txBody>
      </p:sp>
      <p:sp>
        <p:nvSpPr>
          <p:cNvPr id="403" name="Google Shape;403;p11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unione sensata ma impossibile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1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46" name="Google Shape;2946;p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47" name="Google Shape;2947;p1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8" name="Google Shape;2948;p11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Attenzione!</a:t>
            </a:r>
            <a:endParaRPr/>
          </a:p>
        </p:txBody>
      </p:sp>
      <p:sp>
        <p:nvSpPr>
          <p:cNvPr id="2949" name="Google Shape;2949;p11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calcolo su ennuple con dichiarazioni di range non permette di esprimere alcune interrogazioni importanti, in particolare le unioni: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(AB) ∪ R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(AB)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Quale potrebbe essere il range per una variabile? Oppure due variabili?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Nota: intersezione e differenza sono esprimibili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questa ragione SQL (che è basato su questo calcolo) prevede un operatore esplicito di unione, ma non tutte le versioni prevedono intersezione e differenza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55" name="Google Shape;2955;p1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56" name="Google Shape;2956;p1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7" name="Google Shape;2957;p111"/>
          <p:cNvSpPr txBox="1"/>
          <p:nvPr>
            <p:ph type="title"/>
          </p:nvPr>
        </p:nvSpPr>
        <p:spPr>
          <a:xfrm>
            <a:off x="457200" y="2286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e algebra relazionale: limiti</a:t>
            </a:r>
            <a:endParaRPr/>
          </a:p>
        </p:txBody>
      </p:sp>
      <p:sp>
        <p:nvSpPr>
          <p:cNvPr id="2958" name="Google Shape;2958;p111"/>
          <p:cNvSpPr txBox="1"/>
          <p:nvPr>
            <p:ph idx="1" type="body"/>
          </p:nvPr>
        </p:nvSpPr>
        <p:spPr>
          <a:xfrm>
            <a:off x="457200" y="1295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Calcolo e algebra sono sostanzialmente equivalenti: l'insieme di interrogazioni con essi esprimibili è quindi significativo; il concetto è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robusto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 sono però interrogazioni interessanti non esprimibili: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calcolo di valori derivati: possiamo solo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estrarre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valori, non calcolarne di nuovi; calcoli di interesse: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livello di ennupla o di singolo valore (conversioni somme, differenze, etc.)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insiemi di ennuple (somme, medie, etc.)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 estensioni sono ragionevoli, le vedremo in SQL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interrogazioni inerentemente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ricorsive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come la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chiusura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transitiva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1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964" name="Google Shape;2964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965" name="Google Shape;2965;p1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6" name="Google Shape;2966;p112"/>
          <p:cNvSpPr txBox="1"/>
          <p:nvPr>
            <p:ph type="title"/>
          </p:nvPr>
        </p:nvSpPr>
        <p:spPr>
          <a:xfrm>
            <a:off x="457200" y="2286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Chiusura transitiva</a:t>
            </a:r>
            <a:endParaRPr/>
          </a:p>
        </p:txBody>
      </p:sp>
      <p:sp>
        <p:nvSpPr>
          <p:cNvPr id="2967" name="Google Shape;2967;p112"/>
          <p:cNvSpPr txBox="1"/>
          <p:nvPr>
            <p:ph idx="1" type="body"/>
          </p:nvPr>
        </p:nvSpPr>
        <p:spPr>
          <a:xfrm>
            <a:off x="457200" y="1371600"/>
            <a:ext cx="8305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</a:t>
            </a:r>
            <a:r>
              <a:rPr b="1" i="0" lang="en-US" sz="28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Impiegato,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Capo)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ogni impiegato, trovare tutti i superiori (cioè il capo, il capo del capo, e cosi' via)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8" name="Google Shape;2968;p112"/>
          <p:cNvGrpSpPr/>
          <p:nvPr/>
        </p:nvGrpSpPr>
        <p:grpSpPr>
          <a:xfrm>
            <a:off x="609600" y="3576637"/>
            <a:ext cx="3505200" cy="1538287"/>
            <a:chOff x="384" y="2253"/>
            <a:chExt cx="2208" cy="969"/>
          </a:xfrm>
        </p:grpSpPr>
        <p:sp>
          <p:nvSpPr>
            <p:cNvPr id="2969" name="Google Shape;2969;p112"/>
            <p:cNvSpPr txBox="1"/>
            <p:nvPr/>
          </p:nvSpPr>
          <p:spPr>
            <a:xfrm>
              <a:off x="384" y="2495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970" name="Google Shape;2970;p112"/>
            <p:cNvSpPr txBox="1"/>
            <p:nvPr/>
          </p:nvSpPr>
          <p:spPr>
            <a:xfrm>
              <a:off x="384" y="2736"/>
              <a:ext cx="1152" cy="2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971" name="Google Shape;2971;p112"/>
            <p:cNvSpPr txBox="1"/>
            <p:nvPr/>
          </p:nvSpPr>
          <p:spPr>
            <a:xfrm>
              <a:off x="384" y="2254"/>
              <a:ext cx="1152" cy="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2972" name="Google Shape;2972;p112"/>
            <p:cNvSpPr txBox="1"/>
            <p:nvPr/>
          </p:nvSpPr>
          <p:spPr>
            <a:xfrm>
              <a:off x="384" y="2495"/>
              <a:ext cx="1152" cy="2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973" name="Google Shape;2973;p112"/>
            <p:cNvSpPr txBox="1"/>
            <p:nvPr/>
          </p:nvSpPr>
          <p:spPr>
            <a:xfrm>
              <a:off x="384" y="2736"/>
              <a:ext cx="1152" cy="2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974" name="Google Shape;2974;p112"/>
            <p:cNvSpPr txBox="1"/>
            <p:nvPr/>
          </p:nvSpPr>
          <p:spPr>
            <a:xfrm>
              <a:off x="384" y="2495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975" name="Google Shape;2975;p112"/>
            <p:cNvSpPr txBox="1"/>
            <p:nvPr/>
          </p:nvSpPr>
          <p:spPr>
            <a:xfrm>
              <a:off x="384" y="2736"/>
              <a:ext cx="1152" cy="2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976" name="Google Shape;2976;p112"/>
            <p:cNvSpPr txBox="1"/>
            <p:nvPr/>
          </p:nvSpPr>
          <p:spPr>
            <a:xfrm>
              <a:off x="384" y="2978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2977" name="Google Shape;2977;p112"/>
            <p:cNvSpPr txBox="1"/>
            <p:nvPr/>
          </p:nvSpPr>
          <p:spPr>
            <a:xfrm>
              <a:off x="1536" y="2494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978" name="Google Shape;2978;p112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979" name="Google Shape;2979;p112"/>
            <p:cNvSpPr txBox="1"/>
            <p:nvPr/>
          </p:nvSpPr>
          <p:spPr>
            <a:xfrm>
              <a:off x="1536" y="2253"/>
              <a:ext cx="1056" cy="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2980" name="Google Shape;2980;p112"/>
            <p:cNvSpPr txBox="1"/>
            <p:nvPr/>
          </p:nvSpPr>
          <p:spPr>
            <a:xfrm>
              <a:off x="1536" y="2494"/>
              <a:ext cx="1056" cy="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981" name="Google Shape;2981;p112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982" name="Google Shape;2982;p112"/>
            <p:cNvSpPr txBox="1"/>
            <p:nvPr/>
          </p:nvSpPr>
          <p:spPr>
            <a:xfrm>
              <a:off x="1536" y="2494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2983" name="Google Shape;2983;p112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984" name="Google Shape;2984;p112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985" name="Google Shape;2985;p112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986" name="Google Shape;2986;p112"/>
            <p:cNvSpPr txBox="1"/>
            <p:nvPr/>
          </p:nvSpPr>
          <p:spPr>
            <a:xfrm>
              <a:off x="1536" y="2976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</p:grpSp>
      <p:grpSp>
        <p:nvGrpSpPr>
          <p:cNvPr id="2987" name="Google Shape;2987;p112"/>
          <p:cNvGrpSpPr/>
          <p:nvPr/>
        </p:nvGrpSpPr>
        <p:grpSpPr>
          <a:xfrm>
            <a:off x="4572000" y="3581400"/>
            <a:ext cx="3733800" cy="1533525"/>
            <a:chOff x="2880" y="2256"/>
            <a:chExt cx="2352" cy="966"/>
          </a:xfrm>
        </p:grpSpPr>
        <p:sp>
          <p:nvSpPr>
            <p:cNvPr id="2988" name="Google Shape;2988;p112"/>
            <p:cNvSpPr txBox="1"/>
            <p:nvPr/>
          </p:nvSpPr>
          <p:spPr>
            <a:xfrm>
              <a:off x="2880" y="2497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989" name="Google Shape;2989;p112"/>
            <p:cNvSpPr txBox="1"/>
            <p:nvPr/>
          </p:nvSpPr>
          <p:spPr>
            <a:xfrm>
              <a:off x="2880" y="2738"/>
              <a:ext cx="1248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990" name="Google Shape;2990;p112"/>
            <p:cNvSpPr txBox="1"/>
            <p:nvPr/>
          </p:nvSpPr>
          <p:spPr>
            <a:xfrm>
              <a:off x="2880" y="2256"/>
              <a:ext cx="1248" cy="2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2991" name="Google Shape;2991;p112"/>
            <p:cNvSpPr txBox="1"/>
            <p:nvPr/>
          </p:nvSpPr>
          <p:spPr>
            <a:xfrm>
              <a:off x="2880" y="2497"/>
              <a:ext cx="1248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992" name="Google Shape;2992;p112"/>
            <p:cNvSpPr txBox="1"/>
            <p:nvPr/>
          </p:nvSpPr>
          <p:spPr>
            <a:xfrm>
              <a:off x="2880" y="2738"/>
              <a:ext cx="1248" cy="2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993" name="Google Shape;2993;p112"/>
            <p:cNvSpPr txBox="1"/>
            <p:nvPr/>
          </p:nvSpPr>
          <p:spPr>
            <a:xfrm>
              <a:off x="2880" y="2497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994" name="Google Shape;2994;p112"/>
            <p:cNvSpPr txBox="1"/>
            <p:nvPr/>
          </p:nvSpPr>
          <p:spPr>
            <a:xfrm>
              <a:off x="2880" y="2738"/>
              <a:ext cx="1248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995" name="Google Shape;2995;p112"/>
            <p:cNvSpPr txBox="1"/>
            <p:nvPr/>
          </p:nvSpPr>
          <p:spPr>
            <a:xfrm>
              <a:off x="2880" y="2980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2996" name="Google Shape;2996;p112"/>
            <p:cNvSpPr txBox="1"/>
            <p:nvPr/>
          </p:nvSpPr>
          <p:spPr>
            <a:xfrm>
              <a:off x="4128" y="2498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997" name="Google Shape;2997;p112"/>
            <p:cNvSpPr txBox="1"/>
            <p:nvPr/>
          </p:nvSpPr>
          <p:spPr>
            <a:xfrm>
              <a:off x="4128" y="2740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998" name="Google Shape;2998;p112"/>
            <p:cNvSpPr txBox="1"/>
            <p:nvPr/>
          </p:nvSpPr>
          <p:spPr>
            <a:xfrm>
              <a:off x="4128" y="2257"/>
              <a:ext cx="1104" cy="2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Superiore</a:t>
              </a:r>
              <a:endParaRPr/>
            </a:p>
          </p:txBody>
        </p:sp>
        <p:sp>
          <p:nvSpPr>
            <p:cNvPr id="2999" name="Google Shape;2999;p112"/>
            <p:cNvSpPr txBox="1"/>
            <p:nvPr/>
          </p:nvSpPr>
          <p:spPr>
            <a:xfrm>
              <a:off x="4128" y="2498"/>
              <a:ext cx="1104" cy="2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3000" name="Google Shape;3000;p112"/>
            <p:cNvSpPr txBox="1"/>
            <p:nvPr/>
          </p:nvSpPr>
          <p:spPr>
            <a:xfrm>
              <a:off x="4128" y="2740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01" name="Google Shape;3001;p112"/>
            <p:cNvSpPr txBox="1"/>
            <p:nvPr/>
          </p:nvSpPr>
          <p:spPr>
            <a:xfrm>
              <a:off x="4128" y="2498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02" name="Google Shape;3002;p112"/>
            <p:cNvSpPr txBox="1"/>
            <p:nvPr/>
          </p:nvSpPr>
          <p:spPr>
            <a:xfrm>
              <a:off x="4128" y="2740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03" name="Google Shape;3003;p112"/>
            <p:cNvSpPr txBox="1"/>
            <p:nvPr/>
          </p:nvSpPr>
          <p:spPr>
            <a:xfrm>
              <a:off x="4128" y="2740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04" name="Google Shape;3004;p112"/>
            <p:cNvSpPr txBox="1"/>
            <p:nvPr/>
          </p:nvSpPr>
          <p:spPr>
            <a:xfrm>
              <a:off x="4128" y="2740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05" name="Google Shape;3005;p112"/>
            <p:cNvSpPr txBox="1"/>
            <p:nvPr/>
          </p:nvSpPr>
          <p:spPr>
            <a:xfrm>
              <a:off x="4128" y="2980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</p:grpSp>
      <p:grpSp>
        <p:nvGrpSpPr>
          <p:cNvPr id="3006" name="Google Shape;3006;p112"/>
          <p:cNvGrpSpPr/>
          <p:nvPr/>
        </p:nvGrpSpPr>
        <p:grpSpPr>
          <a:xfrm>
            <a:off x="609600" y="3962400"/>
            <a:ext cx="7696200" cy="1525587"/>
            <a:chOff x="384" y="2496"/>
            <a:chExt cx="4848" cy="961"/>
          </a:xfrm>
        </p:grpSpPr>
        <p:sp>
          <p:nvSpPr>
            <p:cNvPr id="3007" name="Google Shape;3007;p112"/>
            <p:cNvSpPr txBox="1"/>
            <p:nvPr/>
          </p:nvSpPr>
          <p:spPr>
            <a:xfrm>
              <a:off x="2880" y="3216"/>
              <a:ext cx="1248" cy="24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3008" name="Google Shape;3008;p112"/>
            <p:cNvSpPr txBox="1"/>
            <p:nvPr/>
          </p:nvSpPr>
          <p:spPr>
            <a:xfrm>
              <a:off x="4128" y="3214"/>
              <a:ext cx="1104" cy="24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  <p:sp>
          <p:nvSpPr>
            <p:cNvPr id="3009" name="Google Shape;3009;p112"/>
            <p:cNvSpPr txBox="1"/>
            <p:nvPr/>
          </p:nvSpPr>
          <p:spPr>
            <a:xfrm>
              <a:off x="1536" y="2496"/>
              <a:ext cx="1056" cy="24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10" name="Google Shape;3010;p112"/>
            <p:cNvSpPr txBox="1"/>
            <p:nvPr/>
          </p:nvSpPr>
          <p:spPr>
            <a:xfrm>
              <a:off x="384" y="2976"/>
              <a:ext cx="1152" cy="24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1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016" name="Google Shape;3016;p1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017" name="Google Shape;3017;p1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18" name="Google Shape;3018;p113"/>
          <p:cNvSpPr txBox="1"/>
          <p:nvPr>
            <p:ph type="title"/>
          </p:nvPr>
        </p:nvSpPr>
        <p:spPr>
          <a:xfrm>
            <a:off x="457200" y="2286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Chiusura transitiva, come si fa?</a:t>
            </a:r>
            <a:endParaRPr/>
          </a:p>
        </p:txBody>
      </p:sp>
      <p:sp>
        <p:nvSpPr>
          <p:cNvPr id="3019" name="Google Shape;3019;p113"/>
          <p:cNvSpPr txBox="1"/>
          <p:nvPr>
            <p:ph idx="1" type="body"/>
          </p:nvPr>
        </p:nvSpPr>
        <p:spPr>
          <a:xfrm>
            <a:off x="457200" y="1676400"/>
            <a:ext cx="8305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Nell'esempio, basterebbe il join della relazione con se stessa, previa opportuna ridenominazione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Ma:</a:t>
            </a:r>
            <a:endParaRPr/>
          </a:p>
        </p:txBody>
      </p:sp>
      <p:grpSp>
        <p:nvGrpSpPr>
          <p:cNvPr id="3020" name="Google Shape;3020;p113"/>
          <p:cNvGrpSpPr/>
          <p:nvPr/>
        </p:nvGrpSpPr>
        <p:grpSpPr>
          <a:xfrm>
            <a:off x="4572000" y="3200400"/>
            <a:ext cx="3733800" cy="1909762"/>
            <a:chOff x="2880" y="2016"/>
            <a:chExt cx="2352" cy="1203"/>
          </a:xfrm>
        </p:grpSpPr>
        <p:grpSp>
          <p:nvGrpSpPr>
            <p:cNvPr id="3021" name="Google Shape;3021;p113"/>
            <p:cNvGrpSpPr/>
            <p:nvPr/>
          </p:nvGrpSpPr>
          <p:grpSpPr>
            <a:xfrm>
              <a:off x="2880" y="2016"/>
              <a:ext cx="2352" cy="966"/>
              <a:chOff x="2880" y="2256"/>
              <a:chExt cx="2352" cy="966"/>
            </a:xfrm>
          </p:grpSpPr>
          <p:sp>
            <p:nvSpPr>
              <p:cNvPr id="3022" name="Google Shape;3022;p113"/>
              <p:cNvSpPr txBox="1"/>
              <p:nvPr/>
            </p:nvSpPr>
            <p:spPr>
              <a:xfrm>
                <a:off x="2880" y="2497"/>
                <a:ext cx="1248" cy="24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3023" name="Google Shape;3023;p113"/>
              <p:cNvSpPr txBox="1"/>
              <p:nvPr/>
            </p:nvSpPr>
            <p:spPr>
              <a:xfrm>
                <a:off x="2880" y="2738"/>
                <a:ext cx="1248" cy="2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3024" name="Google Shape;3024;p113"/>
              <p:cNvSpPr txBox="1"/>
              <p:nvPr/>
            </p:nvSpPr>
            <p:spPr>
              <a:xfrm>
                <a:off x="2880" y="2256"/>
                <a:ext cx="1248" cy="2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3025" name="Google Shape;3025;p113"/>
              <p:cNvSpPr txBox="1"/>
              <p:nvPr/>
            </p:nvSpPr>
            <p:spPr>
              <a:xfrm>
                <a:off x="2880" y="2497"/>
                <a:ext cx="1248" cy="2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3026" name="Google Shape;3026;p113"/>
              <p:cNvSpPr txBox="1"/>
              <p:nvPr/>
            </p:nvSpPr>
            <p:spPr>
              <a:xfrm>
                <a:off x="2880" y="2738"/>
                <a:ext cx="1248" cy="2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3027" name="Google Shape;3027;p113"/>
              <p:cNvSpPr txBox="1"/>
              <p:nvPr/>
            </p:nvSpPr>
            <p:spPr>
              <a:xfrm>
                <a:off x="2880" y="2497"/>
                <a:ext cx="1248" cy="24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3028" name="Google Shape;3028;p113"/>
              <p:cNvSpPr txBox="1"/>
              <p:nvPr/>
            </p:nvSpPr>
            <p:spPr>
              <a:xfrm>
                <a:off x="2880" y="2738"/>
                <a:ext cx="1248" cy="2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3029" name="Google Shape;3029;p113"/>
              <p:cNvSpPr txBox="1"/>
              <p:nvPr/>
            </p:nvSpPr>
            <p:spPr>
              <a:xfrm>
                <a:off x="2880" y="2980"/>
                <a:ext cx="1248" cy="24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Lupi</a:t>
                </a:r>
                <a:endParaRPr/>
              </a:p>
            </p:txBody>
          </p:sp>
          <p:sp>
            <p:nvSpPr>
              <p:cNvPr id="3030" name="Google Shape;3030;p113"/>
              <p:cNvSpPr txBox="1"/>
              <p:nvPr/>
            </p:nvSpPr>
            <p:spPr>
              <a:xfrm>
                <a:off x="4128" y="2498"/>
                <a:ext cx="1104" cy="2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3031" name="Google Shape;3031;p113"/>
              <p:cNvSpPr txBox="1"/>
              <p:nvPr/>
            </p:nvSpPr>
            <p:spPr>
              <a:xfrm>
                <a:off x="4128" y="2740"/>
                <a:ext cx="1104" cy="24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3032" name="Google Shape;3032;p113"/>
              <p:cNvSpPr txBox="1"/>
              <p:nvPr/>
            </p:nvSpPr>
            <p:spPr>
              <a:xfrm>
                <a:off x="4128" y="2257"/>
                <a:ext cx="1104" cy="2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Superiore</a:t>
                </a:r>
                <a:endParaRPr/>
              </a:p>
            </p:txBody>
          </p:sp>
          <p:sp>
            <p:nvSpPr>
              <p:cNvPr id="3033" name="Google Shape;3033;p113"/>
              <p:cNvSpPr txBox="1"/>
              <p:nvPr/>
            </p:nvSpPr>
            <p:spPr>
              <a:xfrm>
                <a:off x="4128" y="2498"/>
                <a:ext cx="1104" cy="2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3034" name="Google Shape;3034;p113"/>
              <p:cNvSpPr txBox="1"/>
              <p:nvPr/>
            </p:nvSpPr>
            <p:spPr>
              <a:xfrm>
                <a:off x="4128" y="2740"/>
                <a:ext cx="1104" cy="2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3035" name="Google Shape;3035;p113"/>
              <p:cNvSpPr txBox="1"/>
              <p:nvPr/>
            </p:nvSpPr>
            <p:spPr>
              <a:xfrm>
                <a:off x="4128" y="2498"/>
                <a:ext cx="1104" cy="2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Lupi</a:t>
                </a:r>
                <a:endParaRPr/>
              </a:p>
            </p:txBody>
          </p:sp>
          <p:sp>
            <p:nvSpPr>
              <p:cNvPr id="3036" name="Google Shape;3036;p113"/>
              <p:cNvSpPr txBox="1"/>
              <p:nvPr/>
            </p:nvSpPr>
            <p:spPr>
              <a:xfrm>
                <a:off x="4128" y="2740"/>
                <a:ext cx="1104" cy="24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3037" name="Google Shape;3037;p113"/>
              <p:cNvSpPr txBox="1"/>
              <p:nvPr/>
            </p:nvSpPr>
            <p:spPr>
              <a:xfrm>
                <a:off x="4128" y="2740"/>
                <a:ext cx="1104" cy="2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3038" name="Google Shape;3038;p113"/>
              <p:cNvSpPr txBox="1"/>
              <p:nvPr/>
            </p:nvSpPr>
            <p:spPr>
              <a:xfrm>
                <a:off x="4128" y="2740"/>
                <a:ext cx="1104" cy="24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3039" name="Google Shape;3039;p113"/>
              <p:cNvSpPr txBox="1"/>
              <p:nvPr/>
            </p:nvSpPr>
            <p:spPr>
              <a:xfrm>
                <a:off x="4128" y="2980"/>
                <a:ext cx="1104" cy="2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Falchi</a:t>
                </a:r>
                <a:endParaRPr/>
              </a:p>
            </p:txBody>
          </p:sp>
        </p:grpSp>
        <p:sp>
          <p:nvSpPr>
            <p:cNvPr id="3040" name="Google Shape;3040;p113"/>
            <p:cNvSpPr txBox="1"/>
            <p:nvPr/>
          </p:nvSpPr>
          <p:spPr>
            <a:xfrm>
              <a:off x="2880" y="2978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3041" name="Google Shape;3041;p113"/>
            <p:cNvSpPr txBox="1"/>
            <p:nvPr/>
          </p:nvSpPr>
          <p:spPr>
            <a:xfrm>
              <a:off x="4128" y="2976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</p:grpSp>
      <p:grpSp>
        <p:nvGrpSpPr>
          <p:cNvPr id="3042" name="Google Shape;3042;p113"/>
          <p:cNvGrpSpPr/>
          <p:nvPr/>
        </p:nvGrpSpPr>
        <p:grpSpPr>
          <a:xfrm>
            <a:off x="609600" y="3576637"/>
            <a:ext cx="3505200" cy="1919287"/>
            <a:chOff x="384" y="2253"/>
            <a:chExt cx="2208" cy="1209"/>
          </a:xfrm>
        </p:grpSpPr>
        <p:sp>
          <p:nvSpPr>
            <p:cNvPr id="3043" name="Google Shape;3043;p113"/>
            <p:cNvSpPr txBox="1"/>
            <p:nvPr/>
          </p:nvSpPr>
          <p:spPr>
            <a:xfrm>
              <a:off x="384" y="2495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3044" name="Google Shape;3044;p113"/>
            <p:cNvSpPr txBox="1"/>
            <p:nvPr/>
          </p:nvSpPr>
          <p:spPr>
            <a:xfrm>
              <a:off x="384" y="2736"/>
              <a:ext cx="1152" cy="2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3045" name="Google Shape;3045;p113"/>
            <p:cNvSpPr txBox="1"/>
            <p:nvPr/>
          </p:nvSpPr>
          <p:spPr>
            <a:xfrm>
              <a:off x="384" y="2254"/>
              <a:ext cx="1152" cy="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3046" name="Google Shape;3046;p113"/>
            <p:cNvSpPr txBox="1"/>
            <p:nvPr/>
          </p:nvSpPr>
          <p:spPr>
            <a:xfrm>
              <a:off x="384" y="2495"/>
              <a:ext cx="1152" cy="2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3047" name="Google Shape;3047;p113"/>
            <p:cNvSpPr txBox="1"/>
            <p:nvPr/>
          </p:nvSpPr>
          <p:spPr>
            <a:xfrm>
              <a:off x="384" y="2736"/>
              <a:ext cx="1152" cy="2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3048" name="Google Shape;3048;p113"/>
            <p:cNvSpPr txBox="1"/>
            <p:nvPr/>
          </p:nvSpPr>
          <p:spPr>
            <a:xfrm>
              <a:off x="384" y="2495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3049" name="Google Shape;3049;p113"/>
            <p:cNvSpPr txBox="1"/>
            <p:nvPr/>
          </p:nvSpPr>
          <p:spPr>
            <a:xfrm>
              <a:off x="384" y="2736"/>
              <a:ext cx="1152" cy="2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3050" name="Google Shape;3050;p113"/>
            <p:cNvSpPr txBox="1"/>
            <p:nvPr/>
          </p:nvSpPr>
          <p:spPr>
            <a:xfrm>
              <a:off x="384" y="2978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51" name="Google Shape;3051;p113"/>
            <p:cNvSpPr txBox="1"/>
            <p:nvPr/>
          </p:nvSpPr>
          <p:spPr>
            <a:xfrm>
              <a:off x="1536" y="2494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3052" name="Google Shape;3052;p113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53" name="Google Shape;3053;p113"/>
            <p:cNvSpPr txBox="1"/>
            <p:nvPr/>
          </p:nvSpPr>
          <p:spPr>
            <a:xfrm>
              <a:off x="1536" y="2253"/>
              <a:ext cx="1056" cy="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3054" name="Google Shape;3054;p113"/>
            <p:cNvSpPr txBox="1"/>
            <p:nvPr/>
          </p:nvSpPr>
          <p:spPr>
            <a:xfrm>
              <a:off x="1536" y="2494"/>
              <a:ext cx="1056" cy="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3055" name="Google Shape;3055;p113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56" name="Google Shape;3056;p113"/>
            <p:cNvSpPr txBox="1"/>
            <p:nvPr/>
          </p:nvSpPr>
          <p:spPr>
            <a:xfrm>
              <a:off x="1536" y="2494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57" name="Google Shape;3057;p113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58" name="Google Shape;3058;p113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59" name="Google Shape;3059;p113"/>
            <p:cNvSpPr txBox="1"/>
            <p:nvPr/>
          </p:nvSpPr>
          <p:spPr>
            <a:xfrm>
              <a:off x="1536" y="2736"/>
              <a:ext cx="1056" cy="24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3060" name="Google Shape;3060;p113"/>
            <p:cNvSpPr txBox="1"/>
            <p:nvPr/>
          </p:nvSpPr>
          <p:spPr>
            <a:xfrm>
              <a:off x="1536" y="2495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61" name="Google Shape;3061;p113"/>
            <p:cNvSpPr txBox="1"/>
            <p:nvPr/>
          </p:nvSpPr>
          <p:spPr>
            <a:xfrm>
              <a:off x="384" y="2975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62" name="Google Shape;3062;p113"/>
            <p:cNvSpPr txBox="1"/>
            <p:nvPr/>
          </p:nvSpPr>
          <p:spPr>
            <a:xfrm>
              <a:off x="1536" y="3216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Leoni</a:t>
              </a:r>
              <a:endParaRPr/>
            </a:p>
          </p:txBody>
        </p:sp>
        <p:sp>
          <p:nvSpPr>
            <p:cNvPr id="3063" name="Google Shape;3063;p113"/>
            <p:cNvSpPr txBox="1"/>
            <p:nvPr/>
          </p:nvSpPr>
          <p:spPr>
            <a:xfrm>
              <a:off x="1536" y="2976"/>
              <a:ext cx="1056" cy="24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  <p:sp>
          <p:nvSpPr>
            <p:cNvPr id="3064" name="Google Shape;3064;p113"/>
            <p:cNvSpPr txBox="1"/>
            <p:nvPr/>
          </p:nvSpPr>
          <p:spPr>
            <a:xfrm>
              <a:off x="384" y="3218"/>
              <a:ext cx="1152" cy="2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</p:grpSp>
      <p:grpSp>
        <p:nvGrpSpPr>
          <p:cNvPr id="3065" name="Google Shape;3065;p113"/>
          <p:cNvGrpSpPr/>
          <p:nvPr/>
        </p:nvGrpSpPr>
        <p:grpSpPr>
          <a:xfrm>
            <a:off x="609600" y="4724400"/>
            <a:ext cx="7696200" cy="1147762"/>
            <a:chOff x="384" y="2976"/>
            <a:chExt cx="4848" cy="723"/>
          </a:xfrm>
        </p:grpSpPr>
        <p:sp>
          <p:nvSpPr>
            <p:cNvPr id="3066" name="Google Shape;3066;p113"/>
            <p:cNvSpPr txBox="1"/>
            <p:nvPr/>
          </p:nvSpPr>
          <p:spPr>
            <a:xfrm>
              <a:off x="2880" y="3218"/>
              <a:ext cx="1248" cy="24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Lupi</a:t>
              </a:r>
              <a:endParaRPr/>
            </a:p>
          </p:txBody>
        </p:sp>
        <p:sp>
          <p:nvSpPr>
            <p:cNvPr id="3067" name="Google Shape;3067;p113"/>
            <p:cNvSpPr txBox="1"/>
            <p:nvPr/>
          </p:nvSpPr>
          <p:spPr>
            <a:xfrm>
              <a:off x="4128" y="3216"/>
              <a:ext cx="1104" cy="24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Leoni</a:t>
              </a:r>
              <a:endParaRPr/>
            </a:p>
          </p:txBody>
        </p:sp>
        <p:sp>
          <p:nvSpPr>
            <p:cNvPr id="3068" name="Google Shape;3068;p113"/>
            <p:cNvSpPr txBox="1"/>
            <p:nvPr/>
          </p:nvSpPr>
          <p:spPr>
            <a:xfrm>
              <a:off x="2880" y="3458"/>
              <a:ext cx="1248" cy="24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3069" name="Google Shape;3069;p113"/>
            <p:cNvSpPr txBox="1"/>
            <p:nvPr/>
          </p:nvSpPr>
          <p:spPr>
            <a:xfrm>
              <a:off x="4128" y="3456"/>
              <a:ext cx="1104" cy="24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Leoni</a:t>
              </a:r>
              <a:endParaRPr/>
            </a:p>
          </p:txBody>
        </p:sp>
        <p:sp>
          <p:nvSpPr>
            <p:cNvPr id="3070" name="Google Shape;3070;p113"/>
            <p:cNvSpPr txBox="1"/>
            <p:nvPr/>
          </p:nvSpPr>
          <p:spPr>
            <a:xfrm>
              <a:off x="1536" y="2976"/>
              <a:ext cx="1056" cy="24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  <p:sp>
          <p:nvSpPr>
            <p:cNvPr id="3071" name="Google Shape;3071;p113"/>
            <p:cNvSpPr txBox="1"/>
            <p:nvPr/>
          </p:nvSpPr>
          <p:spPr>
            <a:xfrm>
              <a:off x="384" y="3218"/>
              <a:ext cx="1152" cy="24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Falchi</a:t>
              </a:r>
              <a:endParaRPr/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1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077" name="Google Shape;3077;p1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078" name="Google Shape;3078;p1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9" name="Google Shape;3079;p11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Chiusura transitiva, impossibile!</a:t>
            </a:r>
            <a:endParaRPr/>
          </a:p>
        </p:txBody>
      </p:sp>
      <p:sp>
        <p:nvSpPr>
          <p:cNvPr id="3080" name="Google Shape;3080;p11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esiste in algebra e calcolo relazionale la possibilità di esprimere l'interrogazione che, per ogni relazione binaria, ne calcoli la chiusura transitiva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ciascuna relazione, è possibile calcolare la chiusura transitiva,  ma con un'espressione ogni volta diversa: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 join servono?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c'è limite!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1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086" name="Google Shape;3086;p1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087" name="Google Shape;3087;p1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8" name="Google Shape;3088;p115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Datalog</a:t>
            </a:r>
            <a:endParaRPr/>
          </a:p>
        </p:txBody>
      </p:sp>
      <p:sp>
        <p:nvSpPr>
          <p:cNvPr id="3089" name="Google Shape;3089;p115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linguaggio di programmazione logica per basi di dati derivato dal Prolog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Utilizza predicati di due tipi: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estensionali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relazioni della base di dati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intensionali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corrispondono alle viste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linguaggio è basato su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regole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utilizzate per "definire" i predicati estensionali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1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095" name="Google Shape;3095;p1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096" name="Google Shape;3096;p1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7" name="Google Shape;3097;p11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Datalog, sintassi</a:t>
            </a:r>
            <a:endParaRPr/>
          </a:p>
        </p:txBody>
      </p:sp>
      <p:sp>
        <p:nvSpPr>
          <p:cNvPr id="3098" name="Google Shape;3098;p11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Regole: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testa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corpo</a:t>
            </a:r>
            <a:endParaRPr b="1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testa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predicato atomico (intensionale)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corpo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una lista (congiunzione) di predicati atomici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interrogazioni sono specificate per mezzo di predicati atomici (convenzionalmente preceduti da "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 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1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04" name="Google Shape;3104;p1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05" name="Google Shape;3105;p1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06" name="Google Shape;3106;p11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-1</a:t>
            </a:r>
            <a:endParaRPr/>
          </a:p>
        </p:txBody>
      </p:sp>
      <p:sp>
        <p:nvSpPr>
          <p:cNvPr id="3107" name="Google Shape;3107;p117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nome, età e stipendio degli impiegati che hanno 30 anni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e, Stipendio: s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= 30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 Impiegati(Matricola: m, Nome: n, Età: 30, Stipendio: s)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1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13" name="Google Shape;3113;p1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14" name="Google Shape;3114;p1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15" name="Google Shape;3115;p11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0a</a:t>
            </a:r>
            <a:endParaRPr/>
          </a:p>
        </p:txBody>
      </p:sp>
      <p:sp>
        <p:nvSpPr>
          <p:cNvPr id="3116" name="Google Shape;3116;p118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nome, età e stipendio degli impiegati che guadagnano più di 40 milioni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e, Stipendio: s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un predicato intensionale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ImpRicchi(Matricola: m, Nome: n, Età: e, Stipendio: s)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&gt;40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 ImpRicchi(Matricola: m, Nome: n, Età: e, Stipendio: s)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1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22" name="Google Shape;3122;p1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23" name="Google Shape;3123;p1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4" name="Google Shape;3124;p11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0b</a:t>
            </a:r>
            <a:endParaRPr/>
          </a:p>
        </p:txBody>
      </p:sp>
      <p:sp>
        <p:nvSpPr>
          <p:cNvPr id="3125" name="Google Shape;3125;p11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 ed età di tutti gli impiegati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Matricola, Nome, Età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 Matricola: m, Nome: n, Età: e | </a:t>
            </a:r>
            <a:b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InfoPubbliche(Matricola: m, Nome: n, Età: e)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&gt;40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 InfoPubbliche(Matricola: m, Nome: n, Età: e)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409" name="Google Shape;40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410" name="Google Shape;4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1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Ridenominazione</a:t>
            </a:r>
            <a:endParaRPr/>
          </a:p>
        </p:txBody>
      </p:sp>
      <p:sp>
        <p:nvSpPr>
          <p:cNvPr id="412" name="Google Shape;412;p1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operatore monadico (con un argomento)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"modifica lo schema" lasciando inalterata l'istanza dell'operando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1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31" name="Google Shape;3131;p1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32" name="Google Shape;3132;p1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3" name="Google Shape;3133;p12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2</a:t>
            </a:r>
            <a:endParaRPr/>
          </a:p>
        </p:txBody>
      </p:sp>
      <p:sp>
        <p:nvSpPr>
          <p:cNvPr id="3134" name="Google Shape;3134;p12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le matricole dei capi degli impiegati che guadagnano più di 40 milioni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 Capo: c | Supervisione(Capo:c,Impiegato:m) ∧ </a:t>
            </a:r>
            <a:b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CapiDeiRicchi (Capo:c) ←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382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ImpRicchi(Matricola: m, Nome: n, Età: e, Stipendio: s),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 (Capo:c,Impiegato:m)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 CapiDeiRicchi (Capo:c) 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1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40" name="Google Shape;3140;p1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41" name="Google Shape;3141;p1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2" name="Google Shape;3142;p121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5</a:t>
            </a:r>
            <a:endParaRPr/>
          </a:p>
        </p:txBody>
      </p:sp>
      <p:sp>
        <p:nvSpPr>
          <p:cNvPr id="3143" name="Google Shape;3143;p121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 e nome dei capi i cui impiegati guadagnano tutti più di 40 milioni.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la negazione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CapiDiNonRicchi (Capo:c) ←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Supervisione (Capo:c,Impiegato:m), 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(Matricola: m, Nome: n, Età: e, Stipendio: s)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b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≤ 40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CapiSoloDiRicchi (Matricola: c, Nome: n) ←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Impiegati (Matricola: c, Nome: n, Età: e, Stipendio: s)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b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 (Capo:c,Impiegato:m), 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 CapiDiNonRicchi (Capo:c) </a:t>
            </a:r>
            <a:br>
              <a:rPr b="1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 CapiSoloDiRicchi (Matricola: c, Nome: n)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1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49" name="Google Shape;3149;p1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50" name="Google Shape;3150;p1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1" name="Google Shape;3151;p12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6</a:t>
            </a:r>
            <a:endParaRPr/>
          </a:p>
        </p:txBody>
      </p:sp>
      <p:sp>
        <p:nvSpPr>
          <p:cNvPr id="3152" name="Google Shape;3152;p12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ogni impiegato, trovare tutti i superiori.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la ricorsione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Superiore (Impiegato: i, SuperCapo: c) ←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382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 (Impiegato: i, Capo: c)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Superiore (Impiegato: i, SuperCapo: c) ←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382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 (Impiegato: i, Capo: c'),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Superiore (Impiegato: c', SuperCapo: c)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1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3158" name="Google Shape;3158;p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3159" name="Google Shape;3159;p1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0" name="Google Shape;3160;p12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Datalog, semantica</a:t>
            </a:r>
            <a:endParaRPr/>
          </a:p>
        </p:txBody>
      </p:sp>
      <p:sp>
        <p:nvSpPr>
          <p:cNvPr id="3161" name="Google Shape;3161;p123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definizione della semantica delle regole ricorsive è delicata (in particolare con la negazione)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Potere espressivo: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Datalog non ricorsivo senza negazione è equivalente al calcolo senza negazione e senza quantificatore universale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Datalog non ricorsivo con negazione è equivalente al calcolo e all'algebra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Datalog ricorsivo senza negazione e calcolo sono incomparabili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Datalog ricorsivo con negazione è più espressivo di calcolo e algebra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418" name="Google Shape;418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419" name="Google Shape;41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13"/>
          <p:cNvSpPr txBox="1"/>
          <p:nvPr/>
        </p:nvSpPr>
        <p:spPr>
          <a:xfrm>
            <a:off x="2362200" y="1143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Paternità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421" name="Google Shape;421;p13"/>
          <p:cNvGrpSpPr/>
          <p:nvPr/>
        </p:nvGrpSpPr>
        <p:grpSpPr>
          <a:xfrm>
            <a:off x="2362200" y="1600200"/>
            <a:ext cx="2743200" cy="1524000"/>
            <a:chOff x="432" y="1008"/>
            <a:chExt cx="1728" cy="960"/>
          </a:xfrm>
        </p:grpSpPr>
        <p:sp>
          <p:nvSpPr>
            <p:cNvPr id="422" name="Google Shape;422;p13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Padre</a:t>
              </a:r>
              <a:endParaRPr/>
            </a:p>
          </p:txBody>
        </p:sp>
        <p:sp>
          <p:nvSpPr>
            <p:cNvPr id="423" name="Google Shape;423;p13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424" name="Google Shape;424;p13"/>
            <p:cNvSpPr txBox="1"/>
            <p:nvPr/>
          </p:nvSpPr>
          <p:spPr>
            <a:xfrm>
              <a:off x="432" y="148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425" name="Google Shape;425;p13"/>
            <p:cNvSpPr txBox="1"/>
            <p:nvPr/>
          </p:nvSpPr>
          <p:spPr>
            <a:xfrm>
              <a:off x="1392" y="148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Caino</a:t>
              </a:r>
              <a:endParaRPr/>
            </a:p>
          </p:txBody>
        </p:sp>
        <p:sp>
          <p:nvSpPr>
            <p:cNvPr id="426" name="Google Shape;426;p13"/>
            <p:cNvSpPr txBox="1"/>
            <p:nvPr/>
          </p:nvSpPr>
          <p:spPr>
            <a:xfrm>
              <a:off x="432" y="17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Abramo</a:t>
              </a:r>
              <a:endParaRPr/>
            </a:p>
          </p:txBody>
        </p:sp>
        <p:sp>
          <p:nvSpPr>
            <p:cNvPr id="427" name="Google Shape;427;p13"/>
            <p:cNvSpPr txBox="1"/>
            <p:nvPr/>
          </p:nvSpPr>
          <p:spPr>
            <a:xfrm>
              <a:off x="1392" y="17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428" name="Google Shape;428;p13"/>
            <p:cNvSpPr txBox="1"/>
            <p:nvPr/>
          </p:nvSpPr>
          <p:spPr>
            <a:xfrm>
              <a:off x="432" y="124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429" name="Google Shape;429;p13"/>
            <p:cNvSpPr txBox="1"/>
            <p:nvPr/>
          </p:nvSpPr>
          <p:spPr>
            <a:xfrm>
              <a:off x="1392" y="124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sp>
        <p:nvSpPr>
          <p:cNvPr id="430" name="Google Shape;430;p13"/>
          <p:cNvSpPr txBox="1"/>
          <p:nvPr/>
        </p:nvSpPr>
        <p:spPr>
          <a:xfrm>
            <a:off x="2362200" y="35052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Padre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(Paternità) </a:t>
            </a:r>
            <a:endParaRPr/>
          </a:p>
        </p:txBody>
      </p:sp>
      <p:grpSp>
        <p:nvGrpSpPr>
          <p:cNvPr id="431" name="Google Shape;431;p13"/>
          <p:cNvGrpSpPr/>
          <p:nvPr/>
        </p:nvGrpSpPr>
        <p:grpSpPr>
          <a:xfrm>
            <a:off x="2362200" y="3962400"/>
            <a:ext cx="2743200" cy="1524000"/>
            <a:chOff x="2016" y="2496"/>
            <a:chExt cx="1728" cy="960"/>
          </a:xfrm>
        </p:grpSpPr>
        <p:sp>
          <p:nvSpPr>
            <p:cNvPr id="432" name="Google Shape;432;p13"/>
            <p:cNvSpPr txBox="1"/>
            <p:nvPr/>
          </p:nvSpPr>
          <p:spPr>
            <a:xfrm>
              <a:off x="2016" y="2496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Padre</a:t>
              </a:r>
              <a:endParaRPr/>
            </a:p>
          </p:txBody>
        </p:sp>
        <p:sp>
          <p:nvSpPr>
            <p:cNvPr id="433" name="Google Shape;433;p13"/>
            <p:cNvSpPr txBox="1"/>
            <p:nvPr/>
          </p:nvSpPr>
          <p:spPr>
            <a:xfrm>
              <a:off x="2976" y="2496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434" name="Google Shape;434;p13"/>
            <p:cNvSpPr txBox="1"/>
            <p:nvPr/>
          </p:nvSpPr>
          <p:spPr>
            <a:xfrm>
              <a:off x="2016" y="297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435" name="Google Shape;435;p13"/>
            <p:cNvSpPr txBox="1"/>
            <p:nvPr/>
          </p:nvSpPr>
          <p:spPr>
            <a:xfrm>
              <a:off x="2976" y="2976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Caino</a:t>
              </a:r>
              <a:endParaRPr/>
            </a:p>
          </p:txBody>
        </p:sp>
        <p:sp>
          <p:nvSpPr>
            <p:cNvPr id="436" name="Google Shape;436;p13"/>
            <p:cNvSpPr txBox="1"/>
            <p:nvPr/>
          </p:nvSpPr>
          <p:spPr>
            <a:xfrm>
              <a:off x="2016" y="321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Abramo</a:t>
              </a:r>
              <a:endParaRPr/>
            </a:p>
          </p:txBody>
        </p:sp>
        <p:sp>
          <p:nvSpPr>
            <p:cNvPr id="437" name="Google Shape;437;p13"/>
            <p:cNvSpPr txBox="1"/>
            <p:nvPr/>
          </p:nvSpPr>
          <p:spPr>
            <a:xfrm>
              <a:off x="2976" y="3216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438" name="Google Shape;438;p13"/>
            <p:cNvSpPr txBox="1"/>
            <p:nvPr/>
          </p:nvSpPr>
          <p:spPr>
            <a:xfrm>
              <a:off x="2016" y="273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439" name="Google Shape;439;p13"/>
            <p:cNvSpPr txBox="1"/>
            <p:nvPr/>
          </p:nvSpPr>
          <p:spPr>
            <a:xfrm>
              <a:off x="2976" y="2736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sp>
        <p:nvSpPr>
          <p:cNvPr id="440" name="Google Shape;440;p13"/>
          <p:cNvSpPr txBox="1"/>
          <p:nvPr/>
        </p:nvSpPr>
        <p:spPr>
          <a:xfrm>
            <a:off x="2362200" y="3962400"/>
            <a:ext cx="1524000" cy="381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Genitore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447" name="Google Shape;44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448" name="Google Shape;448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449" name="Google Shape;449;p14"/>
          <p:cNvGrpSpPr/>
          <p:nvPr/>
        </p:nvGrpSpPr>
        <p:grpSpPr>
          <a:xfrm>
            <a:off x="685800" y="762000"/>
            <a:ext cx="2743200" cy="1981200"/>
            <a:chOff x="336" y="240"/>
            <a:chExt cx="1728" cy="1248"/>
          </a:xfrm>
        </p:grpSpPr>
        <p:sp>
          <p:nvSpPr>
            <p:cNvPr id="450" name="Google Shape;450;p14"/>
            <p:cNvSpPr txBox="1"/>
            <p:nvPr/>
          </p:nvSpPr>
          <p:spPr>
            <a:xfrm>
              <a:off x="336" y="240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Paternità </a:t>
              </a:r>
              <a:endParaRPr/>
            </a:p>
          </p:txBody>
        </p:sp>
        <p:grpSp>
          <p:nvGrpSpPr>
            <p:cNvPr id="451" name="Google Shape;451;p14"/>
            <p:cNvGrpSpPr/>
            <p:nvPr/>
          </p:nvGrpSpPr>
          <p:grpSpPr>
            <a:xfrm>
              <a:off x="336" y="528"/>
              <a:ext cx="1728" cy="960"/>
              <a:chOff x="432" y="1008"/>
              <a:chExt cx="1728" cy="960"/>
            </a:xfrm>
          </p:grpSpPr>
          <p:sp>
            <p:nvSpPr>
              <p:cNvPr id="452" name="Google Shape;452;p14"/>
              <p:cNvSpPr txBox="1"/>
              <p:nvPr/>
            </p:nvSpPr>
            <p:spPr>
              <a:xfrm>
                <a:off x="432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Padre</a:t>
                </a:r>
                <a:endParaRPr/>
              </a:p>
            </p:txBody>
          </p:sp>
          <p:sp>
            <p:nvSpPr>
              <p:cNvPr id="453" name="Google Shape;453;p14"/>
              <p:cNvSpPr txBox="1"/>
              <p:nvPr/>
            </p:nvSpPr>
            <p:spPr>
              <a:xfrm>
                <a:off x="1392" y="1008"/>
                <a:ext cx="76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Figlio</a:t>
                </a:r>
                <a:endParaRPr/>
              </a:p>
            </p:txBody>
          </p:sp>
          <p:sp>
            <p:nvSpPr>
              <p:cNvPr id="454" name="Google Shape;454;p14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Adamo</a:t>
                </a:r>
                <a:endParaRPr/>
              </a:p>
            </p:txBody>
          </p:sp>
          <p:sp>
            <p:nvSpPr>
              <p:cNvPr id="455" name="Google Shape;455;p14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Caino</a:t>
                </a:r>
                <a:endParaRPr/>
              </a:p>
            </p:txBody>
          </p:sp>
          <p:sp>
            <p:nvSpPr>
              <p:cNvPr id="456" name="Google Shape;456;p14"/>
              <p:cNvSpPr txBox="1"/>
              <p:nvPr/>
            </p:nvSpPr>
            <p:spPr>
              <a:xfrm>
                <a:off x="432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Abramo</a:t>
                </a:r>
                <a:endParaRPr/>
              </a:p>
            </p:txBody>
          </p:sp>
          <p:sp>
            <p:nvSpPr>
              <p:cNvPr id="457" name="Google Shape;457;p14"/>
              <p:cNvSpPr txBox="1"/>
              <p:nvPr/>
            </p:nvSpPr>
            <p:spPr>
              <a:xfrm>
                <a:off x="1392" y="17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Isacco</a:t>
                </a:r>
                <a:endParaRPr/>
              </a:p>
            </p:txBody>
          </p:sp>
          <p:sp>
            <p:nvSpPr>
              <p:cNvPr id="458" name="Google Shape;458;p14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Adamo</a:t>
                </a:r>
                <a:endParaRPr/>
              </a:p>
            </p:txBody>
          </p:sp>
          <p:sp>
            <p:nvSpPr>
              <p:cNvPr id="459" name="Google Shape;459;p14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Abele</a:t>
                </a:r>
                <a:endParaRPr/>
              </a:p>
            </p:txBody>
          </p:sp>
        </p:grpSp>
      </p:grpSp>
      <p:grpSp>
        <p:nvGrpSpPr>
          <p:cNvPr id="460" name="Google Shape;460;p14"/>
          <p:cNvGrpSpPr/>
          <p:nvPr/>
        </p:nvGrpSpPr>
        <p:grpSpPr>
          <a:xfrm>
            <a:off x="609600" y="3886200"/>
            <a:ext cx="2743200" cy="1981200"/>
            <a:chOff x="2688" y="240"/>
            <a:chExt cx="1728" cy="1248"/>
          </a:xfrm>
        </p:grpSpPr>
        <p:sp>
          <p:nvSpPr>
            <p:cNvPr id="461" name="Google Shape;461;p14"/>
            <p:cNvSpPr txBox="1"/>
            <p:nvPr/>
          </p:nvSpPr>
          <p:spPr>
            <a:xfrm>
              <a:off x="2688" y="240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Maternità </a:t>
              </a:r>
              <a:endParaRPr/>
            </a:p>
          </p:txBody>
        </p:sp>
        <p:grpSp>
          <p:nvGrpSpPr>
            <p:cNvPr id="462" name="Google Shape;462;p14"/>
            <p:cNvGrpSpPr/>
            <p:nvPr/>
          </p:nvGrpSpPr>
          <p:grpSpPr>
            <a:xfrm>
              <a:off x="2688" y="528"/>
              <a:ext cx="1728" cy="960"/>
              <a:chOff x="432" y="1008"/>
              <a:chExt cx="1728" cy="960"/>
            </a:xfrm>
          </p:grpSpPr>
          <p:sp>
            <p:nvSpPr>
              <p:cNvPr id="463" name="Google Shape;463;p14"/>
              <p:cNvSpPr txBox="1"/>
              <p:nvPr/>
            </p:nvSpPr>
            <p:spPr>
              <a:xfrm>
                <a:off x="432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Madre</a:t>
                </a:r>
                <a:endParaRPr/>
              </a:p>
            </p:txBody>
          </p:sp>
          <p:sp>
            <p:nvSpPr>
              <p:cNvPr id="464" name="Google Shape;464;p14"/>
              <p:cNvSpPr txBox="1"/>
              <p:nvPr/>
            </p:nvSpPr>
            <p:spPr>
              <a:xfrm>
                <a:off x="1392" y="1008"/>
                <a:ext cx="76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Figlio</a:t>
                </a:r>
                <a:endParaRPr/>
              </a:p>
            </p:txBody>
          </p:sp>
          <p:sp>
            <p:nvSpPr>
              <p:cNvPr id="465" name="Google Shape;465;p14"/>
              <p:cNvSpPr txBox="1"/>
              <p:nvPr/>
            </p:nvSpPr>
            <p:spPr>
              <a:xfrm>
                <a:off x="432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Eva</a:t>
                </a:r>
                <a:endParaRPr/>
              </a:p>
            </p:txBody>
          </p:sp>
          <p:sp>
            <p:nvSpPr>
              <p:cNvPr id="466" name="Google Shape;466;p14"/>
              <p:cNvSpPr txBox="1"/>
              <p:nvPr/>
            </p:nvSpPr>
            <p:spPr>
              <a:xfrm>
                <a:off x="1392" y="148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Set</a:t>
                </a:r>
                <a:endParaRPr/>
              </a:p>
            </p:txBody>
          </p:sp>
          <p:sp>
            <p:nvSpPr>
              <p:cNvPr id="467" name="Google Shape;467;p14"/>
              <p:cNvSpPr txBox="1"/>
              <p:nvPr/>
            </p:nvSpPr>
            <p:spPr>
              <a:xfrm>
                <a:off x="432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Sara</a:t>
                </a:r>
                <a:endParaRPr/>
              </a:p>
            </p:txBody>
          </p:sp>
          <p:sp>
            <p:nvSpPr>
              <p:cNvPr id="468" name="Google Shape;468;p14"/>
              <p:cNvSpPr txBox="1"/>
              <p:nvPr/>
            </p:nvSpPr>
            <p:spPr>
              <a:xfrm>
                <a:off x="1392" y="17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Isacco</a:t>
                </a:r>
                <a:endParaRPr/>
              </a:p>
            </p:txBody>
          </p:sp>
          <p:sp>
            <p:nvSpPr>
              <p:cNvPr id="469" name="Google Shape;469;p14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Eva</a:t>
                </a:r>
                <a:endParaRPr/>
              </a:p>
            </p:txBody>
          </p:sp>
          <p:sp>
            <p:nvSpPr>
              <p:cNvPr id="470" name="Google Shape;470;p14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Abele</a:t>
                </a:r>
                <a:endParaRPr/>
              </a:p>
            </p:txBody>
          </p:sp>
        </p:grpSp>
      </p:grpSp>
      <p:sp>
        <p:nvSpPr>
          <p:cNvPr id="471" name="Google Shape;471;p14"/>
          <p:cNvSpPr txBox="1"/>
          <p:nvPr/>
        </p:nvSpPr>
        <p:spPr>
          <a:xfrm>
            <a:off x="4191000" y="6858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Padre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(Paternità) </a:t>
            </a:r>
            <a:endParaRPr/>
          </a:p>
        </p:txBody>
      </p:sp>
      <p:sp>
        <p:nvSpPr>
          <p:cNvPr id="472" name="Google Shape;472;p14"/>
          <p:cNvSpPr txBox="1"/>
          <p:nvPr/>
        </p:nvSpPr>
        <p:spPr>
          <a:xfrm>
            <a:off x="3962400" y="38862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Madre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(Maternità) </a:t>
            </a:r>
            <a:endParaRPr/>
          </a:p>
        </p:txBody>
      </p:sp>
      <p:grpSp>
        <p:nvGrpSpPr>
          <p:cNvPr id="473" name="Google Shape;473;p14"/>
          <p:cNvGrpSpPr/>
          <p:nvPr/>
        </p:nvGrpSpPr>
        <p:grpSpPr>
          <a:xfrm>
            <a:off x="5941600" y="1219200"/>
            <a:ext cx="2743200" cy="1524000"/>
            <a:chOff x="432" y="1008"/>
            <a:chExt cx="1728" cy="960"/>
          </a:xfrm>
        </p:grpSpPr>
        <p:sp>
          <p:nvSpPr>
            <p:cNvPr id="474" name="Google Shape;474;p14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Genitore</a:t>
              </a:r>
              <a:endParaRPr/>
            </a:p>
          </p:txBody>
        </p:sp>
        <p:sp>
          <p:nvSpPr>
            <p:cNvPr id="475" name="Google Shape;475;p14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476" name="Google Shape;476;p14"/>
            <p:cNvSpPr txBox="1"/>
            <p:nvPr/>
          </p:nvSpPr>
          <p:spPr>
            <a:xfrm>
              <a:off x="432" y="148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477" name="Google Shape;477;p14"/>
            <p:cNvSpPr txBox="1"/>
            <p:nvPr/>
          </p:nvSpPr>
          <p:spPr>
            <a:xfrm>
              <a:off x="1392" y="148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Caino</a:t>
              </a:r>
              <a:endParaRPr/>
            </a:p>
          </p:txBody>
        </p:sp>
        <p:sp>
          <p:nvSpPr>
            <p:cNvPr id="478" name="Google Shape;478;p14"/>
            <p:cNvSpPr txBox="1"/>
            <p:nvPr/>
          </p:nvSpPr>
          <p:spPr>
            <a:xfrm>
              <a:off x="432" y="17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Abramo</a:t>
              </a:r>
              <a:endParaRPr/>
            </a:p>
          </p:txBody>
        </p:sp>
        <p:sp>
          <p:nvSpPr>
            <p:cNvPr id="479" name="Google Shape;479;p14"/>
            <p:cNvSpPr txBox="1"/>
            <p:nvPr/>
          </p:nvSpPr>
          <p:spPr>
            <a:xfrm>
              <a:off x="1392" y="17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480" name="Google Shape;480;p14"/>
            <p:cNvSpPr txBox="1"/>
            <p:nvPr/>
          </p:nvSpPr>
          <p:spPr>
            <a:xfrm>
              <a:off x="432" y="124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481" name="Google Shape;481;p14"/>
            <p:cNvSpPr txBox="1"/>
            <p:nvPr/>
          </p:nvSpPr>
          <p:spPr>
            <a:xfrm>
              <a:off x="1392" y="124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grpSp>
        <p:nvGrpSpPr>
          <p:cNvPr id="482" name="Google Shape;482;p14"/>
          <p:cNvGrpSpPr/>
          <p:nvPr/>
        </p:nvGrpSpPr>
        <p:grpSpPr>
          <a:xfrm>
            <a:off x="5941600" y="4437500"/>
            <a:ext cx="2743200" cy="1524000"/>
            <a:chOff x="432" y="1008"/>
            <a:chExt cx="1728" cy="960"/>
          </a:xfrm>
        </p:grpSpPr>
        <p:sp>
          <p:nvSpPr>
            <p:cNvPr id="483" name="Google Shape;483;p14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Genitore</a:t>
              </a:r>
              <a:endParaRPr/>
            </a:p>
          </p:txBody>
        </p:sp>
        <p:sp>
          <p:nvSpPr>
            <p:cNvPr id="484" name="Google Shape;484;p14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485" name="Google Shape;485;p14"/>
            <p:cNvSpPr txBox="1"/>
            <p:nvPr/>
          </p:nvSpPr>
          <p:spPr>
            <a:xfrm>
              <a:off x="432" y="148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</a:t>
              </a:r>
              <a:endParaRPr/>
            </a:p>
          </p:txBody>
        </p:sp>
        <p:sp>
          <p:nvSpPr>
            <p:cNvPr id="486" name="Google Shape;486;p14"/>
            <p:cNvSpPr txBox="1"/>
            <p:nvPr/>
          </p:nvSpPr>
          <p:spPr>
            <a:xfrm>
              <a:off x="1392" y="148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  <p:sp>
          <p:nvSpPr>
            <p:cNvPr id="487" name="Google Shape;487;p14"/>
            <p:cNvSpPr txBox="1"/>
            <p:nvPr/>
          </p:nvSpPr>
          <p:spPr>
            <a:xfrm>
              <a:off x="432" y="17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Sara</a:t>
              </a:r>
              <a:endParaRPr/>
            </a:p>
          </p:txBody>
        </p:sp>
        <p:sp>
          <p:nvSpPr>
            <p:cNvPr id="488" name="Google Shape;488;p14"/>
            <p:cNvSpPr txBox="1"/>
            <p:nvPr/>
          </p:nvSpPr>
          <p:spPr>
            <a:xfrm>
              <a:off x="1392" y="17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489" name="Google Shape;489;p14"/>
            <p:cNvSpPr txBox="1"/>
            <p:nvPr/>
          </p:nvSpPr>
          <p:spPr>
            <a:xfrm>
              <a:off x="432" y="124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</a:t>
              </a:r>
              <a:endParaRPr/>
            </a:p>
          </p:txBody>
        </p:sp>
        <p:sp>
          <p:nvSpPr>
            <p:cNvPr id="490" name="Google Shape;490;p14"/>
            <p:cNvSpPr txBox="1"/>
            <p:nvPr/>
          </p:nvSpPr>
          <p:spPr>
            <a:xfrm>
              <a:off x="1392" y="124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497" name="Google Shape;497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498" name="Google Shape;498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9" name="Google Shape;499;p15"/>
          <p:cNvSpPr txBox="1"/>
          <p:nvPr/>
        </p:nvSpPr>
        <p:spPr>
          <a:xfrm>
            <a:off x="381000" y="762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Padre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(Paternità) </a:t>
            </a:r>
            <a:endParaRPr/>
          </a:p>
        </p:txBody>
      </p:sp>
      <p:sp>
        <p:nvSpPr>
          <p:cNvPr id="500" name="Google Shape;500;p15"/>
          <p:cNvSpPr txBox="1"/>
          <p:nvPr/>
        </p:nvSpPr>
        <p:spPr>
          <a:xfrm>
            <a:off x="381000" y="35814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Madre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(Maternità) </a:t>
            </a:r>
            <a:endParaRPr/>
          </a:p>
        </p:txBody>
      </p:sp>
      <p:grpSp>
        <p:nvGrpSpPr>
          <p:cNvPr id="501" name="Google Shape;501;p15"/>
          <p:cNvGrpSpPr/>
          <p:nvPr/>
        </p:nvGrpSpPr>
        <p:grpSpPr>
          <a:xfrm>
            <a:off x="457200" y="1295400"/>
            <a:ext cx="2743200" cy="1524000"/>
            <a:chOff x="432" y="1008"/>
            <a:chExt cx="1728" cy="960"/>
          </a:xfrm>
        </p:grpSpPr>
        <p:sp>
          <p:nvSpPr>
            <p:cNvPr id="502" name="Google Shape;502;p15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Genitore</a:t>
              </a:r>
              <a:endParaRPr/>
            </a:p>
          </p:txBody>
        </p:sp>
        <p:sp>
          <p:nvSpPr>
            <p:cNvPr id="503" name="Google Shape;503;p15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504" name="Google Shape;504;p15"/>
            <p:cNvSpPr txBox="1"/>
            <p:nvPr/>
          </p:nvSpPr>
          <p:spPr>
            <a:xfrm>
              <a:off x="432" y="148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505" name="Google Shape;505;p15"/>
            <p:cNvSpPr txBox="1"/>
            <p:nvPr/>
          </p:nvSpPr>
          <p:spPr>
            <a:xfrm>
              <a:off x="1392" y="148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Caino</a:t>
              </a:r>
              <a:endParaRPr/>
            </a:p>
          </p:txBody>
        </p:sp>
        <p:sp>
          <p:nvSpPr>
            <p:cNvPr id="506" name="Google Shape;506;p15"/>
            <p:cNvSpPr txBox="1"/>
            <p:nvPr/>
          </p:nvSpPr>
          <p:spPr>
            <a:xfrm>
              <a:off x="432" y="17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Abramo</a:t>
              </a:r>
              <a:endParaRPr/>
            </a:p>
          </p:txBody>
        </p:sp>
        <p:sp>
          <p:nvSpPr>
            <p:cNvPr id="507" name="Google Shape;507;p15"/>
            <p:cNvSpPr txBox="1"/>
            <p:nvPr/>
          </p:nvSpPr>
          <p:spPr>
            <a:xfrm>
              <a:off x="1392" y="17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508" name="Google Shape;508;p15"/>
            <p:cNvSpPr txBox="1"/>
            <p:nvPr/>
          </p:nvSpPr>
          <p:spPr>
            <a:xfrm>
              <a:off x="432" y="124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509" name="Google Shape;509;p15"/>
            <p:cNvSpPr txBox="1"/>
            <p:nvPr/>
          </p:nvSpPr>
          <p:spPr>
            <a:xfrm>
              <a:off x="1392" y="124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grpSp>
        <p:nvGrpSpPr>
          <p:cNvPr id="510" name="Google Shape;510;p15"/>
          <p:cNvGrpSpPr/>
          <p:nvPr/>
        </p:nvGrpSpPr>
        <p:grpSpPr>
          <a:xfrm>
            <a:off x="457200" y="4114800"/>
            <a:ext cx="2743200" cy="1524000"/>
            <a:chOff x="288" y="2592"/>
            <a:chExt cx="1728" cy="960"/>
          </a:xfrm>
        </p:grpSpPr>
        <p:sp>
          <p:nvSpPr>
            <p:cNvPr id="511" name="Google Shape;511;p15"/>
            <p:cNvSpPr txBox="1"/>
            <p:nvPr/>
          </p:nvSpPr>
          <p:spPr>
            <a:xfrm>
              <a:off x="288" y="259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Genitore</a:t>
              </a:r>
              <a:endParaRPr/>
            </a:p>
          </p:txBody>
        </p:sp>
        <p:sp>
          <p:nvSpPr>
            <p:cNvPr id="512" name="Google Shape;512;p15"/>
            <p:cNvSpPr txBox="1"/>
            <p:nvPr/>
          </p:nvSpPr>
          <p:spPr>
            <a:xfrm>
              <a:off x="1248" y="2592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513" name="Google Shape;513;p15"/>
            <p:cNvSpPr txBox="1"/>
            <p:nvPr/>
          </p:nvSpPr>
          <p:spPr>
            <a:xfrm>
              <a:off x="288" y="307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</a:t>
              </a:r>
              <a:endParaRPr/>
            </a:p>
          </p:txBody>
        </p:sp>
        <p:sp>
          <p:nvSpPr>
            <p:cNvPr id="514" name="Google Shape;514;p15"/>
            <p:cNvSpPr txBox="1"/>
            <p:nvPr/>
          </p:nvSpPr>
          <p:spPr>
            <a:xfrm>
              <a:off x="1248" y="3072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  <p:sp>
          <p:nvSpPr>
            <p:cNvPr id="515" name="Google Shape;515;p15"/>
            <p:cNvSpPr txBox="1"/>
            <p:nvPr/>
          </p:nvSpPr>
          <p:spPr>
            <a:xfrm>
              <a:off x="288" y="33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Sara</a:t>
              </a:r>
              <a:endParaRPr/>
            </a:p>
          </p:txBody>
        </p:sp>
        <p:sp>
          <p:nvSpPr>
            <p:cNvPr id="516" name="Google Shape;516;p15"/>
            <p:cNvSpPr txBox="1"/>
            <p:nvPr/>
          </p:nvSpPr>
          <p:spPr>
            <a:xfrm>
              <a:off x="1248" y="3312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517" name="Google Shape;517;p15"/>
            <p:cNvSpPr txBox="1"/>
            <p:nvPr/>
          </p:nvSpPr>
          <p:spPr>
            <a:xfrm>
              <a:off x="288" y="283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</a:t>
              </a:r>
              <a:endParaRPr/>
            </a:p>
          </p:txBody>
        </p:sp>
        <p:sp>
          <p:nvSpPr>
            <p:cNvPr id="518" name="Google Shape;518;p15"/>
            <p:cNvSpPr txBox="1"/>
            <p:nvPr/>
          </p:nvSpPr>
          <p:spPr>
            <a:xfrm>
              <a:off x="1248" y="2832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grpSp>
        <p:nvGrpSpPr>
          <p:cNvPr id="519" name="Google Shape;519;p15"/>
          <p:cNvGrpSpPr/>
          <p:nvPr/>
        </p:nvGrpSpPr>
        <p:grpSpPr>
          <a:xfrm>
            <a:off x="5715000" y="2819400"/>
            <a:ext cx="2743200" cy="1524000"/>
            <a:chOff x="432" y="1008"/>
            <a:chExt cx="1728" cy="960"/>
          </a:xfrm>
        </p:grpSpPr>
        <p:sp>
          <p:nvSpPr>
            <p:cNvPr id="520" name="Google Shape;520;p15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Genitore</a:t>
              </a:r>
              <a:endParaRPr/>
            </a:p>
          </p:txBody>
        </p:sp>
        <p:sp>
          <p:nvSpPr>
            <p:cNvPr id="521" name="Google Shape;521;p15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Figlio</a:t>
              </a:r>
              <a:endParaRPr/>
            </a:p>
          </p:txBody>
        </p:sp>
        <p:sp>
          <p:nvSpPr>
            <p:cNvPr id="522" name="Google Shape;522;p15"/>
            <p:cNvSpPr txBox="1"/>
            <p:nvPr/>
          </p:nvSpPr>
          <p:spPr>
            <a:xfrm>
              <a:off x="432" y="148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523" name="Google Shape;523;p15"/>
            <p:cNvSpPr txBox="1"/>
            <p:nvPr/>
          </p:nvSpPr>
          <p:spPr>
            <a:xfrm>
              <a:off x="1392" y="148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Caino</a:t>
              </a:r>
              <a:endParaRPr/>
            </a:p>
          </p:txBody>
        </p:sp>
        <p:sp>
          <p:nvSpPr>
            <p:cNvPr id="524" name="Google Shape;524;p15"/>
            <p:cNvSpPr txBox="1"/>
            <p:nvPr/>
          </p:nvSpPr>
          <p:spPr>
            <a:xfrm>
              <a:off x="432" y="17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Abramo</a:t>
              </a:r>
              <a:endParaRPr/>
            </a:p>
          </p:txBody>
        </p:sp>
        <p:sp>
          <p:nvSpPr>
            <p:cNvPr id="525" name="Google Shape;525;p15"/>
            <p:cNvSpPr txBox="1"/>
            <p:nvPr/>
          </p:nvSpPr>
          <p:spPr>
            <a:xfrm>
              <a:off x="1392" y="17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526" name="Google Shape;526;p15"/>
            <p:cNvSpPr txBox="1"/>
            <p:nvPr/>
          </p:nvSpPr>
          <p:spPr>
            <a:xfrm>
              <a:off x="432" y="124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Adamo</a:t>
              </a:r>
              <a:endParaRPr/>
            </a:p>
          </p:txBody>
        </p:sp>
        <p:sp>
          <p:nvSpPr>
            <p:cNvPr id="527" name="Google Shape;527;p15"/>
            <p:cNvSpPr txBox="1"/>
            <p:nvPr/>
          </p:nvSpPr>
          <p:spPr>
            <a:xfrm>
              <a:off x="1392" y="124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grpSp>
        <p:nvGrpSpPr>
          <p:cNvPr id="528" name="Google Shape;528;p15"/>
          <p:cNvGrpSpPr/>
          <p:nvPr/>
        </p:nvGrpSpPr>
        <p:grpSpPr>
          <a:xfrm>
            <a:off x="5715000" y="4343400"/>
            <a:ext cx="2743200" cy="1143000"/>
            <a:chOff x="2400" y="2928"/>
            <a:chExt cx="1728" cy="720"/>
          </a:xfrm>
        </p:grpSpPr>
        <p:sp>
          <p:nvSpPr>
            <p:cNvPr id="529" name="Google Shape;529;p15"/>
            <p:cNvSpPr txBox="1"/>
            <p:nvPr/>
          </p:nvSpPr>
          <p:spPr>
            <a:xfrm>
              <a:off x="2400" y="316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</a:t>
              </a:r>
              <a:endParaRPr/>
            </a:p>
          </p:txBody>
        </p:sp>
        <p:sp>
          <p:nvSpPr>
            <p:cNvPr id="530" name="Google Shape;530;p15"/>
            <p:cNvSpPr txBox="1"/>
            <p:nvPr/>
          </p:nvSpPr>
          <p:spPr>
            <a:xfrm>
              <a:off x="3360" y="316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  <p:sp>
          <p:nvSpPr>
            <p:cNvPr id="531" name="Google Shape;531;p15"/>
            <p:cNvSpPr txBox="1"/>
            <p:nvPr/>
          </p:nvSpPr>
          <p:spPr>
            <a:xfrm>
              <a:off x="2400" y="340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Sara</a:t>
              </a:r>
              <a:endParaRPr/>
            </a:p>
          </p:txBody>
        </p:sp>
        <p:sp>
          <p:nvSpPr>
            <p:cNvPr id="532" name="Google Shape;532;p15"/>
            <p:cNvSpPr txBox="1"/>
            <p:nvPr/>
          </p:nvSpPr>
          <p:spPr>
            <a:xfrm>
              <a:off x="3360" y="340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Isacco</a:t>
              </a:r>
              <a:endParaRPr/>
            </a:p>
          </p:txBody>
        </p:sp>
        <p:sp>
          <p:nvSpPr>
            <p:cNvPr id="533" name="Google Shape;533;p15"/>
            <p:cNvSpPr txBox="1"/>
            <p:nvPr/>
          </p:nvSpPr>
          <p:spPr>
            <a:xfrm>
              <a:off x="2400" y="29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</a:t>
              </a:r>
              <a:endParaRPr/>
            </a:p>
          </p:txBody>
        </p:sp>
        <p:sp>
          <p:nvSpPr>
            <p:cNvPr id="534" name="Google Shape;534;p15"/>
            <p:cNvSpPr txBox="1"/>
            <p:nvPr/>
          </p:nvSpPr>
          <p:spPr>
            <a:xfrm>
              <a:off x="3360" y="29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Abele</a:t>
              </a:r>
              <a:endParaRPr/>
            </a:p>
          </p:txBody>
        </p:sp>
      </p:grpSp>
      <p:sp>
        <p:nvSpPr>
          <p:cNvPr id="535" name="Google Shape;535;p15"/>
          <p:cNvSpPr txBox="1"/>
          <p:nvPr/>
        </p:nvSpPr>
        <p:spPr>
          <a:xfrm>
            <a:off x="4267200" y="14478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Padre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(Paternità) </a:t>
            </a:r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4267200" y="2286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Genitore ← Madre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(Maternità) </a:t>
            </a:r>
            <a:endParaRPr/>
          </a:p>
        </p:txBody>
      </p:sp>
      <p:sp>
        <p:nvSpPr>
          <p:cNvPr id="537" name="Google Shape;537;p15"/>
          <p:cNvSpPr txBox="1"/>
          <p:nvPr/>
        </p:nvSpPr>
        <p:spPr>
          <a:xfrm>
            <a:off x="5699125" y="1763712"/>
            <a:ext cx="496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∪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544" name="Google Shape;54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545" name="Google Shape;54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6" name="Google Shape;546;p16"/>
          <p:cNvSpPr txBox="1"/>
          <p:nvPr/>
        </p:nvSpPr>
        <p:spPr>
          <a:xfrm>
            <a:off x="914400" y="33528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Sede, Retribuzione ← Ufficio, Stipendio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 </a:t>
            </a:r>
            <a:endParaRPr/>
          </a:p>
        </p:txBody>
      </p:sp>
      <p:sp>
        <p:nvSpPr>
          <p:cNvPr id="547" name="Google Shape;547;p16"/>
          <p:cNvSpPr txBox="1"/>
          <p:nvPr/>
        </p:nvSpPr>
        <p:spPr>
          <a:xfrm>
            <a:off x="914400" y="39624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Sede, Retribuzione ← Fabbrica, Salario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(Operai) </a:t>
            </a:r>
            <a:endParaRPr/>
          </a:p>
        </p:txBody>
      </p:sp>
      <p:sp>
        <p:nvSpPr>
          <p:cNvPr id="548" name="Google Shape;548;p16"/>
          <p:cNvSpPr txBox="1"/>
          <p:nvPr/>
        </p:nvSpPr>
        <p:spPr>
          <a:xfrm>
            <a:off x="4227512" y="3581400"/>
            <a:ext cx="496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∪</a:t>
            </a:r>
            <a:endParaRPr/>
          </a:p>
        </p:txBody>
      </p:sp>
      <p:grpSp>
        <p:nvGrpSpPr>
          <p:cNvPr id="549" name="Google Shape;549;p16"/>
          <p:cNvGrpSpPr/>
          <p:nvPr/>
        </p:nvGrpSpPr>
        <p:grpSpPr>
          <a:xfrm>
            <a:off x="838200" y="533400"/>
            <a:ext cx="6324600" cy="1143000"/>
            <a:chOff x="240" y="432"/>
            <a:chExt cx="3984" cy="720"/>
          </a:xfrm>
        </p:grpSpPr>
        <p:sp>
          <p:nvSpPr>
            <p:cNvPr id="550" name="Google Shape;550;p16"/>
            <p:cNvSpPr txBox="1"/>
            <p:nvPr/>
          </p:nvSpPr>
          <p:spPr>
            <a:xfrm>
              <a:off x="240" y="480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 </a:t>
              </a:r>
              <a:endParaRPr/>
            </a:p>
          </p:txBody>
        </p:sp>
        <p:sp>
          <p:nvSpPr>
            <p:cNvPr id="551" name="Google Shape;551;p16"/>
            <p:cNvSpPr txBox="1"/>
            <p:nvPr/>
          </p:nvSpPr>
          <p:spPr>
            <a:xfrm>
              <a:off x="1440" y="43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552" name="Google Shape;552;p16"/>
            <p:cNvSpPr txBox="1"/>
            <p:nvPr/>
          </p:nvSpPr>
          <p:spPr>
            <a:xfrm>
              <a:off x="1440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553" name="Google Shape;553;p16"/>
            <p:cNvSpPr txBox="1"/>
            <p:nvPr/>
          </p:nvSpPr>
          <p:spPr>
            <a:xfrm>
              <a:off x="1440" y="67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grpSp>
          <p:nvGrpSpPr>
            <p:cNvPr id="554" name="Google Shape;554;p16"/>
            <p:cNvGrpSpPr/>
            <p:nvPr/>
          </p:nvGrpSpPr>
          <p:grpSpPr>
            <a:xfrm>
              <a:off x="2400" y="432"/>
              <a:ext cx="864" cy="720"/>
              <a:chOff x="2400" y="432"/>
              <a:chExt cx="768" cy="720"/>
            </a:xfrm>
          </p:grpSpPr>
          <p:sp>
            <p:nvSpPr>
              <p:cNvPr id="555" name="Google Shape;555;p16"/>
              <p:cNvSpPr txBox="1"/>
              <p:nvPr/>
            </p:nvSpPr>
            <p:spPr>
              <a:xfrm>
                <a:off x="2400" y="432"/>
                <a:ext cx="76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Ufficio</a:t>
                </a:r>
                <a:endParaRPr/>
              </a:p>
            </p:txBody>
          </p:sp>
          <p:sp>
            <p:nvSpPr>
              <p:cNvPr id="556" name="Google Shape;556;p16"/>
              <p:cNvSpPr txBox="1"/>
              <p:nvPr/>
            </p:nvSpPr>
            <p:spPr>
              <a:xfrm>
                <a:off x="2400" y="912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557" name="Google Shape;557;p16"/>
              <p:cNvSpPr txBox="1"/>
              <p:nvPr/>
            </p:nvSpPr>
            <p:spPr>
              <a:xfrm>
                <a:off x="2400" y="672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</p:grpSp>
        <p:grpSp>
          <p:nvGrpSpPr>
            <p:cNvPr id="558" name="Google Shape;558;p16"/>
            <p:cNvGrpSpPr/>
            <p:nvPr/>
          </p:nvGrpSpPr>
          <p:grpSpPr>
            <a:xfrm>
              <a:off x="3264" y="432"/>
              <a:ext cx="960" cy="720"/>
              <a:chOff x="3168" y="432"/>
              <a:chExt cx="768" cy="720"/>
            </a:xfrm>
          </p:grpSpPr>
          <p:sp>
            <p:nvSpPr>
              <p:cNvPr id="559" name="Google Shape;559;p16"/>
              <p:cNvSpPr txBox="1"/>
              <p:nvPr/>
            </p:nvSpPr>
            <p:spPr>
              <a:xfrm>
                <a:off x="3168" y="432"/>
                <a:ext cx="76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560" name="Google Shape;560;p16"/>
              <p:cNvSpPr txBox="1"/>
              <p:nvPr/>
            </p:nvSpPr>
            <p:spPr>
              <a:xfrm>
                <a:off x="3168" y="912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561" name="Google Shape;561;p16"/>
              <p:cNvSpPr txBox="1"/>
              <p:nvPr/>
            </p:nvSpPr>
            <p:spPr>
              <a:xfrm>
                <a:off x="3168" y="672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</p:grpSp>
      </p:grpSp>
      <p:grpSp>
        <p:nvGrpSpPr>
          <p:cNvPr id="562" name="Google Shape;562;p16"/>
          <p:cNvGrpSpPr/>
          <p:nvPr/>
        </p:nvGrpSpPr>
        <p:grpSpPr>
          <a:xfrm>
            <a:off x="838200" y="1905000"/>
            <a:ext cx="6324600" cy="1143000"/>
            <a:chOff x="240" y="1296"/>
            <a:chExt cx="3984" cy="720"/>
          </a:xfrm>
        </p:grpSpPr>
        <p:sp>
          <p:nvSpPr>
            <p:cNvPr id="563" name="Google Shape;563;p16"/>
            <p:cNvSpPr txBox="1"/>
            <p:nvPr/>
          </p:nvSpPr>
          <p:spPr>
            <a:xfrm>
              <a:off x="240" y="1344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Operai </a:t>
              </a:r>
              <a:endParaRPr/>
            </a:p>
          </p:txBody>
        </p:sp>
        <p:sp>
          <p:nvSpPr>
            <p:cNvPr id="564" name="Google Shape;564;p16"/>
            <p:cNvSpPr txBox="1"/>
            <p:nvPr/>
          </p:nvSpPr>
          <p:spPr>
            <a:xfrm>
              <a:off x="1440" y="1296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565" name="Google Shape;565;p16"/>
            <p:cNvSpPr txBox="1"/>
            <p:nvPr/>
          </p:nvSpPr>
          <p:spPr>
            <a:xfrm>
              <a:off x="1440" y="177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sp>
          <p:nvSpPr>
            <p:cNvPr id="566" name="Google Shape;566;p16"/>
            <p:cNvSpPr txBox="1"/>
            <p:nvPr/>
          </p:nvSpPr>
          <p:spPr>
            <a:xfrm>
              <a:off x="1440" y="153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567" name="Google Shape;567;p16"/>
            <p:cNvSpPr txBox="1"/>
            <p:nvPr/>
          </p:nvSpPr>
          <p:spPr>
            <a:xfrm>
              <a:off x="2400" y="1296"/>
              <a:ext cx="86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Fabbrica</a:t>
              </a:r>
              <a:endParaRPr/>
            </a:p>
          </p:txBody>
        </p:sp>
        <p:sp>
          <p:nvSpPr>
            <p:cNvPr id="568" name="Google Shape;568;p16"/>
            <p:cNvSpPr txBox="1"/>
            <p:nvPr/>
          </p:nvSpPr>
          <p:spPr>
            <a:xfrm>
              <a:off x="2400" y="1776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Latina</a:t>
              </a:r>
              <a:endParaRPr/>
            </a:p>
          </p:txBody>
        </p:sp>
        <p:sp>
          <p:nvSpPr>
            <p:cNvPr id="569" name="Google Shape;569;p16"/>
            <p:cNvSpPr txBox="1"/>
            <p:nvPr/>
          </p:nvSpPr>
          <p:spPr>
            <a:xfrm>
              <a:off x="2400" y="1536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Monza</a:t>
              </a:r>
              <a:endParaRPr/>
            </a:p>
          </p:txBody>
        </p:sp>
        <p:sp>
          <p:nvSpPr>
            <p:cNvPr id="570" name="Google Shape;570;p16"/>
            <p:cNvSpPr txBox="1"/>
            <p:nvPr/>
          </p:nvSpPr>
          <p:spPr>
            <a:xfrm>
              <a:off x="3264" y="1296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Salario</a:t>
              </a:r>
              <a:endParaRPr/>
            </a:p>
          </p:txBody>
        </p:sp>
        <p:sp>
          <p:nvSpPr>
            <p:cNvPr id="571" name="Google Shape;571;p16"/>
            <p:cNvSpPr txBox="1"/>
            <p:nvPr/>
          </p:nvSpPr>
          <p:spPr>
            <a:xfrm>
              <a:off x="3264" y="177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sp>
          <p:nvSpPr>
            <p:cNvPr id="572" name="Google Shape;572;p16"/>
            <p:cNvSpPr txBox="1"/>
            <p:nvPr/>
          </p:nvSpPr>
          <p:spPr>
            <a:xfrm>
              <a:off x="3264" y="153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/>
            </a:p>
          </p:txBody>
        </p:sp>
      </p:grpSp>
      <p:grpSp>
        <p:nvGrpSpPr>
          <p:cNvPr id="573" name="Google Shape;573;p16"/>
          <p:cNvGrpSpPr/>
          <p:nvPr/>
        </p:nvGrpSpPr>
        <p:grpSpPr>
          <a:xfrm>
            <a:off x="2590800" y="4419600"/>
            <a:ext cx="4724400" cy="381000"/>
            <a:chOff x="1632" y="2976"/>
            <a:chExt cx="2976" cy="240"/>
          </a:xfrm>
        </p:grpSpPr>
        <p:sp>
          <p:nvSpPr>
            <p:cNvPr id="574" name="Google Shape;574;p16"/>
            <p:cNvSpPr txBox="1"/>
            <p:nvPr/>
          </p:nvSpPr>
          <p:spPr>
            <a:xfrm>
              <a:off x="1632" y="2976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575" name="Google Shape;575;p16"/>
            <p:cNvSpPr txBox="1"/>
            <p:nvPr/>
          </p:nvSpPr>
          <p:spPr>
            <a:xfrm>
              <a:off x="3264" y="2976"/>
              <a:ext cx="134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Retribuzione</a:t>
              </a:r>
              <a:endParaRPr/>
            </a:p>
          </p:txBody>
        </p:sp>
        <p:sp>
          <p:nvSpPr>
            <p:cNvPr id="576" name="Google Shape;576;p16"/>
            <p:cNvSpPr txBox="1"/>
            <p:nvPr/>
          </p:nvSpPr>
          <p:spPr>
            <a:xfrm>
              <a:off x="2592" y="2976"/>
              <a:ext cx="67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Sede</a:t>
              </a:r>
              <a:endParaRPr/>
            </a:p>
          </p:txBody>
        </p:sp>
      </p:grpSp>
      <p:grpSp>
        <p:nvGrpSpPr>
          <p:cNvPr id="577" name="Google Shape;577;p16"/>
          <p:cNvGrpSpPr/>
          <p:nvPr/>
        </p:nvGrpSpPr>
        <p:grpSpPr>
          <a:xfrm>
            <a:off x="2590800" y="4800600"/>
            <a:ext cx="4724400" cy="762000"/>
            <a:chOff x="1632" y="3216"/>
            <a:chExt cx="2976" cy="480"/>
          </a:xfrm>
        </p:grpSpPr>
        <p:sp>
          <p:nvSpPr>
            <p:cNvPr id="578" name="Google Shape;578;p16"/>
            <p:cNvSpPr txBox="1"/>
            <p:nvPr/>
          </p:nvSpPr>
          <p:spPr>
            <a:xfrm>
              <a:off x="1632" y="345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579" name="Google Shape;579;p16"/>
            <p:cNvSpPr txBox="1"/>
            <p:nvPr/>
          </p:nvSpPr>
          <p:spPr>
            <a:xfrm>
              <a:off x="1632" y="321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580" name="Google Shape;580;p16"/>
            <p:cNvSpPr txBox="1"/>
            <p:nvPr/>
          </p:nvSpPr>
          <p:spPr>
            <a:xfrm>
              <a:off x="3264" y="3456"/>
              <a:ext cx="134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581" name="Google Shape;581;p16"/>
            <p:cNvSpPr txBox="1"/>
            <p:nvPr/>
          </p:nvSpPr>
          <p:spPr>
            <a:xfrm>
              <a:off x="3264" y="3216"/>
              <a:ext cx="134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sp>
          <p:nvSpPr>
            <p:cNvPr id="582" name="Google Shape;582;p16"/>
            <p:cNvSpPr txBox="1"/>
            <p:nvPr/>
          </p:nvSpPr>
          <p:spPr>
            <a:xfrm>
              <a:off x="2592" y="3456"/>
              <a:ext cx="67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583" name="Google Shape;583;p16"/>
            <p:cNvSpPr txBox="1"/>
            <p:nvPr/>
          </p:nvSpPr>
          <p:spPr>
            <a:xfrm>
              <a:off x="2592" y="3216"/>
              <a:ext cx="67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Roma</a:t>
              </a:r>
              <a:endParaRPr/>
            </a:p>
          </p:txBody>
        </p:sp>
      </p:grpSp>
      <p:grpSp>
        <p:nvGrpSpPr>
          <p:cNvPr id="584" name="Google Shape;584;p16"/>
          <p:cNvGrpSpPr/>
          <p:nvPr/>
        </p:nvGrpSpPr>
        <p:grpSpPr>
          <a:xfrm>
            <a:off x="2590800" y="5562600"/>
            <a:ext cx="4724400" cy="762000"/>
            <a:chOff x="1632" y="3696"/>
            <a:chExt cx="2976" cy="480"/>
          </a:xfrm>
        </p:grpSpPr>
        <p:sp>
          <p:nvSpPr>
            <p:cNvPr id="585" name="Google Shape;585;p16"/>
            <p:cNvSpPr txBox="1"/>
            <p:nvPr/>
          </p:nvSpPr>
          <p:spPr>
            <a:xfrm>
              <a:off x="1632" y="393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sp>
          <p:nvSpPr>
            <p:cNvPr id="586" name="Google Shape;586;p16"/>
            <p:cNvSpPr txBox="1"/>
            <p:nvPr/>
          </p:nvSpPr>
          <p:spPr>
            <a:xfrm>
              <a:off x="1632" y="3696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587" name="Google Shape;587;p16"/>
            <p:cNvSpPr txBox="1"/>
            <p:nvPr/>
          </p:nvSpPr>
          <p:spPr>
            <a:xfrm>
              <a:off x="2592" y="3936"/>
              <a:ext cx="67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Latina</a:t>
              </a:r>
              <a:endParaRPr/>
            </a:p>
          </p:txBody>
        </p:sp>
        <p:sp>
          <p:nvSpPr>
            <p:cNvPr id="588" name="Google Shape;588;p16"/>
            <p:cNvSpPr txBox="1"/>
            <p:nvPr/>
          </p:nvSpPr>
          <p:spPr>
            <a:xfrm>
              <a:off x="2592" y="3696"/>
              <a:ext cx="67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Monza</a:t>
              </a:r>
              <a:endParaRPr/>
            </a:p>
          </p:txBody>
        </p:sp>
        <p:sp>
          <p:nvSpPr>
            <p:cNvPr id="589" name="Google Shape;589;p16"/>
            <p:cNvSpPr txBox="1"/>
            <p:nvPr/>
          </p:nvSpPr>
          <p:spPr>
            <a:xfrm>
              <a:off x="3264" y="3936"/>
              <a:ext cx="134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sp>
          <p:nvSpPr>
            <p:cNvPr id="590" name="Google Shape;590;p16"/>
            <p:cNvSpPr txBox="1"/>
            <p:nvPr/>
          </p:nvSpPr>
          <p:spPr>
            <a:xfrm>
              <a:off x="3264" y="3696"/>
              <a:ext cx="134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596" name="Google Shape;59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597" name="Google Shape;597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8" name="Google Shape;598;p1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Selezione</a:t>
            </a:r>
            <a:endParaRPr/>
          </a:p>
        </p:txBody>
      </p:sp>
      <p:sp>
        <p:nvSpPr>
          <p:cNvPr id="599" name="Google Shape;599;p17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operatore monadico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un risultato che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 lo stesso schema dell'operando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un sottoinsieme delle ennuple dell'operando,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quelle che soddisfano una condizione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605" name="Google Shape;605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606" name="Google Shape;60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18"/>
          <p:cNvSpPr txBox="1"/>
          <p:nvPr/>
        </p:nvSpPr>
        <p:spPr>
          <a:xfrm>
            <a:off x="1295400" y="6096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endParaRPr/>
          </a:p>
        </p:txBody>
      </p:sp>
      <p:grpSp>
        <p:nvGrpSpPr>
          <p:cNvPr id="608" name="Google Shape;608;p18"/>
          <p:cNvGrpSpPr/>
          <p:nvPr/>
        </p:nvGrpSpPr>
        <p:grpSpPr>
          <a:xfrm>
            <a:off x="1371600" y="1066800"/>
            <a:ext cx="5943600" cy="381000"/>
            <a:chOff x="576" y="672"/>
            <a:chExt cx="3744" cy="240"/>
          </a:xfrm>
        </p:grpSpPr>
        <p:sp>
          <p:nvSpPr>
            <p:cNvPr id="609" name="Google Shape;609;p18"/>
            <p:cNvSpPr txBox="1"/>
            <p:nvPr/>
          </p:nvSpPr>
          <p:spPr>
            <a:xfrm>
              <a:off x="153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610" name="Google Shape;610;p18"/>
            <p:cNvSpPr txBox="1"/>
            <p:nvPr/>
          </p:nvSpPr>
          <p:spPr>
            <a:xfrm>
              <a:off x="2496" y="672"/>
              <a:ext cx="86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Filiale</a:t>
              </a:r>
              <a:endParaRPr/>
            </a:p>
          </p:txBody>
        </p:sp>
        <p:sp>
          <p:nvSpPr>
            <p:cNvPr id="611" name="Google Shape;611;p18"/>
            <p:cNvSpPr txBox="1"/>
            <p:nvPr/>
          </p:nvSpPr>
          <p:spPr>
            <a:xfrm>
              <a:off x="3360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Stipendio</a:t>
              </a:r>
              <a:endParaRPr/>
            </a:p>
          </p:txBody>
        </p:sp>
        <p:sp>
          <p:nvSpPr>
            <p:cNvPr id="612" name="Google Shape;612;p18"/>
            <p:cNvSpPr txBox="1"/>
            <p:nvPr/>
          </p:nvSpPr>
          <p:spPr>
            <a:xfrm>
              <a:off x="57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</p:grpSp>
      <p:grpSp>
        <p:nvGrpSpPr>
          <p:cNvPr id="613" name="Google Shape;613;p18"/>
          <p:cNvGrpSpPr/>
          <p:nvPr/>
        </p:nvGrpSpPr>
        <p:grpSpPr>
          <a:xfrm>
            <a:off x="1371600" y="1828800"/>
            <a:ext cx="5943600" cy="381000"/>
            <a:chOff x="576" y="1152"/>
            <a:chExt cx="3744" cy="240"/>
          </a:xfrm>
        </p:grpSpPr>
        <p:sp>
          <p:nvSpPr>
            <p:cNvPr id="614" name="Google Shape;614;p18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615" name="Google Shape;615;p18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616" name="Google Shape;616;p18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617" name="Google Shape;617;p18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5998</a:t>
              </a:r>
              <a:endParaRPr/>
            </a:p>
          </p:txBody>
        </p:sp>
      </p:grpSp>
      <p:grpSp>
        <p:nvGrpSpPr>
          <p:cNvPr id="618" name="Google Shape;618;p18"/>
          <p:cNvGrpSpPr/>
          <p:nvPr/>
        </p:nvGrpSpPr>
        <p:grpSpPr>
          <a:xfrm>
            <a:off x="1371600" y="1447800"/>
            <a:ext cx="5943600" cy="381000"/>
            <a:chOff x="576" y="912"/>
            <a:chExt cx="3744" cy="240"/>
          </a:xfrm>
        </p:grpSpPr>
        <p:sp>
          <p:nvSpPr>
            <p:cNvPr id="619" name="Google Shape;619;p18"/>
            <p:cNvSpPr txBox="1"/>
            <p:nvPr/>
          </p:nvSpPr>
          <p:spPr>
            <a:xfrm>
              <a:off x="1536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620" name="Google Shape;620;p18"/>
            <p:cNvSpPr txBox="1"/>
            <p:nvPr/>
          </p:nvSpPr>
          <p:spPr>
            <a:xfrm>
              <a:off x="2496" y="91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Roma</a:t>
              </a:r>
              <a:endParaRPr/>
            </a:p>
          </p:txBody>
        </p:sp>
        <p:sp>
          <p:nvSpPr>
            <p:cNvPr id="621" name="Google Shape;621;p18"/>
            <p:cNvSpPr txBox="1"/>
            <p:nvPr/>
          </p:nvSpPr>
          <p:spPr>
            <a:xfrm>
              <a:off x="3360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sp>
          <p:nvSpPr>
            <p:cNvPr id="622" name="Google Shape;622;p18"/>
            <p:cNvSpPr txBox="1"/>
            <p:nvPr/>
          </p:nvSpPr>
          <p:spPr>
            <a:xfrm>
              <a:off x="576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7309</a:t>
              </a:r>
              <a:endParaRPr/>
            </a:p>
          </p:txBody>
        </p:sp>
      </p:grpSp>
      <p:grpSp>
        <p:nvGrpSpPr>
          <p:cNvPr id="623" name="Google Shape;623;p18"/>
          <p:cNvGrpSpPr/>
          <p:nvPr/>
        </p:nvGrpSpPr>
        <p:grpSpPr>
          <a:xfrm>
            <a:off x="1371600" y="2590800"/>
            <a:ext cx="5943600" cy="381000"/>
            <a:chOff x="576" y="1152"/>
            <a:chExt cx="3744" cy="240"/>
          </a:xfrm>
        </p:grpSpPr>
        <p:sp>
          <p:nvSpPr>
            <p:cNvPr id="624" name="Google Shape;624;p18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625" name="Google Shape;625;p18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Napoli</a:t>
              </a:r>
              <a:endParaRPr/>
            </a:p>
          </p:txBody>
        </p:sp>
        <p:sp>
          <p:nvSpPr>
            <p:cNvPr id="626" name="Google Shape;626;p18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627" name="Google Shape;627;p18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5698</a:t>
              </a:r>
              <a:endParaRPr/>
            </a:p>
          </p:txBody>
        </p:sp>
      </p:grpSp>
      <p:grpSp>
        <p:nvGrpSpPr>
          <p:cNvPr id="628" name="Google Shape;628;p18"/>
          <p:cNvGrpSpPr/>
          <p:nvPr/>
        </p:nvGrpSpPr>
        <p:grpSpPr>
          <a:xfrm>
            <a:off x="1371600" y="2209800"/>
            <a:ext cx="5943600" cy="381000"/>
            <a:chOff x="576" y="1152"/>
            <a:chExt cx="3744" cy="240"/>
          </a:xfrm>
        </p:grpSpPr>
        <p:sp>
          <p:nvSpPr>
            <p:cNvPr id="629" name="Google Shape;629;p18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630" name="Google Shape;630;p18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631" name="Google Shape;631;p18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/>
            </a:p>
          </p:txBody>
        </p:sp>
        <p:sp>
          <p:nvSpPr>
            <p:cNvPr id="632" name="Google Shape;632;p18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sp>
        <p:nvSpPr>
          <p:cNvPr id="633" name="Google Shape;633;p18"/>
          <p:cNvSpPr txBox="1"/>
          <p:nvPr>
            <p:ph idx="1" type="body"/>
          </p:nvPr>
        </p:nvSpPr>
        <p:spPr>
          <a:xfrm>
            <a:off x="533400" y="3352800"/>
            <a:ext cx="8305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impiegati che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guadagnano più di 50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guadagnano più di 50 e lavorano a Milano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hanno lo stesso nome della filiale presso cui lavorano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639" name="Google Shape;63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640" name="Google Shape;64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1" name="Google Shape;641;p1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Selezione, sintassi e semantica</a:t>
            </a:r>
            <a:endParaRPr/>
          </a:p>
        </p:txBody>
      </p:sp>
      <p:sp>
        <p:nvSpPr>
          <p:cNvPr id="642" name="Google Shape;642;p1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sintassi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Condizione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Operando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Condizione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espressione booleana (come quelle dei vincoli di ennupla) </a:t>
            </a:r>
            <a:endParaRPr b="1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semantica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risultato contiene le ennuple dell'operando che soddisfano la condizione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51" name="Google Shape;5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Linguaggi per basi di dati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operazioni sullo schema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DDL: data definition language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operazioni sui dati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DML: data manipulation language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interrogazione ("query")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aggiornamento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648" name="Google Shape;648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649" name="Google Shape;64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650" name="Google Shape;650;p20"/>
          <p:cNvGrpSpPr/>
          <p:nvPr/>
        </p:nvGrpSpPr>
        <p:grpSpPr>
          <a:xfrm>
            <a:off x="1295400" y="2362200"/>
            <a:ext cx="6019800" cy="2362200"/>
            <a:chOff x="816" y="384"/>
            <a:chExt cx="3792" cy="1488"/>
          </a:xfrm>
        </p:grpSpPr>
        <p:grpSp>
          <p:nvGrpSpPr>
            <p:cNvPr id="651" name="Google Shape;651;p20"/>
            <p:cNvGrpSpPr/>
            <p:nvPr/>
          </p:nvGrpSpPr>
          <p:grpSpPr>
            <a:xfrm>
              <a:off x="864" y="672"/>
              <a:ext cx="3744" cy="1200"/>
              <a:chOff x="1488" y="672"/>
              <a:chExt cx="3744" cy="1200"/>
            </a:xfrm>
          </p:grpSpPr>
          <p:grpSp>
            <p:nvGrpSpPr>
              <p:cNvPr id="652" name="Google Shape;652;p20"/>
              <p:cNvGrpSpPr/>
              <p:nvPr/>
            </p:nvGrpSpPr>
            <p:grpSpPr>
              <a:xfrm>
                <a:off x="1488" y="672"/>
                <a:ext cx="3744" cy="240"/>
                <a:chOff x="576" y="672"/>
                <a:chExt cx="3744" cy="240"/>
              </a:xfrm>
            </p:grpSpPr>
            <p:sp>
              <p:nvSpPr>
                <p:cNvPr id="653" name="Google Shape;653;p20"/>
                <p:cNvSpPr txBox="1"/>
                <p:nvPr/>
              </p:nvSpPr>
              <p:spPr>
                <a:xfrm>
                  <a:off x="1536" y="672"/>
                  <a:ext cx="960" cy="2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Cognome</a:t>
                  </a:r>
                  <a:endParaRPr/>
                </a:p>
              </p:txBody>
            </p:sp>
            <p:sp>
              <p:nvSpPr>
                <p:cNvPr id="654" name="Google Shape;654;p20"/>
                <p:cNvSpPr txBox="1"/>
                <p:nvPr/>
              </p:nvSpPr>
              <p:spPr>
                <a:xfrm>
                  <a:off x="2496" y="672"/>
                  <a:ext cx="864" cy="2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Filiale</a:t>
                  </a:r>
                  <a:endParaRPr/>
                </a:p>
              </p:txBody>
            </p:sp>
            <p:sp>
              <p:nvSpPr>
                <p:cNvPr id="655" name="Google Shape;655;p20"/>
                <p:cNvSpPr txBox="1"/>
                <p:nvPr/>
              </p:nvSpPr>
              <p:spPr>
                <a:xfrm>
                  <a:off x="3360" y="672"/>
                  <a:ext cx="960" cy="2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Stipendio</a:t>
                  </a:r>
                  <a:endParaRPr/>
                </a:p>
              </p:txBody>
            </p:sp>
            <p:sp>
              <p:nvSpPr>
                <p:cNvPr id="656" name="Google Shape;656;p20"/>
                <p:cNvSpPr txBox="1"/>
                <p:nvPr/>
              </p:nvSpPr>
              <p:spPr>
                <a:xfrm>
                  <a:off x="576" y="672"/>
                  <a:ext cx="960" cy="2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Matricola</a:t>
                  </a:r>
                  <a:endParaRPr/>
                </a:p>
              </p:txBody>
            </p:sp>
          </p:grpSp>
          <p:grpSp>
            <p:nvGrpSpPr>
              <p:cNvPr id="657" name="Google Shape;657;p20"/>
              <p:cNvGrpSpPr/>
              <p:nvPr/>
            </p:nvGrpSpPr>
            <p:grpSpPr>
              <a:xfrm>
                <a:off x="1488" y="1152"/>
                <a:ext cx="3744" cy="240"/>
                <a:chOff x="576" y="1152"/>
                <a:chExt cx="3744" cy="240"/>
              </a:xfrm>
            </p:grpSpPr>
            <p:sp>
              <p:nvSpPr>
                <p:cNvPr id="658" name="Google Shape;658;p20"/>
                <p:cNvSpPr txBox="1"/>
                <p:nvPr/>
              </p:nvSpPr>
              <p:spPr>
                <a:xfrm>
                  <a:off x="1536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  <p:sp>
              <p:nvSpPr>
                <p:cNvPr id="659" name="Google Shape;659;p20"/>
                <p:cNvSpPr txBox="1"/>
                <p:nvPr/>
              </p:nvSpPr>
              <p:spPr>
                <a:xfrm>
                  <a:off x="2496" y="1152"/>
                  <a:ext cx="864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Milano</a:t>
                  </a:r>
                  <a:endParaRPr/>
                </a:p>
              </p:txBody>
            </p:sp>
            <p:sp>
              <p:nvSpPr>
                <p:cNvPr id="660" name="Google Shape;660;p20"/>
                <p:cNvSpPr txBox="1"/>
                <p:nvPr/>
              </p:nvSpPr>
              <p:spPr>
                <a:xfrm>
                  <a:off x="3360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64</a:t>
                  </a:r>
                  <a:endParaRPr/>
                </a:p>
              </p:txBody>
            </p:sp>
            <p:sp>
              <p:nvSpPr>
                <p:cNvPr id="661" name="Google Shape;661;p20"/>
                <p:cNvSpPr txBox="1"/>
                <p:nvPr/>
              </p:nvSpPr>
              <p:spPr>
                <a:xfrm>
                  <a:off x="576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5998</a:t>
                  </a:r>
                  <a:endParaRPr/>
                </a:p>
              </p:txBody>
            </p:sp>
          </p:grpSp>
          <p:grpSp>
            <p:nvGrpSpPr>
              <p:cNvPr id="662" name="Google Shape;662;p20"/>
              <p:cNvGrpSpPr/>
              <p:nvPr/>
            </p:nvGrpSpPr>
            <p:grpSpPr>
              <a:xfrm>
                <a:off x="1488" y="912"/>
                <a:ext cx="3744" cy="240"/>
                <a:chOff x="576" y="912"/>
                <a:chExt cx="3744" cy="240"/>
              </a:xfrm>
            </p:grpSpPr>
            <p:sp>
              <p:nvSpPr>
                <p:cNvPr id="663" name="Google Shape;663;p20"/>
                <p:cNvSpPr txBox="1"/>
                <p:nvPr/>
              </p:nvSpPr>
              <p:spPr>
                <a:xfrm>
                  <a:off x="1536" y="91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  <p:sp>
              <p:nvSpPr>
                <p:cNvPr id="664" name="Google Shape;664;p20"/>
                <p:cNvSpPr txBox="1"/>
                <p:nvPr/>
              </p:nvSpPr>
              <p:spPr>
                <a:xfrm>
                  <a:off x="2496" y="912"/>
                  <a:ext cx="864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Roma</a:t>
                  </a:r>
                  <a:endParaRPr/>
                </a:p>
              </p:txBody>
            </p:sp>
            <p:sp>
              <p:nvSpPr>
                <p:cNvPr id="665" name="Google Shape;665;p20"/>
                <p:cNvSpPr txBox="1"/>
                <p:nvPr/>
              </p:nvSpPr>
              <p:spPr>
                <a:xfrm>
                  <a:off x="3360" y="91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55</a:t>
                  </a:r>
                  <a:endParaRPr/>
                </a:p>
              </p:txBody>
            </p:sp>
            <p:sp>
              <p:nvSpPr>
                <p:cNvPr id="666" name="Google Shape;666;p20"/>
                <p:cNvSpPr txBox="1"/>
                <p:nvPr/>
              </p:nvSpPr>
              <p:spPr>
                <a:xfrm>
                  <a:off x="576" y="91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7309</a:t>
                  </a:r>
                  <a:endParaRPr/>
                </a:p>
              </p:txBody>
            </p:sp>
          </p:grpSp>
          <p:grpSp>
            <p:nvGrpSpPr>
              <p:cNvPr id="667" name="Google Shape;667;p20"/>
              <p:cNvGrpSpPr/>
              <p:nvPr/>
            </p:nvGrpSpPr>
            <p:grpSpPr>
              <a:xfrm>
                <a:off x="1488" y="1632"/>
                <a:ext cx="3744" cy="240"/>
                <a:chOff x="576" y="1152"/>
                <a:chExt cx="3744" cy="240"/>
              </a:xfrm>
            </p:grpSpPr>
            <p:sp>
              <p:nvSpPr>
                <p:cNvPr id="668" name="Google Shape;668;p20"/>
                <p:cNvSpPr txBox="1"/>
                <p:nvPr/>
              </p:nvSpPr>
              <p:spPr>
                <a:xfrm>
                  <a:off x="1536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  <p:sp>
              <p:nvSpPr>
                <p:cNvPr id="669" name="Google Shape;669;p20"/>
                <p:cNvSpPr txBox="1"/>
                <p:nvPr/>
              </p:nvSpPr>
              <p:spPr>
                <a:xfrm>
                  <a:off x="2496" y="1152"/>
                  <a:ext cx="864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Napoli</a:t>
                  </a:r>
                  <a:endParaRPr/>
                </a:p>
              </p:txBody>
            </p:sp>
            <p:sp>
              <p:nvSpPr>
                <p:cNvPr id="670" name="Google Shape;670;p20"/>
                <p:cNvSpPr txBox="1"/>
                <p:nvPr/>
              </p:nvSpPr>
              <p:spPr>
                <a:xfrm>
                  <a:off x="3360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64</a:t>
                  </a:r>
                  <a:endParaRPr/>
                </a:p>
              </p:txBody>
            </p:sp>
            <p:sp>
              <p:nvSpPr>
                <p:cNvPr id="671" name="Google Shape;671;p20"/>
                <p:cNvSpPr txBox="1"/>
                <p:nvPr/>
              </p:nvSpPr>
              <p:spPr>
                <a:xfrm>
                  <a:off x="576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5698</a:t>
                  </a:r>
                  <a:endParaRPr/>
                </a:p>
              </p:txBody>
            </p:sp>
          </p:grpSp>
          <p:grpSp>
            <p:nvGrpSpPr>
              <p:cNvPr id="672" name="Google Shape;672;p20"/>
              <p:cNvGrpSpPr/>
              <p:nvPr/>
            </p:nvGrpSpPr>
            <p:grpSpPr>
              <a:xfrm>
                <a:off x="1488" y="1392"/>
                <a:ext cx="3744" cy="240"/>
                <a:chOff x="576" y="1152"/>
                <a:chExt cx="3744" cy="240"/>
              </a:xfrm>
            </p:grpSpPr>
            <p:sp>
              <p:nvSpPr>
                <p:cNvPr id="673" name="Google Shape;673;p20"/>
                <p:cNvSpPr txBox="1"/>
                <p:nvPr/>
              </p:nvSpPr>
              <p:spPr>
                <a:xfrm>
                  <a:off x="1536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Milano</a:t>
                  </a:r>
                  <a:endParaRPr/>
                </a:p>
              </p:txBody>
            </p:sp>
            <p:sp>
              <p:nvSpPr>
                <p:cNvPr id="674" name="Google Shape;674;p20"/>
                <p:cNvSpPr txBox="1"/>
                <p:nvPr/>
              </p:nvSpPr>
              <p:spPr>
                <a:xfrm>
                  <a:off x="2496" y="1152"/>
                  <a:ext cx="864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Milano</a:t>
                  </a:r>
                  <a:endParaRPr/>
                </a:p>
              </p:txBody>
            </p:sp>
            <p:sp>
              <p:nvSpPr>
                <p:cNvPr id="675" name="Google Shape;675;p20"/>
                <p:cNvSpPr txBox="1"/>
                <p:nvPr/>
              </p:nvSpPr>
              <p:spPr>
                <a:xfrm>
                  <a:off x="3360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44</a:t>
                  </a:r>
                  <a:endParaRPr/>
                </a:p>
              </p:txBody>
            </p:sp>
            <p:sp>
              <p:nvSpPr>
                <p:cNvPr id="676" name="Google Shape;676;p20"/>
                <p:cNvSpPr txBox="1"/>
                <p:nvPr/>
              </p:nvSpPr>
              <p:spPr>
                <a:xfrm>
                  <a:off x="576" y="1152"/>
                  <a:ext cx="960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9553</a:t>
                  </a:r>
                  <a:endParaRPr/>
                </a:p>
              </p:txBody>
            </p:sp>
          </p:grpSp>
        </p:grpSp>
        <p:sp>
          <p:nvSpPr>
            <p:cNvPr id="677" name="Google Shape;677;p20"/>
            <p:cNvSpPr txBox="1"/>
            <p:nvPr/>
          </p:nvSpPr>
          <p:spPr>
            <a:xfrm>
              <a:off x="816" y="384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 </a:t>
              </a:r>
              <a:endParaRPr/>
            </a:p>
          </p:txBody>
        </p:sp>
      </p:grpSp>
      <p:grpSp>
        <p:nvGrpSpPr>
          <p:cNvPr id="678" name="Google Shape;678;p20"/>
          <p:cNvGrpSpPr/>
          <p:nvPr/>
        </p:nvGrpSpPr>
        <p:grpSpPr>
          <a:xfrm>
            <a:off x="1371600" y="3962400"/>
            <a:ext cx="5943600" cy="381000"/>
            <a:chOff x="576" y="1152"/>
            <a:chExt cx="3744" cy="240"/>
          </a:xfrm>
        </p:grpSpPr>
        <p:sp>
          <p:nvSpPr>
            <p:cNvPr id="679" name="Google Shape;679;p20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680" name="Google Shape;680;p20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681" name="Google Shape;681;p20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/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1371600" y="3962400"/>
            <a:ext cx="5943600" cy="762000"/>
            <a:chOff x="1632" y="2064"/>
            <a:chExt cx="3744" cy="480"/>
          </a:xfrm>
        </p:grpSpPr>
        <p:grpSp>
          <p:nvGrpSpPr>
            <p:cNvPr id="684" name="Google Shape;684;p20"/>
            <p:cNvGrpSpPr/>
            <p:nvPr/>
          </p:nvGrpSpPr>
          <p:grpSpPr>
            <a:xfrm>
              <a:off x="1632" y="2304"/>
              <a:ext cx="3744" cy="240"/>
              <a:chOff x="576" y="1152"/>
              <a:chExt cx="3744" cy="240"/>
            </a:xfrm>
          </p:grpSpPr>
          <p:sp>
            <p:nvSpPr>
              <p:cNvPr id="685" name="Google Shape;685;p20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6" name="Google Shape;686;p20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7" name="Google Shape;687;p20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8" name="Google Shape;688;p20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9" name="Google Shape;689;p20"/>
            <p:cNvGrpSpPr/>
            <p:nvPr/>
          </p:nvGrpSpPr>
          <p:grpSpPr>
            <a:xfrm>
              <a:off x="1632" y="2064"/>
              <a:ext cx="3744" cy="240"/>
              <a:chOff x="576" y="1152"/>
              <a:chExt cx="3744" cy="240"/>
            </a:xfrm>
          </p:grpSpPr>
          <p:sp>
            <p:nvSpPr>
              <p:cNvPr id="690" name="Google Shape;690;p20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691" name="Google Shape;691;p20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692" name="Google Shape;692;p20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693" name="Google Shape;693;p20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</p:grpSp>
      <p:sp>
        <p:nvSpPr>
          <p:cNvPr id="694" name="Google Shape;694;p20"/>
          <p:cNvSpPr txBox="1"/>
          <p:nvPr>
            <p:ph idx="1" type="body"/>
          </p:nvPr>
        </p:nvSpPr>
        <p:spPr>
          <a:xfrm>
            <a:off x="304800" y="685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impiegati che guadagnano più di 50 </a:t>
            </a:r>
            <a:endParaRPr/>
          </a:p>
        </p:txBody>
      </p:sp>
      <p:sp>
        <p:nvSpPr>
          <p:cNvPr id="695" name="Google Shape;695;p20"/>
          <p:cNvSpPr txBox="1"/>
          <p:nvPr/>
        </p:nvSpPr>
        <p:spPr>
          <a:xfrm>
            <a:off x="3733800" y="50292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 &gt; 50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 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701" name="Google Shape;70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702" name="Google Shape;70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703" name="Google Shape;703;p21"/>
          <p:cNvGrpSpPr/>
          <p:nvPr/>
        </p:nvGrpSpPr>
        <p:grpSpPr>
          <a:xfrm>
            <a:off x="1295400" y="2514600"/>
            <a:ext cx="6019800" cy="2362200"/>
            <a:chOff x="816" y="384"/>
            <a:chExt cx="3792" cy="1488"/>
          </a:xfrm>
        </p:grpSpPr>
        <p:sp>
          <p:nvSpPr>
            <p:cNvPr id="704" name="Google Shape;704;p21"/>
            <p:cNvSpPr txBox="1"/>
            <p:nvPr/>
          </p:nvSpPr>
          <p:spPr>
            <a:xfrm>
              <a:off x="816" y="384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 </a:t>
              </a:r>
              <a:endParaRPr/>
            </a:p>
          </p:txBody>
        </p:sp>
        <p:grpSp>
          <p:nvGrpSpPr>
            <p:cNvPr id="705" name="Google Shape;705;p21"/>
            <p:cNvGrpSpPr/>
            <p:nvPr/>
          </p:nvGrpSpPr>
          <p:grpSpPr>
            <a:xfrm>
              <a:off x="864" y="672"/>
              <a:ext cx="3744" cy="240"/>
              <a:chOff x="576" y="672"/>
              <a:chExt cx="3744" cy="240"/>
            </a:xfrm>
          </p:grpSpPr>
          <p:sp>
            <p:nvSpPr>
              <p:cNvPr id="706" name="Google Shape;706;p21"/>
              <p:cNvSpPr txBox="1"/>
              <p:nvPr/>
            </p:nvSpPr>
            <p:spPr>
              <a:xfrm>
                <a:off x="153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Cognome</a:t>
                </a:r>
                <a:endParaRPr/>
              </a:p>
            </p:txBody>
          </p:sp>
          <p:sp>
            <p:nvSpPr>
              <p:cNvPr id="707" name="Google Shape;707;p21"/>
              <p:cNvSpPr txBox="1"/>
              <p:nvPr/>
            </p:nvSpPr>
            <p:spPr>
              <a:xfrm>
                <a:off x="2496" y="672"/>
                <a:ext cx="86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Filiale</a:t>
                </a:r>
                <a:endParaRPr/>
              </a:p>
            </p:txBody>
          </p:sp>
          <p:sp>
            <p:nvSpPr>
              <p:cNvPr id="708" name="Google Shape;708;p21"/>
              <p:cNvSpPr txBox="1"/>
              <p:nvPr/>
            </p:nvSpPr>
            <p:spPr>
              <a:xfrm>
                <a:off x="3360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709" name="Google Shape;709;p21"/>
              <p:cNvSpPr txBox="1"/>
              <p:nvPr/>
            </p:nvSpPr>
            <p:spPr>
              <a:xfrm>
                <a:off x="57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  <p:grpSp>
          <p:nvGrpSpPr>
            <p:cNvPr id="710" name="Google Shape;710;p21"/>
            <p:cNvGrpSpPr/>
            <p:nvPr/>
          </p:nvGrpSpPr>
          <p:grpSpPr>
            <a:xfrm>
              <a:off x="864" y="1152"/>
              <a:ext cx="3744" cy="240"/>
              <a:chOff x="576" y="1152"/>
              <a:chExt cx="3744" cy="240"/>
            </a:xfrm>
          </p:grpSpPr>
          <p:sp>
            <p:nvSpPr>
              <p:cNvPr id="711" name="Google Shape;711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712" name="Google Shape;712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713" name="Google Shape;713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714" name="Google Shape;714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715" name="Google Shape;715;p21"/>
            <p:cNvGrpSpPr/>
            <p:nvPr/>
          </p:nvGrpSpPr>
          <p:grpSpPr>
            <a:xfrm>
              <a:off x="864" y="912"/>
              <a:ext cx="3744" cy="240"/>
              <a:chOff x="576" y="912"/>
              <a:chExt cx="3744" cy="240"/>
            </a:xfrm>
          </p:grpSpPr>
          <p:sp>
            <p:nvSpPr>
              <p:cNvPr id="716" name="Google Shape;716;p21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717" name="Google Shape;717;p21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718" name="Google Shape;718;p21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719" name="Google Shape;719;p21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720" name="Google Shape;720;p21"/>
            <p:cNvGrpSpPr/>
            <p:nvPr/>
          </p:nvGrpSpPr>
          <p:grpSpPr>
            <a:xfrm>
              <a:off x="864" y="1632"/>
              <a:ext cx="3744" cy="240"/>
              <a:chOff x="576" y="1152"/>
              <a:chExt cx="3744" cy="240"/>
            </a:xfrm>
          </p:grpSpPr>
          <p:sp>
            <p:nvSpPr>
              <p:cNvPr id="721" name="Google Shape;721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722" name="Google Shape;722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723" name="Google Shape;723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724" name="Google Shape;724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725" name="Google Shape;725;p21"/>
            <p:cNvGrpSpPr/>
            <p:nvPr/>
          </p:nvGrpSpPr>
          <p:grpSpPr>
            <a:xfrm>
              <a:off x="864" y="1392"/>
              <a:ext cx="3744" cy="240"/>
              <a:chOff x="576" y="1152"/>
              <a:chExt cx="3744" cy="240"/>
            </a:xfrm>
          </p:grpSpPr>
          <p:sp>
            <p:nvSpPr>
              <p:cNvPr id="726" name="Google Shape;726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727" name="Google Shape;727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728" name="Google Shape;728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  <p:sp>
            <p:nvSpPr>
              <p:cNvPr id="729" name="Google Shape;729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</p:grpSp>
      <p:sp>
        <p:nvSpPr>
          <p:cNvPr id="730" name="Google Shape;730;p21"/>
          <p:cNvSpPr txBox="1"/>
          <p:nvPr>
            <p:ph idx="1" type="body"/>
          </p:nvPr>
        </p:nvSpPr>
        <p:spPr>
          <a:xfrm>
            <a:off x="304800" y="685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impiegati che guadagnano più di 50 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lavorano a Milano</a:t>
            </a:r>
            <a:endParaRPr/>
          </a:p>
        </p:txBody>
      </p:sp>
      <p:sp>
        <p:nvSpPr>
          <p:cNvPr id="731" name="Google Shape;731;p21"/>
          <p:cNvSpPr txBox="1"/>
          <p:nvPr/>
        </p:nvSpPr>
        <p:spPr>
          <a:xfrm>
            <a:off x="609600" y="49530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 &gt; 50 AND Filiale = 'Milano'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 </a:t>
            </a:r>
            <a:endParaRPr/>
          </a:p>
        </p:txBody>
      </p:sp>
      <p:grpSp>
        <p:nvGrpSpPr>
          <p:cNvPr id="732" name="Google Shape;732;p21"/>
          <p:cNvGrpSpPr/>
          <p:nvPr/>
        </p:nvGrpSpPr>
        <p:grpSpPr>
          <a:xfrm>
            <a:off x="1371600" y="3352800"/>
            <a:ext cx="5943600" cy="1524000"/>
            <a:chOff x="2688" y="1008"/>
            <a:chExt cx="3744" cy="960"/>
          </a:xfrm>
        </p:grpSpPr>
        <p:grpSp>
          <p:nvGrpSpPr>
            <p:cNvPr id="733" name="Google Shape;733;p21"/>
            <p:cNvGrpSpPr/>
            <p:nvPr/>
          </p:nvGrpSpPr>
          <p:grpSpPr>
            <a:xfrm>
              <a:off x="2688" y="1008"/>
              <a:ext cx="3744" cy="240"/>
              <a:chOff x="576" y="912"/>
              <a:chExt cx="3744" cy="240"/>
            </a:xfrm>
          </p:grpSpPr>
          <p:sp>
            <p:nvSpPr>
              <p:cNvPr id="734" name="Google Shape;734;p21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735" name="Google Shape;735;p21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736" name="Google Shape;736;p21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737" name="Google Shape;737;p21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738" name="Google Shape;738;p21"/>
            <p:cNvGrpSpPr/>
            <p:nvPr/>
          </p:nvGrpSpPr>
          <p:grpSpPr>
            <a:xfrm>
              <a:off x="2688" y="1728"/>
              <a:ext cx="3744" cy="240"/>
              <a:chOff x="576" y="1152"/>
              <a:chExt cx="3744" cy="240"/>
            </a:xfrm>
          </p:grpSpPr>
          <p:sp>
            <p:nvSpPr>
              <p:cNvPr id="739" name="Google Shape;739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740" name="Google Shape;740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741" name="Google Shape;741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742" name="Google Shape;742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</p:grpSp>
      <p:grpSp>
        <p:nvGrpSpPr>
          <p:cNvPr id="743" name="Google Shape;743;p21"/>
          <p:cNvGrpSpPr/>
          <p:nvPr/>
        </p:nvGrpSpPr>
        <p:grpSpPr>
          <a:xfrm>
            <a:off x="1371600" y="4114800"/>
            <a:ext cx="5943600" cy="381000"/>
            <a:chOff x="576" y="1152"/>
            <a:chExt cx="3744" cy="240"/>
          </a:xfrm>
        </p:grpSpPr>
        <p:sp>
          <p:nvSpPr>
            <p:cNvPr id="744" name="Google Shape;744;p21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745" name="Google Shape;745;p21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746" name="Google Shape;746;p21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/>
            </a:p>
          </p:txBody>
        </p:sp>
        <p:sp>
          <p:nvSpPr>
            <p:cNvPr id="747" name="Google Shape;747;p21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grpSp>
        <p:nvGrpSpPr>
          <p:cNvPr id="748" name="Google Shape;748;p21"/>
          <p:cNvGrpSpPr/>
          <p:nvPr/>
        </p:nvGrpSpPr>
        <p:grpSpPr>
          <a:xfrm>
            <a:off x="1371600" y="3352800"/>
            <a:ext cx="5943600" cy="1524000"/>
            <a:chOff x="3264" y="1872"/>
            <a:chExt cx="3744" cy="960"/>
          </a:xfrm>
        </p:grpSpPr>
        <p:grpSp>
          <p:nvGrpSpPr>
            <p:cNvPr id="749" name="Google Shape;749;p21"/>
            <p:cNvGrpSpPr/>
            <p:nvPr/>
          </p:nvGrpSpPr>
          <p:grpSpPr>
            <a:xfrm>
              <a:off x="3264" y="1872"/>
              <a:ext cx="3744" cy="240"/>
              <a:chOff x="576" y="1152"/>
              <a:chExt cx="3744" cy="240"/>
            </a:xfrm>
          </p:grpSpPr>
          <p:sp>
            <p:nvSpPr>
              <p:cNvPr id="750" name="Google Shape;750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751" name="Google Shape;751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752" name="Google Shape;752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753" name="Google Shape;753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754" name="Google Shape;754;p21"/>
            <p:cNvGrpSpPr/>
            <p:nvPr/>
          </p:nvGrpSpPr>
          <p:grpSpPr>
            <a:xfrm>
              <a:off x="3264" y="2112"/>
              <a:ext cx="3744" cy="240"/>
              <a:chOff x="576" y="912"/>
              <a:chExt cx="3744" cy="240"/>
            </a:xfrm>
          </p:grpSpPr>
          <p:sp>
            <p:nvSpPr>
              <p:cNvPr id="755" name="Google Shape;755;p21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6" name="Google Shape;756;p21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7" name="Google Shape;757;p21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8" name="Google Shape;758;p21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59" name="Google Shape;759;p21"/>
            <p:cNvGrpSpPr/>
            <p:nvPr/>
          </p:nvGrpSpPr>
          <p:grpSpPr>
            <a:xfrm>
              <a:off x="3264" y="2592"/>
              <a:ext cx="3744" cy="240"/>
              <a:chOff x="576" y="1152"/>
              <a:chExt cx="3744" cy="240"/>
            </a:xfrm>
          </p:grpSpPr>
          <p:sp>
            <p:nvSpPr>
              <p:cNvPr id="760" name="Google Shape;760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1" name="Google Shape;761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2" name="Google Shape;762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64" name="Google Shape;764;p21"/>
            <p:cNvGrpSpPr/>
            <p:nvPr/>
          </p:nvGrpSpPr>
          <p:grpSpPr>
            <a:xfrm>
              <a:off x="3264" y="2352"/>
              <a:ext cx="3744" cy="240"/>
              <a:chOff x="576" y="1152"/>
              <a:chExt cx="3744" cy="240"/>
            </a:xfrm>
          </p:grpSpPr>
          <p:sp>
            <p:nvSpPr>
              <p:cNvPr id="765" name="Google Shape;765;p21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6" name="Google Shape;766;p21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7" name="Google Shape;767;p21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8" name="Google Shape;768;p21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774" name="Google Shape;774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775" name="Google Shape;775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776" name="Google Shape;776;p22"/>
          <p:cNvGrpSpPr/>
          <p:nvPr/>
        </p:nvGrpSpPr>
        <p:grpSpPr>
          <a:xfrm>
            <a:off x="1219200" y="2514600"/>
            <a:ext cx="6019800" cy="2362200"/>
            <a:chOff x="816" y="384"/>
            <a:chExt cx="3792" cy="1488"/>
          </a:xfrm>
        </p:grpSpPr>
        <p:sp>
          <p:nvSpPr>
            <p:cNvPr id="777" name="Google Shape;777;p22"/>
            <p:cNvSpPr txBox="1"/>
            <p:nvPr/>
          </p:nvSpPr>
          <p:spPr>
            <a:xfrm>
              <a:off x="816" y="384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 </a:t>
              </a:r>
              <a:endParaRPr/>
            </a:p>
          </p:txBody>
        </p:sp>
        <p:grpSp>
          <p:nvGrpSpPr>
            <p:cNvPr id="778" name="Google Shape;778;p22"/>
            <p:cNvGrpSpPr/>
            <p:nvPr/>
          </p:nvGrpSpPr>
          <p:grpSpPr>
            <a:xfrm>
              <a:off x="864" y="672"/>
              <a:ext cx="3744" cy="240"/>
              <a:chOff x="576" y="672"/>
              <a:chExt cx="3744" cy="240"/>
            </a:xfrm>
          </p:grpSpPr>
          <p:sp>
            <p:nvSpPr>
              <p:cNvPr id="779" name="Google Shape;779;p22"/>
              <p:cNvSpPr txBox="1"/>
              <p:nvPr/>
            </p:nvSpPr>
            <p:spPr>
              <a:xfrm>
                <a:off x="153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Cognome</a:t>
                </a:r>
                <a:endParaRPr/>
              </a:p>
            </p:txBody>
          </p:sp>
          <p:sp>
            <p:nvSpPr>
              <p:cNvPr id="780" name="Google Shape;780;p22"/>
              <p:cNvSpPr txBox="1"/>
              <p:nvPr/>
            </p:nvSpPr>
            <p:spPr>
              <a:xfrm>
                <a:off x="2496" y="672"/>
                <a:ext cx="86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Filiale</a:t>
                </a:r>
                <a:endParaRPr/>
              </a:p>
            </p:txBody>
          </p:sp>
          <p:sp>
            <p:nvSpPr>
              <p:cNvPr id="781" name="Google Shape;781;p22"/>
              <p:cNvSpPr txBox="1"/>
              <p:nvPr/>
            </p:nvSpPr>
            <p:spPr>
              <a:xfrm>
                <a:off x="3360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782" name="Google Shape;782;p22"/>
              <p:cNvSpPr txBox="1"/>
              <p:nvPr/>
            </p:nvSpPr>
            <p:spPr>
              <a:xfrm>
                <a:off x="57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  <p:grpSp>
          <p:nvGrpSpPr>
            <p:cNvPr id="783" name="Google Shape;783;p22"/>
            <p:cNvGrpSpPr/>
            <p:nvPr/>
          </p:nvGrpSpPr>
          <p:grpSpPr>
            <a:xfrm>
              <a:off x="864" y="1152"/>
              <a:ext cx="3744" cy="240"/>
              <a:chOff x="576" y="1152"/>
              <a:chExt cx="3744" cy="240"/>
            </a:xfrm>
          </p:grpSpPr>
          <p:sp>
            <p:nvSpPr>
              <p:cNvPr id="784" name="Google Shape;784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785" name="Google Shape;785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786" name="Google Shape;786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787" name="Google Shape;787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788" name="Google Shape;788;p22"/>
            <p:cNvGrpSpPr/>
            <p:nvPr/>
          </p:nvGrpSpPr>
          <p:grpSpPr>
            <a:xfrm>
              <a:off x="864" y="912"/>
              <a:ext cx="3744" cy="240"/>
              <a:chOff x="576" y="912"/>
              <a:chExt cx="3744" cy="240"/>
            </a:xfrm>
          </p:grpSpPr>
          <p:sp>
            <p:nvSpPr>
              <p:cNvPr id="789" name="Google Shape;789;p22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790" name="Google Shape;790;p22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791" name="Google Shape;791;p22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792" name="Google Shape;792;p22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793" name="Google Shape;793;p22"/>
            <p:cNvGrpSpPr/>
            <p:nvPr/>
          </p:nvGrpSpPr>
          <p:grpSpPr>
            <a:xfrm>
              <a:off x="864" y="1632"/>
              <a:ext cx="3744" cy="240"/>
              <a:chOff x="576" y="1152"/>
              <a:chExt cx="3744" cy="240"/>
            </a:xfrm>
          </p:grpSpPr>
          <p:sp>
            <p:nvSpPr>
              <p:cNvPr id="794" name="Google Shape;794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795" name="Google Shape;795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796" name="Google Shape;796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797" name="Google Shape;797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798" name="Google Shape;798;p22"/>
            <p:cNvGrpSpPr/>
            <p:nvPr/>
          </p:nvGrpSpPr>
          <p:grpSpPr>
            <a:xfrm>
              <a:off x="864" y="1392"/>
              <a:ext cx="3744" cy="240"/>
              <a:chOff x="576" y="1152"/>
              <a:chExt cx="3744" cy="240"/>
            </a:xfrm>
          </p:grpSpPr>
          <p:sp>
            <p:nvSpPr>
              <p:cNvPr id="799" name="Google Shape;799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800" name="Google Shape;800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801" name="Google Shape;801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  <p:sp>
            <p:nvSpPr>
              <p:cNvPr id="802" name="Google Shape;802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</p:grpSp>
      <p:sp>
        <p:nvSpPr>
          <p:cNvPr id="803" name="Google Shape;803;p22"/>
          <p:cNvSpPr txBox="1"/>
          <p:nvPr>
            <p:ph idx="1" type="body"/>
          </p:nvPr>
        </p:nvSpPr>
        <p:spPr>
          <a:xfrm>
            <a:off x="304800" y="685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impiegati che hanno lo stesso nome della filiale presso cui lavorano</a:t>
            </a:r>
            <a:endParaRPr/>
          </a:p>
        </p:txBody>
      </p:sp>
      <p:sp>
        <p:nvSpPr>
          <p:cNvPr id="804" name="Google Shape;804;p22"/>
          <p:cNvSpPr txBox="1"/>
          <p:nvPr/>
        </p:nvSpPr>
        <p:spPr>
          <a:xfrm>
            <a:off x="609600" y="49530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 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Cognome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Filiale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 </a:t>
            </a:r>
            <a:endParaRPr/>
          </a:p>
        </p:txBody>
      </p:sp>
      <p:grpSp>
        <p:nvGrpSpPr>
          <p:cNvPr id="805" name="Google Shape;805;p22"/>
          <p:cNvGrpSpPr/>
          <p:nvPr/>
        </p:nvGrpSpPr>
        <p:grpSpPr>
          <a:xfrm>
            <a:off x="1295400" y="3352800"/>
            <a:ext cx="5943600" cy="1524000"/>
            <a:chOff x="2016" y="2112"/>
            <a:chExt cx="3744" cy="960"/>
          </a:xfrm>
        </p:grpSpPr>
        <p:grpSp>
          <p:nvGrpSpPr>
            <p:cNvPr id="806" name="Google Shape;806;p22"/>
            <p:cNvGrpSpPr/>
            <p:nvPr/>
          </p:nvGrpSpPr>
          <p:grpSpPr>
            <a:xfrm>
              <a:off x="2016" y="2352"/>
              <a:ext cx="3744" cy="240"/>
              <a:chOff x="576" y="1152"/>
              <a:chExt cx="3744" cy="240"/>
            </a:xfrm>
          </p:grpSpPr>
          <p:sp>
            <p:nvSpPr>
              <p:cNvPr id="807" name="Google Shape;807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808" name="Google Shape;808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809" name="Google Shape;809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810" name="Google Shape;810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811" name="Google Shape;811;p22"/>
            <p:cNvGrpSpPr/>
            <p:nvPr/>
          </p:nvGrpSpPr>
          <p:grpSpPr>
            <a:xfrm>
              <a:off x="2016" y="2112"/>
              <a:ext cx="3744" cy="240"/>
              <a:chOff x="576" y="912"/>
              <a:chExt cx="3744" cy="240"/>
            </a:xfrm>
          </p:grpSpPr>
          <p:sp>
            <p:nvSpPr>
              <p:cNvPr id="812" name="Google Shape;812;p22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813" name="Google Shape;813;p22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814" name="Google Shape;814;p22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815" name="Google Shape;815;p22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816" name="Google Shape;816;p22"/>
            <p:cNvGrpSpPr/>
            <p:nvPr/>
          </p:nvGrpSpPr>
          <p:grpSpPr>
            <a:xfrm>
              <a:off x="2016" y="2832"/>
              <a:ext cx="3744" cy="240"/>
              <a:chOff x="576" y="1152"/>
              <a:chExt cx="3744" cy="240"/>
            </a:xfrm>
          </p:grpSpPr>
          <p:sp>
            <p:nvSpPr>
              <p:cNvPr id="817" name="Google Shape;817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818" name="Google Shape;818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819" name="Google Shape;819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820" name="Google Shape;820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</p:grpSp>
      <p:grpSp>
        <p:nvGrpSpPr>
          <p:cNvPr id="821" name="Google Shape;821;p22"/>
          <p:cNvGrpSpPr/>
          <p:nvPr/>
        </p:nvGrpSpPr>
        <p:grpSpPr>
          <a:xfrm>
            <a:off x="1295400" y="3352800"/>
            <a:ext cx="5943600" cy="1524000"/>
            <a:chOff x="1104" y="2112"/>
            <a:chExt cx="3744" cy="960"/>
          </a:xfrm>
        </p:grpSpPr>
        <p:grpSp>
          <p:nvGrpSpPr>
            <p:cNvPr id="822" name="Google Shape;822;p22"/>
            <p:cNvGrpSpPr/>
            <p:nvPr/>
          </p:nvGrpSpPr>
          <p:grpSpPr>
            <a:xfrm>
              <a:off x="1104" y="2592"/>
              <a:ext cx="3744" cy="240"/>
              <a:chOff x="576" y="1152"/>
              <a:chExt cx="3744" cy="240"/>
            </a:xfrm>
          </p:grpSpPr>
          <p:sp>
            <p:nvSpPr>
              <p:cNvPr id="823" name="Google Shape;823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4" name="Google Shape;824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5" name="Google Shape;825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6" name="Google Shape;826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27" name="Google Shape;827;p22"/>
            <p:cNvGrpSpPr/>
            <p:nvPr/>
          </p:nvGrpSpPr>
          <p:grpSpPr>
            <a:xfrm>
              <a:off x="1104" y="2112"/>
              <a:ext cx="3744" cy="240"/>
              <a:chOff x="576" y="1152"/>
              <a:chExt cx="3744" cy="240"/>
            </a:xfrm>
          </p:grpSpPr>
          <p:sp>
            <p:nvSpPr>
              <p:cNvPr id="828" name="Google Shape;828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829" name="Google Shape;829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830" name="Google Shape;830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  <p:sp>
            <p:nvSpPr>
              <p:cNvPr id="831" name="Google Shape;831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832" name="Google Shape;832;p22"/>
            <p:cNvGrpSpPr/>
            <p:nvPr/>
          </p:nvGrpSpPr>
          <p:grpSpPr>
            <a:xfrm>
              <a:off x="1104" y="2832"/>
              <a:ext cx="3744" cy="240"/>
              <a:chOff x="576" y="1152"/>
              <a:chExt cx="3744" cy="240"/>
            </a:xfrm>
          </p:grpSpPr>
          <p:sp>
            <p:nvSpPr>
              <p:cNvPr id="833" name="Google Shape;833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4" name="Google Shape;834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5" name="Google Shape;835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6" name="Google Shape;836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37" name="Google Shape;837;p22"/>
            <p:cNvGrpSpPr/>
            <p:nvPr/>
          </p:nvGrpSpPr>
          <p:grpSpPr>
            <a:xfrm>
              <a:off x="1104" y="2352"/>
              <a:ext cx="3744" cy="240"/>
              <a:chOff x="576" y="1152"/>
              <a:chExt cx="3744" cy="240"/>
            </a:xfrm>
          </p:grpSpPr>
          <p:sp>
            <p:nvSpPr>
              <p:cNvPr id="838" name="Google Shape;838;p22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9" name="Google Shape;839;p22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0" name="Google Shape;840;p22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1" name="Google Shape;841;p22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847" name="Google Shape;847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848" name="Google Shape;848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9" name="Google Shape;849;p2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Selezione con valori nulli</a:t>
            </a:r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>
            <a:off x="1371600" y="2438400"/>
            <a:ext cx="5943600" cy="381000"/>
            <a:chOff x="576" y="672"/>
            <a:chExt cx="3744" cy="240"/>
          </a:xfrm>
        </p:grpSpPr>
        <p:sp>
          <p:nvSpPr>
            <p:cNvPr id="851" name="Google Shape;851;p23"/>
            <p:cNvSpPr txBox="1"/>
            <p:nvPr/>
          </p:nvSpPr>
          <p:spPr>
            <a:xfrm>
              <a:off x="153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852" name="Google Shape;852;p23"/>
            <p:cNvSpPr txBox="1"/>
            <p:nvPr/>
          </p:nvSpPr>
          <p:spPr>
            <a:xfrm>
              <a:off x="2496" y="672"/>
              <a:ext cx="86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Filiale</a:t>
              </a:r>
              <a:endParaRPr/>
            </a:p>
          </p:txBody>
        </p:sp>
        <p:sp>
          <p:nvSpPr>
            <p:cNvPr id="853" name="Google Shape;853;p23"/>
            <p:cNvSpPr txBox="1"/>
            <p:nvPr/>
          </p:nvSpPr>
          <p:spPr>
            <a:xfrm>
              <a:off x="3360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854" name="Google Shape;854;p23"/>
            <p:cNvSpPr txBox="1"/>
            <p:nvPr/>
          </p:nvSpPr>
          <p:spPr>
            <a:xfrm>
              <a:off x="57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</p:grpSp>
      <p:grpSp>
        <p:nvGrpSpPr>
          <p:cNvPr id="855" name="Google Shape;855;p23"/>
          <p:cNvGrpSpPr/>
          <p:nvPr/>
        </p:nvGrpSpPr>
        <p:grpSpPr>
          <a:xfrm>
            <a:off x="1371600" y="3200400"/>
            <a:ext cx="5943600" cy="381000"/>
            <a:chOff x="576" y="1152"/>
            <a:chExt cx="3744" cy="240"/>
          </a:xfrm>
        </p:grpSpPr>
        <p:sp>
          <p:nvSpPr>
            <p:cNvPr id="856" name="Google Shape;856;p23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857" name="Google Shape;857;p23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858" name="Google Shape;858;p23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/>
            </a:p>
          </p:txBody>
        </p:sp>
        <p:sp>
          <p:nvSpPr>
            <p:cNvPr id="859" name="Google Shape;859;p23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5998</a:t>
              </a:r>
              <a:endParaRPr/>
            </a:p>
          </p:txBody>
        </p:sp>
      </p:grpSp>
      <p:grpSp>
        <p:nvGrpSpPr>
          <p:cNvPr id="860" name="Google Shape;860;p23"/>
          <p:cNvGrpSpPr/>
          <p:nvPr/>
        </p:nvGrpSpPr>
        <p:grpSpPr>
          <a:xfrm>
            <a:off x="1371600" y="2819400"/>
            <a:ext cx="5943600" cy="381000"/>
            <a:chOff x="576" y="912"/>
            <a:chExt cx="3744" cy="240"/>
          </a:xfrm>
        </p:grpSpPr>
        <p:sp>
          <p:nvSpPr>
            <p:cNvPr id="861" name="Google Shape;861;p23"/>
            <p:cNvSpPr txBox="1"/>
            <p:nvPr/>
          </p:nvSpPr>
          <p:spPr>
            <a:xfrm>
              <a:off x="1536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862" name="Google Shape;862;p23"/>
            <p:cNvSpPr txBox="1"/>
            <p:nvPr/>
          </p:nvSpPr>
          <p:spPr>
            <a:xfrm>
              <a:off x="2496" y="91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Roma</a:t>
              </a:r>
              <a:endParaRPr/>
            </a:p>
          </p:txBody>
        </p:sp>
        <p:sp>
          <p:nvSpPr>
            <p:cNvPr id="863" name="Google Shape;863;p23"/>
            <p:cNvSpPr txBox="1"/>
            <p:nvPr/>
          </p:nvSpPr>
          <p:spPr>
            <a:xfrm>
              <a:off x="3360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864" name="Google Shape;864;p23"/>
            <p:cNvSpPr txBox="1"/>
            <p:nvPr/>
          </p:nvSpPr>
          <p:spPr>
            <a:xfrm>
              <a:off x="576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7309</a:t>
              </a:r>
              <a:endParaRPr/>
            </a:p>
          </p:txBody>
        </p:sp>
      </p:grpSp>
      <p:grpSp>
        <p:nvGrpSpPr>
          <p:cNvPr id="865" name="Google Shape;865;p23"/>
          <p:cNvGrpSpPr/>
          <p:nvPr/>
        </p:nvGrpSpPr>
        <p:grpSpPr>
          <a:xfrm>
            <a:off x="1371600" y="3581400"/>
            <a:ext cx="5943600" cy="381000"/>
            <a:chOff x="576" y="1152"/>
            <a:chExt cx="3744" cy="240"/>
          </a:xfrm>
        </p:grpSpPr>
        <p:sp>
          <p:nvSpPr>
            <p:cNvPr id="866" name="Google Shape;866;p23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867" name="Google Shape;867;p23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868" name="Google Shape;868;p23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  <p:sp>
          <p:nvSpPr>
            <p:cNvPr id="869" name="Google Shape;869;p23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sp>
        <p:nvSpPr>
          <p:cNvPr id="870" name="Google Shape;870;p23"/>
          <p:cNvSpPr txBox="1"/>
          <p:nvPr/>
        </p:nvSpPr>
        <p:spPr>
          <a:xfrm>
            <a:off x="1295400" y="19812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endParaRPr/>
          </a:p>
        </p:txBody>
      </p:sp>
      <p:sp>
        <p:nvSpPr>
          <p:cNvPr id="871" name="Google Shape;871;p23"/>
          <p:cNvSpPr txBox="1"/>
          <p:nvPr/>
        </p:nvSpPr>
        <p:spPr>
          <a:xfrm>
            <a:off x="2133600" y="43434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 &gt; 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 </a:t>
            </a:r>
            <a:endParaRPr/>
          </a:p>
        </p:txBody>
      </p:sp>
      <p:sp>
        <p:nvSpPr>
          <p:cNvPr id="872" name="Google Shape;872;p23"/>
          <p:cNvSpPr txBox="1"/>
          <p:nvPr/>
        </p:nvSpPr>
        <p:spPr>
          <a:xfrm>
            <a:off x="762000" y="51816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condizione atomica è vera solo per valori non nulli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878" name="Google Shape;878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879" name="Google Shape;879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0" name="Google Shape;880;p2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risultato non desiderabile</a:t>
            </a:r>
            <a:endParaRPr/>
          </a:p>
        </p:txBody>
      </p:sp>
      <p:sp>
        <p:nvSpPr>
          <p:cNvPr id="881" name="Google Shape;881;p2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Età&gt;30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∪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Età≤30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≠ Persone</a:t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Perché? Perché le selezioni vengono valutate separatamente!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 anche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Età&gt;30 ∨ Età≤30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≠ Persone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Perché? Perché anche le condizioni atomiche vengono valutate separatamente!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887" name="Google Shape;88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888" name="Google Shape;88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9" name="Google Shape;889;p25"/>
          <p:cNvSpPr txBox="1"/>
          <p:nvPr>
            <p:ph idx="1" type="body"/>
          </p:nvPr>
        </p:nvSpPr>
        <p:spPr>
          <a:xfrm>
            <a:off x="457200" y="9144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 &gt; 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condizione atomica è  vera solo per valori non nulli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riferirsi ai valori nulli esistono forme apposite di condizioni:</a:t>
            </a:r>
            <a:endParaRPr/>
          </a:p>
          <a:p>
            <a:pPr indent="-285750" lvl="1" marL="762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NULL</a:t>
            </a:r>
            <a:endParaRPr b="1" i="0" sz="4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potrebbe usare (ma non serve) una "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logica a tre valori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(vero, falso,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sconosciuto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895" name="Google Shape;89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896" name="Google Shape;89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7" name="Google Shape;897;p2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questo punto: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Età&gt;30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∪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Età≤30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∪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 IS NULL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Età&gt;30 ∨ Età≤30 ∨ Età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NULL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(Persone)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Persone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904" name="Google Shape;90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905" name="Google Shape;905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906" name="Google Shape;906;p27"/>
          <p:cNvGrpSpPr/>
          <p:nvPr/>
        </p:nvGrpSpPr>
        <p:grpSpPr>
          <a:xfrm>
            <a:off x="1371600" y="2133600"/>
            <a:ext cx="5943600" cy="381000"/>
            <a:chOff x="576" y="672"/>
            <a:chExt cx="3744" cy="240"/>
          </a:xfrm>
        </p:grpSpPr>
        <p:sp>
          <p:nvSpPr>
            <p:cNvPr id="907" name="Google Shape;907;p27"/>
            <p:cNvSpPr txBox="1"/>
            <p:nvPr/>
          </p:nvSpPr>
          <p:spPr>
            <a:xfrm>
              <a:off x="153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908" name="Google Shape;908;p27"/>
            <p:cNvSpPr txBox="1"/>
            <p:nvPr/>
          </p:nvSpPr>
          <p:spPr>
            <a:xfrm>
              <a:off x="2496" y="672"/>
              <a:ext cx="86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Filiale</a:t>
              </a:r>
              <a:endParaRPr/>
            </a:p>
          </p:txBody>
        </p:sp>
        <p:sp>
          <p:nvSpPr>
            <p:cNvPr id="909" name="Google Shape;909;p27"/>
            <p:cNvSpPr txBox="1"/>
            <p:nvPr/>
          </p:nvSpPr>
          <p:spPr>
            <a:xfrm>
              <a:off x="3360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910" name="Google Shape;910;p27"/>
            <p:cNvSpPr txBox="1"/>
            <p:nvPr/>
          </p:nvSpPr>
          <p:spPr>
            <a:xfrm>
              <a:off x="57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</p:grpSp>
      <p:grpSp>
        <p:nvGrpSpPr>
          <p:cNvPr id="911" name="Google Shape;911;p27"/>
          <p:cNvGrpSpPr/>
          <p:nvPr/>
        </p:nvGrpSpPr>
        <p:grpSpPr>
          <a:xfrm>
            <a:off x="1371600" y="2514600"/>
            <a:ext cx="5943600" cy="1143000"/>
            <a:chOff x="864" y="1584"/>
            <a:chExt cx="3744" cy="720"/>
          </a:xfrm>
        </p:grpSpPr>
        <p:grpSp>
          <p:nvGrpSpPr>
            <p:cNvPr id="912" name="Google Shape;912;p27"/>
            <p:cNvGrpSpPr/>
            <p:nvPr/>
          </p:nvGrpSpPr>
          <p:grpSpPr>
            <a:xfrm>
              <a:off x="864" y="1824"/>
              <a:ext cx="3744" cy="240"/>
              <a:chOff x="576" y="1152"/>
              <a:chExt cx="3744" cy="240"/>
            </a:xfrm>
          </p:grpSpPr>
          <p:sp>
            <p:nvSpPr>
              <p:cNvPr id="913" name="Google Shape;913;p2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914" name="Google Shape;914;p2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915" name="Google Shape;915;p2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916" name="Google Shape;916;p2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917" name="Google Shape;917;p27"/>
            <p:cNvGrpSpPr/>
            <p:nvPr/>
          </p:nvGrpSpPr>
          <p:grpSpPr>
            <a:xfrm>
              <a:off x="864" y="1584"/>
              <a:ext cx="3744" cy="240"/>
              <a:chOff x="576" y="912"/>
              <a:chExt cx="3744" cy="240"/>
            </a:xfrm>
          </p:grpSpPr>
          <p:sp>
            <p:nvSpPr>
              <p:cNvPr id="918" name="Google Shape;918;p27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919" name="Google Shape;919;p27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920" name="Google Shape;920;p27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32</a:t>
                </a:r>
                <a:endParaRPr/>
              </a:p>
            </p:txBody>
          </p:sp>
          <p:sp>
            <p:nvSpPr>
              <p:cNvPr id="921" name="Google Shape;921;p27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922" name="Google Shape;922;p27"/>
            <p:cNvGrpSpPr/>
            <p:nvPr/>
          </p:nvGrpSpPr>
          <p:grpSpPr>
            <a:xfrm>
              <a:off x="864" y="2064"/>
              <a:ext cx="3744" cy="240"/>
              <a:chOff x="576" y="1152"/>
              <a:chExt cx="3744" cy="240"/>
            </a:xfrm>
          </p:grpSpPr>
          <p:sp>
            <p:nvSpPr>
              <p:cNvPr id="923" name="Google Shape;923;p2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924" name="Google Shape;924;p2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925" name="Google Shape;925;p2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NULL</a:t>
                </a:r>
                <a:endParaRPr/>
              </a:p>
            </p:txBody>
          </p:sp>
          <p:sp>
            <p:nvSpPr>
              <p:cNvPr id="926" name="Google Shape;926;p2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</p:grpSp>
      <p:sp>
        <p:nvSpPr>
          <p:cNvPr id="927" name="Google Shape;927;p27"/>
          <p:cNvSpPr txBox="1"/>
          <p:nvPr/>
        </p:nvSpPr>
        <p:spPr>
          <a:xfrm>
            <a:off x="1295400" y="16764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endParaRPr/>
          </a:p>
        </p:txBody>
      </p:sp>
      <p:grpSp>
        <p:nvGrpSpPr>
          <p:cNvPr id="928" name="Google Shape;928;p27"/>
          <p:cNvGrpSpPr/>
          <p:nvPr/>
        </p:nvGrpSpPr>
        <p:grpSpPr>
          <a:xfrm>
            <a:off x="1371600" y="2895600"/>
            <a:ext cx="5943600" cy="381000"/>
            <a:chOff x="576" y="1152"/>
            <a:chExt cx="3744" cy="240"/>
          </a:xfrm>
        </p:grpSpPr>
        <p:sp>
          <p:nvSpPr>
            <p:cNvPr id="929" name="Google Shape;929;p27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930" name="Google Shape;930;p27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931" name="Google Shape;931;p27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/>
            </a:p>
          </p:txBody>
        </p:sp>
        <p:sp>
          <p:nvSpPr>
            <p:cNvPr id="932" name="Google Shape;932;p27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5998</a:t>
              </a:r>
              <a:endParaRPr/>
            </a:p>
          </p:txBody>
        </p:sp>
      </p:grpSp>
      <p:grpSp>
        <p:nvGrpSpPr>
          <p:cNvPr id="933" name="Google Shape;933;p27"/>
          <p:cNvGrpSpPr/>
          <p:nvPr/>
        </p:nvGrpSpPr>
        <p:grpSpPr>
          <a:xfrm>
            <a:off x="1371600" y="3276600"/>
            <a:ext cx="5943600" cy="381000"/>
            <a:chOff x="576" y="1152"/>
            <a:chExt cx="3744" cy="240"/>
          </a:xfrm>
        </p:grpSpPr>
        <p:sp>
          <p:nvSpPr>
            <p:cNvPr id="934" name="Google Shape;934;p27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935" name="Google Shape;935;p27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936" name="Google Shape;936;p27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sp>
        <p:nvSpPr>
          <p:cNvPr id="938" name="Google Shape;938;p27"/>
          <p:cNvSpPr txBox="1"/>
          <p:nvPr/>
        </p:nvSpPr>
        <p:spPr>
          <a:xfrm>
            <a:off x="2133600" y="44958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(Età &gt; 40) OR (Età IS NULL)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 </a:t>
            </a:r>
            <a:endParaRPr/>
          </a:p>
        </p:txBody>
      </p:sp>
      <p:grpSp>
        <p:nvGrpSpPr>
          <p:cNvPr id="939" name="Google Shape;939;p27"/>
          <p:cNvGrpSpPr/>
          <p:nvPr/>
        </p:nvGrpSpPr>
        <p:grpSpPr>
          <a:xfrm>
            <a:off x="1371600" y="2514600"/>
            <a:ext cx="5943600" cy="1143000"/>
            <a:chOff x="864" y="1584"/>
            <a:chExt cx="3744" cy="720"/>
          </a:xfrm>
        </p:grpSpPr>
        <p:grpSp>
          <p:nvGrpSpPr>
            <p:cNvPr id="940" name="Google Shape;940;p27"/>
            <p:cNvGrpSpPr/>
            <p:nvPr/>
          </p:nvGrpSpPr>
          <p:grpSpPr>
            <a:xfrm>
              <a:off x="864" y="1584"/>
              <a:ext cx="3744" cy="240"/>
              <a:chOff x="576" y="1152"/>
              <a:chExt cx="3744" cy="240"/>
            </a:xfrm>
          </p:grpSpPr>
          <p:sp>
            <p:nvSpPr>
              <p:cNvPr id="941" name="Google Shape;941;p2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942" name="Google Shape;942;p2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943" name="Google Shape;943;p2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944" name="Google Shape;944;p2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945" name="Google Shape;945;p27"/>
            <p:cNvGrpSpPr/>
            <p:nvPr/>
          </p:nvGrpSpPr>
          <p:grpSpPr>
            <a:xfrm>
              <a:off x="864" y="1824"/>
              <a:ext cx="3744" cy="240"/>
              <a:chOff x="576" y="1152"/>
              <a:chExt cx="3744" cy="240"/>
            </a:xfrm>
          </p:grpSpPr>
          <p:sp>
            <p:nvSpPr>
              <p:cNvPr id="946" name="Google Shape;946;p2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947" name="Google Shape;947;p2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948" name="Google Shape;948;p2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NULL</a:t>
                </a:r>
                <a:endParaRPr/>
              </a:p>
            </p:txBody>
          </p:sp>
          <p:sp>
            <p:nvSpPr>
              <p:cNvPr id="949" name="Google Shape;949;p2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950" name="Google Shape;950;p27"/>
            <p:cNvGrpSpPr/>
            <p:nvPr/>
          </p:nvGrpSpPr>
          <p:grpSpPr>
            <a:xfrm>
              <a:off x="864" y="2064"/>
              <a:ext cx="3744" cy="240"/>
              <a:chOff x="576" y="1152"/>
              <a:chExt cx="3744" cy="240"/>
            </a:xfrm>
          </p:grpSpPr>
          <p:sp>
            <p:nvSpPr>
              <p:cNvPr id="951" name="Google Shape;951;p2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2" name="Google Shape;952;p2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3" name="Google Shape;953;p2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4" name="Google Shape;954;p2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960" name="Google Shape;960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961" name="Google Shape;96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2" name="Google Shape;962;p2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Selezione e proiezione</a:t>
            </a:r>
            <a:endParaRPr/>
          </a:p>
        </p:txBody>
      </p:sp>
      <p:sp>
        <p:nvSpPr>
          <p:cNvPr id="963" name="Google Shape;963;p28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"ortogonali"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selezione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decomposizione orizzontale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proiezione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decomposizione verticale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969" name="Google Shape;969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970" name="Google Shape;97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971" name="Google Shape;971;p29"/>
          <p:cNvGrpSpPr/>
          <p:nvPr/>
        </p:nvGrpSpPr>
        <p:grpSpPr>
          <a:xfrm>
            <a:off x="762000" y="457200"/>
            <a:ext cx="2438400" cy="2209800"/>
            <a:chOff x="672" y="624"/>
            <a:chExt cx="1824" cy="1392"/>
          </a:xfrm>
        </p:grpSpPr>
        <p:sp>
          <p:nvSpPr>
            <p:cNvPr id="972" name="Google Shape;972;p29"/>
            <p:cNvSpPr/>
            <p:nvPr/>
          </p:nvSpPr>
          <p:spPr>
            <a:xfrm>
              <a:off x="672" y="864"/>
              <a:ext cx="1824" cy="11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672" y="624"/>
              <a:ext cx="182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74" name="Google Shape;974;p29"/>
          <p:cNvGrpSpPr/>
          <p:nvPr/>
        </p:nvGrpSpPr>
        <p:grpSpPr>
          <a:xfrm>
            <a:off x="5943600" y="457200"/>
            <a:ext cx="2438400" cy="2209800"/>
            <a:chOff x="672" y="624"/>
            <a:chExt cx="1824" cy="1392"/>
          </a:xfrm>
        </p:grpSpPr>
        <p:sp>
          <p:nvSpPr>
            <p:cNvPr id="975" name="Google Shape;975;p29"/>
            <p:cNvSpPr/>
            <p:nvPr/>
          </p:nvSpPr>
          <p:spPr>
            <a:xfrm>
              <a:off x="672" y="864"/>
              <a:ext cx="1824" cy="11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672" y="624"/>
              <a:ext cx="182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77" name="Google Shape;977;p29"/>
          <p:cNvGrpSpPr/>
          <p:nvPr/>
        </p:nvGrpSpPr>
        <p:grpSpPr>
          <a:xfrm>
            <a:off x="762000" y="2133600"/>
            <a:ext cx="7620000" cy="533400"/>
            <a:chOff x="480" y="1344"/>
            <a:chExt cx="4800" cy="336"/>
          </a:xfrm>
        </p:grpSpPr>
        <p:cxnSp>
          <p:nvCxnSpPr>
            <p:cNvPr id="978" name="Google Shape;978;p29"/>
            <p:cNvCxnSpPr/>
            <p:nvPr/>
          </p:nvCxnSpPr>
          <p:spPr>
            <a:xfrm>
              <a:off x="480" y="1344"/>
              <a:ext cx="15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9" name="Google Shape;979;p29"/>
            <p:cNvSpPr/>
            <p:nvPr/>
          </p:nvSpPr>
          <p:spPr>
            <a:xfrm>
              <a:off x="3744" y="1344"/>
              <a:ext cx="1536" cy="3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0" name="Google Shape;980;p29"/>
          <p:cNvGrpSpPr/>
          <p:nvPr/>
        </p:nvGrpSpPr>
        <p:grpSpPr>
          <a:xfrm>
            <a:off x="3581400" y="1217612"/>
            <a:ext cx="2057400" cy="838993"/>
            <a:chOff x="2256" y="767"/>
            <a:chExt cx="1296" cy="528"/>
          </a:xfrm>
        </p:grpSpPr>
        <p:cxnSp>
          <p:nvCxnSpPr>
            <p:cNvPr id="981" name="Google Shape;981;p29"/>
            <p:cNvCxnSpPr/>
            <p:nvPr/>
          </p:nvCxnSpPr>
          <p:spPr>
            <a:xfrm rot="-5400000">
              <a:off x="2903" y="767"/>
              <a:ext cx="1" cy="105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982" name="Google Shape;982;p29"/>
            <p:cNvSpPr txBox="1"/>
            <p:nvPr/>
          </p:nvSpPr>
          <p:spPr>
            <a:xfrm>
              <a:off x="2256" y="767"/>
              <a:ext cx="129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Arial"/>
                <a:buNone/>
              </a:pPr>
              <a:r>
                <a:rPr b="1" i="0" lang="en-US" sz="3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selezione</a:t>
              </a:r>
              <a:endParaRPr/>
            </a:p>
          </p:txBody>
        </p:sp>
      </p:grpSp>
      <p:grpSp>
        <p:nvGrpSpPr>
          <p:cNvPr id="983" name="Google Shape;983;p29"/>
          <p:cNvGrpSpPr/>
          <p:nvPr/>
        </p:nvGrpSpPr>
        <p:grpSpPr>
          <a:xfrm>
            <a:off x="762000" y="4191000"/>
            <a:ext cx="2438400" cy="1905000"/>
            <a:chOff x="672" y="624"/>
            <a:chExt cx="1824" cy="1392"/>
          </a:xfrm>
        </p:grpSpPr>
        <p:sp>
          <p:nvSpPr>
            <p:cNvPr id="984" name="Google Shape;984;p29"/>
            <p:cNvSpPr/>
            <p:nvPr/>
          </p:nvSpPr>
          <p:spPr>
            <a:xfrm>
              <a:off x="672" y="864"/>
              <a:ext cx="1824" cy="11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672" y="624"/>
              <a:ext cx="182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6" name="Google Shape;986;p29"/>
          <p:cNvGrpSpPr/>
          <p:nvPr/>
        </p:nvGrpSpPr>
        <p:grpSpPr>
          <a:xfrm>
            <a:off x="914400" y="2895600"/>
            <a:ext cx="2667000" cy="990600"/>
            <a:chOff x="576" y="1824"/>
            <a:chExt cx="1680" cy="624"/>
          </a:xfrm>
        </p:grpSpPr>
        <p:sp>
          <p:nvSpPr>
            <p:cNvPr id="987" name="Google Shape;987;p29"/>
            <p:cNvSpPr txBox="1"/>
            <p:nvPr/>
          </p:nvSpPr>
          <p:spPr>
            <a:xfrm>
              <a:off x="768" y="1891"/>
              <a:ext cx="1488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Arial"/>
                <a:buNone/>
              </a:pPr>
              <a:r>
                <a:rPr b="1" i="0" lang="en-US" sz="3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proiezione</a:t>
              </a:r>
              <a:endParaRPr/>
            </a:p>
          </p:txBody>
        </p:sp>
        <p:cxnSp>
          <p:nvCxnSpPr>
            <p:cNvPr id="988" name="Google Shape;988;p29"/>
            <p:cNvCxnSpPr/>
            <p:nvPr/>
          </p:nvCxnSpPr>
          <p:spPr>
            <a:xfrm>
              <a:off x="576" y="1824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989" name="Google Shape;989;p29"/>
          <p:cNvGrpSpPr/>
          <p:nvPr/>
        </p:nvGrpSpPr>
        <p:grpSpPr>
          <a:xfrm>
            <a:off x="2511425" y="400050"/>
            <a:ext cx="688975" cy="6000750"/>
            <a:chOff x="1582" y="252"/>
            <a:chExt cx="434" cy="3780"/>
          </a:xfrm>
        </p:grpSpPr>
        <p:sp>
          <p:nvSpPr>
            <p:cNvPr id="990" name="Google Shape;990;p29"/>
            <p:cNvSpPr/>
            <p:nvPr/>
          </p:nvSpPr>
          <p:spPr>
            <a:xfrm>
              <a:off x="1632" y="2640"/>
              <a:ext cx="384" cy="13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1" name="Google Shape;991;p29"/>
            <p:cNvCxnSpPr/>
            <p:nvPr/>
          </p:nvCxnSpPr>
          <p:spPr>
            <a:xfrm flipH="1" rot="10800000">
              <a:off x="1582" y="252"/>
              <a:ext cx="2" cy="14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Linguaggi di interrogazione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 basi di dati relazionali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Dichiarativi</a:t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specificano le proprietà del risultato ("che cosa")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Procedurali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specificano le modalità di generazione del risultato ("come") 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997" name="Google Shape;99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998" name="Google Shape;99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9" name="Google Shape;999;p3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Proiezione</a:t>
            </a:r>
            <a:endParaRPr/>
          </a:p>
        </p:txBody>
      </p:sp>
      <p:sp>
        <p:nvSpPr>
          <p:cNvPr id="1000" name="Google Shape;1000;p3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operatore monadico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un risultato che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 parte degli attributi dell'operando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ennuple cui contribuiscono tutte le ennuple dell'operando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006" name="Google Shape;1006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007" name="Google Shape;1007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8" name="Google Shape;1008;p31"/>
          <p:cNvSpPr txBox="1"/>
          <p:nvPr/>
        </p:nvSpPr>
        <p:spPr>
          <a:xfrm>
            <a:off x="1295400" y="6096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endParaRPr/>
          </a:p>
        </p:txBody>
      </p:sp>
      <p:grpSp>
        <p:nvGrpSpPr>
          <p:cNvPr id="1009" name="Google Shape;1009;p31"/>
          <p:cNvGrpSpPr/>
          <p:nvPr/>
        </p:nvGrpSpPr>
        <p:grpSpPr>
          <a:xfrm>
            <a:off x="1371600" y="1066800"/>
            <a:ext cx="5943600" cy="381000"/>
            <a:chOff x="576" y="672"/>
            <a:chExt cx="3744" cy="240"/>
          </a:xfrm>
        </p:grpSpPr>
        <p:sp>
          <p:nvSpPr>
            <p:cNvPr id="1010" name="Google Shape;1010;p31"/>
            <p:cNvSpPr txBox="1"/>
            <p:nvPr/>
          </p:nvSpPr>
          <p:spPr>
            <a:xfrm>
              <a:off x="153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Cognome</a:t>
              </a:r>
              <a:endParaRPr/>
            </a:p>
          </p:txBody>
        </p:sp>
        <p:sp>
          <p:nvSpPr>
            <p:cNvPr id="1011" name="Google Shape;1011;p31"/>
            <p:cNvSpPr txBox="1"/>
            <p:nvPr/>
          </p:nvSpPr>
          <p:spPr>
            <a:xfrm>
              <a:off x="2496" y="672"/>
              <a:ext cx="864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Filiale</a:t>
              </a:r>
              <a:endParaRPr/>
            </a:p>
          </p:txBody>
        </p:sp>
        <p:sp>
          <p:nvSpPr>
            <p:cNvPr id="1012" name="Google Shape;1012;p31"/>
            <p:cNvSpPr txBox="1"/>
            <p:nvPr/>
          </p:nvSpPr>
          <p:spPr>
            <a:xfrm>
              <a:off x="3360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Stipendio</a:t>
              </a:r>
              <a:endParaRPr/>
            </a:p>
          </p:txBody>
        </p:sp>
        <p:sp>
          <p:nvSpPr>
            <p:cNvPr id="1013" name="Google Shape;1013;p31"/>
            <p:cNvSpPr txBox="1"/>
            <p:nvPr/>
          </p:nvSpPr>
          <p:spPr>
            <a:xfrm>
              <a:off x="576" y="672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</p:grpSp>
      <p:grpSp>
        <p:nvGrpSpPr>
          <p:cNvPr id="1014" name="Google Shape;1014;p31"/>
          <p:cNvGrpSpPr/>
          <p:nvPr/>
        </p:nvGrpSpPr>
        <p:grpSpPr>
          <a:xfrm>
            <a:off x="1371600" y="1828800"/>
            <a:ext cx="5943600" cy="381000"/>
            <a:chOff x="576" y="1152"/>
            <a:chExt cx="3744" cy="240"/>
          </a:xfrm>
        </p:grpSpPr>
        <p:sp>
          <p:nvSpPr>
            <p:cNvPr id="1015" name="Google Shape;1015;p31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016" name="Google Shape;1016;p31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1017" name="Google Shape;1017;p31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1018" name="Google Shape;1018;p31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5998</a:t>
              </a:r>
              <a:endParaRPr/>
            </a:p>
          </p:txBody>
        </p:sp>
      </p:grpSp>
      <p:grpSp>
        <p:nvGrpSpPr>
          <p:cNvPr id="1019" name="Google Shape;1019;p31"/>
          <p:cNvGrpSpPr/>
          <p:nvPr/>
        </p:nvGrpSpPr>
        <p:grpSpPr>
          <a:xfrm>
            <a:off x="1371600" y="1447800"/>
            <a:ext cx="5943600" cy="381000"/>
            <a:chOff x="576" y="912"/>
            <a:chExt cx="3744" cy="240"/>
          </a:xfrm>
        </p:grpSpPr>
        <p:sp>
          <p:nvSpPr>
            <p:cNvPr id="1020" name="Google Shape;1020;p31"/>
            <p:cNvSpPr txBox="1"/>
            <p:nvPr/>
          </p:nvSpPr>
          <p:spPr>
            <a:xfrm>
              <a:off x="1536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021" name="Google Shape;1021;p31"/>
            <p:cNvSpPr txBox="1"/>
            <p:nvPr/>
          </p:nvSpPr>
          <p:spPr>
            <a:xfrm>
              <a:off x="2496" y="91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Napoli</a:t>
              </a:r>
              <a:endParaRPr/>
            </a:p>
          </p:txBody>
        </p:sp>
        <p:sp>
          <p:nvSpPr>
            <p:cNvPr id="1022" name="Google Shape;1022;p31"/>
            <p:cNvSpPr txBox="1"/>
            <p:nvPr/>
          </p:nvSpPr>
          <p:spPr>
            <a:xfrm>
              <a:off x="3360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sp>
          <p:nvSpPr>
            <p:cNvPr id="1023" name="Google Shape;1023;p31"/>
            <p:cNvSpPr txBox="1"/>
            <p:nvPr/>
          </p:nvSpPr>
          <p:spPr>
            <a:xfrm>
              <a:off x="576" y="91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7309</a:t>
              </a:r>
              <a:endParaRPr/>
            </a:p>
          </p:txBody>
        </p:sp>
      </p:grpSp>
      <p:grpSp>
        <p:nvGrpSpPr>
          <p:cNvPr id="1024" name="Google Shape;1024;p31"/>
          <p:cNvGrpSpPr/>
          <p:nvPr/>
        </p:nvGrpSpPr>
        <p:grpSpPr>
          <a:xfrm>
            <a:off x="1371600" y="2590800"/>
            <a:ext cx="5943600" cy="381000"/>
            <a:chOff x="576" y="1152"/>
            <a:chExt cx="3744" cy="240"/>
          </a:xfrm>
        </p:grpSpPr>
        <p:sp>
          <p:nvSpPr>
            <p:cNvPr id="1025" name="Google Shape;1025;p31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026" name="Google Shape;1026;p31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Roma</a:t>
              </a:r>
              <a:endParaRPr/>
            </a:p>
          </p:txBody>
        </p:sp>
        <p:sp>
          <p:nvSpPr>
            <p:cNvPr id="1027" name="Google Shape;1027;p31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1028" name="Google Shape;1028;p31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5698</a:t>
              </a:r>
              <a:endParaRPr/>
            </a:p>
          </p:txBody>
        </p:sp>
      </p:grpSp>
      <p:grpSp>
        <p:nvGrpSpPr>
          <p:cNvPr id="1029" name="Google Shape;1029;p31"/>
          <p:cNvGrpSpPr/>
          <p:nvPr/>
        </p:nvGrpSpPr>
        <p:grpSpPr>
          <a:xfrm>
            <a:off x="1371600" y="2209800"/>
            <a:ext cx="5943600" cy="381000"/>
            <a:chOff x="576" y="1152"/>
            <a:chExt cx="3744" cy="240"/>
          </a:xfrm>
        </p:grpSpPr>
        <p:sp>
          <p:nvSpPr>
            <p:cNvPr id="1030" name="Google Shape;1030;p31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031" name="Google Shape;1031;p31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Roma</a:t>
              </a:r>
              <a:endParaRPr/>
            </a:p>
          </p:txBody>
        </p:sp>
        <p:sp>
          <p:nvSpPr>
            <p:cNvPr id="1032" name="Google Shape;1032;p31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/>
            </a:p>
          </p:txBody>
        </p:sp>
        <p:sp>
          <p:nvSpPr>
            <p:cNvPr id="1033" name="Google Shape;1033;p31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sp>
        <p:nvSpPr>
          <p:cNvPr id="1034" name="Google Shape;1034;p31"/>
          <p:cNvSpPr txBox="1"/>
          <p:nvPr>
            <p:ph idx="1" type="body"/>
          </p:nvPr>
        </p:nvSpPr>
        <p:spPr>
          <a:xfrm>
            <a:off x="457200" y="3122612"/>
            <a:ext cx="8305800" cy="281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tutti gli impiegati: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matricola e cognome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cognome e filiale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040" name="Google Shape;104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041" name="Google Shape;104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2" name="Google Shape;1042;p3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Proiezione, sintassi e semantica</a:t>
            </a:r>
            <a:endParaRPr/>
          </a:p>
        </p:txBody>
      </p:sp>
      <p:sp>
        <p:nvSpPr>
          <p:cNvPr id="1043" name="Google Shape;1043;p3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sintassi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ListaAttributi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(Operando)</a:t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semantica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risultato contiene le ennuple ottenute da tutte le ennuple dell'operando ristrette agli attributi nella lista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049" name="Google Shape;104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050" name="Google Shape;105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051" name="Google Shape;1051;p33"/>
          <p:cNvGrpSpPr/>
          <p:nvPr/>
        </p:nvGrpSpPr>
        <p:grpSpPr>
          <a:xfrm>
            <a:off x="1371600" y="2438400"/>
            <a:ext cx="5943600" cy="1905000"/>
            <a:chOff x="864" y="1536"/>
            <a:chExt cx="3744" cy="1200"/>
          </a:xfrm>
        </p:grpSpPr>
        <p:grpSp>
          <p:nvGrpSpPr>
            <p:cNvPr id="1052" name="Google Shape;1052;p33"/>
            <p:cNvGrpSpPr/>
            <p:nvPr/>
          </p:nvGrpSpPr>
          <p:grpSpPr>
            <a:xfrm>
              <a:off x="864" y="1536"/>
              <a:ext cx="3744" cy="240"/>
              <a:chOff x="576" y="672"/>
              <a:chExt cx="3744" cy="240"/>
            </a:xfrm>
          </p:grpSpPr>
          <p:sp>
            <p:nvSpPr>
              <p:cNvPr id="1053" name="Google Shape;1053;p33"/>
              <p:cNvSpPr txBox="1"/>
              <p:nvPr/>
            </p:nvSpPr>
            <p:spPr>
              <a:xfrm>
                <a:off x="153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Cognome</a:t>
                </a:r>
                <a:endParaRPr/>
              </a:p>
            </p:txBody>
          </p:sp>
          <p:sp>
            <p:nvSpPr>
              <p:cNvPr id="1054" name="Google Shape;1054;p33"/>
              <p:cNvSpPr txBox="1"/>
              <p:nvPr/>
            </p:nvSpPr>
            <p:spPr>
              <a:xfrm>
                <a:off x="2496" y="672"/>
                <a:ext cx="86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Filiale</a:t>
                </a:r>
                <a:endParaRPr/>
              </a:p>
            </p:txBody>
          </p:sp>
          <p:sp>
            <p:nvSpPr>
              <p:cNvPr id="1055" name="Google Shape;1055;p33"/>
              <p:cNvSpPr txBox="1"/>
              <p:nvPr/>
            </p:nvSpPr>
            <p:spPr>
              <a:xfrm>
                <a:off x="3360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1056" name="Google Shape;1056;p33"/>
              <p:cNvSpPr txBox="1"/>
              <p:nvPr/>
            </p:nvSpPr>
            <p:spPr>
              <a:xfrm>
                <a:off x="57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  <p:grpSp>
          <p:nvGrpSpPr>
            <p:cNvPr id="1057" name="Google Shape;1057;p33"/>
            <p:cNvGrpSpPr/>
            <p:nvPr/>
          </p:nvGrpSpPr>
          <p:grpSpPr>
            <a:xfrm>
              <a:off x="864" y="2016"/>
              <a:ext cx="3744" cy="240"/>
              <a:chOff x="576" y="1152"/>
              <a:chExt cx="3744" cy="240"/>
            </a:xfrm>
          </p:grpSpPr>
          <p:sp>
            <p:nvSpPr>
              <p:cNvPr id="1058" name="Google Shape;1058;p33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059" name="Google Shape;1059;p33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1060" name="Google Shape;1060;p33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061" name="Google Shape;1061;p33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1062" name="Google Shape;1062;p33"/>
            <p:cNvGrpSpPr/>
            <p:nvPr/>
          </p:nvGrpSpPr>
          <p:grpSpPr>
            <a:xfrm>
              <a:off x="864" y="1776"/>
              <a:ext cx="3744" cy="240"/>
              <a:chOff x="576" y="912"/>
              <a:chExt cx="3744" cy="240"/>
            </a:xfrm>
          </p:grpSpPr>
          <p:sp>
            <p:nvSpPr>
              <p:cNvPr id="1063" name="Google Shape;1063;p33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064" name="Google Shape;1064;p33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1065" name="Google Shape;1065;p33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1066" name="Google Shape;1066;p33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1067" name="Google Shape;1067;p33"/>
            <p:cNvGrpSpPr/>
            <p:nvPr/>
          </p:nvGrpSpPr>
          <p:grpSpPr>
            <a:xfrm>
              <a:off x="864" y="2496"/>
              <a:ext cx="3744" cy="240"/>
              <a:chOff x="576" y="1152"/>
              <a:chExt cx="3744" cy="240"/>
            </a:xfrm>
          </p:grpSpPr>
          <p:sp>
            <p:nvSpPr>
              <p:cNvPr id="1068" name="Google Shape;1068;p33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069" name="Google Shape;1069;p33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1070" name="Google Shape;1070;p33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071" name="Google Shape;1071;p33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1072" name="Google Shape;1072;p33"/>
            <p:cNvGrpSpPr/>
            <p:nvPr/>
          </p:nvGrpSpPr>
          <p:grpSpPr>
            <a:xfrm>
              <a:off x="864" y="2256"/>
              <a:ext cx="3744" cy="240"/>
              <a:chOff x="576" y="1152"/>
              <a:chExt cx="3744" cy="240"/>
            </a:xfrm>
          </p:grpSpPr>
          <p:sp>
            <p:nvSpPr>
              <p:cNvPr id="1073" name="Google Shape;1073;p33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074" name="Google Shape;1074;p33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1075" name="Google Shape;1075;p33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  <p:sp>
            <p:nvSpPr>
              <p:cNvPr id="1076" name="Google Shape;1076;p33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</p:grpSp>
      <p:sp>
        <p:nvSpPr>
          <p:cNvPr id="1077" name="Google Shape;1077;p33"/>
          <p:cNvSpPr txBox="1"/>
          <p:nvPr>
            <p:ph idx="1" type="body"/>
          </p:nvPr>
        </p:nvSpPr>
        <p:spPr>
          <a:xfrm>
            <a:off x="457200" y="838200"/>
            <a:ext cx="8305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matricola e cognome  di tutti gli impiegati</a:t>
            </a:r>
            <a:endParaRPr/>
          </a:p>
        </p:txBody>
      </p:sp>
      <p:sp>
        <p:nvSpPr>
          <p:cNvPr id="1078" name="Google Shape;1078;p33"/>
          <p:cNvSpPr txBox="1"/>
          <p:nvPr/>
        </p:nvSpPr>
        <p:spPr>
          <a:xfrm>
            <a:off x="1676400" y="4953000"/>
            <a:ext cx="53070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Matricola, Cognome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</a:t>
            </a:r>
            <a:endParaRPr/>
          </a:p>
        </p:txBody>
      </p:sp>
      <p:sp>
        <p:nvSpPr>
          <p:cNvPr id="1079" name="Google Shape;1079;p33"/>
          <p:cNvSpPr/>
          <p:nvPr/>
        </p:nvSpPr>
        <p:spPr>
          <a:xfrm>
            <a:off x="4495800" y="2438400"/>
            <a:ext cx="28956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085" name="Google Shape;1085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086" name="Google Shape;108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087" name="Google Shape;1087;p34"/>
          <p:cNvGrpSpPr/>
          <p:nvPr/>
        </p:nvGrpSpPr>
        <p:grpSpPr>
          <a:xfrm>
            <a:off x="1371600" y="2438400"/>
            <a:ext cx="5943600" cy="1905000"/>
            <a:chOff x="864" y="1536"/>
            <a:chExt cx="3744" cy="1200"/>
          </a:xfrm>
        </p:grpSpPr>
        <p:grpSp>
          <p:nvGrpSpPr>
            <p:cNvPr id="1088" name="Google Shape;1088;p34"/>
            <p:cNvGrpSpPr/>
            <p:nvPr/>
          </p:nvGrpSpPr>
          <p:grpSpPr>
            <a:xfrm>
              <a:off x="864" y="1536"/>
              <a:ext cx="3744" cy="240"/>
              <a:chOff x="576" y="672"/>
              <a:chExt cx="3744" cy="240"/>
            </a:xfrm>
          </p:grpSpPr>
          <p:sp>
            <p:nvSpPr>
              <p:cNvPr id="1089" name="Google Shape;1089;p34"/>
              <p:cNvSpPr txBox="1"/>
              <p:nvPr/>
            </p:nvSpPr>
            <p:spPr>
              <a:xfrm>
                <a:off x="153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Cognome</a:t>
                </a:r>
                <a:endParaRPr/>
              </a:p>
            </p:txBody>
          </p:sp>
          <p:sp>
            <p:nvSpPr>
              <p:cNvPr id="1090" name="Google Shape;1090;p34"/>
              <p:cNvSpPr txBox="1"/>
              <p:nvPr/>
            </p:nvSpPr>
            <p:spPr>
              <a:xfrm>
                <a:off x="2496" y="672"/>
                <a:ext cx="86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Filiale</a:t>
                </a:r>
                <a:endParaRPr/>
              </a:p>
            </p:txBody>
          </p:sp>
          <p:sp>
            <p:nvSpPr>
              <p:cNvPr id="1091" name="Google Shape;1091;p34"/>
              <p:cNvSpPr txBox="1"/>
              <p:nvPr/>
            </p:nvSpPr>
            <p:spPr>
              <a:xfrm>
                <a:off x="3360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1092" name="Google Shape;1092;p34"/>
              <p:cNvSpPr txBox="1"/>
              <p:nvPr/>
            </p:nvSpPr>
            <p:spPr>
              <a:xfrm>
                <a:off x="57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  <p:grpSp>
          <p:nvGrpSpPr>
            <p:cNvPr id="1093" name="Google Shape;1093;p34"/>
            <p:cNvGrpSpPr/>
            <p:nvPr/>
          </p:nvGrpSpPr>
          <p:grpSpPr>
            <a:xfrm>
              <a:off x="864" y="2016"/>
              <a:ext cx="3744" cy="240"/>
              <a:chOff x="576" y="1152"/>
              <a:chExt cx="3744" cy="240"/>
            </a:xfrm>
          </p:grpSpPr>
          <p:sp>
            <p:nvSpPr>
              <p:cNvPr id="1094" name="Google Shape;1094;p34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095" name="Google Shape;1095;p34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1096" name="Google Shape;1096;p34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097" name="Google Shape;1097;p34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1098" name="Google Shape;1098;p34"/>
            <p:cNvGrpSpPr/>
            <p:nvPr/>
          </p:nvGrpSpPr>
          <p:grpSpPr>
            <a:xfrm>
              <a:off x="864" y="1776"/>
              <a:ext cx="3744" cy="240"/>
              <a:chOff x="576" y="912"/>
              <a:chExt cx="3744" cy="240"/>
            </a:xfrm>
          </p:grpSpPr>
          <p:sp>
            <p:nvSpPr>
              <p:cNvPr id="1099" name="Google Shape;1099;p34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100" name="Google Shape;1100;p34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1101" name="Google Shape;1101;p34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1102" name="Google Shape;1102;p34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1103" name="Google Shape;1103;p34"/>
            <p:cNvGrpSpPr/>
            <p:nvPr/>
          </p:nvGrpSpPr>
          <p:grpSpPr>
            <a:xfrm>
              <a:off x="864" y="2496"/>
              <a:ext cx="3744" cy="240"/>
              <a:chOff x="576" y="1152"/>
              <a:chExt cx="3744" cy="240"/>
            </a:xfrm>
          </p:grpSpPr>
          <p:sp>
            <p:nvSpPr>
              <p:cNvPr id="1104" name="Google Shape;1104;p34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105" name="Google Shape;1105;p34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1106" name="Google Shape;1106;p34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107" name="Google Shape;1107;p34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1108" name="Google Shape;1108;p34"/>
            <p:cNvGrpSpPr/>
            <p:nvPr/>
          </p:nvGrpSpPr>
          <p:grpSpPr>
            <a:xfrm>
              <a:off x="864" y="2256"/>
              <a:ext cx="3744" cy="240"/>
              <a:chOff x="576" y="1152"/>
              <a:chExt cx="3744" cy="240"/>
            </a:xfrm>
          </p:grpSpPr>
          <p:sp>
            <p:nvSpPr>
              <p:cNvPr id="1109" name="Google Shape;1109;p34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110" name="Google Shape;1110;p34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1111" name="Google Shape;1111;p34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  <p:sp>
            <p:nvSpPr>
              <p:cNvPr id="1112" name="Google Shape;1112;p34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</p:grpSp>
      <p:sp>
        <p:nvSpPr>
          <p:cNvPr id="1113" name="Google Shape;1113;p34"/>
          <p:cNvSpPr txBox="1"/>
          <p:nvPr>
            <p:ph idx="1" type="body"/>
          </p:nvPr>
        </p:nvSpPr>
        <p:spPr>
          <a:xfrm>
            <a:off x="457200" y="838200"/>
            <a:ext cx="8305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cognome e filiale  di tutti gli impiegati</a:t>
            </a:r>
            <a:endParaRPr/>
          </a:p>
        </p:txBody>
      </p:sp>
      <p:sp>
        <p:nvSpPr>
          <p:cNvPr id="1114" name="Google Shape;1114;p34"/>
          <p:cNvSpPr txBox="1"/>
          <p:nvPr/>
        </p:nvSpPr>
        <p:spPr>
          <a:xfrm>
            <a:off x="1676400" y="4953000"/>
            <a:ext cx="49291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Cognome, Filiale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</a:t>
            </a:r>
            <a:endParaRPr/>
          </a:p>
        </p:txBody>
      </p:sp>
      <p:grpSp>
        <p:nvGrpSpPr>
          <p:cNvPr id="1115" name="Google Shape;1115;p34"/>
          <p:cNvGrpSpPr/>
          <p:nvPr/>
        </p:nvGrpSpPr>
        <p:grpSpPr>
          <a:xfrm>
            <a:off x="1295400" y="2438400"/>
            <a:ext cx="6096000" cy="1905000"/>
            <a:chOff x="816" y="1536"/>
            <a:chExt cx="3840" cy="1200"/>
          </a:xfrm>
        </p:grpSpPr>
        <p:sp>
          <p:nvSpPr>
            <p:cNvPr id="1116" name="Google Shape;1116;p34"/>
            <p:cNvSpPr/>
            <p:nvPr/>
          </p:nvSpPr>
          <p:spPr>
            <a:xfrm>
              <a:off x="3600" y="1536"/>
              <a:ext cx="1056" cy="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816" y="1536"/>
              <a:ext cx="1008" cy="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18" name="Google Shape;1118;p34"/>
          <p:cNvSpPr/>
          <p:nvPr/>
        </p:nvSpPr>
        <p:spPr>
          <a:xfrm>
            <a:off x="2895600" y="3962400"/>
            <a:ext cx="28194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124" name="Google Shape;1124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125" name="Google Shape;1125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6" name="Google Shape;1126;p35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Cardinalità delle proiezioni</a:t>
            </a:r>
            <a:endParaRPr/>
          </a:p>
        </p:txBody>
      </p:sp>
      <p:sp>
        <p:nvSpPr>
          <p:cNvPr id="1127" name="Google Shape;1127;p35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proiezione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al più tante ennuple quante l'operando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può contenerne di meno</a:t>
            </a:r>
            <a:endParaRPr/>
          </a:p>
          <a:p>
            <a:pPr indent="-825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una superchiave di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allora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contiene esattamente tante ennuple quante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133" name="Google Shape;113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134" name="Google Shape;113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5" name="Google Shape;1135;p3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Selezione e proiezione</a:t>
            </a:r>
            <a:endParaRPr/>
          </a:p>
        </p:txBody>
      </p:sp>
      <p:sp>
        <p:nvSpPr>
          <p:cNvPr id="1136" name="Google Shape;1136;p3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Combinando selezione e proiezione, possiamo estrarre interessanti informazioni da una relazione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142" name="Google Shape;114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143" name="Google Shape;114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144" name="Google Shape;1144;p37"/>
          <p:cNvGrpSpPr/>
          <p:nvPr/>
        </p:nvGrpSpPr>
        <p:grpSpPr>
          <a:xfrm>
            <a:off x="1371600" y="2362200"/>
            <a:ext cx="5943600" cy="1905000"/>
            <a:chOff x="1488" y="672"/>
            <a:chExt cx="3744" cy="12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488" y="672"/>
              <a:ext cx="3744" cy="240"/>
              <a:chOff x="576" y="672"/>
              <a:chExt cx="3744" cy="240"/>
            </a:xfrm>
          </p:grpSpPr>
          <p:sp>
            <p:nvSpPr>
              <p:cNvPr id="1146" name="Google Shape;1146;p37"/>
              <p:cNvSpPr txBox="1"/>
              <p:nvPr/>
            </p:nvSpPr>
            <p:spPr>
              <a:xfrm>
                <a:off x="153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Cognome</a:t>
                </a:r>
                <a:endParaRPr/>
              </a:p>
            </p:txBody>
          </p:sp>
          <p:sp>
            <p:nvSpPr>
              <p:cNvPr id="1147" name="Google Shape;1147;p37"/>
              <p:cNvSpPr txBox="1"/>
              <p:nvPr/>
            </p:nvSpPr>
            <p:spPr>
              <a:xfrm>
                <a:off x="2496" y="672"/>
                <a:ext cx="86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Filiale</a:t>
                </a:r>
                <a:endParaRPr/>
              </a:p>
            </p:txBody>
          </p:sp>
          <p:sp>
            <p:nvSpPr>
              <p:cNvPr id="1148" name="Google Shape;1148;p37"/>
              <p:cNvSpPr txBox="1"/>
              <p:nvPr/>
            </p:nvSpPr>
            <p:spPr>
              <a:xfrm>
                <a:off x="3360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1149" name="Google Shape;1149;p37"/>
              <p:cNvSpPr txBox="1"/>
              <p:nvPr/>
            </p:nvSpPr>
            <p:spPr>
              <a:xfrm>
                <a:off x="576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  <p:grpSp>
          <p:nvGrpSpPr>
            <p:cNvPr id="1150" name="Google Shape;1150;p37"/>
            <p:cNvGrpSpPr/>
            <p:nvPr/>
          </p:nvGrpSpPr>
          <p:grpSpPr>
            <a:xfrm>
              <a:off x="1488" y="1152"/>
              <a:ext cx="3744" cy="240"/>
              <a:chOff x="576" y="1152"/>
              <a:chExt cx="3744" cy="240"/>
            </a:xfrm>
          </p:grpSpPr>
          <p:sp>
            <p:nvSpPr>
              <p:cNvPr id="1151" name="Google Shape;1151;p3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152" name="Google Shape;1152;p3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1153" name="Google Shape;1153;p3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154" name="Google Shape;1154;p3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1155" name="Google Shape;1155;p37"/>
            <p:cNvGrpSpPr/>
            <p:nvPr/>
          </p:nvGrpSpPr>
          <p:grpSpPr>
            <a:xfrm>
              <a:off x="1488" y="912"/>
              <a:ext cx="3744" cy="240"/>
              <a:chOff x="576" y="912"/>
              <a:chExt cx="3744" cy="240"/>
            </a:xfrm>
          </p:grpSpPr>
          <p:sp>
            <p:nvSpPr>
              <p:cNvPr id="1156" name="Google Shape;1156;p37"/>
              <p:cNvSpPr txBox="1"/>
              <p:nvPr/>
            </p:nvSpPr>
            <p:spPr>
              <a:xfrm>
                <a:off x="153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157" name="Google Shape;1157;p37"/>
              <p:cNvSpPr txBox="1"/>
              <p:nvPr/>
            </p:nvSpPr>
            <p:spPr>
              <a:xfrm>
                <a:off x="2496" y="91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Roma</a:t>
                </a:r>
                <a:endParaRPr/>
              </a:p>
            </p:txBody>
          </p:sp>
          <p:sp>
            <p:nvSpPr>
              <p:cNvPr id="1158" name="Google Shape;1158;p37"/>
              <p:cNvSpPr txBox="1"/>
              <p:nvPr/>
            </p:nvSpPr>
            <p:spPr>
              <a:xfrm>
                <a:off x="3360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endParaRPr/>
              </a:p>
            </p:txBody>
          </p:sp>
          <p:sp>
            <p:nvSpPr>
              <p:cNvPr id="1159" name="Google Shape;1159;p37"/>
              <p:cNvSpPr txBox="1"/>
              <p:nvPr/>
            </p:nvSpPr>
            <p:spPr>
              <a:xfrm>
                <a:off x="576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1160" name="Google Shape;1160;p37"/>
            <p:cNvGrpSpPr/>
            <p:nvPr/>
          </p:nvGrpSpPr>
          <p:grpSpPr>
            <a:xfrm>
              <a:off x="1488" y="1632"/>
              <a:ext cx="3744" cy="240"/>
              <a:chOff x="576" y="1152"/>
              <a:chExt cx="3744" cy="240"/>
            </a:xfrm>
          </p:grpSpPr>
          <p:sp>
            <p:nvSpPr>
              <p:cNvPr id="1161" name="Google Shape;1161;p3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162" name="Google Shape;1162;p3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1163" name="Google Shape;1163;p3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164" name="Google Shape;1164;p3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1165" name="Google Shape;1165;p37"/>
            <p:cNvGrpSpPr/>
            <p:nvPr/>
          </p:nvGrpSpPr>
          <p:grpSpPr>
            <a:xfrm>
              <a:off x="1488" y="1392"/>
              <a:ext cx="3744" cy="240"/>
              <a:chOff x="576" y="1152"/>
              <a:chExt cx="3744" cy="240"/>
            </a:xfrm>
          </p:grpSpPr>
          <p:sp>
            <p:nvSpPr>
              <p:cNvPr id="1166" name="Google Shape;1166;p3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1167" name="Google Shape;1167;p3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Milano</a:t>
                </a:r>
                <a:endParaRPr/>
              </a:p>
            </p:txBody>
          </p:sp>
          <p:sp>
            <p:nvSpPr>
              <p:cNvPr id="1168" name="Google Shape;1168;p3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  <p:sp>
            <p:nvSpPr>
              <p:cNvPr id="1169" name="Google Shape;1169;p3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</p:grpSp>
      <p:grpSp>
        <p:nvGrpSpPr>
          <p:cNvPr id="1170" name="Google Shape;1170;p37"/>
          <p:cNvGrpSpPr/>
          <p:nvPr/>
        </p:nvGrpSpPr>
        <p:grpSpPr>
          <a:xfrm>
            <a:off x="1371600" y="3505200"/>
            <a:ext cx="5943600" cy="381000"/>
            <a:chOff x="576" y="1152"/>
            <a:chExt cx="3744" cy="240"/>
          </a:xfrm>
        </p:grpSpPr>
        <p:sp>
          <p:nvSpPr>
            <p:cNvPr id="1171" name="Google Shape;1171;p37"/>
            <p:cNvSpPr txBox="1"/>
            <p:nvPr/>
          </p:nvSpPr>
          <p:spPr>
            <a:xfrm>
              <a:off x="153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1172" name="Google Shape;1172;p37"/>
            <p:cNvSpPr txBox="1"/>
            <p:nvPr/>
          </p:nvSpPr>
          <p:spPr>
            <a:xfrm>
              <a:off x="2496" y="1152"/>
              <a:ext cx="864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Milano</a:t>
              </a:r>
              <a:endParaRPr/>
            </a:p>
          </p:txBody>
        </p:sp>
        <p:sp>
          <p:nvSpPr>
            <p:cNvPr id="1173" name="Google Shape;1173;p37"/>
            <p:cNvSpPr txBox="1"/>
            <p:nvPr/>
          </p:nvSpPr>
          <p:spPr>
            <a:xfrm>
              <a:off x="3360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/>
            </a:p>
          </p:txBody>
        </p:sp>
        <p:sp>
          <p:nvSpPr>
            <p:cNvPr id="1174" name="Google Shape;1174;p37"/>
            <p:cNvSpPr txBox="1"/>
            <p:nvPr/>
          </p:nvSpPr>
          <p:spPr>
            <a:xfrm>
              <a:off x="576" y="1152"/>
              <a:ext cx="960" cy="2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</p:grpSp>
      <p:grpSp>
        <p:nvGrpSpPr>
          <p:cNvPr id="1175" name="Google Shape;1175;p37"/>
          <p:cNvGrpSpPr/>
          <p:nvPr/>
        </p:nvGrpSpPr>
        <p:grpSpPr>
          <a:xfrm>
            <a:off x="1371600" y="3505200"/>
            <a:ext cx="5943600" cy="762000"/>
            <a:chOff x="1632" y="2064"/>
            <a:chExt cx="3744" cy="480"/>
          </a:xfrm>
        </p:grpSpPr>
        <p:grpSp>
          <p:nvGrpSpPr>
            <p:cNvPr id="1176" name="Google Shape;1176;p37"/>
            <p:cNvGrpSpPr/>
            <p:nvPr/>
          </p:nvGrpSpPr>
          <p:grpSpPr>
            <a:xfrm>
              <a:off x="1632" y="2304"/>
              <a:ext cx="3744" cy="240"/>
              <a:chOff x="576" y="1152"/>
              <a:chExt cx="3744" cy="240"/>
            </a:xfrm>
          </p:grpSpPr>
          <p:sp>
            <p:nvSpPr>
              <p:cNvPr id="1177" name="Google Shape;1177;p3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8" name="Google Shape;1178;p3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9" name="Google Shape;1179;p3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0" name="Google Shape;1180;p3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81" name="Google Shape;1181;p37"/>
            <p:cNvGrpSpPr/>
            <p:nvPr/>
          </p:nvGrpSpPr>
          <p:grpSpPr>
            <a:xfrm>
              <a:off x="1632" y="2064"/>
              <a:ext cx="3744" cy="240"/>
              <a:chOff x="576" y="1152"/>
              <a:chExt cx="3744" cy="240"/>
            </a:xfrm>
          </p:grpSpPr>
          <p:sp>
            <p:nvSpPr>
              <p:cNvPr id="1182" name="Google Shape;1182;p37"/>
              <p:cNvSpPr txBox="1"/>
              <p:nvPr/>
            </p:nvSpPr>
            <p:spPr>
              <a:xfrm>
                <a:off x="153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183" name="Google Shape;1183;p37"/>
              <p:cNvSpPr txBox="1"/>
              <p:nvPr/>
            </p:nvSpPr>
            <p:spPr>
              <a:xfrm>
                <a:off x="2496" y="1152"/>
                <a:ext cx="86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Napoli</a:t>
                </a:r>
                <a:endParaRPr/>
              </a:p>
            </p:txBody>
          </p:sp>
          <p:sp>
            <p:nvSpPr>
              <p:cNvPr id="1184" name="Google Shape;1184;p37"/>
              <p:cNvSpPr txBox="1"/>
              <p:nvPr/>
            </p:nvSpPr>
            <p:spPr>
              <a:xfrm>
                <a:off x="3360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/>
              </a:p>
            </p:txBody>
          </p:sp>
          <p:sp>
            <p:nvSpPr>
              <p:cNvPr id="1185" name="Google Shape;1185;p37"/>
              <p:cNvSpPr txBox="1"/>
              <p:nvPr/>
            </p:nvSpPr>
            <p:spPr>
              <a:xfrm>
                <a:off x="576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</p:grpSp>
      <p:sp>
        <p:nvSpPr>
          <p:cNvPr id="1186" name="Google Shape;1186;p37"/>
          <p:cNvSpPr txBox="1"/>
          <p:nvPr>
            <p:ph idx="1" type="body"/>
          </p:nvPr>
        </p:nvSpPr>
        <p:spPr>
          <a:xfrm>
            <a:off x="304800" y="685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matricola e cognome degli impiegati che guadagnano più di 50 </a:t>
            </a:r>
            <a:endParaRPr/>
          </a:p>
        </p:txBody>
      </p:sp>
      <p:sp>
        <p:nvSpPr>
          <p:cNvPr id="1187" name="Google Shape;1187;p37"/>
          <p:cNvSpPr txBox="1"/>
          <p:nvPr/>
        </p:nvSpPr>
        <p:spPr>
          <a:xfrm>
            <a:off x="3962400" y="4876800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 &gt; 50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(Impiegati) </a:t>
            </a:r>
            <a:endParaRPr/>
          </a:p>
        </p:txBody>
      </p:sp>
      <p:sp>
        <p:nvSpPr>
          <p:cNvPr id="1188" name="Google Shape;1188;p37"/>
          <p:cNvSpPr txBox="1"/>
          <p:nvPr/>
        </p:nvSpPr>
        <p:spPr>
          <a:xfrm>
            <a:off x="685800" y="4876800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Matricola,Cognome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                                          ) </a:t>
            </a: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4495800" y="2362200"/>
            <a:ext cx="2819400" cy="15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195" name="Google Shape;1195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196" name="Google Shape;119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7" name="Google Shape;1197;p38"/>
          <p:cNvSpPr txBox="1"/>
          <p:nvPr>
            <p:ph idx="1" type="body"/>
          </p:nvPr>
        </p:nvSpPr>
        <p:spPr>
          <a:xfrm>
            <a:off x="457200" y="1524000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Combinando selezione e proiezione, possiamo estrarre informazioni da </a:t>
            </a:r>
            <a:r>
              <a:rPr b="1" i="0" lang="en-US" sz="3200" u="none" cap="none" strike="noStrike">
                <a:solidFill>
                  <a:srgbClr val="E4BF2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relazione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possiamo però correlare informazioni presenti in relazioni diverse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203" name="Google Shape;1203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204" name="Google Shape;1204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5" name="Google Shape;1205;p3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1206" name="Google Shape;1206;p3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join è l'operatore più interessante dell'algebra relazionale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permette di correlare dati in relazioni diverse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69" name="Google Shape;6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Linguaggi di interrogazione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Algebra relazionale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procedurale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Calcolo relazionale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dichiarativo (teorico)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(Structured Query Language): 		parzialmente dichiarativo (reale)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QBE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(Query by Example):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dichiarativo (reale)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212" name="Google Shape;121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213" name="Google Shape;1213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4" name="Google Shape;1214;p4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Prove scritte in un concorso pubblico</a:t>
            </a:r>
            <a:endParaRPr/>
          </a:p>
        </p:txBody>
      </p:sp>
      <p:sp>
        <p:nvSpPr>
          <p:cNvPr id="1215" name="Google Shape;1215;p4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compiti sono anonimi e ad ognuno è associata una busta chiusa con il nome del candidato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Ciascun compito e la relativa busta vengono contrassegnati con uno stesso numero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221" name="Google Shape;1221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222" name="Google Shape;1222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223" name="Google Shape;1223;p41"/>
          <p:cNvGrpSpPr/>
          <p:nvPr/>
        </p:nvGrpSpPr>
        <p:grpSpPr>
          <a:xfrm>
            <a:off x="1371600" y="1219200"/>
            <a:ext cx="1905000" cy="457200"/>
            <a:chOff x="432" y="480"/>
            <a:chExt cx="1440" cy="288"/>
          </a:xfrm>
        </p:grpSpPr>
        <p:sp>
          <p:nvSpPr>
            <p:cNvPr id="1224" name="Google Shape;1224;p41"/>
            <p:cNvSpPr txBox="1"/>
            <p:nvPr/>
          </p:nvSpPr>
          <p:spPr>
            <a:xfrm>
              <a:off x="43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25" name="Google Shape;1225;p41"/>
            <p:cNvSpPr txBox="1"/>
            <p:nvPr/>
          </p:nvSpPr>
          <p:spPr>
            <a:xfrm>
              <a:off x="115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</p:grpSp>
      <p:grpSp>
        <p:nvGrpSpPr>
          <p:cNvPr id="1226" name="Google Shape;1226;p41"/>
          <p:cNvGrpSpPr/>
          <p:nvPr/>
        </p:nvGrpSpPr>
        <p:grpSpPr>
          <a:xfrm>
            <a:off x="1371600" y="1676400"/>
            <a:ext cx="1905000" cy="457200"/>
            <a:chOff x="432" y="480"/>
            <a:chExt cx="1440" cy="288"/>
          </a:xfrm>
        </p:grpSpPr>
        <p:sp>
          <p:nvSpPr>
            <p:cNvPr id="1227" name="Google Shape;1227;p41"/>
            <p:cNvSpPr txBox="1"/>
            <p:nvPr/>
          </p:nvSpPr>
          <p:spPr>
            <a:xfrm>
              <a:off x="43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28" name="Google Shape;1228;p41"/>
            <p:cNvSpPr txBox="1"/>
            <p:nvPr/>
          </p:nvSpPr>
          <p:spPr>
            <a:xfrm>
              <a:off x="115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229" name="Google Shape;1229;p41"/>
          <p:cNvGrpSpPr/>
          <p:nvPr/>
        </p:nvGrpSpPr>
        <p:grpSpPr>
          <a:xfrm>
            <a:off x="1371600" y="2133600"/>
            <a:ext cx="1905000" cy="457200"/>
            <a:chOff x="432" y="480"/>
            <a:chExt cx="1440" cy="288"/>
          </a:xfrm>
        </p:grpSpPr>
        <p:sp>
          <p:nvSpPr>
            <p:cNvPr id="1230" name="Google Shape;1230;p41"/>
            <p:cNvSpPr txBox="1"/>
            <p:nvPr/>
          </p:nvSpPr>
          <p:spPr>
            <a:xfrm>
              <a:off x="43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31" name="Google Shape;1231;p41"/>
            <p:cNvSpPr txBox="1"/>
            <p:nvPr/>
          </p:nvSpPr>
          <p:spPr>
            <a:xfrm>
              <a:off x="115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371600" y="2590800"/>
            <a:ext cx="1905000" cy="457200"/>
            <a:chOff x="432" y="480"/>
            <a:chExt cx="1440" cy="288"/>
          </a:xfrm>
        </p:grpSpPr>
        <p:sp>
          <p:nvSpPr>
            <p:cNvPr id="1233" name="Google Shape;1233;p41"/>
            <p:cNvSpPr txBox="1"/>
            <p:nvPr/>
          </p:nvSpPr>
          <p:spPr>
            <a:xfrm>
              <a:off x="43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34" name="Google Shape;1234;p41"/>
            <p:cNvSpPr txBox="1"/>
            <p:nvPr/>
          </p:nvSpPr>
          <p:spPr>
            <a:xfrm>
              <a:off x="1152" y="480"/>
              <a:ext cx="72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</p:grpSp>
      <p:grpSp>
        <p:nvGrpSpPr>
          <p:cNvPr id="1235" name="Google Shape;1235;p41"/>
          <p:cNvGrpSpPr/>
          <p:nvPr/>
        </p:nvGrpSpPr>
        <p:grpSpPr>
          <a:xfrm>
            <a:off x="3657600" y="1219200"/>
            <a:ext cx="4114800" cy="457200"/>
            <a:chOff x="2304" y="1104"/>
            <a:chExt cx="2592" cy="288"/>
          </a:xfrm>
        </p:grpSpPr>
        <p:sp>
          <p:nvSpPr>
            <p:cNvPr id="1236" name="Google Shape;1236;p41"/>
            <p:cNvSpPr txBox="1"/>
            <p:nvPr/>
          </p:nvSpPr>
          <p:spPr>
            <a:xfrm>
              <a:off x="2304" y="1104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37" name="Google Shape;1237;p41"/>
            <p:cNvSpPr txBox="1"/>
            <p:nvPr/>
          </p:nvSpPr>
          <p:spPr>
            <a:xfrm>
              <a:off x="2904" y="1104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Mario Rossi</a:t>
              </a:r>
              <a:endParaRPr/>
            </a:p>
          </p:txBody>
        </p:sp>
      </p:grpSp>
      <p:grpSp>
        <p:nvGrpSpPr>
          <p:cNvPr id="1238" name="Google Shape;1238;p41"/>
          <p:cNvGrpSpPr/>
          <p:nvPr/>
        </p:nvGrpSpPr>
        <p:grpSpPr>
          <a:xfrm>
            <a:off x="3657600" y="1676400"/>
            <a:ext cx="4114800" cy="457200"/>
            <a:chOff x="2304" y="1392"/>
            <a:chExt cx="2592" cy="288"/>
          </a:xfrm>
        </p:grpSpPr>
        <p:sp>
          <p:nvSpPr>
            <p:cNvPr id="1239" name="Google Shape;1239;p41"/>
            <p:cNvSpPr txBox="1"/>
            <p:nvPr/>
          </p:nvSpPr>
          <p:spPr>
            <a:xfrm>
              <a:off x="2304" y="1392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40" name="Google Shape;1240;p41"/>
            <p:cNvSpPr txBox="1"/>
            <p:nvPr/>
          </p:nvSpPr>
          <p:spPr>
            <a:xfrm>
              <a:off x="2904" y="1392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Nicola Russo</a:t>
              </a:r>
              <a:endParaRPr/>
            </a:p>
          </p:txBody>
        </p:sp>
      </p:grpSp>
      <p:grpSp>
        <p:nvGrpSpPr>
          <p:cNvPr id="1241" name="Google Shape;1241;p41"/>
          <p:cNvGrpSpPr/>
          <p:nvPr/>
        </p:nvGrpSpPr>
        <p:grpSpPr>
          <a:xfrm>
            <a:off x="3657600" y="2133600"/>
            <a:ext cx="4114800" cy="457200"/>
            <a:chOff x="2304" y="1680"/>
            <a:chExt cx="2592" cy="288"/>
          </a:xfrm>
        </p:grpSpPr>
        <p:sp>
          <p:nvSpPr>
            <p:cNvPr id="1242" name="Google Shape;1242;p41"/>
            <p:cNvSpPr txBox="1"/>
            <p:nvPr/>
          </p:nvSpPr>
          <p:spPr>
            <a:xfrm>
              <a:off x="2304" y="1680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43" name="Google Shape;1243;p41"/>
            <p:cNvSpPr txBox="1"/>
            <p:nvPr/>
          </p:nvSpPr>
          <p:spPr>
            <a:xfrm>
              <a:off x="2904" y="1680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Mario Bianchi</a:t>
              </a:r>
              <a:endParaRPr/>
            </a:p>
          </p:txBody>
        </p:sp>
      </p:grpSp>
      <p:grpSp>
        <p:nvGrpSpPr>
          <p:cNvPr id="1244" name="Google Shape;1244;p41"/>
          <p:cNvGrpSpPr/>
          <p:nvPr/>
        </p:nvGrpSpPr>
        <p:grpSpPr>
          <a:xfrm>
            <a:off x="3657600" y="2590800"/>
            <a:ext cx="4114800" cy="457200"/>
            <a:chOff x="2304" y="1968"/>
            <a:chExt cx="2592" cy="288"/>
          </a:xfrm>
        </p:grpSpPr>
        <p:sp>
          <p:nvSpPr>
            <p:cNvPr id="1245" name="Google Shape;1245;p41"/>
            <p:cNvSpPr txBox="1"/>
            <p:nvPr/>
          </p:nvSpPr>
          <p:spPr>
            <a:xfrm>
              <a:off x="2304" y="1968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46" name="Google Shape;1246;p41"/>
            <p:cNvSpPr txBox="1"/>
            <p:nvPr/>
          </p:nvSpPr>
          <p:spPr>
            <a:xfrm>
              <a:off x="2904" y="1968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 Neri</a:t>
              </a:r>
              <a:endParaRPr/>
            </a:p>
          </p:txBody>
        </p:sp>
      </p:grpSp>
      <p:grpSp>
        <p:nvGrpSpPr>
          <p:cNvPr id="1247" name="Google Shape;1247;p41"/>
          <p:cNvGrpSpPr/>
          <p:nvPr/>
        </p:nvGrpSpPr>
        <p:grpSpPr>
          <a:xfrm>
            <a:off x="2286000" y="3886200"/>
            <a:ext cx="4114800" cy="457200"/>
            <a:chOff x="1440" y="2448"/>
            <a:chExt cx="2592" cy="288"/>
          </a:xfrm>
        </p:grpSpPr>
        <p:sp>
          <p:nvSpPr>
            <p:cNvPr id="1248" name="Google Shape;1248;p41"/>
            <p:cNvSpPr txBox="1"/>
            <p:nvPr/>
          </p:nvSpPr>
          <p:spPr>
            <a:xfrm>
              <a:off x="3432" y="2448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1249" name="Google Shape;1249;p41"/>
            <p:cNvSpPr txBox="1"/>
            <p:nvPr/>
          </p:nvSpPr>
          <p:spPr>
            <a:xfrm>
              <a:off x="1440" y="2448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Mario Rossi</a:t>
              </a:r>
              <a:endParaRPr/>
            </a:p>
          </p:txBody>
        </p:sp>
      </p:grpSp>
      <p:grpSp>
        <p:nvGrpSpPr>
          <p:cNvPr id="1250" name="Google Shape;1250;p41"/>
          <p:cNvGrpSpPr/>
          <p:nvPr/>
        </p:nvGrpSpPr>
        <p:grpSpPr>
          <a:xfrm>
            <a:off x="2286000" y="4343400"/>
            <a:ext cx="4114800" cy="457200"/>
            <a:chOff x="1440" y="2736"/>
            <a:chExt cx="2592" cy="288"/>
          </a:xfrm>
        </p:grpSpPr>
        <p:sp>
          <p:nvSpPr>
            <p:cNvPr id="1251" name="Google Shape;1251;p41"/>
            <p:cNvSpPr txBox="1"/>
            <p:nvPr/>
          </p:nvSpPr>
          <p:spPr>
            <a:xfrm>
              <a:off x="3432" y="2736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1252" name="Google Shape;1252;p41"/>
            <p:cNvSpPr txBox="1"/>
            <p:nvPr/>
          </p:nvSpPr>
          <p:spPr>
            <a:xfrm>
              <a:off x="1440" y="2736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Nicola Russo</a:t>
              </a:r>
              <a:endParaRPr/>
            </a:p>
          </p:txBody>
        </p:sp>
      </p:grpSp>
      <p:grpSp>
        <p:nvGrpSpPr>
          <p:cNvPr id="1253" name="Google Shape;1253;p41"/>
          <p:cNvGrpSpPr/>
          <p:nvPr/>
        </p:nvGrpSpPr>
        <p:grpSpPr>
          <a:xfrm>
            <a:off x="2286000" y="4800600"/>
            <a:ext cx="4114800" cy="457200"/>
            <a:chOff x="1440" y="3024"/>
            <a:chExt cx="2592" cy="288"/>
          </a:xfrm>
        </p:grpSpPr>
        <p:sp>
          <p:nvSpPr>
            <p:cNvPr id="1254" name="Google Shape;1254;p41"/>
            <p:cNvSpPr txBox="1"/>
            <p:nvPr/>
          </p:nvSpPr>
          <p:spPr>
            <a:xfrm>
              <a:off x="3432" y="3024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1255" name="Google Shape;1255;p41"/>
            <p:cNvSpPr txBox="1"/>
            <p:nvPr/>
          </p:nvSpPr>
          <p:spPr>
            <a:xfrm>
              <a:off x="1440" y="3024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Mario Bianchi</a:t>
              </a:r>
              <a:endParaRPr/>
            </a:p>
          </p:txBody>
        </p:sp>
      </p:grpSp>
      <p:grpSp>
        <p:nvGrpSpPr>
          <p:cNvPr id="1256" name="Google Shape;1256;p41"/>
          <p:cNvGrpSpPr/>
          <p:nvPr/>
        </p:nvGrpSpPr>
        <p:grpSpPr>
          <a:xfrm>
            <a:off x="2286000" y="5257800"/>
            <a:ext cx="4114800" cy="457200"/>
            <a:chOff x="1440" y="3312"/>
            <a:chExt cx="2592" cy="288"/>
          </a:xfrm>
        </p:grpSpPr>
        <p:sp>
          <p:nvSpPr>
            <p:cNvPr id="1257" name="Google Shape;1257;p41"/>
            <p:cNvSpPr txBox="1"/>
            <p:nvPr/>
          </p:nvSpPr>
          <p:spPr>
            <a:xfrm>
              <a:off x="3432" y="3312"/>
              <a:ext cx="60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1258" name="Google Shape;1258;p41"/>
            <p:cNvSpPr txBox="1"/>
            <p:nvPr/>
          </p:nvSpPr>
          <p:spPr>
            <a:xfrm>
              <a:off x="1440" y="3312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 Neri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264" name="Google Shape;1264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265" name="Google Shape;1265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266" name="Google Shape;1266;p42"/>
          <p:cNvGrpSpPr/>
          <p:nvPr/>
        </p:nvGrpSpPr>
        <p:grpSpPr>
          <a:xfrm>
            <a:off x="533400" y="762000"/>
            <a:ext cx="2743200" cy="2286000"/>
            <a:chOff x="336" y="480"/>
            <a:chExt cx="1728" cy="1440"/>
          </a:xfrm>
        </p:grpSpPr>
        <p:sp>
          <p:nvSpPr>
            <p:cNvPr id="1267" name="Google Shape;1267;p42"/>
            <p:cNvSpPr txBox="1"/>
            <p:nvPr/>
          </p:nvSpPr>
          <p:spPr>
            <a:xfrm>
              <a:off x="336" y="768"/>
              <a:ext cx="98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68" name="Google Shape;1268;p42"/>
            <p:cNvSpPr txBox="1"/>
            <p:nvPr/>
          </p:nvSpPr>
          <p:spPr>
            <a:xfrm>
              <a:off x="1320" y="768"/>
              <a:ext cx="7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1269" name="Google Shape;1269;p42"/>
            <p:cNvSpPr txBox="1"/>
            <p:nvPr/>
          </p:nvSpPr>
          <p:spPr>
            <a:xfrm>
              <a:off x="336" y="1056"/>
              <a:ext cx="98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70" name="Google Shape;1270;p42"/>
            <p:cNvSpPr txBox="1"/>
            <p:nvPr/>
          </p:nvSpPr>
          <p:spPr>
            <a:xfrm>
              <a:off x="1320" y="1056"/>
              <a:ext cx="7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1271" name="Google Shape;1271;p42"/>
            <p:cNvSpPr txBox="1"/>
            <p:nvPr/>
          </p:nvSpPr>
          <p:spPr>
            <a:xfrm>
              <a:off x="336" y="1344"/>
              <a:ext cx="98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72" name="Google Shape;1272;p42"/>
            <p:cNvSpPr txBox="1"/>
            <p:nvPr/>
          </p:nvSpPr>
          <p:spPr>
            <a:xfrm>
              <a:off x="1320" y="1344"/>
              <a:ext cx="7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1273" name="Google Shape;1273;p42"/>
            <p:cNvSpPr txBox="1"/>
            <p:nvPr/>
          </p:nvSpPr>
          <p:spPr>
            <a:xfrm>
              <a:off x="336" y="1632"/>
              <a:ext cx="98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74" name="Google Shape;1274;p42"/>
            <p:cNvSpPr txBox="1"/>
            <p:nvPr/>
          </p:nvSpPr>
          <p:spPr>
            <a:xfrm>
              <a:off x="1320" y="1632"/>
              <a:ext cx="7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1275" name="Google Shape;1275;p42"/>
            <p:cNvSpPr txBox="1"/>
            <p:nvPr/>
          </p:nvSpPr>
          <p:spPr>
            <a:xfrm>
              <a:off x="336" y="480"/>
              <a:ext cx="98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Numero</a:t>
              </a:r>
              <a:endParaRPr/>
            </a:p>
          </p:txBody>
        </p:sp>
        <p:sp>
          <p:nvSpPr>
            <p:cNvPr id="1276" name="Google Shape;1276;p42"/>
            <p:cNvSpPr txBox="1"/>
            <p:nvPr/>
          </p:nvSpPr>
          <p:spPr>
            <a:xfrm>
              <a:off x="1320" y="480"/>
              <a:ext cx="74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Voto</a:t>
              </a:r>
              <a:endParaRPr/>
            </a:p>
          </p:txBody>
        </p:sp>
      </p:grpSp>
      <p:grpSp>
        <p:nvGrpSpPr>
          <p:cNvPr id="1277" name="Google Shape;1277;p42"/>
          <p:cNvGrpSpPr/>
          <p:nvPr/>
        </p:nvGrpSpPr>
        <p:grpSpPr>
          <a:xfrm>
            <a:off x="3657600" y="762000"/>
            <a:ext cx="4724400" cy="2286000"/>
            <a:chOff x="2304" y="480"/>
            <a:chExt cx="2976" cy="1440"/>
          </a:xfrm>
        </p:grpSpPr>
        <p:sp>
          <p:nvSpPr>
            <p:cNvPr id="1278" name="Google Shape;1278;p42"/>
            <p:cNvSpPr txBox="1"/>
            <p:nvPr/>
          </p:nvSpPr>
          <p:spPr>
            <a:xfrm>
              <a:off x="2304" y="768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79" name="Google Shape;1279;p42"/>
            <p:cNvSpPr txBox="1"/>
            <p:nvPr/>
          </p:nvSpPr>
          <p:spPr>
            <a:xfrm>
              <a:off x="3288" y="768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Mario Rossi</a:t>
              </a:r>
              <a:endParaRPr/>
            </a:p>
          </p:txBody>
        </p:sp>
        <p:sp>
          <p:nvSpPr>
            <p:cNvPr id="1280" name="Google Shape;1280;p42"/>
            <p:cNvSpPr txBox="1"/>
            <p:nvPr/>
          </p:nvSpPr>
          <p:spPr>
            <a:xfrm>
              <a:off x="2304" y="1056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81" name="Google Shape;1281;p42"/>
            <p:cNvSpPr txBox="1"/>
            <p:nvPr/>
          </p:nvSpPr>
          <p:spPr>
            <a:xfrm>
              <a:off x="3288" y="1056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Nicola Russo</a:t>
              </a:r>
              <a:endParaRPr/>
            </a:p>
          </p:txBody>
        </p:sp>
        <p:sp>
          <p:nvSpPr>
            <p:cNvPr id="1282" name="Google Shape;1282;p42"/>
            <p:cNvSpPr txBox="1"/>
            <p:nvPr/>
          </p:nvSpPr>
          <p:spPr>
            <a:xfrm>
              <a:off x="2304" y="1344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83" name="Google Shape;1283;p42"/>
            <p:cNvSpPr txBox="1"/>
            <p:nvPr/>
          </p:nvSpPr>
          <p:spPr>
            <a:xfrm>
              <a:off x="3288" y="1344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Mario Bianchi</a:t>
              </a:r>
              <a:endParaRPr/>
            </a:p>
          </p:txBody>
        </p:sp>
        <p:sp>
          <p:nvSpPr>
            <p:cNvPr id="1284" name="Google Shape;1284;p42"/>
            <p:cNvSpPr txBox="1"/>
            <p:nvPr/>
          </p:nvSpPr>
          <p:spPr>
            <a:xfrm>
              <a:off x="2304" y="1632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85" name="Google Shape;1285;p42"/>
            <p:cNvSpPr txBox="1"/>
            <p:nvPr/>
          </p:nvSpPr>
          <p:spPr>
            <a:xfrm>
              <a:off x="3288" y="1632"/>
              <a:ext cx="199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 Neri</a:t>
              </a:r>
              <a:endParaRPr/>
            </a:p>
          </p:txBody>
        </p:sp>
        <p:sp>
          <p:nvSpPr>
            <p:cNvPr id="1286" name="Google Shape;1286;p42"/>
            <p:cNvSpPr txBox="1"/>
            <p:nvPr/>
          </p:nvSpPr>
          <p:spPr>
            <a:xfrm>
              <a:off x="2304" y="480"/>
              <a:ext cx="98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Numero</a:t>
              </a:r>
              <a:endParaRPr/>
            </a:p>
          </p:txBody>
        </p:sp>
        <p:sp>
          <p:nvSpPr>
            <p:cNvPr id="1287" name="Google Shape;1287;p42"/>
            <p:cNvSpPr txBox="1"/>
            <p:nvPr/>
          </p:nvSpPr>
          <p:spPr>
            <a:xfrm>
              <a:off x="3276" y="480"/>
              <a:ext cx="20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Candidato</a:t>
              </a:r>
              <a:endParaRPr/>
            </a:p>
          </p:txBody>
        </p:sp>
      </p:grpSp>
      <p:grpSp>
        <p:nvGrpSpPr>
          <p:cNvPr id="1288" name="Google Shape;1288;p42"/>
          <p:cNvGrpSpPr/>
          <p:nvPr/>
        </p:nvGrpSpPr>
        <p:grpSpPr>
          <a:xfrm>
            <a:off x="1752600" y="3733800"/>
            <a:ext cx="5638800" cy="2286000"/>
            <a:chOff x="1104" y="2352"/>
            <a:chExt cx="3552" cy="1440"/>
          </a:xfrm>
        </p:grpSpPr>
        <p:grpSp>
          <p:nvGrpSpPr>
            <p:cNvPr id="1289" name="Google Shape;1289;p42"/>
            <p:cNvGrpSpPr/>
            <p:nvPr/>
          </p:nvGrpSpPr>
          <p:grpSpPr>
            <a:xfrm>
              <a:off x="2064" y="2640"/>
              <a:ext cx="2592" cy="288"/>
              <a:chOff x="1440" y="2448"/>
              <a:chExt cx="2592" cy="288"/>
            </a:xfrm>
          </p:grpSpPr>
          <p:sp>
            <p:nvSpPr>
              <p:cNvPr id="1290" name="Google Shape;1290;p42"/>
              <p:cNvSpPr txBox="1"/>
              <p:nvPr/>
            </p:nvSpPr>
            <p:spPr>
              <a:xfrm>
                <a:off x="3432" y="2448"/>
                <a:ext cx="600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sp>
            <p:nvSpPr>
              <p:cNvPr id="1291" name="Google Shape;1291;p42"/>
              <p:cNvSpPr txBox="1"/>
              <p:nvPr/>
            </p:nvSpPr>
            <p:spPr>
              <a:xfrm>
                <a:off x="1440" y="2448"/>
                <a:ext cx="199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Mario Rossi</a:t>
                </a:r>
                <a:endParaRPr/>
              </a:p>
            </p:txBody>
          </p:sp>
        </p:grpSp>
        <p:grpSp>
          <p:nvGrpSpPr>
            <p:cNvPr id="1292" name="Google Shape;1292;p42"/>
            <p:cNvGrpSpPr/>
            <p:nvPr/>
          </p:nvGrpSpPr>
          <p:grpSpPr>
            <a:xfrm>
              <a:off x="2064" y="2928"/>
              <a:ext cx="2592" cy="288"/>
              <a:chOff x="1440" y="2736"/>
              <a:chExt cx="2592" cy="288"/>
            </a:xfrm>
          </p:grpSpPr>
          <p:sp>
            <p:nvSpPr>
              <p:cNvPr id="1293" name="Google Shape;1293;p42"/>
              <p:cNvSpPr txBox="1"/>
              <p:nvPr/>
            </p:nvSpPr>
            <p:spPr>
              <a:xfrm>
                <a:off x="3432" y="2736"/>
                <a:ext cx="600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/>
              </a:p>
            </p:txBody>
          </p:sp>
          <p:sp>
            <p:nvSpPr>
              <p:cNvPr id="1294" name="Google Shape;1294;p42"/>
              <p:cNvSpPr txBox="1"/>
              <p:nvPr/>
            </p:nvSpPr>
            <p:spPr>
              <a:xfrm>
                <a:off x="1440" y="2736"/>
                <a:ext cx="199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Nicola Russo</a:t>
                </a:r>
                <a:endParaRPr/>
              </a:p>
            </p:txBody>
          </p:sp>
        </p:grpSp>
        <p:grpSp>
          <p:nvGrpSpPr>
            <p:cNvPr id="1295" name="Google Shape;1295;p42"/>
            <p:cNvGrpSpPr/>
            <p:nvPr/>
          </p:nvGrpSpPr>
          <p:grpSpPr>
            <a:xfrm>
              <a:off x="2064" y="3216"/>
              <a:ext cx="2592" cy="288"/>
              <a:chOff x="1440" y="3024"/>
              <a:chExt cx="2592" cy="288"/>
            </a:xfrm>
          </p:grpSpPr>
          <p:sp>
            <p:nvSpPr>
              <p:cNvPr id="1296" name="Google Shape;1296;p42"/>
              <p:cNvSpPr txBox="1"/>
              <p:nvPr/>
            </p:nvSpPr>
            <p:spPr>
              <a:xfrm>
                <a:off x="3432" y="3024"/>
                <a:ext cx="600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/>
              </a:p>
            </p:txBody>
          </p:sp>
          <p:sp>
            <p:nvSpPr>
              <p:cNvPr id="1297" name="Google Shape;1297;p42"/>
              <p:cNvSpPr txBox="1"/>
              <p:nvPr/>
            </p:nvSpPr>
            <p:spPr>
              <a:xfrm>
                <a:off x="1440" y="3024"/>
                <a:ext cx="199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Mario Bianchi</a:t>
                </a:r>
                <a:endParaRPr/>
              </a:p>
            </p:txBody>
          </p:sp>
        </p:grpSp>
        <p:grpSp>
          <p:nvGrpSpPr>
            <p:cNvPr id="1298" name="Google Shape;1298;p42"/>
            <p:cNvGrpSpPr/>
            <p:nvPr/>
          </p:nvGrpSpPr>
          <p:grpSpPr>
            <a:xfrm>
              <a:off x="2064" y="3504"/>
              <a:ext cx="2592" cy="288"/>
              <a:chOff x="1440" y="3312"/>
              <a:chExt cx="2592" cy="288"/>
            </a:xfrm>
          </p:grpSpPr>
          <p:sp>
            <p:nvSpPr>
              <p:cNvPr id="1299" name="Google Shape;1299;p42"/>
              <p:cNvSpPr txBox="1"/>
              <p:nvPr/>
            </p:nvSpPr>
            <p:spPr>
              <a:xfrm>
                <a:off x="3432" y="3312"/>
                <a:ext cx="600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28</a:t>
                </a:r>
                <a:endParaRPr/>
              </a:p>
            </p:txBody>
          </p:sp>
          <p:sp>
            <p:nvSpPr>
              <p:cNvPr id="1300" name="Google Shape;1300;p42"/>
              <p:cNvSpPr txBox="1"/>
              <p:nvPr/>
            </p:nvSpPr>
            <p:spPr>
              <a:xfrm>
                <a:off x="1440" y="3312"/>
                <a:ext cx="199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Remo Neri</a:t>
                </a:r>
                <a:endParaRPr/>
              </a:p>
            </p:txBody>
          </p:sp>
        </p:grpSp>
        <p:grpSp>
          <p:nvGrpSpPr>
            <p:cNvPr id="1301" name="Google Shape;1301;p42"/>
            <p:cNvGrpSpPr/>
            <p:nvPr/>
          </p:nvGrpSpPr>
          <p:grpSpPr>
            <a:xfrm>
              <a:off x="2064" y="2352"/>
              <a:ext cx="2592" cy="288"/>
              <a:chOff x="1440" y="2448"/>
              <a:chExt cx="2592" cy="288"/>
            </a:xfrm>
          </p:grpSpPr>
          <p:sp>
            <p:nvSpPr>
              <p:cNvPr id="1302" name="Google Shape;1302;p42"/>
              <p:cNvSpPr txBox="1"/>
              <p:nvPr/>
            </p:nvSpPr>
            <p:spPr>
              <a:xfrm>
                <a:off x="3432" y="2448"/>
                <a:ext cx="600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Voto</a:t>
                </a:r>
                <a:endParaRPr/>
              </a:p>
            </p:txBody>
          </p:sp>
          <p:sp>
            <p:nvSpPr>
              <p:cNvPr id="1303" name="Google Shape;1303;p42"/>
              <p:cNvSpPr txBox="1"/>
              <p:nvPr/>
            </p:nvSpPr>
            <p:spPr>
              <a:xfrm>
                <a:off x="1440" y="2448"/>
                <a:ext cx="199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Candidato</a:t>
                </a:r>
                <a:endParaRPr/>
              </a:p>
            </p:txBody>
          </p:sp>
        </p:grpSp>
        <p:sp>
          <p:nvSpPr>
            <p:cNvPr id="1304" name="Google Shape;1304;p42"/>
            <p:cNvSpPr txBox="1"/>
            <p:nvPr/>
          </p:nvSpPr>
          <p:spPr>
            <a:xfrm>
              <a:off x="1104" y="2640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05" name="Google Shape;1305;p42"/>
            <p:cNvSpPr txBox="1"/>
            <p:nvPr/>
          </p:nvSpPr>
          <p:spPr>
            <a:xfrm>
              <a:off x="1104" y="2928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06" name="Google Shape;1306;p42"/>
            <p:cNvSpPr txBox="1"/>
            <p:nvPr/>
          </p:nvSpPr>
          <p:spPr>
            <a:xfrm>
              <a:off x="1104" y="3216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07" name="Google Shape;1307;p42"/>
            <p:cNvSpPr txBox="1"/>
            <p:nvPr/>
          </p:nvSpPr>
          <p:spPr>
            <a:xfrm>
              <a:off x="1104" y="3504"/>
              <a:ext cx="100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08" name="Google Shape;1308;p42"/>
            <p:cNvSpPr txBox="1"/>
            <p:nvPr/>
          </p:nvSpPr>
          <p:spPr>
            <a:xfrm>
              <a:off x="1104" y="2352"/>
              <a:ext cx="98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Numero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314" name="Google Shape;131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315" name="Google Shape;131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6" name="Google Shape;1316;p4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 naturale</a:t>
            </a:r>
            <a:endParaRPr/>
          </a:p>
        </p:txBody>
      </p:sp>
      <p:sp>
        <p:nvSpPr>
          <p:cNvPr id="1317" name="Google Shape;1317;p43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operatore binario (generalizzabile)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un risultato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sull'unione degli attributi degli operandi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ennuple costruite ciascuna a partire da una ennupla di ognuno degli operandi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323" name="Google Shape;1323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324" name="Google Shape;1324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5" name="Google Shape;1325;p4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Join, sintassi e semantica</a:t>
            </a:r>
            <a:endParaRPr/>
          </a:p>
        </p:txBody>
      </p:sp>
      <p:sp>
        <p:nvSpPr>
          <p:cNvPr id="1326" name="Google Shape;1326;p4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una relazione su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baseline="-25000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t su 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| esistono t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∈R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 t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∈R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 t[X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=t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 t[X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 =t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332" name="Google Shape;133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333" name="Google Shape;1333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334" name="Google Shape;1334;p45"/>
          <p:cNvGrpSpPr/>
          <p:nvPr/>
        </p:nvGrpSpPr>
        <p:grpSpPr>
          <a:xfrm>
            <a:off x="5105400" y="762000"/>
            <a:ext cx="3200400" cy="457200"/>
            <a:chOff x="3216" y="768"/>
            <a:chExt cx="2016" cy="288"/>
          </a:xfrm>
        </p:grpSpPr>
        <p:sp>
          <p:nvSpPr>
            <p:cNvPr id="1335" name="Google Shape;1335;p45"/>
            <p:cNvSpPr txBox="1"/>
            <p:nvPr/>
          </p:nvSpPr>
          <p:spPr>
            <a:xfrm>
              <a:off x="3216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336" name="Google Shape;1336;p45"/>
            <p:cNvSpPr txBox="1"/>
            <p:nvPr/>
          </p:nvSpPr>
          <p:spPr>
            <a:xfrm>
              <a:off x="4128" y="76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  <p:grpSp>
        <p:nvGrpSpPr>
          <p:cNvPr id="1337" name="Google Shape;1337;p45"/>
          <p:cNvGrpSpPr/>
          <p:nvPr/>
        </p:nvGrpSpPr>
        <p:grpSpPr>
          <a:xfrm>
            <a:off x="5105400" y="1219200"/>
            <a:ext cx="3200400" cy="457200"/>
            <a:chOff x="3216" y="1056"/>
            <a:chExt cx="2016" cy="288"/>
          </a:xfrm>
        </p:grpSpPr>
        <p:sp>
          <p:nvSpPr>
            <p:cNvPr id="1338" name="Google Shape;1338;p45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39" name="Google Shape;1339;p45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340" name="Google Shape;1340;p45"/>
          <p:cNvGrpSpPr/>
          <p:nvPr/>
        </p:nvGrpSpPr>
        <p:grpSpPr>
          <a:xfrm>
            <a:off x="5105400" y="304800"/>
            <a:ext cx="3200400" cy="457200"/>
            <a:chOff x="3216" y="480"/>
            <a:chExt cx="2016" cy="288"/>
          </a:xfrm>
        </p:grpSpPr>
        <p:sp>
          <p:nvSpPr>
            <p:cNvPr id="1341" name="Google Shape;1341;p45"/>
            <p:cNvSpPr txBox="1"/>
            <p:nvPr/>
          </p:nvSpPr>
          <p:spPr>
            <a:xfrm>
              <a:off x="3216" y="480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1342" name="Google Shape;1342;p45"/>
            <p:cNvSpPr txBox="1"/>
            <p:nvPr/>
          </p:nvSpPr>
          <p:spPr>
            <a:xfrm>
              <a:off x="4128" y="480"/>
              <a:ext cx="11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143000" y="762000"/>
            <a:ext cx="3429000" cy="457200"/>
            <a:chOff x="720" y="768"/>
            <a:chExt cx="2160" cy="288"/>
          </a:xfrm>
        </p:grpSpPr>
        <p:sp>
          <p:nvSpPr>
            <p:cNvPr id="1344" name="Google Shape;1344;p45"/>
            <p:cNvSpPr txBox="1"/>
            <p:nvPr/>
          </p:nvSpPr>
          <p:spPr>
            <a:xfrm>
              <a:off x="720" y="76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345" name="Google Shape;1345;p45"/>
            <p:cNvSpPr txBox="1"/>
            <p:nvPr/>
          </p:nvSpPr>
          <p:spPr>
            <a:xfrm>
              <a:off x="1968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1346" name="Google Shape;1346;p45"/>
          <p:cNvGrpSpPr/>
          <p:nvPr/>
        </p:nvGrpSpPr>
        <p:grpSpPr>
          <a:xfrm>
            <a:off x="1143000" y="1219200"/>
            <a:ext cx="3429000" cy="457200"/>
            <a:chOff x="720" y="1056"/>
            <a:chExt cx="2160" cy="288"/>
          </a:xfrm>
        </p:grpSpPr>
        <p:sp>
          <p:nvSpPr>
            <p:cNvPr id="1347" name="Google Shape;1347;p45"/>
            <p:cNvSpPr txBox="1"/>
            <p:nvPr/>
          </p:nvSpPr>
          <p:spPr>
            <a:xfrm>
              <a:off x="720" y="1056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348" name="Google Shape;1348;p45"/>
            <p:cNvSpPr txBox="1"/>
            <p:nvPr/>
          </p:nvSpPr>
          <p:spPr>
            <a:xfrm>
              <a:off x="1968" y="1056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349" name="Google Shape;1349;p45"/>
          <p:cNvGrpSpPr/>
          <p:nvPr/>
        </p:nvGrpSpPr>
        <p:grpSpPr>
          <a:xfrm>
            <a:off x="1143000" y="1676400"/>
            <a:ext cx="3429000" cy="457200"/>
            <a:chOff x="720" y="1344"/>
            <a:chExt cx="2160" cy="288"/>
          </a:xfrm>
        </p:grpSpPr>
        <p:sp>
          <p:nvSpPr>
            <p:cNvPr id="1350" name="Google Shape;1350;p45"/>
            <p:cNvSpPr txBox="1"/>
            <p:nvPr/>
          </p:nvSpPr>
          <p:spPr>
            <a:xfrm>
              <a:off x="720" y="1344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351" name="Google Shape;1351;p45"/>
            <p:cNvSpPr txBox="1"/>
            <p:nvPr/>
          </p:nvSpPr>
          <p:spPr>
            <a:xfrm>
              <a:off x="1968" y="134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352" name="Google Shape;1352;p45"/>
          <p:cNvGrpSpPr/>
          <p:nvPr/>
        </p:nvGrpSpPr>
        <p:grpSpPr>
          <a:xfrm>
            <a:off x="1143000" y="304800"/>
            <a:ext cx="3429000" cy="457200"/>
            <a:chOff x="720" y="480"/>
            <a:chExt cx="2160" cy="288"/>
          </a:xfrm>
        </p:grpSpPr>
        <p:sp>
          <p:nvSpPr>
            <p:cNvPr id="1353" name="Google Shape;1353;p45"/>
            <p:cNvSpPr txBox="1"/>
            <p:nvPr/>
          </p:nvSpPr>
          <p:spPr>
            <a:xfrm>
              <a:off x="720" y="480"/>
              <a:ext cx="1248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1354" name="Google Shape;1354;p45"/>
            <p:cNvSpPr txBox="1"/>
            <p:nvPr/>
          </p:nvSpPr>
          <p:spPr>
            <a:xfrm>
              <a:off x="1968" y="480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</p:grpSp>
      <p:grpSp>
        <p:nvGrpSpPr>
          <p:cNvPr id="1355" name="Google Shape;1355;p45"/>
          <p:cNvGrpSpPr/>
          <p:nvPr/>
        </p:nvGrpSpPr>
        <p:grpSpPr>
          <a:xfrm>
            <a:off x="2209800" y="3276600"/>
            <a:ext cx="5181600" cy="457200"/>
            <a:chOff x="1392" y="2352"/>
            <a:chExt cx="3264" cy="288"/>
          </a:xfrm>
        </p:grpSpPr>
        <p:sp>
          <p:nvSpPr>
            <p:cNvPr id="1356" name="Google Shape;1356;p45"/>
            <p:cNvSpPr txBox="1"/>
            <p:nvPr/>
          </p:nvSpPr>
          <p:spPr>
            <a:xfrm>
              <a:off x="1392" y="2352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357" name="Google Shape;1357;p45"/>
            <p:cNvSpPr txBox="1"/>
            <p:nvPr/>
          </p:nvSpPr>
          <p:spPr>
            <a:xfrm>
              <a:off x="2640" y="2352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358" name="Google Shape;1358;p45"/>
            <p:cNvSpPr txBox="1"/>
            <p:nvPr/>
          </p:nvSpPr>
          <p:spPr>
            <a:xfrm>
              <a:off x="3552" y="2352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  <p:grpSp>
        <p:nvGrpSpPr>
          <p:cNvPr id="1359" name="Google Shape;1359;p45"/>
          <p:cNvGrpSpPr/>
          <p:nvPr/>
        </p:nvGrpSpPr>
        <p:grpSpPr>
          <a:xfrm>
            <a:off x="2209800" y="3733800"/>
            <a:ext cx="5181600" cy="457200"/>
            <a:chOff x="1392" y="2640"/>
            <a:chExt cx="3264" cy="288"/>
          </a:xfrm>
        </p:grpSpPr>
        <p:sp>
          <p:nvSpPr>
            <p:cNvPr id="1360" name="Google Shape;1360;p45"/>
            <p:cNvSpPr txBox="1"/>
            <p:nvPr/>
          </p:nvSpPr>
          <p:spPr>
            <a:xfrm>
              <a:off x="1392" y="2640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361" name="Google Shape;1361;p45"/>
            <p:cNvSpPr txBox="1"/>
            <p:nvPr/>
          </p:nvSpPr>
          <p:spPr>
            <a:xfrm>
              <a:off x="2640" y="2640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62" name="Google Shape;1362;p45"/>
            <p:cNvSpPr txBox="1"/>
            <p:nvPr/>
          </p:nvSpPr>
          <p:spPr>
            <a:xfrm>
              <a:off x="3552" y="2640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363" name="Google Shape;1363;p45"/>
          <p:cNvGrpSpPr/>
          <p:nvPr/>
        </p:nvGrpSpPr>
        <p:grpSpPr>
          <a:xfrm>
            <a:off x="2209800" y="2819400"/>
            <a:ext cx="5181600" cy="457200"/>
            <a:chOff x="1392" y="2064"/>
            <a:chExt cx="3264" cy="288"/>
          </a:xfrm>
        </p:grpSpPr>
        <p:sp>
          <p:nvSpPr>
            <p:cNvPr id="1364" name="Google Shape;1364;p45"/>
            <p:cNvSpPr txBox="1"/>
            <p:nvPr/>
          </p:nvSpPr>
          <p:spPr>
            <a:xfrm>
              <a:off x="1392" y="2064"/>
              <a:ext cx="1248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1365" name="Google Shape;1365;p45"/>
            <p:cNvSpPr txBox="1"/>
            <p:nvPr/>
          </p:nvSpPr>
          <p:spPr>
            <a:xfrm>
              <a:off x="2640" y="2064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1366" name="Google Shape;1366;p45"/>
            <p:cNvSpPr txBox="1"/>
            <p:nvPr/>
          </p:nvSpPr>
          <p:spPr>
            <a:xfrm>
              <a:off x="3552" y="2064"/>
              <a:ext cx="11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</p:grpSp>
      <p:grpSp>
        <p:nvGrpSpPr>
          <p:cNvPr id="1367" name="Google Shape;1367;p45"/>
          <p:cNvGrpSpPr/>
          <p:nvPr/>
        </p:nvGrpSpPr>
        <p:grpSpPr>
          <a:xfrm>
            <a:off x="2209800" y="4191000"/>
            <a:ext cx="5181600" cy="457200"/>
            <a:chOff x="1392" y="2928"/>
            <a:chExt cx="3264" cy="288"/>
          </a:xfrm>
        </p:grpSpPr>
        <p:sp>
          <p:nvSpPr>
            <p:cNvPr id="1368" name="Google Shape;1368;p45"/>
            <p:cNvSpPr txBox="1"/>
            <p:nvPr/>
          </p:nvSpPr>
          <p:spPr>
            <a:xfrm>
              <a:off x="1392" y="292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369" name="Google Shape;1369;p45"/>
            <p:cNvSpPr txBox="1"/>
            <p:nvPr/>
          </p:nvSpPr>
          <p:spPr>
            <a:xfrm>
              <a:off x="2640" y="292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70" name="Google Shape;1370;p45"/>
            <p:cNvSpPr txBox="1"/>
            <p:nvPr/>
          </p:nvSpPr>
          <p:spPr>
            <a:xfrm>
              <a:off x="3552" y="292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371" name="Google Shape;1371;p45"/>
          <p:cNvGrpSpPr/>
          <p:nvPr/>
        </p:nvGrpSpPr>
        <p:grpSpPr>
          <a:xfrm>
            <a:off x="1143000" y="762000"/>
            <a:ext cx="3429000" cy="457200"/>
            <a:chOff x="720" y="768"/>
            <a:chExt cx="2160" cy="288"/>
          </a:xfrm>
        </p:grpSpPr>
        <p:sp>
          <p:nvSpPr>
            <p:cNvPr id="1372" name="Google Shape;1372;p45"/>
            <p:cNvSpPr txBox="1"/>
            <p:nvPr/>
          </p:nvSpPr>
          <p:spPr>
            <a:xfrm>
              <a:off x="720" y="768"/>
              <a:ext cx="12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373" name="Google Shape;1373;p45"/>
            <p:cNvSpPr txBox="1"/>
            <p:nvPr/>
          </p:nvSpPr>
          <p:spPr>
            <a:xfrm>
              <a:off x="1968" y="768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1374" name="Google Shape;1374;p45"/>
          <p:cNvGrpSpPr/>
          <p:nvPr/>
        </p:nvGrpSpPr>
        <p:grpSpPr>
          <a:xfrm>
            <a:off x="1143000" y="1219200"/>
            <a:ext cx="3429000" cy="457200"/>
            <a:chOff x="720" y="1056"/>
            <a:chExt cx="2160" cy="288"/>
          </a:xfrm>
        </p:grpSpPr>
        <p:sp>
          <p:nvSpPr>
            <p:cNvPr id="1375" name="Google Shape;1375;p45"/>
            <p:cNvSpPr txBox="1"/>
            <p:nvPr/>
          </p:nvSpPr>
          <p:spPr>
            <a:xfrm>
              <a:off x="720" y="1056"/>
              <a:ext cx="12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376" name="Google Shape;1376;p45"/>
            <p:cNvSpPr txBox="1"/>
            <p:nvPr/>
          </p:nvSpPr>
          <p:spPr>
            <a:xfrm>
              <a:off x="1968" y="1056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377" name="Google Shape;1377;p45"/>
          <p:cNvGrpSpPr/>
          <p:nvPr/>
        </p:nvGrpSpPr>
        <p:grpSpPr>
          <a:xfrm>
            <a:off x="1143000" y="1676400"/>
            <a:ext cx="3429000" cy="457200"/>
            <a:chOff x="720" y="1344"/>
            <a:chExt cx="2160" cy="288"/>
          </a:xfrm>
        </p:grpSpPr>
        <p:sp>
          <p:nvSpPr>
            <p:cNvPr id="1378" name="Google Shape;1378;p45"/>
            <p:cNvSpPr txBox="1"/>
            <p:nvPr/>
          </p:nvSpPr>
          <p:spPr>
            <a:xfrm>
              <a:off x="720" y="1344"/>
              <a:ext cx="12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379" name="Google Shape;1379;p45"/>
            <p:cNvSpPr txBox="1"/>
            <p:nvPr/>
          </p:nvSpPr>
          <p:spPr>
            <a:xfrm>
              <a:off x="1968" y="1344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380" name="Google Shape;1380;p45"/>
          <p:cNvGrpSpPr/>
          <p:nvPr/>
        </p:nvGrpSpPr>
        <p:grpSpPr>
          <a:xfrm>
            <a:off x="1143000" y="762000"/>
            <a:ext cx="3429000" cy="457200"/>
            <a:chOff x="720" y="768"/>
            <a:chExt cx="2160" cy="288"/>
          </a:xfrm>
        </p:grpSpPr>
        <p:sp>
          <p:nvSpPr>
            <p:cNvPr id="1381" name="Google Shape;1381;p45"/>
            <p:cNvSpPr txBox="1"/>
            <p:nvPr/>
          </p:nvSpPr>
          <p:spPr>
            <a:xfrm>
              <a:off x="720" y="76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382" name="Google Shape;1382;p45"/>
            <p:cNvSpPr txBox="1"/>
            <p:nvPr/>
          </p:nvSpPr>
          <p:spPr>
            <a:xfrm>
              <a:off x="1968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1383" name="Google Shape;1383;p45"/>
          <p:cNvGrpSpPr/>
          <p:nvPr/>
        </p:nvGrpSpPr>
        <p:grpSpPr>
          <a:xfrm>
            <a:off x="1143000" y="1219200"/>
            <a:ext cx="3429000" cy="457200"/>
            <a:chOff x="720" y="1056"/>
            <a:chExt cx="2160" cy="288"/>
          </a:xfrm>
        </p:grpSpPr>
        <p:sp>
          <p:nvSpPr>
            <p:cNvPr id="1384" name="Google Shape;1384;p45"/>
            <p:cNvSpPr txBox="1"/>
            <p:nvPr/>
          </p:nvSpPr>
          <p:spPr>
            <a:xfrm>
              <a:off x="720" y="1056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385" name="Google Shape;1385;p45"/>
            <p:cNvSpPr txBox="1"/>
            <p:nvPr/>
          </p:nvSpPr>
          <p:spPr>
            <a:xfrm>
              <a:off x="1968" y="1056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386" name="Google Shape;1386;p45"/>
          <p:cNvGrpSpPr/>
          <p:nvPr/>
        </p:nvGrpSpPr>
        <p:grpSpPr>
          <a:xfrm>
            <a:off x="1143000" y="1676400"/>
            <a:ext cx="3429000" cy="457200"/>
            <a:chOff x="720" y="1344"/>
            <a:chExt cx="2160" cy="288"/>
          </a:xfrm>
        </p:grpSpPr>
        <p:sp>
          <p:nvSpPr>
            <p:cNvPr id="1387" name="Google Shape;1387;p45"/>
            <p:cNvSpPr txBox="1"/>
            <p:nvPr/>
          </p:nvSpPr>
          <p:spPr>
            <a:xfrm>
              <a:off x="720" y="1344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388" name="Google Shape;1388;p45"/>
            <p:cNvSpPr txBox="1"/>
            <p:nvPr/>
          </p:nvSpPr>
          <p:spPr>
            <a:xfrm>
              <a:off x="1968" y="134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389" name="Google Shape;1389;p45"/>
          <p:cNvGrpSpPr/>
          <p:nvPr/>
        </p:nvGrpSpPr>
        <p:grpSpPr>
          <a:xfrm>
            <a:off x="5105400" y="762000"/>
            <a:ext cx="3200400" cy="457200"/>
            <a:chOff x="3216" y="768"/>
            <a:chExt cx="2016" cy="288"/>
          </a:xfrm>
        </p:grpSpPr>
        <p:sp>
          <p:nvSpPr>
            <p:cNvPr id="1390" name="Google Shape;1390;p45"/>
            <p:cNvSpPr txBox="1"/>
            <p:nvPr/>
          </p:nvSpPr>
          <p:spPr>
            <a:xfrm>
              <a:off x="3216" y="768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391" name="Google Shape;1391;p45"/>
            <p:cNvSpPr txBox="1"/>
            <p:nvPr/>
          </p:nvSpPr>
          <p:spPr>
            <a:xfrm>
              <a:off x="4128" y="768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  <p:grpSp>
        <p:nvGrpSpPr>
          <p:cNvPr id="1392" name="Google Shape;1392;p45"/>
          <p:cNvGrpSpPr/>
          <p:nvPr/>
        </p:nvGrpSpPr>
        <p:grpSpPr>
          <a:xfrm>
            <a:off x="5105400" y="1219200"/>
            <a:ext cx="3200400" cy="457200"/>
            <a:chOff x="3216" y="1056"/>
            <a:chExt cx="2016" cy="288"/>
          </a:xfrm>
        </p:grpSpPr>
        <p:sp>
          <p:nvSpPr>
            <p:cNvPr id="1393" name="Google Shape;1393;p45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94" name="Google Shape;1394;p45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395" name="Google Shape;1395;p45"/>
          <p:cNvGrpSpPr/>
          <p:nvPr/>
        </p:nvGrpSpPr>
        <p:grpSpPr>
          <a:xfrm>
            <a:off x="5105400" y="762000"/>
            <a:ext cx="3200400" cy="457200"/>
            <a:chOff x="3216" y="768"/>
            <a:chExt cx="2016" cy="288"/>
          </a:xfrm>
        </p:grpSpPr>
        <p:sp>
          <p:nvSpPr>
            <p:cNvPr id="1396" name="Google Shape;1396;p45"/>
            <p:cNvSpPr txBox="1"/>
            <p:nvPr/>
          </p:nvSpPr>
          <p:spPr>
            <a:xfrm>
              <a:off x="3216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397" name="Google Shape;1397;p45"/>
            <p:cNvSpPr txBox="1"/>
            <p:nvPr/>
          </p:nvSpPr>
          <p:spPr>
            <a:xfrm>
              <a:off x="4128" y="76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  <p:grpSp>
        <p:nvGrpSpPr>
          <p:cNvPr id="1398" name="Google Shape;1398;p45"/>
          <p:cNvGrpSpPr/>
          <p:nvPr/>
        </p:nvGrpSpPr>
        <p:grpSpPr>
          <a:xfrm>
            <a:off x="5105400" y="1219200"/>
            <a:ext cx="3200400" cy="457200"/>
            <a:chOff x="3216" y="1056"/>
            <a:chExt cx="2016" cy="288"/>
          </a:xfrm>
        </p:grpSpPr>
        <p:sp>
          <p:nvSpPr>
            <p:cNvPr id="1399" name="Google Shape;1399;p45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400" name="Google Shape;1400;p45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401" name="Google Shape;1401;p45"/>
          <p:cNvGrpSpPr/>
          <p:nvPr/>
        </p:nvGrpSpPr>
        <p:grpSpPr>
          <a:xfrm>
            <a:off x="5105400" y="1219200"/>
            <a:ext cx="3200400" cy="457200"/>
            <a:chOff x="3216" y="1056"/>
            <a:chExt cx="2016" cy="288"/>
          </a:xfrm>
        </p:grpSpPr>
        <p:sp>
          <p:nvSpPr>
            <p:cNvPr id="1402" name="Google Shape;1402;p45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403" name="Google Shape;1403;p45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404" name="Google Shape;1404;p45"/>
          <p:cNvGrpSpPr/>
          <p:nvPr/>
        </p:nvGrpSpPr>
        <p:grpSpPr>
          <a:xfrm>
            <a:off x="5105400" y="1219200"/>
            <a:ext cx="3200400" cy="457200"/>
            <a:chOff x="3216" y="1056"/>
            <a:chExt cx="2016" cy="288"/>
          </a:xfrm>
        </p:grpSpPr>
        <p:sp>
          <p:nvSpPr>
            <p:cNvPr id="1405" name="Google Shape;1405;p45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406" name="Google Shape;1406;p45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sp>
        <p:nvSpPr>
          <p:cNvPr id="1407" name="Google Shape;1407;p45"/>
          <p:cNvSpPr txBox="1"/>
          <p:nvPr>
            <p:ph idx="1" type="body"/>
          </p:nvPr>
        </p:nvSpPr>
        <p:spPr>
          <a:xfrm>
            <a:off x="457200" y="4953000"/>
            <a:ext cx="8305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ogni ennupla contribuisce al risultato: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413" name="Google Shape;1413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414" name="Google Shape;1414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415" name="Google Shape;1415;p46"/>
          <p:cNvGrpSpPr/>
          <p:nvPr/>
        </p:nvGrpSpPr>
        <p:grpSpPr>
          <a:xfrm>
            <a:off x="1981200" y="4114800"/>
            <a:ext cx="5181600" cy="1371600"/>
            <a:chOff x="1392" y="2064"/>
            <a:chExt cx="3264" cy="864"/>
          </a:xfrm>
        </p:grpSpPr>
        <p:grpSp>
          <p:nvGrpSpPr>
            <p:cNvPr id="1416" name="Google Shape;1416;p46"/>
            <p:cNvGrpSpPr/>
            <p:nvPr/>
          </p:nvGrpSpPr>
          <p:grpSpPr>
            <a:xfrm>
              <a:off x="1392" y="2352"/>
              <a:ext cx="3264" cy="288"/>
              <a:chOff x="1392" y="2640"/>
              <a:chExt cx="3264" cy="288"/>
            </a:xfrm>
          </p:grpSpPr>
          <p:sp>
            <p:nvSpPr>
              <p:cNvPr id="1417" name="Google Shape;1417;p46"/>
              <p:cNvSpPr txBox="1"/>
              <p:nvPr/>
            </p:nvSpPr>
            <p:spPr>
              <a:xfrm>
                <a:off x="1392" y="264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418" name="Google Shape;1418;p46"/>
              <p:cNvSpPr txBox="1"/>
              <p:nvPr/>
            </p:nvSpPr>
            <p:spPr>
              <a:xfrm>
                <a:off x="2640" y="264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419" name="Google Shape;1419;p46"/>
              <p:cNvSpPr txBox="1"/>
              <p:nvPr/>
            </p:nvSpPr>
            <p:spPr>
              <a:xfrm>
                <a:off x="3552" y="264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420" name="Google Shape;1420;p46"/>
            <p:cNvGrpSpPr/>
            <p:nvPr/>
          </p:nvGrpSpPr>
          <p:grpSpPr>
            <a:xfrm>
              <a:off x="1392" y="2064"/>
              <a:ext cx="3264" cy="288"/>
              <a:chOff x="1392" y="2064"/>
              <a:chExt cx="3264" cy="288"/>
            </a:xfrm>
          </p:grpSpPr>
          <p:sp>
            <p:nvSpPr>
              <p:cNvPr id="1421" name="Google Shape;1421;p46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422" name="Google Shape;1422;p46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423" name="Google Shape;1423;p46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424" name="Google Shape;1424;p46"/>
            <p:cNvGrpSpPr/>
            <p:nvPr/>
          </p:nvGrpSpPr>
          <p:grpSpPr>
            <a:xfrm>
              <a:off x="1392" y="2640"/>
              <a:ext cx="3264" cy="288"/>
              <a:chOff x="1392" y="2928"/>
              <a:chExt cx="3264" cy="288"/>
            </a:xfrm>
          </p:grpSpPr>
          <p:sp>
            <p:nvSpPr>
              <p:cNvPr id="1425" name="Google Shape;1425;p46"/>
              <p:cNvSpPr txBox="1"/>
              <p:nvPr/>
            </p:nvSpPr>
            <p:spPr>
              <a:xfrm>
                <a:off x="1392" y="292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426" name="Google Shape;1426;p46"/>
              <p:cNvSpPr txBox="1"/>
              <p:nvPr/>
            </p:nvSpPr>
            <p:spPr>
              <a:xfrm>
                <a:off x="2640" y="292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427" name="Google Shape;1427;p46"/>
              <p:cNvSpPr txBox="1"/>
              <p:nvPr/>
            </p:nvSpPr>
            <p:spPr>
              <a:xfrm>
                <a:off x="3552" y="292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  <p:grpSp>
        <p:nvGrpSpPr>
          <p:cNvPr id="1428" name="Google Shape;1428;p46"/>
          <p:cNvGrpSpPr/>
          <p:nvPr/>
        </p:nvGrpSpPr>
        <p:grpSpPr>
          <a:xfrm>
            <a:off x="1143000" y="1600200"/>
            <a:ext cx="3429000" cy="1828800"/>
            <a:chOff x="768" y="480"/>
            <a:chExt cx="2160" cy="1152"/>
          </a:xfrm>
        </p:grpSpPr>
        <p:grpSp>
          <p:nvGrpSpPr>
            <p:cNvPr id="1429" name="Google Shape;1429;p46"/>
            <p:cNvGrpSpPr/>
            <p:nvPr/>
          </p:nvGrpSpPr>
          <p:grpSpPr>
            <a:xfrm>
              <a:off x="768" y="480"/>
              <a:ext cx="2160" cy="288"/>
              <a:chOff x="720" y="480"/>
              <a:chExt cx="2160" cy="288"/>
            </a:xfrm>
          </p:grpSpPr>
          <p:sp>
            <p:nvSpPr>
              <p:cNvPr id="1430" name="Google Shape;1430;p46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431" name="Google Shape;1431;p46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432" name="Google Shape;1432;p46"/>
            <p:cNvSpPr txBox="1"/>
            <p:nvPr/>
          </p:nvSpPr>
          <p:spPr>
            <a:xfrm>
              <a:off x="768" y="76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2016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434" name="Google Shape;1434;p46"/>
            <p:cNvGrpSpPr/>
            <p:nvPr/>
          </p:nvGrpSpPr>
          <p:grpSpPr>
            <a:xfrm>
              <a:off x="768" y="1056"/>
              <a:ext cx="2160" cy="288"/>
              <a:chOff x="720" y="1056"/>
              <a:chExt cx="2160" cy="288"/>
            </a:xfrm>
          </p:grpSpPr>
          <p:sp>
            <p:nvSpPr>
              <p:cNvPr id="1435" name="Google Shape;1435;p46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436" name="Google Shape;1436;p46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437" name="Google Shape;1437;p46"/>
            <p:cNvGrpSpPr/>
            <p:nvPr/>
          </p:nvGrpSpPr>
          <p:grpSpPr>
            <a:xfrm>
              <a:off x="768" y="1344"/>
              <a:ext cx="2160" cy="288"/>
              <a:chOff x="720" y="1344"/>
              <a:chExt cx="2160" cy="288"/>
            </a:xfrm>
          </p:grpSpPr>
          <p:sp>
            <p:nvSpPr>
              <p:cNvPr id="1438" name="Google Shape;1438;p46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439" name="Google Shape;1439;p46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440" name="Google Shape;1440;p46"/>
          <p:cNvGrpSpPr/>
          <p:nvPr/>
        </p:nvGrpSpPr>
        <p:grpSpPr>
          <a:xfrm>
            <a:off x="4953000" y="1600200"/>
            <a:ext cx="3200400" cy="1371600"/>
            <a:chOff x="3168" y="480"/>
            <a:chExt cx="2016" cy="864"/>
          </a:xfrm>
        </p:grpSpPr>
        <p:grpSp>
          <p:nvGrpSpPr>
            <p:cNvPr id="1441" name="Google Shape;1441;p46"/>
            <p:cNvGrpSpPr/>
            <p:nvPr/>
          </p:nvGrpSpPr>
          <p:grpSpPr>
            <a:xfrm>
              <a:off x="3168" y="480"/>
              <a:ext cx="2016" cy="288"/>
              <a:chOff x="3216" y="480"/>
              <a:chExt cx="2016" cy="288"/>
            </a:xfrm>
          </p:grpSpPr>
          <p:sp>
            <p:nvSpPr>
              <p:cNvPr id="1442" name="Google Shape;1442;p46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443" name="Google Shape;1443;p46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444" name="Google Shape;1444;p46"/>
            <p:cNvSpPr txBox="1"/>
            <p:nvPr/>
          </p:nvSpPr>
          <p:spPr>
            <a:xfrm>
              <a:off x="3168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445" name="Google Shape;1445;p46"/>
            <p:cNvSpPr txBox="1"/>
            <p:nvPr/>
          </p:nvSpPr>
          <p:spPr>
            <a:xfrm>
              <a:off x="4080" y="76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grpSp>
          <p:nvGrpSpPr>
            <p:cNvPr id="1446" name="Google Shape;1446;p46"/>
            <p:cNvGrpSpPr/>
            <p:nvPr/>
          </p:nvGrpSpPr>
          <p:grpSpPr>
            <a:xfrm>
              <a:off x="3168" y="1056"/>
              <a:ext cx="2016" cy="288"/>
              <a:chOff x="3216" y="1056"/>
              <a:chExt cx="2016" cy="288"/>
            </a:xfrm>
          </p:grpSpPr>
          <p:sp>
            <p:nvSpPr>
              <p:cNvPr id="1447" name="Google Shape;1447;p46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448" name="Google Shape;1448;p46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</p:grpSp>
      <p:sp>
        <p:nvSpPr>
          <p:cNvPr id="1449" name="Google Shape;1449;p46"/>
          <p:cNvSpPr txBox="1"/>
          <p:nvPr/>
        </p:nvSpPr>
        <p:spPr>
          <a:xfrm>
            <a:off x="3124200" y="2057400"/>
            <a:ext cx="1447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50" name="Google Shape;1450;p46"/>
          <p:cNvSpPr txBox="1"/>
          <p:nvPr/>
        </p:nvSpPr>
        <p:spPr>
          <a:xfrm>
            <a:off x="4953000" y="2514600"/>
            <a:ext cx="1447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51" name="Google Shape;1451;p4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join non completo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457" name="Google Shape;1457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458" name="Google Shape;1458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459" name="Google Shape;1459;p47"/>
          <p:cNvGrpSpPr/>
          <p:nvPr/>
        </p:nvGrpSpPr>
        <p:grpSpPr>
          <a:xfrm>
            <a:off x="1143000" y="1600200"/>
            <a:ext cx="3429000" cy="1828800"/>
            <a:chOff x="768" y="480"/>
            <a:chExt cx="2160" cy="1152"/>
          </a:xfrm>
        </p:grpSpPr>
        <p:grpSp>
          <p:nvGrpSpPr>
            <p:cNvPr id="1460" name="Google Shape;1460;p47"/>
            <p:cNvGrpSpPr/>
            <p:nvPr/>
          </p:nvGrpSpPr>
          <p:grpSpPr>
            <a:xfrm>
              <a:off x="768" y="480"/>
              <a:ext cx="2160" cy="288"/>
              <a:chOff x="720" y="480"/>
              <a:chExt cx="2160" cy="288"/>
            </a:xfrm>
          </p:grpSpPr>
          <p:sp>
            <p:nvSpPr>
              <p:cNvPr id="1461" name="Google Shape;1461;p47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462" name="Google Shape;1462;p47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463" name="Google Shape;1463;p47"/>
            <p:cNvSpPr txBox="1"/>
            <p:nvPr/>
          </p:nvSpPr>
          <p:spPr>
            <a:xfrm>
              <a:off x="768" y="76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464" name="Google Shape;1464;p47"/>
            <p:cNvSpPr txBox="1"/>
            <p:nvPr/>
          </p:nvSpPr>
          <p:spPr>
            <a:xfrm>
              <a:off x="2016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>
              <a:off x="768" y="1056"/>
              <a:ext cx="2160" cy="288"/>
              <a:chOff x="720" y="1056"/>
              <a:chExt cx="2160" cy="288"/>
            </a:xfrm>
          </p:grpSpPr>
          <p:sp>
            <p:nvSpPr>
              <p:cNvPr id="1466" name="Google Shape;1466;p47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467" name="Google Shape;1467;p47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468" name="Google Shape;1468;p47"/>
            <p:cNvGrpSpPr/>
            <p:nvPr/>
          </p:nvGrpSpPr>
          <p:grpSpPr>
            <a:xfrm>
              <a:off x="768" y="1344"/>
              <a:ext cx="2160" cy="288"/>
              <a:chOff x="720" y="1344"/>
              <a:chExt cx="2160" cy="288"/>
            </a:xfrm>
          </p:grpSpPr>
          <p:sp>
            <p:nvSpPr>
              <p:cNvPr id="1469" name="Google Shape;1469;p47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470" name="Google Shape;1470;p47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471" name="Google Shape;1471;p47"/>
          <p:cNvGrpSpPr/>
          <p:nvPr/>
        </p:nvGrpSpPr>
        <p:grpSpPr>
          <a:xfrm>
            <a:off x="4953000" y="1600200"/>
            <a:ext cx="3200400" cy="1371600"/>
            <a:chOff x="3168" y="480"/>
            <a:chExt cx="2016" cy="864"/>
          </a:xfrm>
        </p:grpSpPr>
        <p:grpSp>
          <p:nvGrpSpPr>
            <p:cNvPr id="1472" name="Google Shape;1472;p47"/>
            <p:cNvGrpSpPr/>
            <p:nvPr/>
          </p:nvGrpSpPr>
          <p:grpSpPr>
            <a:xfrm>
              <a:off x="3168" y="480"/>
              <a:ext cx="2016" cy="288"/>
              <a:chOff x="3216" y="480"/>
              <a:chExt cx="2016" cy="288"/>
            </a:xfrm>
          </p:grpSpPr>
          <p:sp>
            <p:nvSpPr>
              <p:cNvPr id="1473" name="Google Shape;1473;p47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474" name="Google Shape;1474;p47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475" name="Google Shape;1475;p47"/>
            <p:cNvSpPr txBox="1"/>
            <p:nvPr/>
          </p:nvSpPr>
          <p:spPr>
            <a:xfrm>
              <a:off x="3168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476" name="Google Shape;1476;p47"/>
            <p:cNvSpPr txBox="1"/>
            <p:nvPr/>
          </p:nvSpPr>
          <p:spPr>
            <a:xfrm>
              <a:off x="4080" y="76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>
              <a:off x="3168" y="1056"/>
              <a:ext cx="2016" cy="288"/>
              <a:chOff x="3216" y="1056"/>
              <a:chExt cx="2016" cy="288"/>
            </a:xfrm>
          </p:grpSpPr>
          <p:sp>
            <p:nvSpPr>
              <p:cNvPr id="1478" name="Google Shape;1478;p47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479" name="Google Shape;1479;p47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</p:grpSp>
      <p:grpSp>
        <p:nvGrpSpPr>
          <p:cNvPr id="1480" name="Google Shape;1480;p47"/>
          <p:cNvGrpSpPr/>
          <p:nvPr/>
        </p:nvGrpSpPr>
        <p:grpSpPr>
          <a:xfrm>
            <a:off x="1981200" y="4114800"/>
            <a:ext cx="5181600" cy="533400"/>
            <a:chOff x="1248" y="2592"/>
            <a:chExt cx="3264" cy="336"/>
          </a:xfrm>
        </p:grpSpPr>
        <p:grpSp>
          <p:nvGrpSpPr>
            <p:cNvPr id="1481" name="Google Shape;1481;p47"/>
            <p:cNvGrpSpPr/>
            <p:nvPr/>
          </p:nvGrpSpPr>
          <p:grpSpPr>
            <a:xfrm>
              <a:off x="1248" y="2592"/>
              <a:ext cx="3264" cy="288"/>
              <a:chOff x="1392" y="2064"/>
              <a:chExt cx="3264" cy="288"/>
            </a:xfrm>
          </p:grpSpPr>
          <p:sp>
            <p:nvSpPr>
              <p:cNvPr id="1482" name="Google Shape;1482;p47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483" name="Google Shape;1483;p47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484" name="Google Shape;1484;p47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485" name="Google Shape;1485;p47"/>
            <p:cNvSpPr/>
            <p:nvPr/>
          </p:nvSpPr>
          <p:spPr>
            <a:xfrm>
              <a:off x="1248" y="2880"/>
              <a:ext cx="3264" cy="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6" name="Google Shape;1486;p4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join vuoto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492" name="Google Shape;1492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493" name="Google Shape;1493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494" name="Google Shape;1494;p48"/>
          <p:cNvGrpSpPr/>
          <p:nvPr/>
        </p:nvGrpSpPr>
        <p:grpSpPr>
          <a:xfrm>
            <a:off x="2209800" y="4191000"/>
            <a:ext cx="5181600" cy="457200"/>
            <a:chOff x="1392" y="2352"/>
            <a:chExt cx="3264" cy="288"/>
          </a:xfrm>
        </p:grpSpPr>
        <p:sp>
          <p:nvSpPr>
            <p:cNvPr id="1495" name="Google Shape;1495;p48"/>
            <p:cNvSpPr txBox="1"/>
            <p:nvPr/>
          </p:nvSpPr>
          <p:spPr>
            <a:xfrm>
              <a:off x="1392" y="2352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496" name="Google Shape;1496;p48"/>
            <p:cNvSpPr txBox="1"/>
            <p:nvPr/>
          </p:nvSpPr>
          <p:spPr>
            <a:xfrm>
              <a:off x="2640" y="2352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497" name="Google Shape;1497;p48"/>
            <p:cNvSpPr txBox="1"/>
            <p:nvPr/>
          </p:nvSpPr>
          <p:spPr>
            <a:xfrm>
              <a:off x="3552" y="2352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  <p:grpSp>
        <p:nvGrpSpPr>
          <p:cNvPr id="1498" name="Google Shape;1498;p48"/>
          <p:cNvGrpSpPr/>
          <p:nvPr/>
        </p:nvGrpSpPr>
        <p:grpSpPr>
          <a:xfrm>
            <a:off x="2209800" y="5105400"/>
            <a:ext cx="5181600" cy="457200"/>
            <a:chOff x="1392" y="2640"/>
            <a:chExt cx="3264" cy="288"/>
          </a:xfrm>
        </p:grpSpPr>
        <p:sp>
          <p:nvSpPr>
            <p:cNvPr id="1499" name="Google Shape;1499;p48"/>
            <p:cNvSpPr txBox="1"/>
            <p:nvPr/>
          </p:nvSpPr>
          <p:spPr>
            <a:xfrm>
              <a:off x="1392" y="2640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500" name="Google Shape;1500;p48"/>
            <p:cNvSpPr txBox="1"/>
            <p:nvPr/>
          </p:nvSpPr>
          <p:spPr>
            <a:xfrm>
              <a:off x="2640" y="2640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01" name="Google Shape;1501;p48"/>
            <p:cNvSpPr txBox="1"/>
            <p:nvPr/>
          </p:nvSpPr>
          <p:spPr>
            <a:xfrm>
              <a:off x="3552" y="2640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  <p:grpSp>
        <p:nvGrpSpPr>
          <p:cNvPr id="1502" name="Google Shape;1502;p48"/>
          <p:cNvGrpSpPr/>
          <p:nvPr/>
        </p:nvGrpSpPr>
        <p:grpSpPr>
          <a:xfrm>
            <a:off x="2209800" y="3733800"/>
            <a:ext cx="5181600" cy="457200"/>
            <a:chOff x="1392" y="2064"/>
            <a:chExt cx="3264" cy="288"/>
          </a:xfrm>
        </p:grpSpPr>
        <p:sp>
          <p:nvSpPr>
            <p:cNvPr id="1503" name="Google Shape;1503;p48"/>
            <p:cNvSpPr txBox="1"/>
            <p:nvPr/>
          </p:nvSpPr>
          <p:spPr>
            <a:xfrm>
              <a:off x="1392" y="2064"/>
              <a:ext cx="1248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1504" name="Google Shape;1504;p48"/>
            <p:cNvSpPr txBox="1"/>
            <p:nvPr/>
          </p:nvSpPr>
          <p:spPr>
            <a:xfrm>
              <a:off x="2640" y="2064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1505" name="Google Shape;1505;p48"/>
            <p:cNvSpPr txBox="1"/>
            <p:nvPr/>
          </p:nvSpPr>
          <p:spPr>
            <a:xfrm>
              <a:off x="3552" y="2064"/>
              <a:ext cx="11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</p:grpSp>
      <p:grpSp>
        <p:nvGrpSpPr>
          <p:cNvPr id="1506" name="Google Shape;1506;p48"/>
          <p:cNvGrpSpPr/>
          <p:nvPr/>
        </p:nvGrpSpPr>
        <p:grpSpPr>
          <a:xfrm>
            <a:off x="2209800" y="5562600"/>
            <a:ext cx="5181600" cy="457200"/>
            <a:chOff x="1392" y="2928"/>
            <a:chExt cx="3264" cy="288"/>
          </a:xfrm>
        </p:grpSpPr>
        <p:sp>
          <p:nvSpPr>
            <p:cNvPr id="1507" name="Google Shape;1507;p48"/>
            <p:cNvSpPr txBox="1"/>
            <p:nvPr/>
          </p:nvSpPr>
          <p:spPr>
            <a:xfrm>
              <a:off x="1392" y="292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508" name="Google Shape;1508;p48"/>
            <p:cNvSpPr txBox="1"/>
            <p:nvPr/>
          </p:nvSpPr>
          <p:spPr>
            <a:xfrm>
              <a:off x="2640" y="292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09" name="Google Shape;1509;p48"/>
            <p:cNvSpPr txBox="1"/>
            <p:nvPr/>
          </p:nvSpPr>
          <p:spPr>
            <a:xfrm>
              <a:off x="3552" y="292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510" name="Google Shape;1510;p48"/>
          <p:cNvGrpSpPr/>
          <p:nvPr/>
        </p:nvGrpSpPr>
        <p:grpSpPr>
          <a:xfrm>
            <a:off x="1143000" y="1981200"/>
            <a:ext cx="3429000" cy="1371600"/>
            <a:chOff x="720" y="720"/>
            <a:chExt cx="2160" cy="864"/>
          </a:xfrm>
        </p:grpSpPr>
        <p:grpSp>
          <p:nvGrpSpPr>
            <p:cNvPr id="1511" name="Google Shape;1511;p48"/>
            <p:cNvGrpSpPr/>
            <p:nvPr/>
          </p:nvGrpSpPr>
          <p:grpSpPr>
            <a:xfrm>
              <a:off x="720" y="1008"/>
              <a:ext cx="2160" cy="288"/>
              <a:chOff x="720" y="768"/>
              <a:chExt cx="2160" cy="288"/>
            </a:xfrm>
          </p:grpSpPr>
          <p:sp>
            <p:nvSpPr>
              <p:cNvPr id="1512" name="Google Shape;1512;p48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513" name="Google Shape;1513;p48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1514" name="Google Shape;1514;p48"/>
            <p:cNvGrpSpPr/>
            <p:nvPr/>
          </p:nvGrpSpPr>
          <p:grpSpPr>
            <a:xfrm>
              <a:off x="720" y="1296"/>
              <a:ext cx="2160" cy="288"/>
              <a:chOff x="720" y="1056"/>
              <a:chExt cx="2160" cy="288"/>
            </a:xfrm>
          </p:grpSpPr>
          <p:sp>
            <p:nvSpPr>
              <p:cNvPr id="1515" name="Google Shape;1515;p48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516" name="Google Shape;1516;p48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517" name="Google Shape;1517;p48"/>
            <p:cNvGrpSpPr/>
            <p:nvPr/>
          </p:nvGrpSpPr>
          <p:grpSpPr>
            <a:xfrm>
              <a:off x="720" y="720"/>
              <a:ext cx="2160" cy="288"/>
              <a:chOff x="720" y="480"/>
              <a:chExt cx="2160" cy="288"/>
            </a:xfrm>
          </p:grpSpPr>
          <p:sp>
            <p:nvSpPr>
              <p:cNvPr id="1518" name="Google Shape;1518;p48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519" name="Google Shape;1519;p48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grpSp>
          <p:nvGrpSpPr>
            <p:cNvPr id="1520" name="Google Shape;1520;p48"/>
            <p:cNvGrpSpPr/>
            <p:nvPr/>
          </p:nvGrpSpPr>
          <p:grpSpPr>
            <a:xfrm>
              <a:off x="720" y="1008"/>
              <a:ext cx="2160" cy="288"/>
              <a:chOff x="720" y="768"/>
              <a:chExt cx="2160" cy="288"/>
            </a:xfrm>
          </p:grpSpPr>
          <p:sp>
            <p:nvSpPr>
              <p:cNvPr id="1521" name="Google Shape;1521;p48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522" name="Google Shape;1522;p48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1523" name="Google Shape;1523;p48"/>
            <p:cNvGrpSpPr/>
            <p:nvPr/>
          </p:nvGrpSpPr>
          <p:grpSpPr>
            <a:xfrm>
              <a:off x="720" y="1296"/>
              <a:ext cx="2160" cy="288"/>
              <a:chOff x="720" y="1056"/>
              <a:chExt cx="2160" cy="288"/>
            </a:xfrm>
          </p:grpSpPr>
          <p:sp>
            <p:nvSpPr>
              <p:cNvPr id="1524" name="Google Shape;1524;p48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525" name="Google Shape;1525;p48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526" name="Google Shape;1526;p48"/>
            <p:cNvGrpSpPr/>
            <p:nvPr/>
          </p:nvGrpSpPr>
          <p:grpSpPr>
            <a:xfrm>
              <a:off x="720" y="1008"/>
              <a:ext cx="2160" cy="288"/>
              <a:chOff x="720" y="768"/>
              <a:chExt cx="2160" cy="288"/>
            </a:xfrm>
          </p:grpSpPr>
          <p:sp>
            <p:nvSpPr>
              <p:cNvPr id="1527" name="Google Shape;1527;p48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528" name="Google Shape;1528;p48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529" name="Google Shape;1529;p48"/>
            <p:cNvGrpSpPr/>
            <p:nvPr/>
          </p:nvGrpSpPr>
          <p:grpSpPr>
            <a:xfrm>
              <a:off x="720" y="1296"/>
              <a:ext cx="2160" cy="288"/>
              <a:chOff x="720" y="1056"/>
              <a:chExt cx="2160" cy="288"/>
            </a:xfrm>
          </p:grpSpPr>
          <p:sp>
            <p:nvSpPr>
              <p:cNvPr id="1530" name="Google Shape;1530;p48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531" name="Google Shape;1531;p48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532" name="Google Shape;1532;p48"/>
          <p:cNvGrpSpPr/>
          <p:nvPr/>
        </p:nvGrpSpPr>
        <p:grpSpPr>
          <a:xfrm>
            <a:off x="5105400" y="1981200"/>
            <a:ext cx="3200400" cy="1371600"/>
            <a:chOff x="3216" y="720"/>
            <a:chExt cx="2016" cy="864"/>
          </a:xfrm>
        </p:grpSpPr>
        <p:grpSp>
          <p:nvGrpSpPr>
            <p:cNvPr id="1533" name="Google Shape;1533;p48"/>
            <p:cNvGrpSpPr/>
            <p:nvPr/>
          </p:nvGrpSpPr>
          <p:grpSpPr>
            <a:xfrm>
              <a:off x="3216" y="1008"/>
              <a:ext cx="2016" cy="288"/>
              <a:chOff x="3216" y="768"/>
              <a:chExt cx="2016" cy="288"/>
            </a:xfrm>
          </p:grpSpPr>
          <p:sp>
            <p:nvSpPr>
              <p:cNvPr id="1534" name="Google Shape;1534;p48"/>
              <p:cNvSpPr txBox="1"/>
              <p:nvPr/>
            </p:nvSpPr>
            <p:spPr>
              <a:xfrm>
                <a:off x="3216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535" name="Google Shape;1535;p48"/>
              <p:cNvSpPr txBox="1"/>
              <p:nvPr/>
            </p:nvSpPr>
            <p:spPr>
              <a:xfrm>
                <a:off x="4128" y="76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536" name="Google Shape;1536;p48"/>
            <p:cNvGrpSpPr/>
            <p:nvPr/>
          </p:nvGrpSpPr>
          <p:grpSpPr>
            <a:xfrm>
              <a:off x="3216" y="1296"/>
              <a:ext cx="2016" cy="288"/>
              <a:chOff x="3216" y="1056"/>
              <a:chExt cx="2016" cy="288"/>
            </a:xfrm>
          </p:grpSpPr>
          <p:sp>
            <p:nvSpPr>
              <p:cNvPr id="1537" name="Google Shape;1537;p48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38" name="Google Shape;1538;p48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1539" name="Google Shape;1539;p48"/>
            <p:cNvGrpSpPr/>
            <p:nvPr/>
          </p:nvGrpSpPr>
          <p:grpSpPr>
            <a:xfrm>
              <a:off x="3216" y="720"/>
              <a:ext cx="2016" cy="288"/>
              <a:chOff x="3216" y="480"/>
              <a:chExt cx="2016" cy="288"/>
            </a:xfrm>
          </p:grpSpPr>
          <p:sp>
            <p:nvSpPr>
              <p:cNvPr id="1540" name="Google Shape;1540;p48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541" name="Google Shape;1541;p48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542" name="Google Shape;1542;p48"/>
            <p:cNvGrpSpPr/>
            <p:nvPr/>
          </p:nvGrpSpPr>
          <p:grpSpPr>
            <a:xfrm>
              <a:off x="3216" y="1008"/>
              <a:ext cx="2016" cy="288"/>
              <a:chOff x="3216" y="768"/>
              <a:chExt cx="2016" cy="288"/>
            </a:xfrm>
          </p:grpSpPr>
          <p:sp>
            <p:nvSpPr>
              <p:cNvPr id="1543" name="Google Shape;1543;p48"/>
              <p:cNvSpPr txBox="1"/>
              <p:nvPr/>
            </p:nvSpPr>
            <p:spPr>
              <a:xfrm>
                <a:off x="3216" y="768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544" name="Google Shape;1544;p48"/>
              <p:cNvSpPr txBox="1"/>
              <p:nvPr/>
            </p:nvSpPr>
            <p:spPr>
              <a:xfrm>
                <a:off x="4128" y="768"/>
                <a:ext cx="110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545" name="Google Shape;1545;p48"/>
            <p:cNvGrpSpPr/>
            <p:nvPr/>
          </p:nvGrpSpPr>
          <p:grpSpPr>
            <a:xfrm>
              <a:off x="3216" y="1296"/>
              <a:ext cx="2016" cy="288"/>
              <a:chOff x="3216" y="1056"/>
              <a:chExt cx="2016" cy="288"/>
            </a:xfrm>
          </p:grpSpPr>
          <p:sp>
            <p:nvSpPr>
              <p:cNvPr id="1546" name="Google Shape;1546;p48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47" name="Google Shape;1547;p48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1548" name="Google Shape;1548;p48"/>
            <p:cNvGrpSpPr/>
            <p:nvPr/>
          </p:nvGrpSpPr>
          <p:grpSpPr>
            <a:xfrm>
              <a:off x="3216" y="1008"/>
              <a:ext cx="2016" cy="288"/>
              <a:chOff x="3216" y="768"/>
              <a:chExt cx="2016" cy="288"/>
            </a:xfrm>
          </p:grpSpPr>
          <p:sp>
            <p:nvSpPr>
              <p:cNvPr id="1549" name="Google Shape;1549;p48"/>
              <p:cNvSpPr txBox="1"/>
              <p:nvPr/>
            </p:nvSpPr>
            <p:spPr>
              <a:xfrm>
                <a:off x="3216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50" name="Google Shape;1550;p48"/>
              <p:cNvSpPr txBox="1"/>
              <p:nvPr/>
            </p:nvSpPr>
            <p:spPr>
              <a:xfrm>
                <a:off x="4128" y="76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551" name="Google Shape;1551;p48"/>
            <p:cNvGrpSpPr/>
            <p:nvPr/>
          </p:nvGrpSpPr>
          <p:grpSpPr>
            <a:xfrm>
              <a:off x="3216" y="1296"/>
              <a:ext cx="2016" cy="288"/>
              <a:chOff x="3216" y="1056"/>
              <a:chExt cx="2016" cy="288"/>
            </a:xfrm>
          </p:grpSpPr>
          <p:sp>
            <p:nvSpPr>
              <p:cNvPr id="1552" name="Google Shape;1552;p48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53" name="Google Shape;1553;p48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1554" name="Google Shape;1554;p48"/>
            <p:cNvGrpSpPr/>
            <p:nvPr/>
          </p:nvGrpSpPr>
          <p:grpSpPr>
            <a:xfrm>
              <a:off x="3216" y="1296"/>
              <a:ext cx="2016" cy="288"/>
              <a:chOff x="3216" y="1056"/>
              <a:chExt cx="2016" cy="288"/>
            </a:xfrm>
          </p:grpSpPr>
          <p:sp>
            <p:nvSpPr>
              <p:cNvPr id="1555" name="Google Shape;1555;p48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56" name="Google Shape;1556;p48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1557" name="Google Shape;1557;p48"/>
            <p:cNvGrpSpPr/>
            <p:nvPr/>
          </p:nvGrpSpPr>
          <p:grpSpPr>
            <a:xfrm>
              <a:off x="3216" y="1296"/>
              <a:ext cx="2016" cy="288"/>
              <a:chOff x="3216" y="1056"/>
              <a:chExt cx="2016" cy="288"/>
            </a:xfrm>
          </p:grpSpPr>
          <p:sp>
            <p:nvSpPr>
              <p:cNvPr id="1558" name="Google Shape;1558;p48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59" name="Google Shape;1559;p48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</p:grpSp>
      <p:grpSp>
        <p:nvGrpSpPr>
          <p:cNvPr id="1560" name="Google Shape;1560;p48"/>
          <p:cNvGrpSpPr/>
          <p:nvPr/>
        </p:nvGrpSpPr>
        <p:grpSpPr>
          <a:xfrm>
            <a:off x="2209800" y="4648200"/>
            <a:ext cx="5181600" cy="457200"/>
            <a:chOff x="1392" y="2352"/>
            <a:chExt cx="3264" cy="288"/>
          </a:xfrm>
        </p:grpSpPr>
        <p:sp>
          <p:nvSpPr>
            <p:cNvPr id="1561" name="Google Shape;1561;p48"/>
            <p:cNvSpPr txBox="1"/>
            <p:nvPr/>
          </p:nvSpPr>
          <p:spPr>
            <a:xfrm>
              <a:off x="1392" y="2352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562" name="Google Shape;1562;p48"/>
            <p:cNvSpPr txBox="1"/>
            <p:nvPr/>
          </p:nvSpPr>
          <p:spPr>
            <a:xfrm>
              <a:off x="2640" y="2352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63" name="Google Shape;1563;p48"/>
            <p:cNvSpPr txBox="1"/>
            <p:nvPr/>
          </p:nvSpPr>
          <p:spPr>
            <a:xfrm>
              <a:off x="3552" y="2352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sp>
        <p:nvSpPr>
          <p:cNvPr id="1564" name="Google Shape;1564;p4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join completo, con n x m ennuple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570" name="Google Shape;1570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571" name="Google Shape;1571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2" name="Google Shape;1572;p4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Cardinalità del join</a:t>
            </a:r>
            <a:endParaRPr/>
          </a:p>
        </p:txBody>
      </p:sp>
      <p:sp>
        <p:nvSpPr>
          <p:cNvPr id="1573" name="Google Shape;1573;p4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join di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un numero di ennuple compreso fra zero e il prodotto di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il join coinvolge una chiave di R</a:t>
            </a:r>
            <a:r>
              <a:rPr b="1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allora il numero di ennuple è compreso fra zero 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il join coinvolge una chiave di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un vincolo di integrità referenziale, allora il numero di ennuple è pari a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78" name="Google Shape;7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Algebra relazionale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Insieme di operatori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 relazioni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 producono relazioni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possono essere composti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579" name="Google Shape;157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580" name="Google Shape;158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1" name="Google Shape;1581;p5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Cardinalità del join, esempi</a:t>
            </a:r>
            <a:endParaRPr/>
          </a:p>
        </p:txBody>
      </p:sp>
      <p:sp>
        <p:nvSpPr>
          <p:cNvPr id="1582" name="Google Shape;1582;p5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(A,B)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(B,C)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generale</a:t>
            </a:r>
            <a:endParaRPr/>
          </a:p>
          <a:p>
            <a:pPr indent="-285750" lvl="1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  ≤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× 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chiave in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  ≤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chiave in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 esiste vincolo di integrità referenziale fra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588" name="Google Shape;1588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589" name="Google Shape;1589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590" name="Google Shape;1590;p51"/>
          <p:cNvGrpSpPr/>
          <p:nvPr/>
        </p:nvGrpSpPr>
        <p:grpSpPr>
          <a:xfrm>
            <a:off x="1143000" y="1676400"/>
            <a:ext cx="3429000" cy="1828800"/>
            <a:chOff x="768" y="480"/>
            <a:chExt cx="2160" cy="1152"/>
          </a:xfrm>
        </p:grpSpPr>
        <p:grpSp>
          <p:nvGrpSpPr>
            <p:cNvPr id="1591" name="Google Shape;1591;p51"/>
            <p:cNvGrpSpPr/>
            <p:nvPr/>
          </p:nvGrpSpPr>
          <p:grpSpPr>
            <a:xfrm>
              <a:off x="768" y="480"/>
              <a:ext cx="2160" cy="288"/>
              <a:chOff x="720" y="480"/>
              <a:chExt cx="2160" cy="288"/>
            </a:xfrm>
          </p:grpSpPr>
          <p:sp>
            <p:nvSpPr>
              <p:cNvPr id="1592" name="Google Shape;1592;p51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593" name="Google Shape;1593;p51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594" name="Google Shape;1594;p51"/>
            <p:cNvSpPr txBox="1"/>
            <p:nvPr/>
          </p:nvSpPr>
          <p:spPr>
            <a:xfrm>
              <a:off x="768" y="76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595" name="Google Shape;1595;p51"/>
            <p:cNvSpPr txBox="1"/>
            <p:nvPr/>
          </p:nvSpPr>
          <p:spPr>
            <a:xfrm>
              <a:off x="2016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596" name="Google Shape;1596;p51"/>
            <p:cNvGrpSpPr/>
            <p:nvPr/>
          </p:nvGrpSpPr>
          <p:grpSpPr>
            <a:xfrm>
              <a:off x="768" y="1056"/>
              <a:ext cx="2160" cy="288"/>
              <a:chOff x="720" y="1056"/>
              <a:chExt cx="2160" cy="288"/>
            </a:xfrm>
          </p:grpSpPr>
          <p:sp>
            <p:nvSpPr>
              <p:cNvPr id="1597" name="Google Shape;1597;p51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598" name="Google Shape;1598;p51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599" name="Google Shape;1599;p51"/>
            <p:cNvGrpSpPr/>
            <p:nvPr/>
          </p:nvGrpSpPr>
          <p:grpSpPr>
            <a:xfrm>
              <a:off x="768" y="1344"/>
              <a:ext cx="2160" cy="288"/>
              <a:chOff x="720" y="1344"/>
              <a:chExt cx="2160" cy="288"/>
            </a:xfrm>
          </p:grpSpPr>
          <p:sp>
            <p:nvSpPr>
              <p:cNvPr id="1600" name="Google Shape;1600;p51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601" name="Google Shape;1601;p51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602" name="Google Shape;1602;p51"/>
          <p:cNvGrpSpPr/>
          <p:nvPr/>
        </p:nvGrpSpPr>
        <p:grpSpPr>
          <a:xfrm>
            <a:off x="4953000" y="1676400"/>
            <a:ext cx="3200400" cy="1371600"/>
            <a:chOff x="3168" y="480"/>
            <a:chExt cx="2016" cy="864"/>
          </a:xfrm>
        </p:grpSpPr>
        <p:grpSp>
          <p:nvGrpSpPr>
            <p:cNvPr id="1603" name="Google Shape;1603;p51"/>
            <p:cNvGrpSpPr/>
            <p:nvPr/>
          </p:nvGrpSpPr>
          <p:grpSpPr>
            <a:xfrm>
              <a:off x="3168" y="480"/>
              <a:ext cx="2016" cy="288"/>
              <a:chOff x="3216" y="480"/>
              <a:chExt cx="2016" cy="288"/>
            </a:xfrm>
          </p:grpSpPr>
          <p:sp>
            <p:nvSpPr>
              <p:cNvPr id="1604" name="Google Shape;1604;p51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605" name="Google Shape;1605;p51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606" name="Google Shape;1606;p51"/>
            <p:cNvSpPr txBox="1"/>
            <p:nvPr/>
          </p:nvSpPr>
          <p:spPr>
            <a:xfrm>
              <a:off x="3168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607" name="Google Shape;1607;p51"/>
            <p:cNvSpPr txBox="1"/>
            <p:nvPr/>
          </p:nvSpPr>
          <p:spPr>
            <a:xfrm>
              <a:off x="4080" y="76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grpSp>
          <p:nvGrpSpPr>
            <p:cNvPr id="1608" name="Google Shape;1608;p51"/>
            <p:cNvGrpSpPr/>
            <p:nvPr/>
          </p:nvGrpSpPr>
          <p:grpSpPr>
            <a:xfrm>
              <a:off x="3168" y="1056"/>
              <a:ext cx="2016" cy="288"/>
              <a:chOff x="3216" y="1056"/>
              <a:chExt cx="2016" cy="288"/>
            </a:xfrm>
          </p:grpSpPr>
          <p:sp>
            <p:nvSpPr>
              <p:cNvPr id="1609" name="Google Shape;1609;p51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610" name="Google Shape;1610;p51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</p:grpSp>
      <p:grpSp>
        <p:nvGrpSpPr>
          <p:cNvPr id="1611" name="Google Shape;1611;p51"/>
          <p:cNvGrpSpPr/>
          <p:nvPr/>
        </p:nvGrpSpPr>
        <p:grpSpPr>
          <a:xfrm>
            <a:off x="2209800" y="3657600"/>
            <a:ext cx="5181600" cy="1371600"/>
            <a:chOff x="1392" y="2064"/>
            <a:chExt cx="3264" cy="864"/>
          </a:xfrm>
        </p:grpSpPr>
        <p:grpSp>
          <p:nvGrpSpPr>
            <p:cNvPr id="1612" name="Google Shape;1612;p51"/>
            <p:cNvGrpSpPr/>
            <p:nvPr/>
          </p:nvGrpSpPr>
          <p:grpSpPr>
            <a:xfrm>
              <a:off x="1392" y="2352"/>
              <a:ext cx="3264" cy="288"/>
              <a:chOff x="1392" y="2640"/>
              <a:chExt cx="3264" cy="288"/>
            </a:xfrm>
          </p:grpSpPr>
          <p:sp>
            <p:nvSpPr>
              <p:cNvPr id="1613" name="Google Shape;1613;p51"/>
              <p:cNvSpPr txBox="1"/>
              <p:nvPr/>
            </p:nvSpPr>
            <p:spPr>
              <a:xfrm>
                <a:off x="1392" y="264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614" name="Google Shape;1614;p51"/>
              <p:cNvSpPr txBox="1"/>
              <p:nvPr/>
            </p:nvSpPr>
            <p:spPr>
              <a:xfrm>
                <a:off x="2640" y="264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15" name="Google Shape;1615;p51"/>
              <p:cNvSpPr txBox="1"/>
              <p:nvPr/>
            </p:nvSpPr>
            <p:spPr>
              <a:xfrm>
                <a:off x="3552" y="264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616" name="Google Shape;1616;p51"/>
            <p:cNvGrpSpPr/>
            <p:nvPr/>
          </p:nvGrpSpPr>
          <p:grpSpPr>
            <a:xfrm>
              <a:off x="1392" y="2064"/>
              <a:ext cx="3264" cy="288"/>
              <a:chOff x="1392" y="2064"/>
              <a:chExt cx="3264" cy="288"/>
            </a:xfrm>
          </p:grpSpPr>
          <p:sp>
            <p:nvSpPr>
              <p:cNvPr id="1617" name="Google Shape;1617;p51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618" name="Google Shape;1618;p51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619" name="Google Shape;1619;p51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620" name="Google Shape;1620;p51"/>
            <p:cNvGrpSpPr/>
            <p:nvPr/>
          </p:nvGrpSpPr>
          <p:grpSpPr>
            <a:xfrm>
              <a:off x="1392" y="2640"/>
              <a:ext cx="3264" cy="288"/>
              <a:chOff x="1392" y="2928"/>
              <a:chExt cx="3264" cy="288"/>
            </a:xfrm>
          </p:grpSpPr>
          <p:sp>
            <p:nvSpPr>
              <p:cNvPr id="1621" name="Google Shape;1621;p51"/>
              <p:cNvSpPr txBox="1"/>
              <p:nvPr/>
            </p:nvSpPr>
            <p:spPr>
              <a:xfrm>
                <a:off x="1392" y="292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622" name="Google Shape;1622;p51"/>
              <p:cNvSpPr txBox="1"/>
              <p:nvPr/>
            </p:nvSpPr>
            <p:spPr>
              <a:xfrm>
                <a:off x="2640" y="292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23" name="Google Shape;1623;p51"/>
              <p:cNvSpPr txBox="1"/>
              <p:nvPr/>
            </p:nvSpPr>
            <p:spPr>
              <a:xfrm>
                <a:off x="3552" y="292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  <p:sp>
        <p:nvSpPr>
          <p:cNvPr id="1624" name="Google Shape;1624;p51"/>
          <p:cNvSpPr txBox="1"/>
          <p:nvPr/>
        </p:nvSpPr>
        <p:spPr>
          <a:xfrm>
            <a:off x="3124200" y="2133600"/>
            <a:ext cx="1447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25" name="Google Shape;1625;p51"/>
          <p:cNvSpPr txBox="1"/>
          <p:nvPr/>
        </p:nvSpPr>
        <p:spPr>
          <a:xfrm>
            <a:off x="4953000" y="2590800"/>
            <a:ext cx="1447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26" name="Google Shape;1626;p51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Join, una difficoltà</a:t>
            </a:r>
            <a:endParaRPr/>
          </a:p>
        </p:txBody>
      </p:sp>
      <p:sp>
        <p:nvSpPr>
          <p:cNvPr id="1627" name="Google Shape;1627;p51"/>
          <p:cNvSpPr txBox="1"/>
          <p:nvPr>
            <p:ph idx="1" type="body"/>
          </p:nvPr>
        </p:nvSpPr>
        <p:spPr>
          <a:xfrm>
            <a:off x="533400" y="50292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alcune ennuple non contribuiscono al risultato: vengono "tagliate fuori"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633" name="Google Shape;1633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634" name="Google Shape;1634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5" name="Google Shape;1635;p5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 esterno</a:t>
            </a:r>
            <a:endParaRPr/>
          </a:p>
        </p:txBody>
      </p:sp>
      <p:sp>
        <p:nvSpPr>
          <p:cNvPr id="1636" name="Google Shape;1636;p5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join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esterno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estende, con valori nulli, le ennuple che verrebbero tagliate fuori da un join (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interno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esiste in tre versioni: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sinistro, destro, completo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642" name="Google Shape;1642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643" name="Google Shape;1643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4" name="Google Shape;1644;p53"/>
          <p:cNvSpPr txBox="1"/>
          <p:nvPr>
            <p:ph type="title"/>
          </p:nvPr>
        </p:nvSpPr>
        <p:spPr>
          <a:xfrm>
            <a:off x="457200" y="354012"/>
            <a:ext cx="83058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 esterno</a:t>
            </a:r>
            <a:endParaRPr/>
          </a:p>
        </p:txBody>
      </p:sp>
      <p:sp>
        <p:nvSpPr>
          <p:cNvPr id="1645" name="Google Shape;1645;p53"/>
          <p:cNvSpPr txBox="1"/>
          <p:nvPr>
            <p:ph idx="1" type="body"/>
          </p:nvPr>
        </p:nvSpPr>
        <p:spPr>
          <a:xfrm>
            <a:off x="152400" y="1981200"/>
            <a:ext cx="8686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sinistro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mantiene tutte le ennuple del primo operando, estendendole con valori nulli, se necessario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destro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... del secondo operando ...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… di entrambi gli operandi ...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651" name="Google Shape;1651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652" name="Google Shape;1652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653" name="Google Shape;1653;p54"/>
          <p:cNvGrpSpPr/>
          <p:nvPr/>
        </p:nvGrpSpPr>
        <p:grpSpPr>
          <a:xfrm>
            <a:off x="1066800" y="685800"/>
            <a:ext cx="3505200" cy="2286000"/>
            <a:chOff x="672" y="528"/>
            <a:chExt cx="2208" cy="1440"/>
          </a:xfrm>
        </p:grpSpPr>
        <p:grpSp>
          <p:nvGrpSpPr>
            <p:cNvPr id="1654" name="Google Shape;1654;p54"/>
            <p:cNvGrpSpPr/>
            <p:nvPr/>
          </p:nvGrpSpPr>
          <p:grpSpPr>
            <a:xfrm>
              <a:off x="720" y="816"/>
              <a:ext cx="2160" cy="288"/>
              <a:chOff x="720" y="480"/>
              <a:chExt cx="2160" cy="288"/>
            </a:xfrm>
          </p:grpSpPr>
          <p:sp>
            <p:nvSpPr>
              <p:cNvPr id="1655" name="Google Shape;1655;p54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656" name="Google Shape;1656;p54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657" name="Google Shape;1657;p54"/>
            <p:cNvSpPr txBox="1"/>
            <p:nvPr/>
          </p:nvSpPr>
          <p:spPr>
            <a:xfrm>
              <a:off x="720" y="1104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658" name="Google Shape;1658;p54"/>
            <p:cNvSpPr txBox="1"/>
            <p:nvPr/>
          </p:nvSpPr>
          <p:spPr>
            <a:xfrm>
              <a:off x="1968" y="110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659" name="Google Shape;1659;p54"/>
            <p:cNvGrpSpPr/>
            <p:nvPr/>
          </p:nvGrpSpPr>
          <p:grpSpPr>
            <a:xfrm>
              <a:off x="720" y="1392"/>
              <a:ext cx="2160" cy="288"/>
              <a:chOff x="720" y="1056"/>
              <a:chExt cx="2160" cy="288"/>
            </a:xfrm>
          </p:grpSpPr>
          <p:sp>
            <p:nvSpPr>
              <p:cNvPr id="1660" name="Google Shape;1660;p54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661" name="Google Shape;1661;p54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662" name="Google Shape;1662;p54"/>
            <p:cNvGrpSpPr/>
            <p:nvPr/>
          </p:nvGrpSpPr>
          <p:grpSpPr>
            <a:xfrm>
              <a:off x="720" y="1680"/>
              <a:ext cx="2160" cy="288"/>
              <a:chOff x="720" y="1344"/>
              <a:chExt cx="2160" cy="288"/>
            </a:xfrm>
          </p:grpSpPr>
          <p:sp>
            <p:nvSpPr>
              <p:cNvPr id="1663" name="Google Shape;1663;p54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664" name="Google Shape;1664;p54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665" name="Google Shape;1665;p54"/>
            <p:cNvSpPr txBox="1"/>
            <p:nvPr/>
          </p:nvSpPr>
          <p:spPr>
            <a:xfrm>
              <a:off x="672" y="528"/>
              <a:ext cx="105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</a:t>
              </a:r>
              <a:endParaRPr/>
            </a:p>
          </p:txBody>
        </p:sp>
      </p:grpSp>
      <p:grpSp>
        <p:nvGrpSpPr>
          <p:cNvPr id="1666" name="Google Shape;1666;p54"/>
          <p:cNvGrpSpPr/>
          <p:nvPr/>
        </p:nvGrpSpPr>
        <p:grpSpPr>
          <a:xfrm>
            <a:off x="4953000" y="685800"/>
            <a:ext cx="3200400" cy="1828800"/>
            <a:chOff x="3120" y="336"/>
            <a:chExt cx="2016" cy="1152"/>
          </a:xfrm>
        </p:grpSpPr>
        <p:grpSp>
          <p:nvGrpSpPr>
            <p:cNvPr id="1667" name="Google Shape;1667;p54"/>
            <p:cNvGrpSpPr/>
            <p:nvPr/>
          </p:nvGrpSpPr>
          <p:grpSpPr>
            <a:xfrm>
              <a:off x="3120" y="624"/>
              <a:ext cx="2016" cy="864"/>
              <a:chOff x="3168" y="480"/>
              <a:chExt cx="2016" cy="864"/>
            </a:xfrm>
          </p:grpSpPr>
          <p:grpSp>
            <p:nvGrpSpPr>
              <p:cNvPr id="1668" name="Google Shape;1668;p54"/>
              <p:cNvGrpSpPr/>
              <p:nvPr/>
            </p:nvGrpSpPr>
            <p:grpSpPr>
              <a:xfrm>
                <a:off x="3168" y="480"/>
                <a:ext cx="2016" cy="288"/>
                <a:chOff x="3216" y="480"/>
                <a:chExt cx="2016" cy="288"/>
              </a:xfrm>
            </p:grpSpPr>
            <p:sp>
              <p:nvSpPr>
                <p:cNvPr id="1669" name="Google Shape;1669;p54"/>
                <p:cNvSpPr txBox="1"/>
                <p:nvPr/>
              </p:nvSpPr>
              <p:spPr>
                <a:xfrm>
                  <a:off x="3216" y="480"/>
                  <a:ext cx="912" cy="2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Reparto</a:t>
                  </a:r>
                  <a:endParaRPr/>
                </a:p>
              </p:txBody>
            </p:sp>
            <p:sp>
              <p:nvSpPr>
                <p:cNvPr id="1670" name="Google Shape;1670;p54"/>
                <p:cNvSpPr txBox="1"/>
                <p:nvPr/>
              </p:nvSpPr>
              <p:spPr>
                <a:xfrm>
                  <a:off x="4128" y="480"/>
                  <a:ext cx="1104" cy="2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Capo</a:t>
                  </a:r>
                  <a:endParaRPr/>
                </a:p>
              </p:txBody>
            </p:sp>
          </p:grpSp>
          <p:sp>
            <p:nvSpPr>
              <p:cNvPr id="1671" name="Google Shape;1671;p54"/>
              <p:cNvSpPr txBox="1"/>
              <p:nvPr/>
            </p:nvSpPr>
            <p:spPr>
              <a:xfrm>
                <a:off x="31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72" name="Google Shape;1672;p54"/>
              <p:cNvSpPr txBox="1"/>
              <p:nvPr/>
            </p:nvSpPr>
            <p:spPr>
              <a:xfrm>
                <a:off x="4080" y="76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grpSp>
            <p:nvGrpSpPr>
              <p:cNvPr id="1673" name="Google Shape;1673;p54"/>
              <p:cNvGrpSpPr/>
              <p:nvPr/>
            </p:nvGrpSpPr>
            <p:grpSpPr>
              <a:xfrm>
                <a:off x="3168" y="1056"/>
                <a:ext cx="2016" cy="288"/>
                <a:chOff x="3216" y="1056"/>
                <a:chExt cx="2016" cy="288"/>
              </a:xfrm>
            </p:grpSpPr>
            <p:sp>
              <p:nvSpPr>
                <p:cNvPr id="1674" name="Google Shape;1674;p54"/>
                <p:cNvSpPr txBox="1"/>
                <p:nvPr/>
              </p:nvSpPr>
              <p:spPr>
                <a:xfrm>
                  <a:off x="3216" y="1056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/>
                </a:p>
              </p:txBody>
            </p:sp>
            <p:sp>
              <p:nvSpPr>
                <p:cNvPr id="1675" name="Google Shape;1675;p54"/>
                <p:cNvSpPr txBox="1"/>
                <p:nvPr/>
              </p:nvSpPr>
              <p:spPr>
                <a:xfrm>
                  <a:off x="4128" y="1056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</p:grpSp>
        </p:grpSp>
        <p:sp>
          <p:nvSpPr>
            <p:cNvPr id="1676" name="Google Shape;1676;p54"/>
            <p:cNvSpPr txBox="1"/>
            <p:nvPr/>
          </p:nvSpPr>
          <p:spPr>
            <a:xfrm>
              <a:off x="3120" y="336"/>
              <a:ext cx="105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Reparti</a:t>
              </a:r>
              <a:endParaRPr/>
            </a:p>
          </p:txBody>
        </p:sp>
      </p:grpSp>
      <p:grpSp>
        <p:nvGrpSpPr>
          <p:cNvPr id="1677" name="Google Shape;1677;p54"/>
          <p:cNvGrpSpPr/>
          <p:nvPr/>
        </p:nvGrpSpPr>
        <p:grpSpPr>
          <a:xfrm>
            <a:off x="1981200" y="3962400"/>
            <a:ext cx="5181600" cy="1371600"/>
            <a:chOff x="1248" y="2592"/>
            <a:chExt cx="3264" cy="864"/>
          </a:xfrm>
        </p:grpSpPr>
        <p:grpSp>
          <p:nvGrpSpPr>
            <p:cNvPr id="1678" name="Google Shape;1678;p54"/>
            <p:cNvGrpSpPr/>
            <p:nvPr/>
          </p:nvGrpSpPr>
          <p:grpSpPr>
            <a:xfrm>
              <a:off x="1248" y="2880"/>
              <a:ext cx="3264" cy="288"/>
              <a:chOff x="1392" y="2640"/>
              <a:chExt cx="3264" cy="288"/>
            </a:xfrm>
          </p:grpSpPr>
          <p:sp>
            <p:nvSpPr>
              <p:cNvPr id="1679" name="Google Shape;1679;p54"/>
              <p:cNvSpPr txBox="1"/>
              <p:nvPr/>
            </p:nvSpPr>
            <p:spPr>
              <a:xfrm>
                <a:off x="1392" y="264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680" name="Google Shape;1680;p54"/>
              <p:cNvSpPr txBox="1"/>
              <p:nvPr/>
            </p:nvSpPr>
            <p:spPr>
              <a:xfrm>
                <a:off x="2640" y="264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81" name="Google Shape;1681;p54"/>
              <p:cNvSpPr txBox="1"/>
              <p:nvPr/>
            </p:nvSpPr>
            <p:spPr>
              <a:xfrm>
                <a:off x="3552" y="264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682" name="Google Shape;1682;p54"/>
            <p:cNvGrpSpPr/>
            <p:nvPr/>
          </p:nvGrpSpPr>
          <p:grpSpPr>
            <a:xfrm>
              <a:off x="1248" y="2592"/>
              <a:ext cx="3264" cy="288"/>
              <a:chOff x="1392" y="2064"/>
              <a:chExt cx="3264" cy="288"/>
            </a:xfrm>
          </p:grpSpPr>
          <p:sp>
            <p:nvSpPr>
              <p:cNvPr id="1683" name="Google Shape;1683;p54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684" name="Google Shape;1684;p54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685" name="Google Shape;1685;p54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686" name="Google Shape;1686;p54"/>
            <p:cNvGrpSpPr/>
            <p:nvPr/>
          </p:nvGrpSpPr>
          <p:grpSpPr>
            <a:xfrm>
              <a:off x="1248" y="3168"/>
              <a:ext cx="3264" cy="288"/>
              <a:chOff x="1392" y="2928"/>
              <a:chExt cx="3264" cy="288"/>
            </a:xfrm>
          </p:grpSpPr>
          <p:sp>
            <p:nvSpPr>
              <p:cNvPr id="1687" name="Google Shape;1687;p54"/>
              <p:cNvSpPr txBox="1"/>
              <p:nvPr/>
            </p:nvSpPr>
            <p:spPr>
              <a:xfrm>
                <a:off x="1392" y="292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688" name="Google Shape;1688;p54"/>
              <p:cNvSpPr txBox="1"/>
              <p:nvPr/>
            </p:nvSpPr>
            <p:spPr>
              <a:xfrm>
                <a:off x="2640" y="292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89" name="Google Shape;1689;p54"/>
              <p:cNvSpPr txBox="1"/>
              <p:nvPr/>
            </p:nvSpPr>
            <p:spPr>
              <a:xfrm>
                <a:off x="3552" y="292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  <p:sp>
        <p:nvSpPr>
          <p:cNvPr id="1690" name="Google Shape;1690;p54"/>
          <p:cNvSpPr txBox="1"/>
          <p:nvPr/>
        </p:nvSpPr>
        <p:spPr>
          <a:xfrm>
            <a:off x="1905000" y="3429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Reparti</a:t>
            </a:r>
            <a:endParaRPr/>
          </a:p>
        </p:txBody>
      </p:sp>
      <p:sp>
        <p:nvSpPr>
          <p:cNvPr id="1691" name="Google Shape;1691;p54"/>
          <p:cNvSpPr txBox="1"/>
          <p:nvPr/>
        </p:nvSpPr>
        <p:spPr>
          <a:xfrm>
            <a:off x="4953000" y="2057400"/>
            <a:ext cx="1447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pSp>
        <p:nvGrpSpPr>
          <p:cNvPr id="1692" name="Google Shape;1692;p54"/>
          <p:cNvGrpSpPr/>
          <p:nvPr/>
        </p:nvGrpSpPr>
        <p:grpSpPr>
          <a:xfrm>
            <a:off x="1981200" y="5334000"/>
            <a:ext cx="5181600" cy="457200"/>
            <a:chOff x="1392" y="2928"/>
            <a:chExt cx="3264" cy="288"/>
          </a:xfrm>
        </p:grpSpPr>
        <p:sp>
          <p:nvSpPr>
            <p:cNvPr id="1693" name="Google Shape;1693;p54"/>
            <p:cNvSpPr txBox="1"/>
            <p:nvPr/>
          </p:nvSpPr>
          <p:spPr>
            <a:xfrm>
              <a:off x="1392" y="2928"/>
              <a:ext cx="124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694" name="Google Shape;1694;p54"/>
            <p:cNvSpPr txBox="1"/>
            <p:nvPr/>
          </p:nvSpPr>
          <p:spPr>
            <a:xfrm>
              <a:off x="2640" y="2928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695" name="Google Shape;1695;p54"/>
            <p:cNvSpPr txBox="1"/>
            <p:nvPr/>
          </p:nvSpPr>
          <p:spPr>
            <a:xfrm>
              <a:off x="3552" y="2928"/>
              <a:ext cx="1104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</p:grpSp>
      <p:grpSp>
        <p:nvGrpSpPr>
          <p:cNvPr id="1696" name="Google Shape;1696;p54"/>
          <p:cNvGrpSpPr/>
          <p:nvPr/>
        </p:nvGrpSpPr>
        <p:grpSpPr>
          <a:xfrm>
            <a:off x="1143000" y="1600200"/>
            <a:ext cx="3429000" cy="457200"/>
            <a:chOff x="720" y="1104"/>
            <a:chExt cx="2160" cy="288"/>
          </a:xfrm>
        </p:grpSpPr>
        <p:sp>
          <p:nvSpPr>
            <p:cNvPr id="1697" name="Google Shape;1697;p54"/>
            <p:cNvSpPr txBox="1"/>
            <p:nvPr/>
          </p:nvSpPr>
          <p:spPr>
            <a:xfrm>
              <a:off x="1968" y="1104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698" name="Google Shape;1698;p54"/>
            <p:cNvSpPr txBox="1"/>
            <p:nvPr/>
          </p:nvSpPr>
          <p:spPr>
            <a:xfrm>
              <a:off x="720" y="1104"/>
              <a:ext cx="124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704" name="Google Shape;1704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705" name="Google Shape;1705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706" name="Google Shape;1706;p55"/>
          <p:cNvGrpSpPr/>
          <p:nvPr/>
        </p:nvGrpSpPr>
        <p:grpSpPr>
          <a:xfrm>
            <a:off x="1066800" y="685800"/>
            <a:ext cx="3505200" cy="2286000"/>
            <a:chOff x="672" y="528"/>
            <a:chExt cx="2208" cy="1440"/>
          </a:xfrm>
        </p:grpSpPr>
        <p:grpSp>
          <p:nvGrpSpPr>
            <p:cNvPr id="1707" name="Google Shape;1707;p55"/>
            <p:cNvGrpSpPr/>
            <p:nvPr/>
          </p:nvGrpSpPr>
          <p:grpSpPr>
            <a:xfrm>
              <a:off x="720" y="816"/>
              <a:ext cx="2160" cy="288"/>
              <a:chOff x="720" y="480"/>
              <a:chExt cx="2160" cy="288"/>
            </a:xfrm>
          </p:grpSpPr>
          <p:sp>
            <p:nvSpPr>
              <p:cNvPr id="1708" name="Google Shape;1708;p55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709" name="Google Shape;1709;p55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710" name="Google Shape;1710;p55"/>
            <p:cNvSpPr txBox="1"/>
            <p:nvPr/>
          </p:nvSpPr>
          <p:spPr>
            <a:xfrm>
              <a:off x="720" y="1104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711" name="Google Shape;1711;p55"/>
            <p:cNvSpPr txBox="1"/>
            <p:nvPr/>
          </p:nvSpPr>
          <p:spPr>
            <a:xfrm>
              <a:off x="1968" y="110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712" name="Google Shape;1712;p55"/>
            <p:cNvGrpSpPr/>
            <p:nvPr/>
          </p:nvGrpSpPr>
          <p:grpSpPr>
            <a:xfrm>
              <a:off x="720" y="1392"/>
              <a:ext cx="2160" cy="288"/>
              <a:chOff x="720" y="1056"/>
              <a:chExt cx="2160" cy="288"/>
            </a:xfrm>
          </p:grpSpPr>
          <p:sp>
            <p:nvSpPr>
              <p:cNvPr id="1713" name="Google Shape;1713;p55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714" name="Google Shape;1714;p55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715" name="Google Shape;1715;p55"/>
            <p:cNvGrpSpPr/>
            <p:nvPr/>
          </p:nvGrpSpPr>
          <p:grpSpPr>
            <a:xfrm>
              <a:off x="720" y="1680"/>
              <a:ext cx="2160" cy="288"/>
              <a:chOff x="720" y="1344"/>
              <a:chExt cx="2160" cy="288"/>
            </a:xfrm>
          </p:grpSpPr>
          <p:sp>
            <p:nvSpPr>
              <p:cNvPr id="1716" name="Google Shape;1716;p55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717" name="Google Shape;1717;p55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718" name="Google Shape;1718;p55"/>
            <p:cNvSpPr txBox="1"/>
            <p:nvPr/>
          </p:nvSpPr>
          <p:spPr>
            <a:xfrm>
              <a:off x="672" y="528"/>
              <a:ext cx="105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</a:t>
              </a:r>
              <a:endParaRPr/>
            </a:p>
          </p:txBody>
        </p:sp>
      </p:grpSp>
      <p:grpSp>
        <p:nvGrpSpPr>
          <p:cNvPr id="1719" name="Google Shape;1719;p55"/>
          <p:cNvGrpSpPr/>
          <p:nvPr/>
        </p:nvGrpSpPr>
        <p:grpSpPr>
          <a:xfrm>
            <a:off x="4953000" y="685800"/>
            <a:ext cx="3200400" cy="1828800"/>
            <a:chOff x="3120" y="528"/>
            <a:chExt cx="2016" cy="1152"/>
          </a:xfrm>
        </p:grpSpPr>
        <p:grpSp>
          <p:nvGrpSpPr>
            <p:cNvPr id="1720" name="Google Shape;1720;p55"/>
            <p:cNvGrpSpPr/>
            <p:nvPr/>
          </p:nvGrpSpPr>
          <p:grpSpPr>
            <a:xfrm>
              <a:off x="3120" y="816"/>
              <a:ext cx="2016" cy="288"/>
              <a:chOff x="3216" y="480"/>
              <a:chExt cx="2016" cy="288"/>
            </a:xfrm>
          </p:grpSpPr>
          <p:sp>
            <p:nvSpPr>
              <p:cNvPr id="1721" name="Google Shape;1721;p55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722" name="Google Shape;1722;p55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723" name="Google Shape;1723;p55"/>
            <p:cNvSpPr txBox="1"/>
            <p:nvPr/>
          </p:nvSpPr>
          <p:spPr>
            <a:xfrm>
              <a:off x="3120" y="110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724" name="Google Shape;1724;p55"/>
            <p:cNvSpPr txBox="1"/>
            <p:nvPr/>
          </p:nvSpPr>
          <p:spPr>
            <a:xfrm>
              <a:off x="4032" y="1104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grpSp>
          <p:nvGrpSpPr>
            <p:cNvPr id="1725" name="Google Shape;1725;p55"/>
            <p:cNvGrpSpPr/>
            <p:nvPr/>
          </p:nvGrpSpPr>
          <p:grpSpPr>
            <a:xfrm>
              <a:off x="3120" y="1392"/>
              <a:ext cx="2016" cy="288"/>
              <a:chOff x="3216" y="1056"/>
              <a:chExt cx="2016" cy="288"/>
            </a:xfrm>
          </p:grpSpPr>
          <p:sp>
            <p:nvSpPr>
              <p:cNvPr id="1726" name="Google Shape;1726;p55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727" name="Google Shape;1727;p55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sp>
          <p:nvSpPr>
            <p:cNvPr id="1728" name="Google Shape;1728;p55"/>
            <p:cNvSpPr txBox="1"/>
            <p:nvPr/>
          </p:nvSpPr>
          <p:spPr>
            <a:xfrm>
              <a:off x="3120" y="528"/>
              <a:ext cx="105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Reparti</a:t>
              </a:r>
              <a:endParaRPr/>
            </a:p>
          </p:txBody>
        </p:sp>
      </p:grpSp>
      <p:grpSp>
        <p:nvGrpSpPr>
          <p:cNvPr id="1729" name="Google Shape;1729;p55"/>
          <p:cNvGrpSpPr/>
          <p:nvPr/>
        </p:nvGrpSpPr>
        <p:grpSpPr>
          <a:xfrm>
            <a:off x="1981200" y="3962400"/>
            <a:ext cx="5181600" cy="1371600"/>
            <a:chOff x="1248" y="2592"/>
            <a:chExt cx="3264" cy="864"/>
          </a:xfrm>
        </p:grpSpPr>
        <p:grpSp>
          <p:nvGrpSpPr>
            <p:cNvPr id="1730" name="Google Shape;1730;p55"/>
            <p:cNvGrpSpPr/>
            <p:nvPr/>
          </p:nvGrpSpPr>
          <p:grpSpPr>
            <a:xfrm>
              <a:off x="1248" y="2880"/>
              <a:ext cx="3264" cy="288"/>
              <a:chOff x="1392" y="2640"/>
              <a:chExt cx="3264" cy="288"/>
            </a:xfrm>
          </p:grpSpPr>
          <p:sp>
            <p:nvSpPr>
              <p:cNvPr id="1731" name="Google Shape;1731;p55"/>
              <p:cNvSpPr txBox="1"/>
              <p:nvPr/>
            </p:nvSpPr>
            <p:spPr>
              <a:xfrm>
                <a:off x="1392" y="264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732" name="Google Shape;1732;p55"/>
              <p:cNvSpPr txBox="1"/>
              <p:nvPr/>
            </p:nvSpPr>
            <p:spPr>
              <a:xfrm>
                <a:off x="2640" y="264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733" name="Google Shape;1733;p55"/>
              <p:cNvSpPr txBox="1"/>
              <p:nvPr/>
            </p:nvSpPr>
            <p:spPr>
              <a:xfrm>
                <a:off x="3552" y="264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734" name="Google Shape;1734;p55"/>
            <p:cNvGrpSpPr/>
            <p:nvPr/>
          </p:nvGrpSpPr>
          <p:grpSpPr>
            <a:xfrm>
              <a:off x="1248" y="2592"/>
              <a:ext cx="3264" cy="288"/>
              <a:chOff x="1392" y="2064"/>
              <a:chExt cx="3264" cy="288"/>
            </a:xfrm>
          </p:grpSpPr>
          <p:sp>
            <p:nvSpPr>
              <p:cNvPr id="1735" name="Google Shape;1735;p55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736" name="Google Shape;1736;p55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737" name="Google Shape;1737;p55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738" name="Google Shape;1738;p55"/>
            <p:cNvGrpSpPr/>
            <p:nvPr/>
          </p:nvGrpSpPr>
          <p:grpSpPr>
            <a:xfrm>
              <a:off x="1248" y="3168"/>
              <a:ext cx="3264" cy="288"/>
              <a:chOff x="1392" y="2928"/>
              <a:chExt cx="3264" cy="288"/>
            </a:xfrm>
          </p:grpSpPr>
          <p:sp>
            <p:nvSpPr>
              <p:cNvPr id="1739" name="Google Shape;1739;p55"/>
              <p:cNvSpPr txBox="1"/>
              <p:nvPr/>
            </p:nvSpPr>
            <p:spPr>
              <a:xfrm>
                <a:off x="1392" y="292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740" name="Google Shape;1740;p55"/>
              <p:cNvSpPr txBox="1"/>
              <p:nvPr/>
            </p:nvSpPr>
            <p:spPr>
              <a:xfrm>
                <a:off x="2640" y="292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741" name="Google Shape;1741;p55"/>
              <p:cNvSpPr txBox="1"/>
              <p:nvPr/>
            </p:nvSpPr>
            <p:spPr>
              <a:xfrm>
                <a:off x="3552" y="292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  <p:sp>
        <p:nvSpPr>
          <p:cNvPr id="1742" name="Google Shape;1742;p55"/>
          <p:cNvSpPr txBox="1"/>
          <p:nvPr/>
        </p:nvSpPr>
        <p:spPr>
          <a:xfrm>
            <a:off x="1905000" y="3429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Reparti</a:t>
            </a:r>
            <a:endParaRPr/>
          </a:p>
        </p:txBody>
      </p:sp>
      <p:sp>
        <p:nvSpPr>
          <p:cNvPr id="1743" name="Google Shape;1743;p55"/>
          <p:cNvSpPr txBox="1"/>
          <p:nvPr/>
        </p:nvSpPr>
        <p:spPr>
          <a:xfrm>
            <a:off x="3124200" y="1600200"/>
            <a:ext cx="1447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pSp>
        <p:nvGrpSpPr>
          <p:cNvPr id="1744" name="Google Shape;1744;p55"/>
          <p:cNvGrpSpPr/>
          <p:nvPr/>
        </p:nvGrpSpPr>
        <p:grpSpPr>
          <a:xfrm>
            <a:off x="1981200" y="5334000"/>
            <a:ext cx="5181600" cy="457200"/>
            <a:chOff x="1392" y="2928"/>
            <a:chExt cx="3264" cy="288"/>
          </a:xfrm>
        </p:grpSpPr>
        <p:sp>
          <p:nvSpPr>
            <p:cNvPr id="1745" name="Google Shape;1745;p55"/>
            <p:cNvSpPr txBox="1"/>
            <p:nvPr/>
          </p:nvSpPr>
          <p:spPr>
            <a:xfrm>
              <a:off x="1392" y="2928"/>
              <a:ext cx="124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  <p:sp>
          <p:nvSpPr>
            <p:cNvPr id="1746" name="Google Shape;1746;p55"/>
            <p:cNvSpPr txBox="1"/>
            <p:nvPr/>
          </p:nvSpPr>
          <p:spPr>
            <a:xfrm>
              <a:off x="2640" y="2928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747" name="Google Shape;1747;p55"/>
            <p:cNvSpPr txBox="1"/>
            <p:nvPr/>
          </p:nvSpPr>
          <p:spPr>
            <a:xfrm>
              <a:off x="3552" y="2928"/>
              <a:ext cx="1104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748" name="Google Shape;1748;p55"/>
          <p:cNvGrpSpPr/>
          <p:nvPr/>
        </p:nvGrpSpPr>
        <p:grpSpPr>
          <a:xfrm>
            <a:off x="4953000" y="2057400"/>
            <a:ext cx="3200400" cy="457200"/>
            <a:chOff x="3216" y="1056"/>
            <a:chExt cx="2016" cy="288"/>
          </a:xfrm>
        </p:grpSpPr>
        <p:sp>
          <p:nvSpPr>
            <p:cNvPr id="1749" name="Google Shape;1749;p55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750" name="Google Shape;1750;p55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756" name="Google Shape;175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757" name="Google Shape;1757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758" name="Google Shape;1758;p56"/>
          <p:cNvGrpSpPr/>
          <p:nvPr/>
        </p:nvGrpSpPr>
        <p:grpSpPr>
          <a:xfrm>
            <a:off x="1066800" y="685800"/>
            <a:ext cx="3505200" cy="2286000"/>
            <a:chOff x="672" y="528"/>
            <a:chExt cx="2208" cy="1440"/>
          </a:xfrm>
        </p:grpSpPr>
        <p:grpSp>
          <p:nvGrpSpPr>
            <p:cNvPr id="1759" name="Google Shape;1759;p56"/>
            <p:cNvGrpSpPr/>
            <p:nvPr/>
          </p:nvGrpSpPr>
          <p:grpSpPr>
            <a:xfrm>
              <a:off x="720" y="816"/>
              <a:ext cx="2160" cy="288"/>
              <a:chOff x="720" y="480"/>
              <a:chExt cx="2160" cy="288"/>
            </a:xfrm>
          </p:grpSpPr>
          <p:sp>
            <p:nvSpPr>
              <p:cNvPr id="1760" name="Google Shape;1760;p56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761" name="Google Shape;1761;p56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762" name="Google Shape;1762;p56"/>
            <p:cNvSpPr txBox="1"/>
            <p:nvPr/>
          </p:nvSpPr>
          <p:spPr>
            <a:xfrm>
              <a:off x="720" y="1104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763" name="Google Shape;1763;p56"/>
            <p:cNvSpPr txBox="1"/>
            <p:nvPr/>
          </p:nvSpPr>
          <p:spPr>
            <a:xfrm>
              <a:off x="1968" y="110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764" name="Google Shape;1764;p56"/>
            <p:cNvGrpSpPr/>
            <p:nvPr/>
          </p:nvGrpSpPr>
          <p:grpSpPr>
            <a:xfrm>
              <a:off x="720" y="1392"/>
              <a:ext cx="2160" cy="288"/>
              <a:chOff x="720" y="1056"/>
              <a:chExt cx="2160" cy="288"/>
            </a:xfrm>
          </p:grpSpPr>
          <p:sp>
            <p:nvSpPr>
              <p:cNvPr id="1765" name="Google Shape;1765;p56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766" name="Google Shape;1766;p56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767" name="Google Shape;1767;p56"/>
            <p:cNvGrpSpPr/>
            <p:nvPr/>
          </p:nvGrpSpPr>
          <p:grpSpPr>
            <a:xfrm>
              <a:off x="720" y="1680"/>
              <a:ext cx="2160" cy="288"/>
              <a:chOff x="720" y="1344"/>
              <a:chExt cx="2160" cy="288"/>
            </a:xfrm>
          </p:grpSpPr>
          <p:sp>
            <p:nvSpPr>
              <p:cNvPr id="1768" name="Google Shape;1768;p56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769" name="Google Shape;1769;p56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770" name="Google Shape;1770;p56"/>
            <p:cNvSpPr txBox="1"/>
            <p:nvPr/>
          </p:nvSpPr>
          <p:spPr>
            <a:xfrm>
              <a:off x="672" y="528"/>
              <a:ext cx="105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</a:t>
              </a:r>
              <a:endParaRPr/>
            </a:p>
          </p:txBody>
        </p:sp>
      </p:grpSp>
      <p:grpSp>
        <p:nvGrpSpPr>
          <p:cNvPr id="1771" name="Google Shape;1771;p56"/>
          <p:cNvGrpSpPr/>
          <p:nvPr/>
        </p:nvGrpSpPr>
        <p:grpSpPr>
          <a:xfrm>
            <a:off x="4953000" y="685800"/>
            <a:ext cx="3200400" cy="1828800"/>
            <a:chOff x="3120" y="528"/>
            <a:chExt cx="2016" cy="1152"/>
          </a:xfrm>
        </p:grpSpPr>
        <p:grpSp>
          <p:nvGrpSpPr>
            <p:cNvPr id="1772" name="Google Shape;1772;p56"/>
            <p:cNvGrpSpPr/>
            <p:nvPr/>
          </p:nvGrpSpPr>
          <p:grpSpPr>
            <a:xfrm>
              <a:off x="3120" y="816"/>
              <a:ext cx="2016" cy="288"/>
              <a:chOff x="3216" y="480"/>
              <a:chExt cx="2016" cy="288"/>
            </a:xfrm>
          </p:grpSpPr>
          <p:sp>
            <p:nvSpPr>
              <p:cNvPr id="1773" name="Google Shape;1773;p56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774" name="Google Shape;1774;p56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775" name="Google Shape;1775;p56"/>
            <p:cNvSpPr txBox="1"/>
            <p:nvPr/>
          </p:nvSpPr>
          <p:spPr>
            <a:xfrm>
              <a:off x="3120" y="1104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776" name="Google Shape;1776;p56"/>
            <p:cNvSpPr txBox="1"/>
            <p:nvPr/>
          </p:nvSpPr>
          <p:spPr>
            <a:xfrm>
              <a:off x="4032" y="1104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grpSp>
          <p:nvGrpSpPr>
            <p:cNvPr id="1777" name="Google Shape;1777;p56"/>
            <p:cNvGrpSpPr/>
            <p:nvPr/>
          </p:nvGrpSpPr>
          <p:grpSpPr>
            <a:xfrm>
              <a:off x="3120" y="1392"/>
              <a:ext cx="2016" cy="288"/>
              <a:chOff x="3216" y="1056"/>
              <a:chExt cx="2016" cy="288"/>
            </a:xfrm>
          </p:grpSpPr>
          <p:sp>
            <p:nvSpPr>
              <p:cNvPr id="1778" name="Google Shape;1778;p56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779" name="Google Shape;1779;p56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sp>
          <p:nvSpPr>
            <p:cNvPr id="1780" name="Google Shape;1780;p56"/>
            <p:cNvSpPr txBox="1"/>
            <p:nvPr/>
          </p:nvSpPr>
          <p:spPr>
            <a:xfrm>
              <a:off x="3120" y="528"/>
              <a:ext cx="105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Reparti</a:t>
              </a:r>
              <a:endParaRPr/>
            </a:p>
          </p:txBody>
        </p:sp>
      </p:grpSp>
      <p:grpSp>
        <p:nvGrpSpPr>
          <p:cNvPr id="1781" name="Google Shape;1781;p56"/>
          <p:cNvGrpSpPr/>
          <p:nvPr/>
        </p:nvGrpSpPr>
        <p:grpSpPr>
          <a:xfrm>
            <a:off x="1981200" y="3962400"/>
            <a:ext cx="5181600" cy="1371600"/>
            <a:chOff x="1248" y="2592"/>
            <a:chExt cx="3264" cy="864"/>
          </a:xfrm>
        </p:grpSpPr>
        <p:grpSp>
          <p:nvGrpSpPr>
            <p:cNvPr id="1782" name="Google Shape;1782;p56"/>
            <p:cNvGrpSpPr/>
            <p:nvPr/>
          </p:nvGrpSpPr>
          <p:grpSpPr>
            <a:xfrm>
              <a:off x="1248" y="2880"/>
              <a:ext cx="3264" cy="288"/>
              <a:chOff x="1392" y="2640"/>
              <a:chExt cx="3264" cy="288"/>
            </a:xfrm>
          </p:grpSpPr>
          <p:sp>
            <p:nvSpPr>
              <p:cNvPr id="1783" name="Google Shape;1783;p56"/>
              <p:cNvSpPr txBox="1"/>
              <p:nvPr/>
            </p:nvSpPr>
            <p:spPr>
              <a:xfrm>
                <a:off x="1392" y="264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784" name="Google Shape;1784;p56"/>
              <p:cNvSpPr txBox="1"/>
              <p:nvPr/>
            </p:nvSpPr>
            <p:spPr>
              <a:xfrm>
                <a:off x="2640" y="264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785" name="Google Shape;1785;p56"/>
              <p:cNvSpPr txBox="1"/>
              <p:nvPr/>
            </p:nvSpPr>
            <p:spPr>
              <a:xfrm>
                <a:off x="3552" y="264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786" name="Google Shape;1786;p56"/>
            <p:cNvGrpSpPr/>
            <p:nvPr/>
          </p:nvGrpSpPr>
          <p:grpSpPr>
            <a:xfrm>
              <a:off x="1248" y="2592"/>
              <a:ext cx="3264" cy="288"/>
              <a:chOff x="1392" y="2064"/>
              <a:chExt cx="3264" cy="288"/>
            </a:xfrm>
          </p:grpSpPr>
          <p:sp>
            <p:nvSpPr>
              <p:cNvPr id="1787" name="Google Shape;1787;p56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788" name="Google Shape;1788;p56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789" name="Google Shape;1789;p56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790" name="Google Shape;1790;p56"/>
            <p:cNvGrpSpPr/>
            <p:nvPr/>
          </p:nvGrpSpPr>
          <p:grpSpPr>
            <a:xfrm>
              <a:off x="1248" y="3168"/>
              <a:ext cx="3264" cy="288"/>
              <a:chOff x="1392" y="2928"/>
              <a:chExt cx="3264" cy="288"/>
            </a:xfrm>
          </p:grpSpPr>
          <p:sp>
            <p:nvSpPr>
              <p:cNvPr id="1791" name="Google Shape;1791;p56"/>
              <p:cNvSpPr txBox="1"/>
              <p:nvPr/>
            </p:nvSpPr>
            <p:spPr>
              <a:xfrm>
                <a:off x="1392" y="292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792" name="Google Shape;1792;p56"/>
              <p:cNvSpPr txBox="1"/>
              <p:nvPr/>
            </p:nvSpPr>
            <p:spPr>
              <a:xfrm>
                <a:off x="2640" y="292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793" name="Google Shape;1793;p56"/>
              <p:cNvSpPr txBox="1"/>
              <p:nvPr/>
            </p:nvSpPr>
            <p:spPr>
              <a:xfrm>
                <a:off x="3552" y="292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  <p:sp>
        <p:nvSpPr>
          <p:cNvPr id="1794" name="Google Shape;1794;p56"/>
          <p:cNvSpPr txBox="1"/>
          <p:nvPr/>
        </p:nvSpPr>
        <p:spPr>
          <a:xfrm>
            <a:off x="1905000" y="3429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Reparti</a:t>
            </a:r>
            <a:endParaRPr/>
          </a:p>
        </p:txBody>
      </p:sp>
      <p:grpSp>
        <p:nvGrpSpPr>
          <p:cNvPr id="1795" name="Google Shape;1795;p56"/>
          <p:cNvGrpSpPr/>
          <p:nvPr/>
        </p:nvGrpSpPr>
        <p:grpSpPr>
          <a:xfrm>
            <a:off x="1981200" y="5791200"/>
            <a:ext cx="5181600" cy="457200"/>
            <a:chOff x="1392" y="2928"/>
            <a:chExt cx="3264" cy="288"/>
          </a:xfrm>
        </p:grpSpPr>
        <p:sp>
          <p:nvSpPr>
            <p:cNvPr id="1796" name="Google Shape;1796;p56"/>
            <p:cNvSpPr txBox="1"/>
            <p:nvPr/>
          </p:nvSpPr>
          <p:spPr>
            <a:xfrm>
              <a:off x="1392" y="2928"/>
              <a:ext cx="124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  <p:sp>
          <p:nvSpPr>
            <p:cNvPr id="1797" name="Google Shape;1797;p56"/>
            <p:cNvSpPr txBox="1"/>
            <p:nvPr/>
          </p:nvSpPr>
          <p:spPr>
            <a:xfrm>
              <a:off x="2640" y="2928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798" name="Google Shape;1798;p56"/>
            <p:cNvSpPr txBox="1"/>
            <p:nvPr/>
          </p:nvSpPr>
          <p:spPr>
            <a:xfrm>
              <a:off x="3552" y="2928"/>
              <a:ext cx="1104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799" name="Google Shape;1799;p56"/>
          <p:cNvGrpSpPr/>
          <p:nvPr/>
        </p:nvGrpSpPr>
        <p:grpSpPr>
          <a:xfrm>
            <a:off x="4953000" y="2057400"/>
            <a:ext cx="3200400" cy="457200"/>
            <a:chOff x="3216" y="1056"/>
            <a:chExt cx="2016" cy="288"/>
          </a:xfrm>
        </p:grpSpPr>
        <p:sp>
          <p:nvSpPr>
            <p:cNvPr id="1800" name="Google Shape;1800;p56"/>
            <p:cNvSpPr txBox="1"/>
            <p:nvPr/>
          </p:nvSpPr>
          <p:spPr>
            <a:xfrm>
              <a:off x="3216" y="1056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801" name="Google Shape;1801;p56"/>
            <p:cNvSpPr txBox="1"/>
            <p:nvPr/>
          </p:nvSpPr>
          <p:spPr>
            <a:xfrm>
              <a:off x="4128" y="1056"/>
              <a:ext cx="1104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</p:grpSp>
      <p:grpSp>
        <p:nvGrpSpPr>
          <p:cNvPr id="1802" name="Google Shape;1802;p56"/>
          <p:cNvGrpSpPr/>
          <p:nvPr/>
        </p:nvGrpSpPr>
        <p:grpSpPr>
          <a:xfrm>
            <a:off x="1143000" y="1600200"/>
            <a:ext cx="3429000" cy="457200"/>
            <a:chOff x="720" y="1104"/>
            <a:chExt cx="2160" cy="288"/>
          </a:xfrm>
        </p:grpSpPr>
        <p:sp>
          <p:nvSpPr>
            <p:cNvPr id="1803" name="Google Shape;1803;p56"/>
            <p:cNvSpPr txBox="1"/>
            <p:nvPr/>
          </p:nvSpPr>
          <p:spPr>
            <a:xfrm>
              <a:off x="1968" y="1104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04" name="Google Shape;1804;p56"/>
            <p:cNvSpPr txBox="1"/>
            <p:nvPr/>
          </p:nvSpPr>
          <p:spPr>
            <a:xfrm>
              <a:off x="720" y="1104"/>
              <a:ext cx="124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</p:grpSp>
      <p:grpSp>
        <p:nvGrpSpPr>
          <p:cNvPr id="1805" name="Google Shape;1805;p56"/>
          <p:cNvGrpSpPr/>
          <p:nvPr/>
        </p:nvGrpSpPr>
        <p:grpSpPr>
          <a:xfrm>
            <a:off x="1981200" y="5334000"/>
            <a:ext cx="5181600" cy="457200"/>
            <a:chOff x="1392" y="2928"/>
            <a:chExt cx="3264" cy="288"/>
          </a:xfrm>
        </p:grpSpPr>
        <p:sp>
          <p:nvSpPr>
            <p:cNvPr id="1806" name="Google Shape;1806;p56"/>
            <p:cNvSpPr txBox="1"/>
            <p:nvPr/>
          </p:nvSpPr>
          <p:spPr>
            <a:xfrm>
              <a:off x="1392" y="2928"/>
              <a:ext cx="124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807" name="Google Shape;1807;p56"/>
            <p:cNvSpPr txBox="1"/>
            <p:nvPr/>
          </p:nvSpPr>
          <p:spPr>
            <a:xfrm>
              <a:off x="2640" y="2928"/>
              <a:ext cx="91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08" name="Google Shape;1808;p56"/>
            <p:cNvSpPr txBox="1"/>
            <p:nvPr/>
          </p:nvSpPr>
          <p:spPr>
            <a:xfrm>
              <a:off x="3552" y="2928"/>
              <a:ext cx="1104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814" name="Google Shape;1814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815" name="Google Shape;1815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6" name="Google Shape;1816;p57"/>
          <p:cNvSpPr txBox="1"/>
          <p:nvPr>
            <p:ph type="title"/>
          </p:nvPr>
        </p:nvSpPr>
        <p:spPr>
          <a:xfrm>
            <a:off x="457200" y="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 e proiezioni</a:t>
            </a:r>
            <a:endParaRPr/>
          </a:p>
        </p:txBody>
      </p:sp>
      <p:grpSp>
        <p:nvGrpSpPr>
          <p:cNvPr id="1817" name="Google Shape;1817;p57"/>
          <p:cNvGrpSpPr/>
          <p:nvPr/>
        </p:nvGrpSpPr>
        <p:grpSpPr>
          <a:xfrm>
            <a:off x="1143000" y="1066800"/>
            <a:ext cx="3429000" cy="1828800"/>
            <a:chOff x="768" y="480"/>
            <a:chExt cx="2160" cy="1152"/>
          </a:xfrm>
        </p:grpSpPr>
        <p:grpSp>
          <p:nvGrpSpPr>
            <p:cNvPr id="1818" name="Google Shape;1818;p57"/>
            <p:cNvGrpSpPr/>
            <p:nvPr/>
          </p:nvGrpSpPr>
          <p:grpSpPr>
            <a:xfrm>
              <a:off x="768" y="480"/>
              <a:ext cx="2160" cy="288"/>
              <a:chOff x="720" y="480"/>
              <a:chExt cx="2160" cy="288"/>
            </a:xfrm>
          </p:grpSpPr>
          <p:sp>
            <p:nvSpPr>
              <p:cNvPr id="1819" name="Google Shape;1819;p57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820" name="Google Shape;1820;p57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821" name="Google Shape;1821;p57"/>
            <p:cNvSpPr txBox="1"/>
            <p:nvPr/>
          </p:nvSpPr>
          <p:spPr>
            <a:xfrm>
              <a:off x="768" y="768"/>
              <a:ext cx="124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1822" name="Google Shape;1822;p57"/>
            <p:cNvSpPr txBox="1"/>
            <p:nvPr/>
          </p:nvSpPr>
          <p:spPr>
            <a:xfrm>
              <a:off x="2016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823" name="Google Shape;1823;p57"/>
            <p:cNvGrpSpPr/>
            <p:nvPr/>
          </p:nvGrpSpPr>
          <p:grpSpPr>
            <a:xfrm>
              <a:off x="768" y="1056"/>
              <a:ext cx="2160" cy="288"/>
              <a:chOff x="720" y="1056"/>
              <a:chExt cx="2160" cy="288"/>
            </a:xfrm>
          </p:grpSpPr>
          <p:sp>
            <p:nvSpPr>
              <p:cNvPr id="1824" name="Google Shape;1824;p57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825" name="Google Shape;1825;p57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826" name="Google Shape;1826;p57"/>
            <p:cNvGrpSpPr/>
            <p:nvPr/>
          </p:nvGrpSpPr>
          <p:grpSpPr>
            <a:xfrm>
              <a:off x="768" y="1344"/>
              <a:ext cx="2160" cy="288"/>
              <a:chOff x="720" y="1344"/>
              <a:chExt cx="2160" cy="288"/>
            </a:xfrm>
          </p:grpSpPr>
          <p:sp>
            <p:nvSpPr>
              <p:cNvPr id="1827" name="Google Shape;1827;p57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828" name="Google Shape;1828;p57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829" name="Google Shape;1829;p57"/>
          <p:cNvGrpSpPr/>
          <p:nvPr/>
        </p:nvGrpSpPr>
        <p:grpSpPr>
          <a:xfrm>
            <a:off x="4953000" y="1066800"/>
            <a:ext cx="3200400" cy="1371600"/>
            <a:chOff x="3168" y="480"/>
            <a:chExt cx="2016" cy="864"/>
          </a:xfrm>
        </p:grpSpPr>
        <p:grpSp>
          <p:nvGrpSpPr>
            <p:cNvPr id="1830" name="Google Shape;1830;p57"/>
            <p:cNvGrpSpPr/>
            <p:nvPr/>
          </p:nvGrpSpPr>
          <p:grpSpPr>
            <a:xfrm>
              <a:off x="3168" y="480"/>
              <a:ext cx="2016" cy="288"/>
              <a:chOff x="3216" y="480"/>
              <a:chExt cx="2016" cy="288"/>
            </a:xfrm>
          </p:grpSpPr>
          <p:sp>
            <p:nvSpPr>
              <p:cNvPr id="1831" name="Google Shape;1831;p57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832" name="Google Shape;1832;p57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833" name="Google Shape;1833;p57"/>
            <p:cNvSpPr txBox="1"/>
            <p:nvPr/>
          </p:nvSpPr>
          <p:spPr>
            <a:xfrm>
              <a:off x="3168" y="76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34" name="Google Shape;1834;p57"/>
            <p:cNvSpPr txBox="1"/>
            <p:nvPr/>
          </p:nvSpPr>
          <p:spPr>
            <a:xfrm>
              <a:off x="4080" y="76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grpSp>
          <p:nvGrpSpPr>
            <p:cNvPr id="1835" name="Google Shape;1835;p57"/>
            <p:cNvGrpSpPr/>
            <p:nvPr/>
          </p:nvGrpSpPr>
          <p:grpSpPr>
            <a:xfrm>
              <a:off x="3168" y="1056"/>
              <a:ext cx="2016" cy="288"/>
              <a:chOff x="3216" y="1056"/>
              <a:chExt cx="2016" cy="288"/>
            </a:xfrm>
          </p:grpSpPr>
          <p:sp>
            <p:nvSpPr>
              <p:cNvPr id="1836" name="Google Shape;1836;p57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837" name="Google Shape;1837;p57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</p:grpSp>
      <p:grpSp>
        <p:nvGrpSpPr>
          <p:cNvPr id="1838" name="Google Shape;1838;p57"/>
          <p:cNvGrpSpPr/>
          <p:nvPr/>
        </p:nvGrpSpPr>
        <p:grpSpPr>
          <a:xfrm>
            <a:off x="2209800" y="3200400"/>
            <a:ext cx="5181600" cy="1371600"/>
            <a:chOff x="1392" y="2064"/>
            <a:chExt cx="3264" cy="864"/>
          </a:xfrm>
        </p:grpSpPr>
        <p:grpSp>
          <p:nvGrpSpPr>
            <p:cNvPr id="1839" name="Google Shape;1839;p57"/>
            <p:cNvGrpSpPr/>
            <p:nvPr/>
          </p:nvGrpSpPr>
          <p:grpSpPr>
            <a:xfrm>
              <a:off x="1392" y="2352"/>
              <a:ext cx="3264" cy="288"/>
              <a:chOff x="1392" y="2640"/>
              <a:chExt cx="3264" cy="288"/>
            </a:xfrm>
          </p:grpSpPr>
          <p:sp>
            <p:nvSpPr>
              <p:cNvPr id="1840" name="Google Shape;1840;p57"/>
              <p:cNvSpPr txBox="1"/>
              <p:nvPr/>
            </p:nvSpPr>
            <p:spPr>
              <a:xfrm>
                <a:off x="1392" y="264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841" name="Google Shape;1841;p57"/>
              <p:cNvSpPr txBox="1"/>
              <p:nvPr/>
            </p:nvSpPr>
            <p:spPr>
              <a:xfrm>
                <a:off x="2640" y="264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842" name="Google Shape;1842;p57"/>
              <p:cNvSpPr txBox="1"/>
              <p:nvPr/>
            </p:nvSpPr>
            <p:spPr>
              <a:xfrm>
                <a:off x="3552" y="264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1843" name="Google Shape;1843;p57"/>
            <p:cNvGrpSpPr/>
            <p:nvPr/>
          </p:nvGrpSpPr>
          <p:grpSpPr>
            <a:xfrm>
              <a:off x="1392" y="2064"/>
              <a:ext cx="3264" cy="288"/>
              <a:chOff x="1392" y="2064"/>
              <a:chExt cx="3264" cy="288"/>
            </a:xfrm>
          </p:grpSpPr>
          <p:sp>
            <p:nvSpPr>
              <p:cNvPr id="1844" name="Google Shape;1844;p57"/>
              <p:cNvSpPr txBox="1"/>
              <p:nvPr/>
            </p:nvSpPr>
            <p:spPr>
              <a:xfrm>
                <a:off x="1392" y="2064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845" name="Google Shape;1845;p57"/>
              <p:cNvSpPr txBox="1"/>
              <p:nvPr/>
            </p:nvSpPr>
            <p:spPr>
              <a:xfrm>
                <a:off x="2640" y="2064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846" name="Google Shape;1846;p57"/>
              <p:cNvSpPr txBox="1"/>
              <p:nvPr/>
            </p:nvSpPr>
            <p:spPr>
              <a:xfrm>
                <a:off x="3552" y="2064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1847" name="Google Shape;1847;p57"/>
            <p:cNvGrpSpPr/>
            <p:nvPr/>
          </p:nvGrpSpPr>
          <p:grpSpPr>
            <a:xfrm>
              <a:off x="1392" y="2640"/>
              <a:ext cx="3264" cy="288"/>
              <a:chOff x="1392" y="2928"/>
              <a:chExt cx="3264" cy="288"/>
            </a:xfrm>
          </p:grpSpPr>
          <p:sp>
            <p:nvSpPr>
              <p:cNvPr id="1848" name="Google Shape;1848;p57"/>
              <p:cNvSpPr txBox="1"/>
              <p:nvPr/>
            </p:nvSpPr>
            <p:spPr>
              <a:xfrm>
                <a:off x="1392" y="292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849" name="Google Shape;1849;p57"/>
              <p:cNvSpPr txBox="1"/>
              <p:nvPr/>
            </p:nvSpPr>
            <p:spPr>
              <a:xfrm>
                <a:off x="2640" y="292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850" name="Google Shape;1850;p57"/>
              <p:cNvSpPr txBox="1"/>
              <p:nvPr/>
            </p:nvSpPr>
            <p:spPr>
              <a:xfrm>
                <a:off x="3552" y="292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  <p:grpSp>
        <p:nvGrpSpPr>
          <p:cNvPr id="1851" name="Google Shape;1851;p57"/>
          <p:cNvGrpSpPr/>
          <p:nvPr/>
        </p:nvGrpSpPr>
        <p:grpSpPr>
          <a:xfrm>
            <a:off x="1143000" y="4876800"/>
            <a:ext cx="3429000" cy="1371600"/>
            <a:chOff x="720" y="3072"/>
            <a:chExt cx="2160" cy="864"/>
          </a:xfrm>
        </p:grpSpPr>
        <p:grpSp>
          <p:nvGrpSpPr>
            <p:cNvPr id="1852" name="Google Shape;1852;p57"/>
            <p:cNvGrpSpPr/>
            <p:nvPr/>
          </p:nvGrpSpPr>
          <p:grpSpPr>
            <a:xfrm>
              <a:off x="720" y="3072"/>
              <a:ext cx="2160" cy="288"/>
              <a:chOff x="720" y="480"/>
              <a:chExt cx="2160" cy="288"/>
            </a:xfrm>
          </p:grpSpPr>
          <p:sp>
            <p:nvSpPr>
              <p:cNvPr id="1853" name="Google Shape;1853;p57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854" name="Google Shape;1854;p57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grpSp>
          <p:nvGrpSpPr>
            <p:cNvPr id="1855" name="Google Shape;1855;p57"/>
            <p:cNvGrpSpPr/>
            <p:nvPr/>
          </p:nvGrpSpPr>
          <p:grpSpPr>
            <a:xfrm>
              <a:off x="720" y="3360"/>
              <a:ext cx="2160" cy="288"/>
              <a:chOff x="720" y="1056"/>
              <a:chExt cx="2160" cy="288"/>
            </a:xfrm>
          </p:grpSpPr>
          <p:sp>
            <p:nvSpPr>
              <p:cNvPr id="1856" name="Google Shape;1856;p57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857" name="Google Shape;1857;p57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858" name="Google Shape;1858;p57"/>
            <p:cNvGrpSpPr/>
            <p:nvPr/>
          </p:nvGrpSpPr>
          <p:grpSpPr>
            <a:xfrm>
              <a:off x="720" y="3648"/>
              <a:ext cx="2160" cy="288"/>
              <a:chOff x="720" y="1344"/>
              <a:chExt cx="2160" cy="288"/>
            </a:xfrm>
          </p:grpSpPr>
          <p:sp>
            <p:nvSpPr>
              <p:cNvPr id="1859" name="Google Shape;1859;p57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860" name="Google Shape;1860;p57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861" name="Google Shape;1861;p57"/>
          <p:cNvGrpSpPr/>
          <p:nvPr/>
        </p:nvGrpSpPr>
        <p:grpSpPr>
          <a:xfrm>
            <a:off x="4953000" y="4876800"/>
            <a:ext cx="3200400" cy="914400"/>
            <a:chOff x="3120" y="3072"/>
            <a:chExt cx="2016" cy="576"/>
          </a:xfrm>
        </p:grpSpPr>
        <p:grpSp>
          <p:nvGrpSpPr>
            <p:cNvPr id="1862" name="Google Shape;1862;p57"/>
            <p:cNvGrpSpPr/>
            <p:nvPr/>
          </p:nvGrpSpPr>
          <p:grpSpPr>
            <a:xfrm>
              <a:off x="3120" y="3072"/>
              <a:ext cx="2016" cy="288"/>
              <a:chOff x="3216" y="480"/>
              <a:chExt cx="2016" cy="288"/>
            </a:xfrm>
          </p:grpSpPr>
          <p:sp>
            <p:nvSpPr>
              <p:cNvPr id="1863" name="Google Shape;1863;p57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864" name="Google Shape;1864;p57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sp>
          <p:nvSpPr>
            <p:cNvPr id="1865" name="Google Shape;1865;p57"/>
            <p:cNvSpPr txBox="1"/>
            <p:nvPr/>
          </p:nvSpPr>
          <p:spPr>
            <a:xfrm>
              <a:off x="3120" y="3360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66" name="Google Shape;1866;p57"/>
            <p:cNvSpPr txBox="1"/>
            <p:nvPr/>
          </p:nvSpPr>
          <p:spPr>
            <a:xfrm>
              <a:off x="4032" y="3360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872" name="Google Shape;1872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873" name="Google Shape;1873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4" name="Google Shape;1874;p58"/>
          <p:cNvSpPr txBox="1"/>
          <p:nvPr>
            <p:ph type="title"/>
          </p:nvPr>
        </p:nvSpPr>
        <p:spPr>
          <a:xfrm>
            <a:off x="457200" y="1524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Proiezioni e join</a:t>
            </a:r>
            <a:endParaRPr/>
          </a:p>
        </p:txBody>
      </p:sp>
      <p:grpSp>
        <p:nvGrpSpPr>
          <p:cNvPr id="1875" name="Google Shape;1875;p58"/>
          <p:cNvGrpSpPr/>
          <p:nvPr/>
        </p:nvGrpSpPr>
        <p:grpSpPr>
          <a:xfrm>
            <a:off x="2209800" y="914400"/>
            <a:ext cx="5181600" cy="1524000"/>
            <a:chOff x="1392" y="576"/>
            <a:chExt cx="3264" cy="1056"/>
          </a:xfrm>
        </p:grpSpPr>
        <p:sp>
          <p:nvSpPr>
            <p:cNvPr id="1876" name="Google Shape;1876;p58"/>
            <p:cNvSpPr txBox="1"/>
            <p:nvPr/>
          </p:nvSpPr>
          <p:spPr>
            <a:xfrm>
              <a:off x="1392" y="840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877" name="Google Shape;1877;p58"/>
            <p:cNvSpPr txBox="1"/>
            <p:nvPr/>
          </p:nvSpPr>
          <p:spPr>
            <a:xfrm>
              <a:off x="2640" y="840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78" name="Google Shape;1878;p58"/>
            <p:cNvSpPr txBox="1"/>
            <p:nvPr/>
          </p:nvSpPr>
          <p:spPr>
            <a:xfrm>
              <a:off x="3552" y="840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1879" name="Google Shape;1879;p58"/>
            <p:cNvSpPr txBox="1"/>
            <p:nvPr/>
          </p:nvSpPr>
          <p:spPr>
            <a:xfrm>
              <a:off x="1392" y="576"/>
              <a:ext cx="1248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1880" name="Google Shape;1880;p58"/>
            <p:cNvSpPr txBox="1"/>
            <p:nvPr/>
          </p:nvSpPr>
          <p:spPr>
            <a:xfrm>
              <a:off x="2640" y="576"/>
              <a:ext cx="912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1881" name="Google Shape;1881;p58"/>
            <p:cNvSpPr txBox="1"/>
            <p:nvPr/>
          </p:nvSpPr>
          <p:spPr>
            <a:xfrm>
              <a:off x="3552" y="576"/>
              <a:ext cx="1104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1882" name="Google Shape;1882;p58"/>
            <p:cNvSpPr txBox="1"/>
            <p:nvPr/>
          </p:nvSpPr>
          <p:spPr>
            <a:xfrm>
              <a:off x="1392" y="1104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883" name="Google Shape;1883;p58"/>
            <p:cNvSpPr txBox="1"/>
            <p:nvPr/>
          </p:nvSpPr>
          <p:spPr>
            <a:xfrm>
              <a:off x="2640" y="1104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84" name="Google Shape;1884;p58"/>
            <p:cNvSpPr txBox="1"/>
            <p:nvPr/>
          </p:nvSpPr>
          <p:spPr>
            <a:xfrm>
              <a:off x="3552" y="1104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1885" name="Google Shape;1885;p58"/>
            <p:cNvSpPr txBox="1"/>
            <p:nvPr/>
          </p:nvSpPr>
          <p:spPr>
            <a:xfrm>
              <a:off x="1392" y="1368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sp>
          <p:nvSpPr>
            <p:cNvPr id="1886" name="Google Shape;1886;p58"/>
            <p:cNvSpPr txBox="1"/>
            <p:nvPr/>
          </p:nvSpPr>
          <p:spPr>
            <a:xfrm>
              <a:off x="2640" y="1368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87" name="Google Shape;1887;p58"/>
            <p:cNvSpPr txBox="1"/>
            <p:nvPr/>
          </p:nvSpPr>
          <p:spPr>
            <a:xfrm>
              <a:off x="3552" y="1368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Bini</a:t>
              </a:r>
              <a:endParaRPr/>
            </a:p>
          </p:txBody>
        </p:sp>
      </p:grpSp>
      <p:grpSp>
        <p:nvGrpSpPr>
          <p:cNvPr id="1888" name="Google Shape;1888;p58"/>
          <p:cNvGrpSpPr/>
          <p:nvPr/>
        </p:nvGrpSpPr>
        <p:grpSpPr>
          <a:xfrm>
            <a:off x="990600" y="2514600"/>
            <a:ext cx="3429000" cy="1447800"/>
            <a:chOff x="624" y="1728"/>
            <a:chExt cx="2160" cy="1056"/>
          </a:xfrm>
        </p:grpSpPr>
        <p:sp>
          <p:nvSpPr>
            <p:cNvPr id="1889" name="Google Shape;1889;p58"/>
            <p:cNvSpPr txBox="1"/>
            <p:nvPr/>
          </p:nvSpPr>
          <p:spPr>
            <a:xfrm>
              <a:off x="624" y="1992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890" name="Google Shape;1890;p58"/>
            <p:cNvSpPr txBox="1"/>
            <p:nvPr/>
          </p:nvSpPr>
          <p:spPr>
            <a:xfrm>
              <a:off x="1872" y="1992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91" name="Google Shape;1891;p58"/>
            <p:cNvSpPr txBox="1"/>
            <p:nvPr/>
          </p:nvSpPr>
          <p:spPr>
            <a:xfrm>
              <a:off x="624" y="1728"/>
              <a:ext cx="1248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1892" name="Google Shape;1892;p58"/>
            <p:cNvSpPr txBox="1"/>
            <p:nvPr/>
          </p:nvSpPr>
          <p:spPr>
            <a:xfrm>
              <a:off x="1872" y="1728"/>
              <a:ext cx="912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1893" name="Google Shape;1893;p58"/>
            <p:cNvSpPr txBox="1"/>
            <p:nvPr/>
          </p:nvSpPr>
          <p:spPr>
            <a:xfrm>
              <a:off x="624" y="2256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Bianchi</a:t>
              </a:r>
              <a:endParaRPr/>
            </a:p>
          </p:txBody>
        </p:sp>
        <p:sp>
          <p:nvSpPr>
            <p:cNvPr id="1894" name="Google Shape;1894;p58"/>
            <p:cNvSpPr txBox="1"/>
            <p:nvPr/>
          </p:nvSpPr>
          <p:spPr>
            <a:xfrm>
              <a:off x="1872" y="2256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95" name="Google Shape;1895;p58"/>
            <p:cNvSpPr txBox="1"/>
            <p:nvPr/>
          </p:nvSpPr>
          <p:spPr>
            <a:xfrm>
              <a:off x="624" y="2520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sp>
          <p:nvSpPr>
            <p:cNvPr id="1896" name="Google Shape;1896;p58"/>
            <p:cNvSpPr txBox="1"/>
            <p:nvPr/>
          </p:nvSpPr>
          <p:spPr>
            <a:xfrm>
              <a:off x="1872" y="2520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1897" name="Google Shape;1897;p58"/>
          <p:cNvGrpSpPr/>
          <p:nvPr/>
        </p:nvGrpSpPr>
        <p:grpSpPr>
          <a:xfrm>
            <a:off x="4876800" y="2514600"/>
            <a:ext cx="3200400" cy="1447800"/>
            <a:chOff x="3072" y="1728"/>
            <a:chExt cx="2016" cy="1056"/>
          </a:xfrm>
        </p:grpSpPr>
        <p:sp>
          <p:nvSpPr>
            <p:cNvPr id="1898" name="Google Shape;1898;p58"/>
            <p:cNvSpPr txBox="1"/>
            <p:nvPr/>
          </p:nvSpPr>
          <p:spPr>
            <a:xfrm>
              <a:off x="3072" y="1992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99" name="Google Shape;1899;p58"/>
            <p:cNvSpPr txBox="1"/>
            <p:nvPr/>
          </p:nvSpPr>
          <p:spPr>
            <a:xfrm>
              <a:off x="3984" y="1992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1900" name="Google Shape;1900;p58"/>
            <p:cNvSpPr txBox="1"/>
            <p:nvPr/>
          </p:nvSpPr>
          <p:spPr>
            <a:xfrm>
              <a:off x="3072" y="1728"/>
              <a:ext cx="912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1901" name="Google Shape;1901;p58"/>
            <p:cNvSpPr txBox="1"/>
            <p:nvPr/>
          </p:nvSpPr>
          <p:spPr>
            <a:xfrm>
              <a:off x="3984" y="1728"/>
              <a:ext cx="1104" cy="2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1902" name="Google Shape;1902;p58"/>
            <p:cNvSpPr txBox="1"/>
            <p:nvPr/>
          </p:nvSpPr>
          <p:spPr>
            <a:xfrm>
              <a:off x="3072" y="2256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03" name="Google Shape;1903;p58"/>
            <p:cNvSpPr txBox="1"/>
            <p:nvPr/>
          </p:nvSpPr>
          <p:spPr>
            <a:xfrm>
              <a:off x="3984" y="2256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1904" name="Google Shape;1904;p58"/>
            <p:cNvSpPr txBox="1"/>
            <p:nvPr/>
          </p:nvSpPr>
          <p:spPr>
            <a:xfrm>
              <a:off x="3072" y="2520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05" name="Google Shape;1905;p58"/>
            <p:cNvSpPr txBox="1"/>
            <p:nvPr/>
          </p:nvSpPr>
          <p:spPr>
            <a:xfrm>
              <a:off x="3984" y="2520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Bini</a:t>
              </a:r>
              <a:endParaRPr/>
            </a:p>
          </p:txBody>
        </p:sp>
      </p:grpSp>
      <p:grpSp>
        <p:nvGrpSpPr>
          <p:cNvPr id="1906" name="Google Shape;1906;p58"/>
          <p:cNvGrpSpPr/>
          <p:nvPr/>
        </p:nvGrpSpPr>
        <p:grpSpPr>
          <a:xfrm>
            <a:off x="2209800" y="4038600"/>
            <a:ext cx="5181600" cy="2400300"/>
            <a:chOff x="1392" y="2544"/>
            <a:chExt cx="3264" cy="1512"/>
          </a:xfrm>
        </p:grpSpPr>
        <p:sp>
          <p:nvSpPr>
            <p:cNvPr id="1907" name="Google Shape;1907;p58"/>
            <p:cNvSpPr txBox="1"/>
            <p:nvPr/>
          </p:nvSpPr>
          <p:spPr>
            <a:xfrm>
              <a:off x="1392" y="3792"/>
              <a:ext cx="1248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sp>
          <p:nvSpPr>
            <p:cNvPr id="1908" name="Google Shape;1908;p58"/>
            <p:cNvSpPr txBox="1"/>
            <p:nvPr/>
          </p:nvSpPr>
          <p:spPr>
            <a:xfrm>
              <a:off x="2640" y="3792"/>
              <a:ext cx="912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09" name="Google Shape;1909;p58"/>
            <p:cNvSpPr txBox="1"/>
            <p:nvPr/>
          </p:nvSpPr>
          <p:spPr>
            <a:xfrm>
              <a:off x="3552" y="3792"/>
              <a:ext cx="1104" cy="2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Bini</a:t>
              </a:r>
              <a:endParaRPr/>
            </a:p>
          </p:txBody>
        </p:sp>
        <p:grpSp>
          <p:nvGrpSpPr>
            <p:cNvPr id="1910" name="Google Shape;1910;p58"/>
            <p:cNvGrpSpPr/>
            <p:nvPr/>
          </p:nvGrpSpPr>
          <p:grpSpPr>
            <a:xfrm>
              <a:off x="1392" y="2544"/>
              <a:ext cx="3264" cy="1248"/>
              <a:chOff x="1392" y="2592"/>
              <a:chExt cx="3264" cy="1296"/>
            </a:xfrm>
          </p:grpSpPr>
          <p:sp>
            <p:nvSpPr>
              <p:cNvPr id="1911" name="Google Shape;1911;p58"/>
              <p:cNvSpPr txBox="1"/>
              <p:nvPr/>
            </p:nvSpPr>
            <p:spPr>
              <a:xfrm>
                <a:off x="1392" y="2856"/>
                <a:ext cx="1248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912" name="Google Shape;1912;p58"/>
              <p:cNvSpPr txBox="1"/>
              <p:nvPr/>
            </p:nvSpPr>
            <p:spPr>
              <a:xfrm>
                <a:off x="2640" y="2856"/>
                <a:ext cx="912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913" name="Google Shape;1913;p58"/>
              <p:cNvSpPr txBox="1"/>
              <p:nvPr/>
            </p:nvSpPr>
            <p:spPr>
              <a:xfrm>
                <a:off x="3552" y="2856"/>
                <a:ext cx="1104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1914" name="Google Shape;1914;p58"/>
              <p:cNvSpPr txBox="1"/>
              <p:nvPr/>
            </p:nvSpPr>
            <p:spPr>
              <a:xfrm>
                <a:off x="1392" y="2592"/>
                <a:ext cx="1248" cy="2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915" name="Google Shape;1915;p58"/>
              <p:cNvSpPr txBox="1"/>
              <p:nvPr/>
            </p:nvSpPr>
            <p:spPr>
              <a:xfrm>
                <a:off x="2640" y="2592"/>
                <a:ext cx="912" cy="2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916" name="Google Shape;1916;p58"/>
              <p:cNvSpPr txBox="1"/>
              <p:nvPr/>
            </p:nvSpPr>
            <p:spPr>
              <a:xfrm>
                <a:off x="3552" y="2592"/>
                <a:ext cx="1104" cy="2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  <p:sp>
            <p:nvSpPr>
              <p:cNvPr id="1917" name="Google Shape;1917;p58"/>
              <p:cNvSpPr txBox="1"/>
              <p:nvPr/>
            </p:nvSpPr>
            <p:spPr>
              <a:xfrm>
                <a:off x="1392" y="3120"/>
                <a:ext cx="1248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918" name="Google Shape;1918;p58"/>
              <p:cNvSpPr txBox="1"/>
              <p:nvPr/>
            </p:nvSpPr>
            <p:spPr>
              <a:xfrm>
                <a:off x="2640" y="3120"/>
                <a:ext cx="912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919" name="Google Shape;1919;p58"/>
              <p:cNvSpPr txBox="1"/>
              <p:nvPr/>
            </p:nvSpPr>
            <p:spPr>
              <a:xfrm>
                <a:off x="3552" y="3120"/>
                <a:ext cx="1104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1920" name="Google Shape;1920;p58"/>
              <p:cNvSpPr txBox="1"/>
              <p:nvPr/>
            </p:nvSpPr>
            <p:spPr>
              <a:xfrm>
                <a:off x="1392" y="3360"/>
                <a:ext cx="1248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921" name="Google Shape;1921;p58"/>
              <p:cNvSpPr txBox="1"/>
              <p:nvPr/>
            </p:nvSpPr>
            <p:spPr>
              <a:xfrm>
                <a:off x="2640" y="3360"/>
                <a:ext cx="912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922" name="Google Shape;1922;p58"/>
              <p:cNvSpPr txBox="1"/>
              <p:nvPr/>
            </p:nvSpPr>
            <p:spPr>
              <a:xfrm>
                <a:off x="3552" y="3360"/>
                <a:ext cx="1104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1923" name="Google Shape;1923;p58"/>
              <p:cNvSpPr txBox="1"/>
              <p:nvPr/>
            </p:nvSpPr>
            <p:spPr>
              <a:xfrm>
                <a:off x="1392" y="3624"/>
                <a:ext cx="1248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924" name="Google Shape;1924;p58"/>
              <p:cNvSpPr txBox="1"/>
              <p:nvPr/>
            </p:nvSpPr>
            <p:spPr>
              <a:xfrm>
                <a:off x="2640" y="3624"/>
                <a:ext cx="912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925" name="Google Shape;1925;p58"/>
              <p:cNvSpPr txBox="1"/>
              <p:nvPr/>
            </p:nvSpPr>
            <p:spPr>
              <a:xfrm>
                <a:off x="3552" y="3624"/>
                <a:ext cx="1104" cy="2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931" name="Google Shape;1931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932" name="Google Shape;1932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3" name="Google Shape;1933;p5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 e proiezioni</a:t>
            </a:r>
            <a:endParaRPr/>
          </a:p>
        </p:txBody>
      </p:sp>
      <p:sp>
        <p:nvSpPr>
          <p:cNvPr id="1934" name="Google Shape;1934;p5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X1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JOIN 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⊆ R</a:t>
            </a:r>
            <a:r>
              <a:rPr b="1" baseline="-2500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/>
          </a:p>
          <a:p>
            <a:pPr indent="-285750" lvl="1" marL="762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1" baseline="-25000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R(X),  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= 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∪ X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X1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(R))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 (PROJ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X2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(R))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⊇ R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87" name="Google Shape;8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Operatori dell'algebra relazionale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unione, intersezione, differenza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ridenominazione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selezione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proiezione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(join naturale, prodotto cartesiano, theta-join)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940" name="Google Shape;1940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941" name="Google Shape;1941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2" name="Google Shape;1942;p6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Prodotto cartesiano</a:t>
            </a:r>
            <a:endParaRPr/>
          </a:p>
        </p:txBody>
      </p:sp>
      <p:sp>
        <p:nvSpPr>
          <p:cNvPr id="1943" name="Google Shape;1943;p60"/>
          <p:cNvSpPr txBox="1"/>
          <p:nvPr>
            <p:ph idx="1" type="body"/>
          </p:nvPr>
        </p:nvSpPr>
        <p:spPr>
          <a:xfrm>
            <a:off x="152400" y="2286000"/>
            <a:ext cx="8763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join naturale su relazioni senza attributi in comune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sempre un numero di ennuple pari al prodotto delle cardinalità degli operandi (le ennuple sono tutte combinabili )</a:t>
            </a:r>
            <a:endParaRPr/>
          </a:p>
          <a:p>
            <a:pPr indent="-825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949" name="Google Shape;1949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950" name="Google Shape;1950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951" name="Google Shape;1951;p61"/>
          <p:cNvGrpSpPr/>
          <p:nvPr/>
        </p:nvGrpSpPr>
        <p:grpSpPr>
          <a:xfrm>
            <a:off x="1095375" y="152400"/>
            <a:ext cx="3476625" cy="2362200"/>
            <a:chOff x="690" y="96"/>
            <a:chExt cx="2190" cy="1488"/>
          </a:xfrm>
        </p:grpSpPr>
        <p:grpSp>
          <p:nvGrpSpPr>
            <p:cNvPr id="1952" name="Google Shape;1952;p61"/>
            <p:cNvGrpSpPr/>
            <p:nvPr/>
          </p:nvGrpSpPr>
          <p:grpSpPr>
            <a:xfrm>
              <a:off x="720" y="720"/>
              <a:ext cx="2160" cy="288"/>
              <a:chOff x="720" y="768"/>
              <a:chExt cx="2160" cy="288"/>
            </a:xfrm>
          </p:grpSpPr>
          <p:sp>
            <p:nvSpPr>
              <p:cNvPr id="1953" name="Google Shape;1953;p61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1954" name="Google Shape;1954;p61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1955" name="Google Shape;1955;p61"/>
            <p:cNvGrpSpPr/>
            <p:nvPr/>
          </p:nvGrpSpPr>
          <p:grpSpPr>
            <a:xfrm>
              <a:off x="720" y="1008"/>
              <a:ext cx="2160" cy="288"/>
              <a:chOff x="720" y="1056"/>
              <a:chExt cx="2160" cy="288"/>
            </a:xfrm>
          </p:grpSpPr>
          <p:sp>
            <p:nvSpPr>
              <p:cNvPr id="1956" name="Google Shape;1956;p61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957" name="Google Shape;1957;p61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958" name="Google Shape;1958;p61"/>
            <p:cNvGrpSpPr/>
            <p:nvPr/>
          </p:nvGrpSpPr>
          <p:grpSpPr>
            <a:xfrm>
              <a:off x="720" y="1296"/>
              <a:ext cx="2160" cy="288"/>
              <a:chOff x="720" y="1344"/>
              <a:chExt cx="2160" cy="288"/>
            </a:xfrm>
          </p:grpSpPr>
          <p:sp>
            <p:nvSpPr>
              <p:cNvPr id="1959" name="Google Shape;1959;p61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1960" name="Google Shape;1960;p61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1961" name="Google Shape;1961;p61"/>
            <p:cNvGrpSpPr/>
            <p:nvPr/>
          </p:nvGrpSpPr>
          <p:grpSpPr>
            <a:xfrm>
              <a:off x="720" y="432"/>
              <a:ext cx="2160" cy="288"/>
              <a:chOff x="720" y="480"/>
              <a:chExt cx="2160" cy="288"/>
            </a:xfrm>
          </p:grpSpPr>
          <p:sp>
            <p:nvSpPr>
              <p:cNvPr id="1962" name="Google Shape;1962;p61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963" name="Google Shape;1963;p61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1964" name="Google Shape;1964;p61"/>
            <p:cNvSpPr txBox="1"/>
            <p:nvPr/>
          </p:nvSpPr>
          <p:spPr>
            <a:xfrm>
              <a:off x="690" y="96"/>
              <a:ext cx="129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</a:t>
              </a:r>
              <a:endParaRPr/>
            </a:p>
          </p:txBody>
        </p:sp>
      </p:grpSp>
      <p:grpSp>
        <p:nvGrpSpPr>
          <p:cNvPr id="1965" name="Google Shape;1965;p61"/>
          <p:cNvGrpSpPr/>
          <p:nvPr/>
        </p:nvGrpSpPr>
        <p:grpSpPr>
          <a:xfrm>
            <a:off x="5029200" y="152400"/>
            <a:ext cx="3276600" cy="1905000"/>
            <a:chOff x="3168" y="96"/>
            <a:chExt cx="2064" cy="1200"/>
          </a:xfrm>
        </p:grpSpPr>
        <p:sp>
          <p:nvSpPr>
            <p:cNvPr id="1966" name="Google Shape;1966;p61"/>
            <p:cNvSpPr txBox="1"/>
            <p:nvPr/>
          </p:nvSpPr>
          <p:spPr>
            <a:xfrm>
              <a:off x="3216" y="720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67" name="Google Shape;1967;p61"/>
            <p:cNvSpPr txBox="1"/>
            <p:nvPr/>
          </p:nvSpPr>
          <p:spPr>
            <a:xfrm>
              <a:off x="4128" y="720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1968" name="Google Shape;1968;p61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69" name="Google Shape;1969;p61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1970" name="Google Shape;1970;p61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71" name="Google Shape;1971;p61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1972" name="Google Shape;1972;p61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73" name="Google Shape;1973;p61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1974" name="Google Shape;1974;p61"/>
            <p:cNvSpPr txBox="1"/>
            <p:nvPr/>
          </p:nvSpPr>
          <p:spPr>
            <a:xfrm>
              <a:off x="3216" y="432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Codice</a:t>
              </a:r>
              <a:endParaRPr/>
            </a:p>
          </p:txBody>
        </p:sp>
        <p:sp>
          <p:nvSpPr>
            <p:cNvPr id="1975" name="Google Shape;1975;p61"/>
            <p:cNvSpPr txBox="1"/>
            <p:nvPr/>
          </p:nvSpPr>
          <p:spPr>
            <a:xfrm>
              <a:off x="4128" y="432"/>
              <a:ext cx="11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1976" name="Google Shape;1976;p61"/>
            <p:cNvSpPr txBox="1"/>
            <p:nvPr/>
          </p:nvSpPr>
          <p:spPr>
            <a:xfrm>
              <a:off x="3168" y="96"/>
              <a:ext cx="129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Reparti</a:t>
              </a:r>
              <a:endParaRPr/>
            </a:p>
          </p:txBody>
        </p:sp>
      </p:grpSp>
      <p:sp>
        <p:nvSpPr>
          <p:cNvPr id="1977" name="Google Shape;1977;p61"/>
          <p:cNvSpPr txBox="1"/>
          <p:nvPr/>
        </p:nvSpPr>
        <p:spPr>
          <a:xfrm>
            <a:off x="1247775" y="2590800"/>
            <a:ext cx="4848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Reparti </a:t>
            </a:r>
            <a:endParaRPr/>
          </a:p>
        </p:txBody>
      </p:sp>
      <p:grpSp>
        <p:nvGrpSpPr>
          <p:cNvPr id="1978" name="Google Shape;1978;p61"/>
          <p:cNvGrpSpPr/>
          <p:nvPr/>
        </p:nvGrpSpPr>
        <p:grpSpPr>
          <a:xfrm>
            <a:off x="1295400" y="3186112"/>
            <a:ext cx="6629400" cy="3135312"/>
            <a:chOff x="816" y="2007"/>
            <a:chExt cx="4176" cy="1975"/>
          </a:xfrm>
        </p:grpSpPr>
        <p:grpSp>
          <p:nvGrpSpPr>
            <p:cNvPr id="1979" name="Google Shape;1979;p61"/>
            <p:cNvGrpSpPr/>
            <p:nvPr/>
          </p:nvGrpSpPr>
          <p:grpSpPr>
            <a:xfrm>
              <a:off x="816" y="2007"/>
              <a:ext cx="4176" cy="288"/>
              <a:chOff x="816" y="2007"/>
              <a:chExt cx="4176" cy="288"/>
            </a:xfrm>
          </p:grpSpPr>
          <p:sp>
            <p:nvSpPr>
              <p:cNvPr id="1980" name="Google Shape;1980;p61"/>
              <p:cNvSpPr txBox="1"/>
              <p:nvPr/>
            </p:nvSpPr>
            <p:spPr>
              <a:xfrm>
                <a:off x="816" y="2007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1981" name="Google Shape;1981;p61"/>
              <p:cNvSpPr txBox="1"/>
              <p:nvPr/>
            </p:nvSpPr>
            <p:spPr>
              <a:xfrm>
                <a:off x="2064" y="2007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1982" name="Google Shape;1982;p61"/>
              <p:cNvSpPr txBox="1"/>
              <p:nvPr/>
            </p:nvSpPr>
            <p:spPr>
              <a:xfrm>
                <a:off x="3888" y="2007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  <p:sp>
            <p:nvSpPr>
              <p:cNvPr id="1983" name="Google Shape;1983;p61"/>
              <p:cNvSpPr txBox="1"/>
              <p:nvPr/>
            </p:nvSpPr>
            <p:spPr>
              <a:xfrm>
                <a:off x="2976" y="2007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Codice</a:t>
                </a:r>
                <a:endParaRPr/>
              </a:p>
            </p:txBody>
          </p:sp>
        </p:grpSp>
        <p:grpSp>
          <p:nvGrpSpPr>
            <p:cNvPr id="1984" name="Google Shape;1984;p61"/>
            <p:cNvGrpSpPr/>
            <p:nvPr/>
          </p:nvGrpSpPr>
          <p:grpSpPr>
            <a:xfrm>
              <a:off x="816" y="2293"/>
              <a:ext cx="4176" cy="537"/>
              <a:chOff x="816" y="2293"/>
              <a:chExt cx="4176" cy="537"/>
            </a:xfrm>
          </p:grpSpPr>
          <p:grpSp>
            <p:nvGrpSpPr>
              <p:cNvPr id="1985" name="Google Shape;1985;p61"/>
              <p:cNvGrpSpPr/>
              <p:nvPr/>
            </p:nvGrpSpPr>
            <p:grpSpPr>
              <a:xfrm>
                <a:off x="816" y="2293"/>
                <a:ext cx="4176" cy="288"/>
                <a:chOff x="816" y="2295"/>
                <a:chExt cx="4176" cy="288"/>
              </a:xfrm>
            </p:grpSpPr>
            <p:sp>
              <p:nvSpPr>
                <p:cNvPr id="1986" name="Google Shape;1986;p61"/>
                <p:cNvSpPr txBox="1"/>
                <p:nvPr/>
              </p:nvSpPr>
              <p:spPr>
                <a:xfrm>
                  <a:off x="816" y="2295"/>
                  <a:ext cx="1248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  <p:sp>
              <p:nvSpPr>
                <p:cNvPr id="1987" name="Google Shape;1987;p61"/>
                <p:cNvSpPr txBox="1"/>
                <p:nvPr/>
              </p:nvSpPr>
              <p:spPr>
                <a:xfrm>
                  <a:off x="2064" y="2295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sp>
              <p:nvSpPr>
                <p:cNvPr id="1988" name="Google Shape;1988;p61"/>
                <p:cNvSpPr txBox="1"/>
                <p:nvPr/>
              </p:nvSpPr>
              <p:spPr>
                <a:xfrm>
                  <a:off x="3888" y="2295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1989" name="Google Shape;1989;p61"/>
                <p:cNvSpPr txBox="1"/>
                <p:nvPr/>
              </p:nvSpPr>
              <p:spPr>
                <a:xfrm>
                  <a:off x="2976" y="2295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sp>
              <p:nvSpPr>
                <p:cNvPr id="1990" name="Google Shape;1990;p61"/>
                <p:cNvSpPr txBox="1"/>
                <p:nvPr/>
              </p:nvSpPr>
              <p:spPr>
                <a:xfrm>
                  <a:off x="2976" y="2295"/>
                  <a:ext cx="912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sp>
              <p:nvSpPr>
                <p:cNvPr id="1991" name="Google Shape;1991;p61"/>
                <p:cNvSpPr txBox="1"/>
                <p:nvPr/>
              </p:nvSpPr>
              <p:spPr>
                <a:xfrm>
                  <a:off x="2976" y="2295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</p:grpSp>
          <p:grpSp>
            <p:nvGrpSpPr>
              <p:cNvPr id="1992" name="Google Shape;1992;p61"/>
              <p:cNvGrpSpPr/>
              <p:nvPr/>
            </p:nvGrpSpPr>
            <p:grpSpPr>
              <a:xfrm>
                <a:off x="816" y="2542"/>
                <a:ext cx="4176" cy="288"/>
                <a:chOff x="816" y="2544"/>
                <a:chExt cx="4176" cy="288"/>
              </a:xfrm>
            </p:grpSpPr>
            <p:sp>
              <p:nvSpPr>
                <p:cNvPr id="1993" name="Google Shape;1993;p61"/>
                <p:cNvSpPr txBox="1"/>
                <p:nvPr/>
              </p:nvSpPr>
              <p:spPr>
                <a:xfrm>
                  <a:off x="816" y="2544"/>
                  <a:ext cx="1248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  <p:sp>
              <p:nvSpPr>
                <p:cNvPr id="1994" name="Google Shape;1994;p61"/>
                <p:cNvSpPr txBox="1"/>
                <p:nvPr/>
              </p:nvSpPr>
              <p:spPr>
                <a:xfrm>
                  <a:off x="2064" y="2544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sp>
              <p:nvSpPr>
                <p:cNvPr id="1995" name="Google Shape;1995;p61"/>
                <p:cNvSpPr txBox="1"/>
                <p:nvPr/>
              </p:nvSpPr>
              <p:spPr>
                <a:xfrm>
                  <a:off x="2976" y="2544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1996" name="Google Shape;1996;p61"/>
                <p:cNvSpPr txBox="1"/>
                <p:nvPr/>
              </p:nvSpPr>
              <p:spPr>
                <a:xfrm>
                  <a:off x="3888" y="2544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</p:grpSp>
        </p:grpSp>
        <p:grpSp>
          <p:nvGrpSpPr>
            <p:cNvPr id="1997" name="Google Shape;1997;p61"/>
            <p:cNvGrpSpPr/>
            <p:nvPr/>
          </p:nvGrpSpPr>
          <p:grpSpPr>
            <a:xfrm>
              <a:off x="816" y="2830"/>
              <a:ext cx="4176" cy="576"/>
              <a:chOff x="816" y="2830"/>
              <a:chExt cx="4176" cy="576"/>
            </a:xfrm>
          </p:grpSpPr>
          <p:grpSp>
            <p:nvGrpSpPr>
              <p:cNvPr id="1998" name="Google Shape;1998;p61"/>
              <p:cNvGrpSpPr/>
              <p:nvPr/>
            </p:nvGrpSpPr>
            <p:grpSpPr>
              <a:xfrm>
                <a:off x="816" y="2830"/>
                <a:ext cx="4176" cy="288"/>
                <a:chOff x="816" y="2832"/>
                <a:chExt cx="4176" cy="288"/>
              </a:xfrm>
            </p:grpSpPr>
            <p:sp>
              <p:nvSpPr>
                <p:cNvPr id="1999" name="Google Shape;1999;p61"/>
                <p:cNvSpPr txBox="1"/>
                <p:nvPr/>
              </p:nvSpPr>
              <p:spPr>
                <a:xfrm>
                  <a:off x="816" y="2832"/>
                  <a:ext cx="1248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  <p:sp>
              <p:nvSpPr>
                <p:cNvPr id="2000" name="Google Shape;2000;p61"/>
                <p:cNvSpPr txBox="1"/>
                <p:nvPr/>
              </p:nvSpPr>
              <p:spPr>
                <a:xfrm>
                  <a:off x="2064" y="2832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2001" name="Google Shape;2001;p61"/>
                <p:cNvSpPr txBox="1"/>
                <p:nvPr/>
              </p:nvSpPr>
              <p:spPr>
                <a:xfrm>
                  <a:off x="3888" y="2832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2002" name="Google Shape;2002;p61"/>
                <p:cNvSpPr txBox="1"/>
                <p:nvPr/>
              </p:nvSpPr>
              <p:spPr>
                <a:xfrm>
                  <a:off x="2976" y="2832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</p:grpSp>
          <p:grpSp>
            <p:nvGrpSpPr>
              <p:cNvPr id="2003" name="Google Shape;2003;p61"/>
              <p:cNvGrpSpPr/>
              <p:nvPr/>
            </p:nvGrpSpPr>
            <p:grpSpPr>
              <a:xfrm>
                <a:off x="816" y="3118"/>
                <a:ext cx="4176" cy="288"/>
                <a:chOff x="816" y="3120"/>
                <a:chExt cx="4176" cy="288"/>
              </a:xfrm>
            </p:grpSpPr>
            <p:sp>
              <p:nvSpPr>
                <p:cNvPr id="2004" name="Google Shape;2004;p61"/>
                <p:cNvSpPr txBox="1"/>
                <p:nvPr/>
              </p:nvSpPr>
              <p:spPr>
                <a:xfrm>
                  <a:off x="816" y="3120"/>
                  <a:ext cx="1248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  <p:sp>
              <p:nvSpPr>
                <p:cNvPr id="2005" name="Google Shape;2005;p61"/>
                <p:cNvSpPr txBox="1"/>
                <p:nvPr/>
              </p:nvSpPr>
              <p:spPr>
                <a:xfrm>
                  <a:off x="2064" y="3120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2006" name="Google Shape;2006;p61"/>
                <p:cNvSpPr txBox="1"/>
                <p:nvPr/>
              </p:nvSpPr>
              <p:spPr>
                <a:xfrm>
                  <a:off x="2976" y="3120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2007" name="Google Shape;2007;p61"/>
                <p:cNvSpPr txBox="1"/>
                <p:nvPr/>
              </p:nvSpPr>
              <p:spPr>
                <a:xfrm>
                  <a:off x="3888" y="3120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</p:grpSp>
        </p:grpSp>
        <p:grpSp>
          <p:nvGrpSpPr>
            <p:cNvPr id="2008" name="Google Shape;2008;p61"/>
            <p:cNvGrpSpPr/>
            <p:nvPr/>
          </p:nvGrpSpPr>
          <p:grpSpPr>
            <a:xfrm>
              <a:off x="816" y="3406"/>
              <a:ext cx="4176" cy="576"/>
              <a:chOff x="816" y="3406"/>
              <a:chExt cx="4176" cy="576"/>
            </a:xfrm>
          </p:grpSpPr>
          <p:grpSp>
            <p:nvGrpSpPr>
              <p:cNvPr id="2009" name="Google Shape;2009;p61"/>
              <p:cNvGrpSpPr/>
              <p:nvPr/>
            </p:nvGrpSpPr>
            <p:grpSpPr>
              <a:xfrm>
                <a:off x="816" y="3406"/>
                <a:ext cx="4176" cy="288"/>
                <a:chOff x="816" y="3408"/>
                <a:chExt cx="4176" cy="288"/>
              </a:xfrm>
            </p:grpSpPr>
            <p:sp>
              <p:nvSpPr>
                <p:cNvPr id="2010" name="Google Shape;2010;p61"/>
                <p:cNvSpPr txBox="1"/>
                <p:nvPr/>
              </p:nvSpPr>
              <p:spPr>
                <a:xfrm>
                  <a:off x="816" y="3408"/>
                  <a:ext cx="1248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Bianchi</a:t>
                  </a:r>
                  <a:endParaRPr/>
                </a:p>
              </p:txBody>
            </p:sp>
            <p:sp>
              <p:nvSpPr>
                <p:cNvPr id="2011" name="Google Shape;2011;p61"/>
                <p:cNvSpPr txBox="1"/>
                <p:nvPr/>
              </p:nvSpPr>
              <p:spPr>
                <a:xfrm>
                  <a:off x="2064" y="3408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2012" name="Google Shape;2012;p61"/>
                <p:cNvSpPr txBox="1"/>
                <p:nvPr/>
              </p:nvSpPr>
              <p:spPr>
                <a:xfrm>
                  <a:off x="3888" y="3408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2013" name="Google Shape;2013;p61"/>
                <p:cNvSpPr txBox="1"/>
                <p:nvPr/>
              </p:nvSpPr>
              <p:spPr>
                <a:xfrm>
                  <a:off x="2976" y="3408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</p:grpSp>
          <p:grpSp>
            <p:nvGrpSpPr>
              <p:cNvPr id="2014" name="Google Shape;2014;p61"/>
              <p:cNvGrpSpPr/>
              <p:nvPr/>
            </p:nvGrpSpPr>
            <p:grpSpPr>
              <a:xfrm>
                <a:off x="816" y="3694"/>
                <a:ext cx="4176" cy="288"/>
                <a:chOff x="816" y="3696"/>
                <a:chExt cx="4176" cy="288"/>
              </a:xfrm>
            </p:grpSpPr>
            <p:sp>
              <p:nvSpPr>
                <p:cNvPr id="2015" name="Google Shape;2015;p61"/>
                <p:cNvSpPr txBox="1"/>
                <p:nvPr/>
              </p:nvSpPr>
              <p:spPr>
                <a:xfrm>
                  <a:off x="816" y="3696"/>
                  <a:ext cx="1248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Bianchi</a:t>
                  </a:r>
                  <a:endParaRPr/>
                </a:p>
              </p:txBody>
            </p:sp>
            <p:sp>
              <p:nvSpPr>
                <p:cNvPr id="2016" name="Google Shape;2016;p61"/>
                <p:cNvSpPr txBox="1"/>
                <p:nvPr/>
              </p:nvSpPr>
              <p:spPr>
                <a:xfrm>
                  <a:off x="2064" y="3696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2017" name="Google Shape;2017;p61"/>
                <p:cNvSpPr txBox="1"/>
                <p:nvPr/>
              </p:nvSpPr>
              <p:spPr>
                <a:xfrm>
                  <a:off x="2976" y="3696"/>
                  <a:ext cx="912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2018" name="Google Shape;2018;p61"/>
                <p:cNvSpPr txBox="1"/>
                <p:nvPr/>
              </p:nvSpPr>
              <p:spPr>
                <a:xfrm>
                  <a:off x="3888" y="3696"/>
                  <a:ext cx="1104" cy="28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024" name="Google Shape;2024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025" name="Google Shape;2025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6" name="Google Shape;2026;p62"/>
          <p:cNvSpPr txBox="1"/>
          <p:nvPr>
            <p:ph idx="1" type="body"/>
          </p:nvPr>
        </p:nvSpPr>
        <p:spPr>
          <a:xfrm>
            <a:off x="4572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prodotto cartesiano, in pratica, ha senso solo se seguito da selezione: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Condizione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L'operazione viene chiamata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theta-join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indicata con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Condizione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032" name="Google Shape;2032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033" name="Google Shape;2033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4" name="Google Shape;2034;p6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Perché "theta-join"?</a:t>
            </a:r>
            <a:endParaRPr/>
          </a:p>
        </p:txBody>
      </p:sp>
      <p:sp>
        <p:nvSpPr>
          <p:cNvPr id="2035" name="Google Shape;2035;p63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condizione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spesso una congiunzione (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di atomi di confronto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ϑ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dove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ϑ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uno degli operatori di confronto (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l'operatore è sempre l'uguaglianza (=) allora si parla di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equi-join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041" name="Google Shape;2041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042" name="Google Shape;2042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043" name="Google Shape;2043;p64"/>
          <p:cNvGrpSpPr/>
          <p:nvPr/>
        </p:nvGrpSpPr>
        <p:grpSpPr>
          <a:xfrm>
            <a:off x="1095375" y="152400"/>
            <a:ext cx="3476625" cy="2362200"/>
            <a:chOff x="690" y="96"/>
            <a:chExt cx="2190" cy="1488"/>
          </a:xfrm>
        </p:grpSpPr>
        <p:grpSp>
          <p:nvGrpSpPr>
            <p:cNvPr id="2044" name="Google Shape;2044;p64"/>
            <p:cNvGrpSpPr/>
            <p:nvPr/>
          </p:nvGrpSpPr>
          <p:grpSpPr>
            <a:xfrm>
              <a:off x="720" y="720"/>
              <a:ext cx="2160" cy="288"/>
              <a:chOff x="720" y="768"/>
              <a:chExt cx="2160" cy="288"/>
            </a:xfrm>
          </p:grpSpPr>
          <p:sp>
            <p:nvSpPr>
              <p:cNvPr id="2045" name="Google Shape;2045;p64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046" name="Google Shape;2046;p64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047" name="Google Shape;2047;p64"/>
            <p:cNvGrpSpPr/>
            <p:nvPr/>
          </p:nvGrpSpPr>
          <p:grpSpPr>
            <a:xfrm>
              <a:off x="720" y="1008"/>
              <a:ext cx="2160" cy="288"/>
              <a:chOff x="720" y="1056"/>
              <a:chExt cx="2160" cy="288"/>
            </a:xfrm>
          </p:grpSpPr>
          <p:sp>
            <p:nvSpPr>
              <p:cNvPr id="2048" name="Google Shape;2048;p64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049" name="Google Shape;2049;p64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050" name="Google Shape;2050;p64"/>
            <p:cNvGrpSpPr/>
            <p:nvPr/>
          </p:nvGrpSpPr>
          <p:grpSpPr>
            <a:xfrm>
              <a:off x="720" y="1296"/>
              <a:ext cx="2160" cy="288"/>
              <a:chOff x="720" y="1344"/>
              <a:chExt cx="2160" cy="288"/>
            </a:xfrm>
          </p:grpSpPr>
          <p:sp>
            <p:nvSpPr>
              <p:cNvPr id="2051" name="Google Shape;2051;p64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052" name="Google Shape;2052;p64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053" name="Google Shape;2053;p64"/>
            <p:cNvGrpSpPr/>
            <p:nvPr/>
          </p:nvGrpSpPr>
          <p:grpSpPr>
            <a:xfrm>
              <a:off x="720" y="432"/>
              <a:ext cx="2160" cy="288"/>
              <a:chOff x="720" y="480"/>
              <a:chExt cx="2160" cy="288"/>
            </a:xfrm>
          </p:grpSpPr>
          <p:sp>
            <p:nvSpPr>
              <p:cNvPr id="2054" name="Google Shape;2054;p64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2055" name="Google Shape;2055;p64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2056" name="Google Shape;2056;p64"/>
            <p:cNvSpPr txBox="1"/>
            <p:nvPr/>
          </p:nvSpPr>
          <p:spPr>
            <a:xfrm>
              <a:off x="690" y="96"/>
              <a:ext cx="129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</a:t>
              </a:r>
              <a:endParaRPr/>
            </a:p>
          </p:txBody>
        </p:sp>
      </p:grpSp>
      <p:grpSp>
        <p:nvGrpSpPr>
          <p:cNvPr id="2057" name="Google Shape;2057;p64"/>
          <p:cNvGrpSpPr/>
          <p:nvPr/>
        </p:nvGrpSpPr>
        <p:grpSpPr>
          <a:xfrm>
            <a:off x="5029200" y="152400"/>
            <a:ext cx="3276600" cy="1905000"/>
            <a:chOff x="3168" y="96"/>
            <a:chExt cx="2064" cy="1200"/>
          </a:xfrm>
        </p:grpSpPr>
        <p:sp>
          <p:nvSpPr>
            <p:cNvPr id="2058" name="Google Shape;2058;p64"/>
            <p:cNvSpPr txBox="1"/>
            <p:nvPr/>
          </p:nvSpPr>
          <p:spPr>
            <a:xfrm>
              <a:off x="3216" y="720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059" name="Google Shape;2059;p64"/>
            <p:cNvSpPr txBox="1"/>
            <p:nvPr/>
          </p:nvSpPr>
          <p:spPr>
            <a:xfrm>
              <a:off x="4128" y="720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060" name="Google Shape;2060;p64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061" name="Google Shape;2061;p64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062" name="Google Shape;2062;p64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063" name="Google Shape;2063;p64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064" name="Google Shape;2064;p64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065" name="Google Shape;2065;p64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066" name="Google Shape;2066;p64"/>
            <p:cNvSpPr txBox="1"/>
            <p:nvPr/>
          </p:nvSpPr>
          <p:spPr>
            <a:xfrm>
              <a:off x="3216" y="432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Codice</a:t>
              </a:r>
              <a:endParaRPr/>
            </a:p>
          </p:txBody>
        </p:sp>
        <p:sp>
          <p:nvSpPr>
            <p:cNvPr id="2067" name="Google Shape;2067;p64"/>
            <p:cNvSpPr txBox="1"/>
            <p:nvPr/>
          </p:nvSpPr>
          <p:spPr>
            <a:xfrm>
              <a:off x="4128" y="432"/>
              <a:ext cx="11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2068" name="Google Shape;2068;p64"/>
            <p:cNvSpPr txBox="1"/>
            <p:nvPr/>
          </p:nvSpPr>
          <p:spPr>
            <a:xfrm>
              <a:off x="3168" y="96"/>
              <a:ext cx="129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Reparti</a:t>
              </a:r>
              <a:endParaRPr/>
            </a:p>
          </p:txBody>
        </p:sp>
      </p:grpSp>
      <p:sp>
        <p:nvSpPr>
          <p:cNvPr id="2069" name="Google Shape;2069;p64"/>
          <p:cNvSpPr txBox="1"/>
          <p:nvPr/>
        </p:nvSpPr>
        <p:spPr>
          <a:xfrm>
            <a:off x="1247775" y="2590800"/>
            <a:ext cx="62198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Reparto=Codice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Reparti </a:t>
            </a:r>
            <a:endParaRPr/>
          </a:p>
        </p:txBody>
      </p:sp>
      <p:grpSp>
        <p:nvGrpSpPr>
          <p:cNvPr id="2070" name="Google Shape;2070;p64"/>
          <p:cNvGrpSpPr/>
          <p:nvPr/>
        </p:nvGrpSpPr>
        <p:grpSpPr>
          <a:xfrm>
            <a:off x="1295400" y="3186112"/>
            <a:ext cx="6629400" cy="3135312"/>
            <a:chOff x="816" y="2007"/>
            <a:chExt cx="4176" cy="1975"/>
          </a:xfrm>
        </p:grpSpPr>
        <p:grpSp>
          <p:nvGrpSpPr>
            <p:cNvPr id="2071" name="Google Shape;2071;p64"/>
            <p:cNvGrpSpPr/>
            <p:nvPr/>
          </p:nvGrpSpPr>
          <p:grpSpPr>
            <a:xfrm>
              <a:off x="816" y="2007"/>
              <a:ext cx="4176" cy="288"/>
              <a:chOff x="816" y="2007"/>
              <a:chExt cx="4176" cy="288"/>
            </a:xfrm>
          </p:grpSpPr>
          <p:sp>
            <p:nvSpPr>
              <p:cNvPr id="2072" name="Google Shape;2072;p64"/>
              <p:cNvSpPr txBox="1"/>
              <p:nvPr/>
            </p:nvSpPr>
            <p:spPr>
              <a:xfrm>
                <a:off x="816" y="2007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2073" name="Google Shape;2073;p64"/>
              <p:cNvSpPr txBox="1"/>
              <p:nvPr/>
            </p:nvSpPr>
            <p:spPr>
              <a:xfrm>
                <a:off x="2064" y="2007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2074" name="Google Shape;2074;p64"/>
              <p:cNvSpPr txBox="1"/>
              <p:nvPr/>
            </p:nvSpPr>
            <p:spPr>
              <a:xfrm>
                <a:off x="3888" y="2007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  <p:sp>
            <p:nvSpPr>
              <p:cNvPr id="2075" name="Google Shape;2075;p64"/>
              <p:cNvSpPr txBox="1"/>
              <p:nvPr/>
            </p:nvSpPr>
            <p:spPr>
              <a:xfrm>
                <a:off x="2976" y="2007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Codice</a:t>
                </a:r>
                <a:endParaRPr/>
              </a:p>
            </p:txBody>
          </p:sp>
        </p:grpSp>
        <p:grpSp>
          <p:nvGrpSpPr>
            <p:cNvPr id="2076" name="Google Shape;2076;p64"/>
            <p:cNvGrpSpPr/>
            <p:nvPr/>
          </p:nvGrpSpPr>
          <p:grpSpPr>
            <a:xfrm>
              <a:off x="816" y="2293"/>
              <a:ext cx="4176" cy="288"/>
              <a:chOff x="816" y="2295"/>
              <a:chExt cx="4176" cy="288"/>
            </a:xfrm>
          </p:grpSpPr>
          <p:sp>
            <p:nvSpPr>
              <p:cNvPr id="2077" name="Google Shape;2077;p64"/>
              <p:cNvSpPr txBox="1"/>
              <p:nvPr/>
            </p:nvSpPr>
            <p:spPr>
              <a:xfrm>
                <a:off x="816" y="2295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078" name="Google Shape;2078;p64"/>
              <p:cNvSpPr txBox="1"/>
              <p:nvPr/>
            </p:nvSpPr>
            <p:spPr>
              <a:xfrm>
                <a:off x="2064" y="2295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079" name="Google Shape;2079;p64"/>
              <p:cNvSpPr txBox="1"/>
              <p:nvPr/>
            </p:nvSpPr>
            <p:spPr>
              <a:xfrm>
                <a:off x="3888" y="2295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080" name="Google Shape;2080;p64"/>
              <p:cNvSpPr txBox="1"/>
              <p:nvPr/>
            </p:nvSpPr>
            <p:spPr>
              <a:xfrm>
                <a:off x="2976" y="2295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081" name="Google Shape;2081;p64"/>
              <p:cNvSpPr txBox="1"/>
              <p:nvPr/>
            </p:nvSpPr>
            <p:spPr>
              <a:xfrm>
                <a:off x="2976" y="2295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082" name="Google Shape;2082;p64"/>
              <p:cNvSpPr txBox="1"/>
              <p:nvPr/>
            </p:nvSpPr>
            <p:spPr>
              <a:xfrm>
                <a:off x="2976" y="2295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083" name="Google Shape;2083;p64"/>
            <p:cNvGrpSpPr/>
            <p:nvPr/>
          </p:nvGrpSpPr>
          <p:grpSpPr>
            <a:xfrm>
              <a:off x="816" y="2542"/>
              <a:ext cx="4176" cy="288"/>
              <a:chOff x="816" y="2544"/>
              <a:chExt cx="4176" cy="288"/>
            </a:xfrm>
          </p:grpSpPr>
          <p:sp>
            <p:nvSpPr>
              <p:cNvPr id="2084" name="Google Shape;2084;p64"/>
              <p:cNvSpPr txBox="1"/>
              <p:nvPr/>
            </p:nvSpPr>
            <p:spPr>
              <a:xfrm>
                <a:off x="816" y="25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085" name="Google Shape;2085;p64"/>
              <p:cNvSpPr txBox="1"/>
              <p:nvPr/>
            </p:nvSpPr>
            <p:spPr>
              <a:xfrm>
                <a:off x="2064" y="25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086" name="Google Shape;2086;p64"/>
              <p:cNvSpPr txBox="1"/>
              <p:nvPr/>
            </p:nvSpPr>
            <p:spPr>
              <a:xfrm>
                <a:off x="2976" y="25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087" name="Google Shape;2087;p64"/>
              <p:cNvSpPr txBox="1"/>
              <p:nvPr/>
            </p:nvSpPr>
            <p:spPr>
              <a:xfrm>
                <a:off x="3888" y="2544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2088" name="Google Shape;2088;p64"/>
            <p:cNvGrpSpPr/>
            <p:nvPr/>
          </p:nvGrpSpPr>
          <p:grpSpPr>
            <a:xfrm>
              <a:off x="816" y="2830"/>
              <a:ext cx="4176" cy="288"/>
              <a:chOff x="816" y="2832"/>
              <a:chExt cx="4176" cy="288"/>
            </a:xfrm>
          </p:grpSpPr>
          <p:sp>
            <p:nvSpPr>
              <p:cNvPr id="2089" name="Google Shape;2089;p64"/>
              <p:cNvSpPr txBox="1"/>
              <p:nvPr/>
            </p:nvSpPr>
            <p:spPr>
              <a:xfrm>
                <a:off x="816" y="2832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090" name="Google Shape;2090;p64"/>
              <p:cNvSpPr txBox="1"/>
              <p:nvPr/>
            </p:nvSpPr>
            <p:spPr>
              <a:xfrm>
                <a:off x="2064" y="2832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091" name="Google Shape;2091;p64"/>
              <p:cNvSpPr txBox="1"/>
              <p:nvPr/>
            </p:nvSpPr>
            <p:spPr>
              <a:xfrm>
                <a:off x="3888" y="2832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092" name="Google Shape;2092;p64"/>
              <p:cNvSpPr txBox="1"/>
              <p:nvPr/>
            </p:nvSpPr>
            <p:spPr>
              <a:xfrm>
                <a:off x="2976" y="2832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093" name="Google Shape;2093;p64"/>
            <p:cNvGrpSpPr/>
            <p:nvPr/>
          </p:nvGrpSpPr>
          <p:grpSpPr>
            <a:xfrm>
              <a:off x="816" y="3118"/>
              <a:ext cx="4176" cy="288"/>
              <a:chOff x="816" y="3120"/>
              <a:chExt cx="4176" cy="288"/>
            </a:xfrm>
          </p:grpSpPr>
          <p:sp>
            <p:nvSpPr>
              <p:cNvPr id="2094" name="Google Shape;2094;p64"/>
              <p:cNvSpPr txBox="1"/>
              <p:nvPr/>
            </p:nvSpPr>
            <p:spPr>
              <a:xfrm>
                <a:off x="816" y="312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095" name="Google Shape;2095;p64"/>
              <p:cNvSpPr txBox="1"/>
              <p:nvPr/>
            </p:nvSpPr>
            <p:spPr>
              <a:xfrm>
                <a:off x="2064" y="312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096" name="Google Shape;2096;p64"/>
              <p:cNvSpPr txBox="1"/>
              <p:nvPr/>
            </p:nvSpPr>
            <p:spPr>
              <a:xfrm>
                <a:off x="2976" y="312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097" name="Google Shape;2097;p64"/>
              <p:cNvSpPr txBox="1"/>
              <p:nvPr/>
            </p:nvSpPr>
            <p:spPr>
              <a:xfrm>
                <a:off x="3888" y="312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2098" name="Google Shape;2098;p64"/>
            <p:cNvGrpSpPr/>
            <p:nvPr/>
          </p:nvGrpSpPr>
          <p:grpSpPr>
            <a:xfrm>
              <a:off x="816" y="3406"/>
              <a:ext cx="4176" cy="288"/>
              <a:chOff x="816" y="3408"/>
              <a:chExt cx="4176" cy="288"/>
            </a:xfrm>
          </p:grpSpPr>
          <p:sp>
            <p:nvSpPr>
              <p:cNvPr id="2099" name="Google Shape;2099;p64"/>
              <p:cNvSpPr txBox="1"/>
              <p:nvPr/>
            </p:nvSpPr>
            <p:spPr>
              <a:xfrm>
                <a:off x="816" y="340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100" name="Google Shape;2100;p64"/>
              <p:cNvSpPr txBox="1"/>
              <p:nvPr/>
            </p:nvSpPr>
            <p:spPr>
              <a:xfrm>
                <a:off x="2064" y="340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01" name="Google Shape;2101;p64"/>
              <p:cNvSpPr txBox="1"/>
              <p:nvPr/>
            </p:nvSpPr>
            <p:spPr>
              <a:xfrm>
                <a:off x="3888" y="340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102" name="Google Shape;2102;p64"/>
              <p:cNvSpPr txBox="1"/>
              <p:nvPr/>
            </p:nvSpPr>
            <p:spPr>
              <a:xfrm>
                <a:off x="2976" y="340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103" name="Google Shape;2103;p64"/>
            <p:cNvGrpSpPr/>
            <p:nvPr/>
          </p:nvGrpSpPr>
          <p:grpSpPr>
            <a:xfrm>
              <a:off x="816" y="3694"/>
              <a:ext cx="4176" cy="288"/>
              <a:chOff x="816" y="3696"/>
              <a:chExt cx="4176" cy="288"/>
            </a:xfrm>
          </p:grpSpPr>
          <p:sp>
            <p:nvSpPr>
              <p:cNvPr id="2104" name="Google Shape;2104;p64"/>
              <p:cNvSpPr txBox="1"/>
              <p:nvPr/>
            </p:nvSpPr>
            <p:spPr>
              <a:xfrm>
                <a:off x="816" y="369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105" name="Google Shape;2105;p64"/>
              <p:cNvSpPr txBox="1"/>
              <p:nvPr/>
            </p:nvSpPr>
            <p:spPr>
              <a:xfrm>
                <a:off x="2064" y="369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06" name="Google Shape;2106;p64"/>
              <p:cNvSpPr txBox="1"/>
              <p:nvPr/>
            </p:nvSpPr>
            <p:spPr>
              <a:xfrm>
                <a:off x="2976" y="369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07" name="Google Shape;2107;p64"/>
              <p:cNvSpPr txBox="1"/>
              <p:nvPr/>
            </p:nvSpPr>
            <p:spPr>
              <a:xfrm>
                <a:off x="3888" y="369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</p:grpSp>
      <p:grpSp>
        <p:nvGrpSpPr>
          <p:cNvPr id="2108" name="Google Shape;2108;p64"/>
          <p:cNvGrpSpPr/>
          <p:nvPr/>
        </p:nvGrpSpPr>
        <p:grpSpPr>
          <a:xfrm>
            <a:off x="1295400" y="3654425"/>
            <a:ext cx="6629400" cy="2670175"/>
            <a:chOff x="816" y="2302"/>
            <a:chExt cx="4176" cy="1682"/>
          </a:xfrm>
        </p:grpSpPr>
        <p:grpSp>
          <p:nvGrpSpPr>
            <p:cNvPr id="2109" name="Google Shape;2109;p64"/>
            <p:cNvGrpSpPr/>
            <p:nvPr/>
          </p:nvGrpSpPr>
          <p:grpSpPr>
            <a:xfrm>
              <a:off x="816" y="2302"/>
              <a:ext cx="4176" cy="288"/>
              <a:chOff x="816" y="2295"/>
              <a:chExt cx="4176" cy="288"/>
            </a:xfrm>
          </p:grpSpPr>
          <p:sp>
            <p:nvSpPr>
              <p:cNvPr id="2110" name="Google Shape;2110;p64"/>
              <p:cNvSpPr txBox="1"/>
              <p:nvPr/>
            </p:nvSpPr>
            <p:spPr>
              <a:xfrm>
                <a:off x="816" y="2295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111" name="Google Shape;2111;p64"/>
              <p:cNvSpPr txBox="1"/>
              <p:nvPr/>
            </p:nvSpPr>
            <p:spPr>
              <a:xfrm>
                <a:off x="2064" y="2295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112" name="Google Shape;2112;p64"/>
              <p:cNvSpPr txBox="1"/>
              <p:nvPr/>
            </p:nvSpPr>
            <p:spPr>
              <a:xfrm>
                <a:off x="3888" y="2295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113" name="Google Shape;2113;p64"/>
              <p:cNvSpPr txBox="1"/>
              <p:nvPr/>
            </p:nvSpPr>
            <p:spPr>
              <a:xfrm>
                <a:off x="2976" y="2295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114" name="Google Shape;2114;p64"/>
              <p:cNvSpPr txBox="1"/>
              <p:nvPr/>
            </p:nvSpPr>
            <p:spPr>
              <a:xfrm>
                <a:off x="2976" y="2295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115" name="Google Shape;2115;p64"/>
              <p:cNvSpPr txBox="1"/>
              <p:nvPr/>
            </p:nvSpPr>
            <p:spPr>
              <a:xfrm>
                <a:off x="2976" y="2295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116" name="Google Shape;2116;p64"/>
            <p:cNvGrpSpPr/>
            <p:nvPr/>
          </p:nvGrpSpPr>
          <p:grpSpPr>
            <a:xfrm>
              <a:off x="816" y="2544"/>
              <a:ext cx="4176" cy="288"/>
              <a:chOff x="816" y="3120"/>
              <a:chExt cx="4176" cy="288"/>
            </a:xfrm>
          </p:grpSpPr>
          <p:sp>
            <p:nvSpPr>
              <p:cNvPr id="2117" name="Google Shape;2117;p64"/>
              <p:cNvSpPr txBox="1"/>
              <p:nvPr/>
            </p:nvSpPr>
            <p:spPr>
              <a:xfrm>
                <a:off x="816" y="3120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118" name="Google Shape;2118;p64"/>
              <p:cNvSpPr txBox="1"/>
              <p:nvPr/>
            </p:nvSpPr>
            <p:spPr>
              <a:xfrm>
                <a:off x="2064" y="312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19" name="Google Shape;2119;p64"/>
              <p:cNvSpPr txBox="1"/>
              <p:nvPr/>
            </p:nvSpPr>
            <p:spPr>
              <a:xfrm>
                <a:off x="2976" y="3120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20" name="Google Shape;2120;p64"/>
              <p:cNvSpPr txBox="1"/>
              <p:nvPr/>
            </p:nvSpPr>
            <p:spPr>
              <a:xfrm>
                <a:off x="3888" y="3120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2121" name="Google Shape;2121;p64"/>
            <p:cNvGrpSpPr/>
            <p:nvPr/>
          </p:nvGrpSpPr>
          <p:grpSpPr>
            <a:xfrm>
              <a:off x="816" y="2832"/>
              <a:ext cx="4176" cy="288"/>
              <a:chOff x="816" y="3696"/>
              <a:chExt cx="4176" cy="288"/>
            </a:xfrm>
          </p:grpSpPr>
          <p:sp>
            <p:nvSpPr>
              <p:cNvPr id="2122" name="Google Shape;2122;p64"/>
              <p:cNvSpPr txBox="1"/>
              <p:nvPr/>
            </p:nvSpPr>
            <p:spPr>
              <a:xfrm>
                <a:off x="816" y="369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123" name="Google Shape;2123;p64"/>
              <p:cNvSpPr txBox="1"/>
              <p:nvPr/>
            </p:nvSpPr>
            <p:spPr>
              <a:xfrm>
                <a:off x="2064" y="369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24" name="Google Shape;2124;p64"/>
              <p:cNvSpPr txBox="1"/>
              <p:nvPr/>
            </p:nvSpPr>
            <p:spPr>
              <a:xfrm>
                <a:off x="2976" y="369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125" name="Google Shape;2125;p64"/>
              <p:cNvSpPr txBox="1"/>
              <p:nvPr/>
            </p:nvSpPr>
            <p:spPr>
              <a:xfrm>
                <a:off x="3888" y="369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sp>
          <p:nvSpPr>
            <p:cNvPr id="2126" name="Google Shape;2126;p64"/>
            <p:cNvSpPr/>
            <p:nvPr/>
          </p:nvSpPr>
          <p:spPr>
            <a:xfrm>
              <a:off x="816" y="3120"/>
              <a:ext cx="4176" cy="8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132" name="Google Shape;2132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133" name="Google Shape;2133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134" name="Google Shape;2134;p65"/>
          <p:cNvGrpSpPr/>
          <p:nvPr/>
        </p:nvGrpSpPr>
        <p:grpSpPr>
          <a:xfrm>
            <a:off x="1095375" y="1462087"/>
            <a:ext cx="3476625" cy="2362200"/>
            <a:chOff x="690" y="96"/>
            <a:chExt cx="2190" cy="1488"/>
          </a:xfrm>
        </p:grpSpPr>
        <p:grpSp>
          <p:nvGrpSpPr>
            <p:cNvPr id="2135" name="Google Shape;2135;p65"/>
            <p:cNvGrpSpPr/>
            <p:nvPr/>
          </p:nvGrpSpPr>
          <p:grpSpPr>
            <a:xfrm>
              <a:off x="720" y="720"/>
              <a:ext cx="2160" cy="288"/>
              <a:chOff x="720" y="768"/>
              <a:chExt cx="2160" cy="288"/>
            </a:xfrm>
          </p:grpSpPr>
          <p:sp>
            <p:nvSpPr>
              <p:cNvPr id="2136" name="Google Shape;2136;p65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137" name="Google Shape;2137;p65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138" name="Google Shape;2138;p65"/>
            <p:cNvGrpSpPr/>
            <p:nvPr/>
          </p:nvGrpSpPr>
          <p:grpSpPr>
            <a:xfrm>
              <a:off x="720" y="1008"/>
              <a:ext cx="2160" cy="288"/>
              <a:chOff x="720" y="1056"/>
              <a:chExt cx="2160" cy="288"/>
            </a:xfrm>
          </p:grpSpPr>
          <p:sp>
            <p:nvSpPr>
              <p:cNvPr id="2139" name="Google Shape;2139;p65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140" name="Google Shape;2140;p65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141" name="Google Shape;2141;p65"/>
            <p:cNvGrpSpPr/>
            <p:nvPr/>
          </p:nvGrpSpPr>
          <p:grpSpPr>
            <a:xfrm>
              <a:off x="720" y="1296"/>
              <a:ext cx="2160" cy="288"/>
              <a:chOff x="720" y="1344"/>
              <a:chExt cx="2160" cy="288"/>
            </a:xfrm>
          </p:grpSpPr>
          <p:sp>
            <p:nvSpPr>
              <p:cNvPr id="2142" name="Google Shape;2142;p65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143" name="Google Shape;2143;p65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144" name="Google Shape;2144;p65"/>
            <p:cNvGrpSpPr/>
            <p:nvPr/>
          </p:nvGrpSpPr>
          <p:grpSpPr>
            <a:xfrm>
              <a:off x="720" y="432"/>
              <a:ext cx="2160" cy="288"/>
              <a:chOff x="720" y="480"/>
              <a:chExt cx="2160" cy="288"/>
            </a:xfrm>
          </p:grpSpPr>
          <p:sp>
            <p:nvSpPr>
              <p:cNvPr id="2145" name="Google Shape;2145;p65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2146" name="Google Shape;2146;p65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sp>
          <p:nvSpPr>
            <p:cNvPr id="2147" name="Google Shape;2147;p65"/>
            <p:cNvSpPr txBox="1"/>
            <p:nvPr/>
          </p:nvSpPr>
          <p:spPr>
            <a:xfrm>
              <a:off x="690" y="96"/>
              <a:ext cx="129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</a:t>
              </a:r>
              <a:endParaRPr/>
            </a:p>
          </p:txBody>
        </p:sp>
      </p:grpSp>
      <p:grpSp>
        <p:nvGrpSpPr>
          <p:cNvPr id="2148" name="Google Shape;2148;p65"/>
          <p:cNvGrpSpPr/>
          <p:nvPr/>
        </p:nvGrpSpPr>
        <p:grpSpPr>
          <a:xfrm>
            <a:off x="5029200" y="1462087"/>
            <a:ext cx="3276600" cy="1905000"/>
            <a:chOff x="3168" y="96"/>
            <a:chExt cx="2064" cy="1200"/>
          </a:xfrm>
        </p:grpSpPr>
        <p:sp>
          <p:nvSpPr>
            <p:cNvPr id="2149" name="Google Shape;2149;p65"/>
            <p:cNvSpPr txBox="1"/>
            <p:nvPr/>
          </p:nvSpPr>
          <p:spPr>
            <a:xfrm>
              <a:off x="3216" y="720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150" name="Google Shape;2150;p65"/>
            <p:cNvSpPr txBox="1"/>
            <p:nvPr/>
          </p:nvSpPr>
          <p:spPr>
            <a:xfrm>
              <a:off x="4128" y="720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151" name="Google Shape;2151;p65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152" name="Google Shape;2152;p65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153" name="Google Shape;2153;p65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154" name="Google Shape;2154;p65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155" name="Google Shape;2155;p65"/>
            <p:cNvSpPr txBox="1"/>
            <p:nvPr/>
          </p:nvSpPr>
          <p:spPr>
            <a:xfrm>
              <a:off x="3216" y="1008"/>
              <a:ext cx="91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156" name="Google Shape;2156;p65"/>
            <p:cNvSpPr txBox="1"/>
            <p:nvPr/>
          </p:nvSpPr>
          <p:spPr>
            <a:xfrm>
              <a:off x="4128" y="1008"/>
              <a:ext cx="110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157" name="Google Shape;2157;p65"/>
            <p:cNvSpPr txBox="1"/>
            <p:nvPr/>
          </p:nvSpPr>
          <p:spPr>
            <a:xfrm>
              <a:off x="3216" y="432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2158" name="Google Shape;2158;p65"/>
            <p:cNvSpPr txBox="1"/>
            <p:nvPr/>
          </p:nvSpPr>
          <p:spPr>
            <a:xfrm>
              <a:off x="4128" y="432"/>
              <a:ext cx="1104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2159" name="Google Shape;2159;p65"/>
            <p:cNvSpPr txBox="1"/>
            <p:nvPr/>
          </p:nvSpPr>
          <p:spPr>
            <a:xfrm>
              <a:off x="3168" y="96"/>
              <a:ext cx="129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Reparti</a:t>
              </a:r>
              <a:endParaRPr/>
            </a:p>
          </p:txBody>
        </p:sp>
      </p:grpSp>
      <p:sp>
        <p:nvSpPr>
          <p:cNvPr id="2160" name="Google Shape;2160;p65"/>
          <p:cNvSpPr txBox="1"/>
          <p:nvPr/>
        </p:nvSpPr>
        <p:spPr>
          <a:xfrm>
            <a:off x="1447800" y="4281487"/>
            <a:ext cx="62198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JOIN Reparti 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166" name="Google Shape;2166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167" name="Google Shape;2167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8" name="Google Shape;2168;p6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 naturale ed equi-join</a:t>
            </a:r>
            <a:endParaRPr/>
          </a:p>
        </p:txBody>
      </p:sp>
      <p:grpSp>
        <p:nvGrpSpPr>
          <p:cNvPr id="2169" name="Google Shape;2169;p66"/>
          <p:cNvGrpSpPr/>
          <p:nvPr/>
        </p:nvGrpSpPr>
        <p:grpSpPr>
          <a:xfrm>
            <a:off x="1143000" y="2438400"/>
            <a:ext cx="3429000" cy="457200"/>
            <a:chOff x="720" y="480"/>
            <a:chExt cx="2160" cy="288"/>
          </a:xfrm>
        </p:grpSpPr>
        <p:sp>
          <p:nvSpPr>
            <p:cNvPr id="2170" name="Google Shape;2170;p66"/>
            <p:cNvSpPr txBox="1"/>
            <p:nvPr/>
          </p:nvSpPr>
          <p:spPr>
            <a:xfrm>
              <a:off x="720" y="480"/>
              <a:ext cx="1248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2171" name="Google Shape;2171;p66"/>
            <p:cNvSpPr txBox="1"/>
            <p:nvPr/>
          </p:nvSpPr>
          <p:spPr>
            <a:xfrm>
              <a:off x="1968" y="480"/>
              <a:ext cx="912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</p:grpSp>
      <p:sp>
        <p:nvSpPr>
          <p:cNvPr id="2172" name="Google Shape;2172;p66"/>
          <p:cNvSpPr txBox="1"/>
          <p:nvPr/>
        </p:nvSpPr>
        <p:spPr>
          <a:xfrm>
            <a:off x="1095375" y="18288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</a:t>
            </a:r>
            <a:endParaRPr/>
          </a:p>
        </p:txBody>
      </p:sp>
      <p:sp>
        <p:nvSpPr>
          <p:cNvPr id="2173" name="Google Shape;2173;p66"/>
          <p:cNvSpPr txBox="1"/>
          <p:nvPr/>
        </p:nvSpPr>
        <p:spPr>
          <a:xfrm>
            <a:off x="5105400" y="24384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Reparto</a:t>
            </a:r>
            <a:endParaRPr/>
          </a:p>
        </p:txBody>
      </p:sp>
      <p:sp>
        <p:nvSpPr>
          <p:cNvPr id="2174" name="Google Shape;2174;p66"/>
          <p:cNvSpPr txBox="1"/>
          <p:nvPr/>
        </p:nvSpPr>
        <p:spPr>
          <a:xfrm>
            <a:off x="6553200" y="2438400"/>
            <a:ext cx="1752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Capo</a:t>
            </a:r>
            <a:endParaRPr/>
          </a:p>
        </p:txBody>
      </p:sp>
      <p:sp>
        <p:nvSpPr>
          <p:cNvPr id="2175" name="Google Shape;2175;p66"/>
          <p:cNvSpPr txBox="1"/>
          <p:nvPr/>
        </p:nvSpPr>
        <p:spPr>
          <a:xfrm>
            <a:off x="5029200" y="18288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Reparti</a:t>
            </a:r>
            <a:endParaRPr/>
          </a:p>
        </p:txBody>
      </p:sp>
      <p:sp>
        <p:nvSpPr>
          <p:cNvPr id="2176" name="Google Shape;2176;p66"/>
          <p:cNvSpPr txBox="1"/>
          <p:nvPr/>
        </p:nvSpPr>
        <p:spPr>
          <a:xfrm>
            <a:off x="1447800" y="3505200"/>
            <a:ext cx="62198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JOIN Reparti </a:t>
            </a:r>
            <a:endParaRPr/>
          </a:p>
        </p:txBody>
      </p:sp>
      <p:sp>
        <p:nvSpPr>
          <p:cNvPr id="2177" name="Google Shape;2177;p66"/>
          <p:cNvSpPr txBox="1"/>
          <p:nvPr/>
        </p:nvSpPr>
        <p:spPr>
          <a:xfrm>
            <a:off x="990600" y="4343400"/>
            <a:ext cx="77724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Impiegato,Reparto,Capo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)</a:t>
            </a:r>
            <a:endParaRPr/>
          </a:p>
        </p:txBody>
      </p:sp>
      <p:sp>
        <p:nvSpPr>
          <p:cNvPr id="2178" name="Google Shape;2178;p66"/>
          <p:cNvSpPr txBox="1"/>
          <p:nvPr/>
        </p:nvSpPr>
        <p:spPr>
          <a:xfrm>
            <a:off x="3200400" y="4984750"/>
            <a:ext cx="541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Codice ← Reparto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(Reparti)</a:t>
            </a:r>
            <a:endParaRPr/>
          </a:p>
        </p:txBody>
      </p:sp>
      <p:sp>
        <p:nvSpPr>
          <p:cNvPr id="2179" name="Google Shape;2179;p66"/>
          <p:cNvSpPr txBox="1"/>
          <p:nvPr/>
        </p:nvSpPr>
        <p:spPr>
          <a:xfrm>
            <a:off x="990600" y="4984750"/>
            <a:ext cx="274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 JOIN</a:t>
            </a:r>
            <a:endParaRPr/>
          </a:p>
        </p:txBody>
      </p:sp>
      <p:sp>
        <p:nvSpPr>
          <p:cNvPr id="2180" name="Google Shape;2180;p66"/>
          <p:cNvSpPr txBox="1"/>
          <p:nvPr/>
        </p:nvSpPr>
        <p:spPr>
          <a:xfrm>
            <a:off x="762000" y="4343400"/>
            <a:ext cx="77724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Reparto=Codice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                                                                         )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186" name="Google Shape;2186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187" name="Google Shape;2187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8" name="Google Shape;2188;p67"/>
          <p:cNvSpPr txBox="1"/>
          <p:nvPr>
            <p:ph type="title"/>
          </p:nvPr>
        </p:nvSpPr>
        <p:spPr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</a:t>
            </a:r>
            <a:endParaRPr/>
          </a:p>
        </p:txBody>
      </p:sp>
      <p:grpSp>
        <p:nvGrpSpPr>
          <p:cNvPr id="2189" name="Google Shape;2189;p67"/>
          <p:cNvGrpSpPr/>
          <p:nvPr/>
        </p:nvGrpSpPr>
        <p:grpSpPr>
          <a:xfrm>
            <a:off x="457200" y="1219200"/>
            <a:ext cx="6934200" cy="381000"/>
            <a:chOff x="288" y="336"/>
            <a:chExt cx="4368" cy="240"/>
          </a:xfrm>
        </p:grpSpPr>
        <p:sp>
          <p:nvSpPr>
            <p:cNvPr id="2190" name="Google Shape;2190;p67"/>
            <p:cNvSpPr txBox="1"/>
            <p:nvPr/>
          </p:nvSpPr>
          <p:spPr>
            <a:xfrm>
              <a:off x="288" y="336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Impiegati </a:t>
              </a:r>
              <a:endParaRPr/>
            </a:p>
          </p:txBody>
        </p:sp>
        <p:grpSp>
          <p:nvGrpSpPr>
            <p:cNvPr id="2191" name="Google Shape;2191;p67"/>
            <p:cNvGrpSpPr/>
            <p:nvPr/>
          </p:nvGrpSpPr>
          <p:grpSpPr>
            <a:xfrm>
              <a:off x="1392" y="336"/>
              <a:ext cx="3264" cy="240"/>
              <a:chOff x="864" y="672"/>
              <a:chExt cx="3264" cy="240"/>
            </a:xfrm>
          </p:grpSpPr>
          <p:sp>
            <p:nvSpPr>
              <p:cNvPr id="2192" name="Google Shape;2192;p67"/>
              <p:cNvSpPr txBox="1"/>
              <p:nvPr/>
            </p:nvSpPr>
            <p:spPr>
              <a:xfrm>
                <a:off x="1824" y="672"/>
                <a:ext cx="816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Nome</a:t>
                </a:r>
                <a:endParaRPr/>
              </a:p>
            </p:txBody>
          </p:sp>
          <p:sp>
            <p:nvSpPr>
              <p:cNvPr id="2193" name="Google Shape;2193;p67"/>
              <p:cNvSpPr txBox="1"/>
              <p:nvPr/>
            </p:nvSpPr>
            <p:spPr>
              <a:xfrm>
                <a:off x="2640" y="672"/>
                <a:ext cx="52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Età</a:t>
                </a:r>
                <a:endParaRPr/>
              </a:p>
            </p:txBody>
          </p:sp>
          <p:sp>
            <p:nvSpPr>
              <p:cNvPr id="2194" name="Google Shape;2194;p67"/>
              <p:cNvSpPr txBox="1"/>
              <p:nvPr/>
            </p:nvSpPr>
            <p:spPr>
              <a:xfrm>
                <a:off x="3168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2195" name="Google Shape;2195;p67"/>
              <p:cNvSpPr txBox="1"/>
              <p:nvPr/>
            </p:nvSpPr>
            <p:spPr>
              <a:xfrm>
                <a:off x="864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</p:grpSp>
      <p:grpSp>
        <p:nvGrpSpPr>
          <p:cNvPr id="2196" name="Google Shape;2196;p67"/>
          <p:cNvGrpSpPr/>
          <p:nvPr/>
        </p:nvGrpSpPr>
        <p:grpSpPr>
          <a:xfrm>
            <a:off x="2209800" y="1600200"/>
            <a:ext cx="5181600" cy="2286000"/>
            <a:chOff x="1392" y="576"/>
            <a:chExt cx="3264" cy="1440"/>
          </a:xfrm>
        </p:grpSpPr>
        <p:grpSp>
          <p:nvGrpSpPr>
            <p:cNvPr id="2197" name="Google Shape;2197;p67"/>
            <p:cNvGrpSpPr/>
            <p:nvPr/>
          </p:nvGrpSpPr>
          <p:grpSpPr>
            <a:xfrm>
              <a:off x="1392" y="816"/>
              <a:ext cx="3264" cy="240"/>
              <a:chOff x="864" y="1152"/>
              <a:chExt cx="3264" cy="240"/>
            </a:xfrm>
          </p:grpSpPr>
          <p:sp>
            <p:nvSpPr>
              <p:cNvPr id="2198" name="Google Shape;2198;p67"/>
              <p:cNvSpPr txBox="1"/>
              <p:nvPr/>
            </p:nvSpPr>
            <p:spPr>
              <a:xfrm>
                <a:off x="1824" y="115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199" name="Google Shape;2199;p67"/>
              <p:cNvSpPr txBox="1"/>
              <p:nvPr/>
            </p:nvSpPr>
            <p:spPr>
              <a:xfrm>
                <a:off x="2640" y="115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2200" name="Google Shape;2200;p67"/>
              <p:cNvSpPr txBox="1"/>
              <p:nvPr/>
            </p:nvSpPr>
            <p:spPr>
              <a:xfrm>
                <a:off x="3168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</a:t>
                </a:r>
                <a:endParaRPr/>
              </a:p>
            </p:txBody>
          </p:sp>
          <p:sp>
            <p:nvSpPr>
              <p:cNvPr id="2201" name="Google Shape;2201;p67"/>
              <p:cNvSpPr txBox="1"/>
              <p:nvPr/>
            </p:nvSpPr>
            <p:spPr>
              <a:xfrm>
                <a:off x="864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2202" name="Google Shape;2202;p67"/>
            <p:cNvGrpSpPr/>
            <p:nvPr/>
          </p:nvGrpSpPr>
          <p:grpSpPr>
            <a:xfrm>
              <a:off x="1392" y="576"/>
              <a:ext cx="3264" cy="240"/>
              <a:chOff x="864" y="912"/>
              <a:chExt cx="3264" cy="240"/>
            </a:xfrm>
          </p:grpSpPr>
          <p:sp>
            <p:nvSpPr>
              <p:cNvPr id="2203" name="Google Shape;2203;p67"/>
              <p:cNvSpPr txBox="1"/>
              <p:nvPr/>
            </p:nvSpPr>
            <p:spPr>
              <a:xfrm>
                <a:off x="1824" y="91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204" name="Google Shape;2204;p67"/>
              <p:cNvSpPr txBox="1"/>
              <p:nvPr/>
            </p:nvSpPr>
            <p:spPr>
              <a:xfrm>
                <a:off x="2640" y="91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</a:t>
                </a:r>
                <a:endParaRPr/>
              </a:p>
            </p:txBody>
          </p:sp>
          <p:sp>
            <p:nvSpPr>
              <p:cNvPr id="2205" name="Google Shape;2205;p67"/>
              <p:cNvSpPr txBox="1"/>
              <p:nvPr/>
            </p:nvSpPr>
            <p:spPr>
              <a:xfrm>
                <a:off x="3168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206" name="Google Shape;2206;p67"/>
              <p:cNvSpPr txBox="1"/>
              <p:nvPr/>
            </p:nvSpPr>
            <p:spPr>
              <a:xfrm>
                <a:off x="864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2207" name="Google Shape;2207;p67"/>
            <p:cNvGrpSpPr/>
            <p:nvPr/>
          </p:nvGrpSpPr>
          <p:grpSpPr>
            <a:xfrm>
              <a:off x="1392" y="1296"/>
              <a:ext cx="3264" cy="240"/>
              <a:chOff x="864" y="1632"/>
              <a:chExt cx="3264" cy="240"/>
            </a:xfrm>
          </p:grpSpPr>
          <p:sp>
            <p:nvSpPr>
              <p:cNvPr id="2208" name="Google Shape;2208;p67"/>
              <p:cNvSpPr txBox="1"/>
              <p:nvPr/>
            </p:nvSpPr>
            <p:spPr>
              <a:xfrm>
                <a:off x="1824" y="163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2209" name="Google Shape;2209;p67"/>
              <p:cNvSpPr txBox="1"/>
              <p:nvPr/>
            </p:nvSpPr>
            <p:spPr>
              <a:xfrm>
                <a:off x="2640" y="163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/>
              </a:p>
            </p:txBody>
          </p:sp>
          <p:sp>
            <p:nvSpPr>
              <p:cNvPr id="2210" name="Google Shape;2210;p67"/>
              <p:cNvSpPr txBox="1"/>
              <p:nvPr/>
            </p:nvSpPr>
            <p:spPr>
              <a:xfrm>
                <a:off x="3168" y="163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211" name="Google Shape;2211;p67"/>
              <p:cNvSpPr txBox="1"/>
              <p:nvPr/>
            </p:nvSpPr>
            <p:spPr>
              <a:xfrm>
                <a:off x="864" y="163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2212" name="Google Shape;2212;p67"/>
            <p:cNvGrpSpPr/>
            <p:nvPr/>
          </p:nvGrpSpPr>
          <p:grpSpPr>
            <a:xfrm>
              <a:off x="1392" y="1056"/>
              <a:ext cx="3264" cy="240"/>
              <a:chOff x="864" y="1392"/>
              <a:chExt cx="3264" cy="240"/>
            </a:xfrm>
          </p:grpSpPr>
          <p:sp>
            <p:nvSpPr>
              <p:cNvPr id="2213" name="Google Shape;2213;p67"/>
              <p:cNvSpPr txBox="1"/>
              <p:nvPr/>
            </p:nvSpPr>
            <p:spPr>
              <a:xfrm>
                <a:off x="1824" y="139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214" name="Google Shape;2214;p67"/>
              <p:cNvSpPr txBox="1"/>
              <p:nvPr/>
            </p:nvSpPr>
            <p:spPr>
              <a:xfrm>
                <a:off x="2640" y="139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215" name="Google Shape;2215;p67"/>
              <p:cNvSpPr txBox="1"/>
              <p:nvPr/>
            </p:nvSpPr>
            <p:spPr>
              <a:xfrm>
                <a:off x="3168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endParaRPr/>
              </a:p>
            </p:txBody>
          </p:sp>
          <p:sp>
            <p:nvSpPr>
              <p:cNvPr id="2216" name="Google Shape;2216;p67"/>
              <p:cNvSpPr txBox="1"/>
              <p:nvPr/>
            </p:nvSpPr>
            <p:spPr>
              <a:xfrm>
                <a:off x="864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2217" name="Google Shape;2217;p67"/>
            <p:cNvGrpSpPr/>
            <p:nvPr/>
          </p:nvGrpSpPr>
          <p:grpSpPr>
            <a:xfrm>
              <a:off x="1392" y="1536"/>
              <a:ext cx="3264" cy="240"/>
              <a:chOff x="864" y="1872"/>
              <a:chExt cx="3264" cy="240"/>
            </a:xfrm>
          </p:grpSpPr>
          <p:sp>
            <p:nvSpPr>
              <p:cNvPr id="2218" name="Google Shape;2218;p67"/>
              <p:cNvSpPr txBox="1"/>
              <p:nvPr/>
            </p:nvSpPr>
            <p:spPr>
              <a:xfrm>
                <a:off x="1824" y="187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219" name="Google Shape;2219;p67"/>
              <p:cNvSpPr txBox="1"/>
              <p:nvPr/>
            </p:nvSpPr>
            <p:spPr>
              <a:xfrm>
                <a:off x="2640" y="187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220" name="Google Shape;2220;p67"/>
              <p:cNvSpPr txBox="1"/>
              <p:nvPr/>
            </p:nvSpPr>
            <p:spPr>
              <a:xfrm>
                <a:off x="3168" y="187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/>
              </a:p>
            </p:txBody>
          </p:sp>
          <p:sp>
            <p:nvSpPr>
              <p:cNvPr id="2221" name="Google Shape;2221;p67"/>
              <p:cNvSpPr txBox="1"/>
              <p:nvPr/>
            </p:nvSpPr>
            <p:spPr>
              <a:xfrm>
                <a:off x="864" y="187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4076</a:t>
                </a:r>
                <a:endParaRPr/>
              </a:p>
            </p:txBody>
          </p:sp>
        </p:grpSp>
        <p:grpSp>
          <p:nvGrpSpPr>
            <p:cNvPr id="2222" name="Google Shape;2222;p67"/>
            <p:cNvGrpSpPr/>
            <p:nvPr/>
          </p:nvGrpSpPr>
          <p:grpSpPr>
            <a:xfrm>
              <a:off x="1392" y="1776"/>
              <a:ext cx="3264" cy="240"/>
              <a:chOff x="864" y="2112"/>
              <a:chExt cx="3264" cy="240"/>
            </a:xfrm>
          </p:grpSpPr>
          <p:sp>
            <p:nvSpPr>
              <p:cNvPr id="2223" name="Google Shape;2223;p67"/>
              <p:cNvSpPr txBox="1"/>
              <p:nvPr/>
            </p:nvSpPr>
            <p:spPr>
              <a:xfrm>
                <a:off x="1824" y="211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Lupi</a:t>
                </a:r>
                <a:endParaRPr/>
              </a:p>
            </p:txBody>
          </p:sp>
          <p:sp>
            <p:nvSpPr>
              <p:cNvPr id="2224" name="Google Shape;2224;p67"/>
              <p:cNvSpPr txBox="1"/>
              <p:nvPr/>
            </p:nvSpPr>
            <p:spPr>
              <a:xfrm>
                <a:off x="2640" y="211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46</a:t>
                </a:r>
                <a:endParaRPr/>
              </a:p>
            </p:txBody>
          </p:sp>
          <p:sp>
            <p:nvSpPr>
              <p:cNvPr id="2225" name="Google Shape;2225;p67"/>
              <p:cNvSpPr txBox="1"/>
              <p:nvPr/>
            </p:nvSpPr>
            <p:spPr>
              <a:xfrm>
                <a:off x="3168" y="21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2226" name="Google Shape;2226;p67"/>
              <p:cNvSpPr txBox="1"/>
              <p:nvPr/>
            </p:nvSpPr>
            <p:spPr>
              <a:xfrm>
                <a:off x="864" y="21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8123</a:t>
                </a:r>
                <a:endParaRPr/>
              </a:p>
            </p:txBody>
          </p:sp>
        </p:grpSp>
      </p:grpSp>
      <p:grpSp>
        <p:nvGrpSpPr>
          <p:cNvPr id="2227" name="Google Shape;2227;p67"/>
          <p:cNvGrpSpPr/>
          <p:nvPr/>
        </p:nvGrpSpPr>
        <p:grpSpPr>
          <a:xfrm>
            <a:off x="1219200" y="3962400"/>
            <a:ext cx="5638800" cy="381000"/>
            <a:chOff x="768" y="2352"/>
            <a:chExt cx="3552" cy="240"/>
          </a:xfrm>
        </p:grpSpPr>
        <p:sp>
          <p:nvSpPr>
            <p:cNvPr id="2228" name="Google Shape;2228;p67"/>
            <p:cNvSpPr txBox="1"/>
            <p:nvPr/>
          </p:nvSpPr>
          <p:spPr>
            <a:xfrm>
              <a:off x="768" y="2352"/>
              <a:ext cx="1488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Supervisione </a:t>
              </a:r>
              <a:endParaRPr/>
            </a:p>
          </p:txBody>
        </p:sp>
        <p:sp>
          <p:nvSpPr>
            <p:cNvPr id="2229" name="Google Shape;2229;p67"/>
            <p:cNvSpPr txBox="1"/>
            <p:nvPr/>
          </p:nvSpPr>
          <p:spPr>
            <a:xfrm>
              <a:off x="2400" y="2352"/>
              <a:ext cx="100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2230" name="Google Shape;2230;p67"/>
            <p:cNvSpPr txBox="1"/>
            <p:nvPr/>
          </p:nvSpPr>
          <p:spPr>
            <a:xfrm>
              <a:off x="3408" y="2352"/>
              <a:ext cx="91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</p:grpSp>
      <p:grpSp>
        <p:nvGrpSpPr>
          <p:cNvPr id="2231" name="Google Shape;2231;p67"/>
          <p:cNvGrpSpPr/>
          <p:nvPr/>
        </p:nvGrpSpPr>
        <p:grpSpPr>
          <a:xfrm>
            <a:off x="3810000" y="4343400"/>
            <a:ext cx="3048000" cy="1905000"/>
            <a:chOff x="2400" y="2592"/>
            <a:chExt cx="1920" cy="1200"/>
          </a:xfrm>
        </p:grpSpPr>
        <p:sp>
          <p:nvSpPr>
            <p:cNvPr id="2232" name="Google Shape;2232;p67"/>
            <p:cNvSpPr txBox="1"/>
            <p:nvPr/>
          </p:nvSpPr>
          <p:spPr>
            <a:xfrm>
              <a:off x="2400" y="2832"/>
              <a:ext cx="100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5998</a:t>
              </a:r>
              <a:endParaRPr/>
            </a:p>
          </p:txBody>
        </p:sp>
        <p:sp>
          <p:nvSpPr>
            <p:cNvPr id="2233" name="Google Shape;2233;p67"/>
            <p:cNvSpPr txBox="1"/>
            <p:nvPr/>
          </p:nvSpPr>
          <p:spPr>
            <a:xfrm>
              <a:off x="2400" y="2592"/>
              <a:ext cx="100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7309</a:t>
              </a:r>
              <a:endParaRPr/>
            </a:p>
          </p:txBody>
        </p:sp>
        <p:sp>
          <p:nvSpPr>
            <p:cNvPr id="2234" name="Google Shape;2234;p67"/>
            <p:cNvSpPr txBox="1"/>
            <p:nvPr/>
          </p:nvSpPr>
          <p:spPr>
            <a:xfrm>
              <a:off x="2400" y="3312"/>
              <a:ext cx="100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5698</a:t>
              </a:r>
              <a:endParaRPr/>
            </a:p>
          </p:txBody>
        </p:sp>
        <p:sp>
          <p:nvSpPr>
            <p:cNvPr id="2235" name="Google Shape;2235;p67"/>
            <p:cNvSpPr txBox="1"/>
            <p:nvPr/>
          </p:nvSpPr>
          <p:spPr>
            <a:xfrm>
              <a:off x="2400" y="3072"/>
              <a:ext cx="100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9553</a:t>
              </a:r>
              <a:endParaRPr/>
            </a:p>
          </p:txBody>
        </p:sp>
        <p:sp>
          <p:nvSpPr>
            <p:cNvPr id="2236" name="Google Shape;2236;p67"/>
            <p:cNvSpPr txBox="1"/>
            <p:nvPr/>
          </p:nvSpPr>
          <p:spPr>
            <a:xfrm>
              <a:off x="2400" y="3552"/>
              <a:ext cx="100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4076</a:t>
              </a:r>
              <a:endParaRPr/>
            </a:p>
          </p:txBody>
        </p:sp>
        <p:sp>
          <p:nvSpPr>
            <p:cNvPr id="2237" name="Google Shape;2237;p67"/>
            <p:cNvSpPr txBox="1"/>
            <p:nvPr/>
          </p:nvSpPr>
          <p:spPr>
            <a:xfrm>
              <a:off x="3408" y="2832"/>
              <a:ext cx="91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5698</a:t>
              </a:r>
              <a:endParaRPr/>
            </a:p>
          </p:txBody>
        </p:sp>
        <p:sp>
          <p:nvSpPr>
            <p:cNvPr id="2238" name="Google Shape;2238;p67"/>
            <p:cNvSpPr txBox="1"/>
            <p:nvPr/>
          </p:nvSpPr>
          <p:spPr>
            <a:xfrm>
              <a:off x="3408" y="2592"/>
              <a:ext cx="91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5698</a:t>
              </a:r>
              <a:endParaRPr/>
            </a:p>
          </p:txBody>
        </p:sp>
        <p:sp>
          <p:nvSpPr>
            <p:cNvPr id="2239" name="Google Shape;2239;p67"/>
            <p:cNvSpPr txBox="1"/>
            <p:nvPr/>
          </p:nvSpPr>
          <p:spPr>
            <a:xfrm>
              <a:off x="3408" y="3312"/>
              <a:ext cx="91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4076</a:t>
              </a:r>
              <a:endParaRPr/>
            </a:p>
          </p:txBody>
        </p:sp>
        <p:sp>
          <p:nvSpPr>
            <p:cNvPr id="2240" name="Google Shape;2240;p67"/>
            <p:cNvSpPr txBox="1"/>
            <p:nvPr/>
          </p:nvSpPr>
          <p:spPr>
            <a:xfrm>
              <a:off x="3408" y="3072"/>
              <a:ext cx="91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4076</a:t>
              </a:r>
              <a:endParaRPr/>
            </a:p>
          </p:txBody>
        </p:sp>
        <p:sp>
          <p:nvSpPr>
            <p:cNvPr id="2241" name="Google Shape;2241;p67"/>
            <p:cNvSpPr txBox="1"/>
            <p:nvPr/>
          </p:nvSpPr>
          <p:spPr>
            <a:xfrm>
              <a:off x="3408" y="3552"/>
              <a:ext cx="912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8123</a:t>
              </a:r>
              <a:endParaRPr/>
            </a:p>
          </p:txBody>
        </p:sp>
      </p:grp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247" name="Google Shape;2247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248" name="Google Shape;2248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9" name="Google Shape;2249;p68"/>
          <p:cNvSpPr txBox="1"/>
          <p:nvPr>
            <p:ph idx="1" type="body"/>
          </p:nvPr>
        </p:nvSpPr>
        <p:spPr>
          <a:xfrm>
            <a:off x="381000" y="1371600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nome, età e stipendio degli impiegati che guadagnano più di 40 milioni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255" name="Google Shape;2255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256" name="Google Shape;2256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257" name="Google Shape;2257;p69"/>
          <p:cNvGrpSpPr/>
          <p:nvPr/>
        </p:nvGrpSpPr>
        <p:grpSpPr>
          <a:xfrm>
            <a:off x="228600" y="1143000"/>
            <a:ext cx="6934200" cy="381000"/>
            <a:chOff x="288" y="336"/>
            <a:chExt cx="4368" cy="240"/>
          </a:xfrm>
        </p:grpSpPr>
        <p:sp>
          <p:nvSpPr>
            <p:cNvPr id="2258" name="Google Shape;2258;p69"/>
            <p:cNvSpPr txBox="1"/>
            <p:nvPr/>
          </p:nvSpPr>
          <p:spPr>
            <a:xfrm>
              <a:off x="288" y="336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59" name="Google Shape;2259;p69"/>
            <p:cNvGrpSpPr/>
            <p:nvPr/>
          </p:nvGrpSpPr>
          <p:grpSpPr>
            <a:xfrm>
              <a:off x="1392" y="336"/>
              <a:ext cx="3264" cy="240"/>
              <a:chOff x="864" y="672"/>
              <a:chExt cx="3264" cy="240"/>
            </a:xfrm>
          </p:grpSpPr>
          <p:sp>
            <p:nvSpPr>
              <p:cNvPr id="2260" name="Google Shape;2260;p69"/>
              <p:cNvSpPr txBox="1"/>
              <p:nvPr/>
            </p:nvSpPr>
            <p:spPr>
              <a:xfrm>
                <a:off x="1824" y="672"/>
                <a:ext cx="816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Nome</a:t>
                </a:r>
                <a:endParaRPr/>
              </a:p>
            </p:txBody>
          </p:sp>
          <p:sp>
            <p:nvSpPr>
              <p:cNvPr id="2261" name="Google Shape;2261;p69"/>
              <p:cNvSpPr txBox="1"/>
              <p:nvPr/>
            </p:nvSpPr>
            <p:spPr>
              <a:xfrm>
                <a:off x="2640" y="672"/>
                <a:ext cx="52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Età</a:t>
                </a:r>
                <a:endParaRPr/>
              </a:p>
            </p:txBody>
          </p:sp>
          <p:sp>
            <p:nvSpPr>
              <p:cNvPr id="2262" name="Google Shape;2262;p69"/>
              <p:cNvSpPr txBox="1"/>
              <p:nvPr/>
            </p:nvSpPr>
            <p:spPr>
              <a:xfrm>
                <a:off x="3168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2263" name="Google Shape;2263;p69"/>
              <p:cNvSpPr txBox="1"/>
              <p:nvPr/>
            </p:nvSpPr>
            <p:spPr>
              <a:xfrm>
                <a:off x="864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</p:grpSp>
      <p:grpSp>
        <p:nvGrpSpPr>
          <p:cNvPr id="2264" name="Google Shape;2264;p69"/>
          <p:cNvGrpSpPr/>
          <p:nvPr/>
        </p:nvGrpSpPr>
        <p:grpSpPr>
          <a:xfrm>
            <a:off x="1981200" y="1524000"/>
            <a:ext cx="5181600" cy="2286000"/>
            <a:chOff x="1392" y="576"/>
            <a:chExt cx="3264" cy="1440"/>
          </a:xfrm>
        </p:grpSpPr>
        <p:grpSp>
          <p:nvGrpSpPr>
            <p:cNvPr id="2265" name="Google Shape;2265;p69"/>
            <p:cNvGrpSpPr/>
            <p:nvPr/>
          </p:nvGrpSpPr>
          <p:grpSpPr>
            <a:xfrm>
              <a:off x="1392" y="816"/>
              <a:ext cx="3264" cy="240"/>
              <a:chOff x="864" y="1152"/>
              <a:chExt cx="3264" cy="240"/>
            </a:xfrm>
          </p:grpSpPr>
          <p:sp>
            <p:nvSpPr>
              <p:cNvPr id="2266" name="Google Shape;2266;p69"/>
              <p:cNvSpPr txBox="1"/>
              <p:nvPr/>
            </p:nvSpPr>
            <p:spPr>
              <a:xfrm>
                <a:off x="1824" y="115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267" name="Google Shape;2267;p69"/>
              <p:cNvSpPr txBox="1"/>
              <p:nvPr/>
            </p:nvSpPr>
            <p:spPr>
              <a:xfrm>
                <a:off x="2640" y="115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2268" name="Google Shape;2268;p69"/>
              <p:cNvSpPr txBox="1"/>
              <p:nvPr/>
            </p:nvSpPr>
            <p:spPr>
              <a:xfrm>
                <a:off x="3168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</a:t>
                </a:r>
                <a:endParaRPr/>
              </a:p>
            </p:txBody>
          </p:sp>
          <p:sp>
            <p:nvSpPr>
              <p:cNvPr id="2269" name="Google Shape;2269;p69"/>
              <p:cNvSpPr txBox="1"/>
              <p:nvPr/>
            </p:nvSpPr>
            <p:spPr>
              <a:xfrm>
                <a:off x="864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2270" name="Google Shape;2270;p69"/>
            <p:cNvGrpSpPr/>
            <p:nvPr/>
          </p:nvGrpSpPr>
          <p:grpSpPr>
            <a:xfrm>
              <a:off x="1392" y="576"/>
              <a:ext cx="3264" cy="240"/>
              <a:chOff x="864" y="912"/>
              <a:chExt cx="3264" cy="240"/>
            </a:xfrm>
          </p:grpSpPr>
          <p:sp>
            <p:nvSpPr>
              <p:cNvPr id="2271" name="Google Shape;2271;p69"/>
              <p:cNvSpPr txBox="1"/>
              <p:nvPr/>
            </p:nvSpPr>
            <p:spPr>
              <a:xfrm>
                <a:off x="1824" y="91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272" name="Google Shape;2272;p69"/>
              <p:cNvSpPr txBox="1"/>
              <p:nvPr/>
            </p:nvSpPr>
            <p:spPr>
              <a:xfrm>
                <a:off x="2640" y="91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</a:t>
                </a:r>
                <a:endParaRPr/>
              </a:p>
            </p:txBody>
          </p:sp>
          <p:sp>
            <p:nvSpPr>
              <p:cNvPr id="2273" name="Google Shape;2273;p69"/>
              <p:cNvSpPr txBox="1"/>
              <p:nvPr/>
            </p:nvSpPr>
            <p:spPr>
              <a:xfrm>
                <a:off x="3168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274" name="Google Shape;2274;p69"/>
              <p:cNvSpPr txBox="1"/>
              <p:nvPr/>
            </p:nvSpPr>
            <p:spPr>
              <a:xfrm>
                <a:off x="864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2275" name="Google Shape;2275;p69"/>
            <p:cNvGrpSpPr/>
            <p:nvPr/>
          </p:nvGrpSpPr>
          <p:grpSpPr>
            <a:xfrm>
              <a:off x="1392" y="1296"/>
              <a:ext cx="3264" cy="240"/>
              <a:chOff x="864" y="1632"/>
              <a:chExt cx="3264" cy="240"/>
            </a:xfrm>
          </p:grpSpPr>
          <p:sp>
            <p:nvSpPr>
              <p:cNvPr id="2276" name="Google Shape;2276;p69"/>
              <p:cNvSpPr txBox="1"/>
              <p:nvPr/>
            </p:nvSpPr>
            <p:spPr>
              <a:xfrm>
                <a:off x="1824" y="163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2277" name="Google Shape;2277;p69"/>
              <p:cNvSpPr txBox="1"/>
              <p:nvPr/>
            </p:nvSpPr>
            <p:spPr>
              <a:xfrm>
                <a:off x="2640" y="163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/>
              </a:p>
            </p:txBody>
          </p:sp>
          <p:sp>
            <p:nvSpPr>
              <p:cNvPr id="2278" name="Google Shape;2278;p69"/>
              <p:cNvSpPr txBox="1"/>
              <p:nvPr/>
            </p:nvSpPr>
            <p:spPr>
              <a:xfrm>
                <a:off x="3168" y="163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279" name="Google Shape;2279;p69"/>
              <p:cNvSpPr txBox="1"/>
              <p:nvPr/>
            </p:nvSpPr>
            <p:spPr>
              <a:xfrm>
                <a:off x="864" y="163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2280" name="Google Shape;2280;p69"/>
            <p:cNvGrpSpPr/>
            <p:nvPr/>
          </p:nvGrpSpPr>
          <p:grpSpPr>
            <a:xfrm>
              <a:off x="1392" y="1056"/>
              <a:ext cx="3264" cy="240"/>
              <a:chOff x="864" y="1392"/>
              <a:chExt cx="3264" cy="240"/>
            </a:xfrm>
          </p:grpSpPr>
          <p:sp>
            <p:nvSpPr>
              <p:cNvPr id="2281" name="Google Shape;2281;p69"/>
              <p:cNvSpPr txBox="1"/>
              <p:nvPr/>
            </p:nvSpPr>
            <p:spPr>
              <a:xfrm>
                <a:off x="1824" y="139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282" name="Google Shape;2282;p69"/>
              <p:cNvSpPr txBox="1"/>
              <p:nvPr/>
            </p:nvSpPr>
            <p:spPr>
              <a:xfrm>
                <a:off x="2640" y="139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283" name="Google Shape;2283;p69"/>
              <p:cNvSpPr txBox="1"/>
              <p:nvPr/>
            </p:nvSpPr>
            <p:spPr>
              <a:xfrm>
                <a:off x="3168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endParaRPr/>
              </a:p>
            </p:txBody>
          </p:sp>
          <p:sp>
            <p:nvSpPr>
              <p:cNvPr id="2284" name="Google Shape;2284;p69"/>
              <p:cNvSpPr txBox="1"/>
              <p:nvPr/>
            </p:nvSpPr>
            <p:spPr>
              <a:xfrm>
                <a:off x="864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2285" name="Google Shape;2285;p69"/>
            <p:cNvGrpSpPr/>
            <p:nvPr/>
          </p:nvGrpSpPr>
          <p:grpSpPr>
            <a:xfrm>
              <a:off x="1392" y="1536"/>
              <a:ext cx="3264" cy="240"/>
              <a:chOff x="864" y="1872"/>
              <a:chExt cx="3264" cy="240"/>
            </a:xfrm>
          </p:grpSpPr>
          <p:sp>
            <p:nvSpPr>
              <p:cNvPr id="2286" name="Google Shape;2286;p69"/>
              <p:cNvSpPr txBox="1"/>
              <p:nvPr/>
            </p:nvSpPr>
            <p:spPr>
              <a:xfrm>
                <a:off x="1824" y="187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287" name="Google Shape;2287;p69"/>
              <p:cNvSpPr txBox="1"/>
              <p:nvPr/>
            </p:nvSpPr>
            <p:spPr>
              <a:xfrm>
                <a:off x="2640" y="187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288" name="Google Shape;2288;p69"/>
              <p:cNvSpPr txBox="1"/>
              <p:nvPr/>
            </p:nvSpPr>
            <p:spPr>
              <a:xfrm>
                <a:off x="3168" y="187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/>
              </a:p>
            </p:txBody>
          </p:sp>
          <p:sp>
            <p:nvSpPr>
              <p:cNvPr id="2289" name="Google Shape;2289;p69"/>
              <p:cNvSpPr txBox="1"/>
              <p:nvPr/>
            </p:nvSpPr>
            <p:spPr>
              <a:xfrm>
                <a:off x="864" y="187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4076</a:t>
                </a:r>
                <a:endParaRPr/>
              </a:p>
            </p:txBody>
          </p:sp>
        </p:grpSp>
        <p:grpSp>
          <p:nvGrpSpPr>
            <p:cNvPr id="2290" name="Google Shape;2290;p69"/>
            <p:cNvGrpSpPr/>
            <p:nvPr/>
          </p:nvGrpSpPr>
          <p:grpSpPr>
            <a:xfrm>
              <a:off x="1392" y="1776"/>
              <a:ext cx="3264" cy="240"/>
              <a:chOff x="864" y="2112"/>
              <a:chExt cx="3264" cy="240"/>
            </a:xfrm>
          </p:grpSpPr>
          <p:sp>
            <p:nvSpPr>
              <p:cNvPr id="2291" name="Google Shape;2291;p69"/>
              <p:cNvSpPr txBox="1"/>
              <p:nvPr/>
            </p:nvSpPr>
            <p:spPr>
              <a:xfrm>
                <a:off x="1824" y="211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Lupi</a:t>
                </a:r>
                <a:endParaRPr/>
              </a:p>
            </p:txBody>
          </p:sp>
          <p:sp>
            <p:nvSpPr>
              <p:cNvPr id="2292" name="Google Shape;2292;p69"/>
              <p:cNvSpPr txBox="1"/>
              <p:nvPr/>
            </p:nvSpPr>
            <p:spPr>
              <a:xfrm>
                <a:off x="2640" y="211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46</a:t>
                </a:r>
                <a:endParaRPr/>
              </a:p>
            </p:txBody>
          </p:sp>
          <p:sp>
            <p:nvSpPr>
              <p:cNvPr id="2293" name="Google Shape;2293;p69"/>
              <p:cNvSpPr txBox="1"/>
              <p:nvPr/>
            </p:nvSpPr>
            <p:spPr>
              <a:xfrm>
                <a:off x="3168" y="21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2294" name="Google Shape;2294;p69"/>
              <p:cNvSpPr txBox="1"/>
              <p:nvPr/>
            </p:nvSpPr>
            <p:spPr>
              <a:xfrm>
                <a:off x="864" y="21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8123</a:t>
                </a:r>
                <a:endParaRPr/>
              </a:p>
            </p:txBody>
          </p:sp>
        </p:grpSp>
      </p:grpSp>
      <p:sp>
        <p:nvSpPr>
          <p:cNvPr id="2295" name="Google Shape;2295;p69"/>
          <p:cNvSpPr txBox="1"/>
          <p:nvPr/>
        </p:nvSpPr>
        <p:spPr>
          <a:xfrm>
            <a:off x="2133600" y="4267200"/>
            <a:ext cx="46942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</p:txBody>
      </p:sp>
      <p:grpSp>
        <p:nvGrpSpPr>
          <p:cNvPr id="2296" name="Google Shape;2296;p69"/>
          <p:cNvGrpSpPr/>
          <p:nvPr/>
        </p:nvGrpSpPr>
        <p:grpSpPr>
          <a:xfrm>
            <a:off x="1981200" y="1524000"/>
            <a:ext cx="5181600" cy="2286000"/>
            <a:chOff x="1392" y="576"/>
            <a:chExt cx="3264" cy="1440"/>
          </a:xfrm>
        </p:grpSpPr>
        <p:grpSp>
          <p:nvGrpSpPr>
            <p:cNvPr id="2297" name="Google Shape;2297;p69"/>
            <p:cNvGrpSpPr/>
            <p:nvPr/>
          </p:nvGrpSpPr>
          <p:grpSpPr>
            <a:xfrm>
              <a:off x="1392" y="816"/>
              <a:ext cx="3264" cy="240"/>
              <a:chOff x="864" y="1152"/>
              <a:chExt cx="3264" cy="240"/>
            </a:xfrm>
          </p:grpSpPr>
          <p:sp>
            <p:nvSpPr>
              <p:cNvPr id="2298" name="Google Shape;2298;p69"/>
              <p:cNvSpPr txBox="1"/>
              <p:nvPr/>
            </p:nvSpPr>
            <p:spPr>
              <a:xfrm>
                <a:off x="1824" y="115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299" name="Google Shape;2299;p69"/>
              <p:cNvSpPr txBox="1"/>
              <p:nvPr/>
            </p:nvSpPr>
            <p:spPr>
              <a:xfrm>
                <a:off x="2640" y="115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2300" name="Google Shape;2300;p69"/>
              <p:cNvSpPr txBox="1"/>
              <p:nvPr/>
            </p:nvSpPr>
            <p:spPr>
              <a:xfrm>
                <a:off x="3168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</a:t>
                </a:r>
                <a:endParaRPr/>
              </a:p>
            </p:txBody>
          </p:sp>
          <p:sp>
            <p:nvSpPr>
              <p:cNvPr id="2301" name="Google Shape;2301;p69"/>
              <p:cNvSpPr txBox="1"/>
              <p:nvPr/>
            </p:nvSpPr>
            <p:spPr>
              <a:xfrm>
                <a:off x="864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2302" name="Google Shape;2302;p69"/>
            <p:cNvGrpSpPr/>
            <p:nvPr/>
          </p:nvGrpSpPr>
          <p:grpSpPr>
            <a:xfrm>
              <a:off x="1392" y="1056"/>
              <a:ext cx="3264" cy="240"/>
              <a:chOff x="864" y="1392"/>
              <a:chExt cx="3264" cy="240"/>
            </a:xfrm>
          </p:grpSpPr>
          <p:sp>
            <p:nvSpPr>
              <p:cNvPr id="2303" name="Google Shape;2303;p69"/>
              <p:cNvSpPr txBox="1"/>
              <p:nvPr/>
            </p:nvSpPr>
            <p:spPr>
              <a:xfrm>
                <a:off x="1824" y="139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304" name="Google Shape;2304;p69"/>
              <p:cNvSpPr txBox="1"/>
              <p:nvPr/>
            </p:nvSpPr>
            <p:spPr>
              <a:xfrm>
                <a:off x="2640" y="139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305" name="Google Shape;2305;p69"/>
              <p:cNvSpPr txBox="1"/>
              <p:nvPr/>
            </p:nvSpPr>
            <p:spPr>
              <a:xfrm>
                <a:off x="3168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endParaRPr/>
              </a:p>
            </p:txBody>
          </p:sp>
          <p:sp>
            <p:nvSpPr>
              <p:cNvPr id="2306" name="Google Shape;2306;p69"/>
              <p:cNvSpPr txBox="1"/>
              <p:nvPr/>
            </p:nvSpPr>
            <p:spPr>
              <a:xfrm>
                <a:off x="864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2307" name="Google Shape;2307;p69"/>
            <p:cNvGrpSpPr/>
            <p:nvPr/>
          </p:nvGrpSpPr>
          <p:grpSpPr>
            <a:xfrm>
              <a:off x="1392" y="576"/>
              <a:ext cx="3264" cy="1440"/>
              <a:chOff x="1488" y="672"/>
              <a:chExt cx="3264" cy="1440"/>
            </a:xfrm>
          </p:grpSpPr>
          <p:grpSp>
            <p:nvGrpSpPr>
              <p:cNvPr id="2308" name="Google Shape;2308;p69"/>
              <p:cNvGrpSpPr/>
              <p:nvPr/>
            </p:nvGrpSpPr>
            <p:grpSpPr>
              <a:xfrm>
                <a:off x="1488" y="672"/>
                <a:ext cx="3264" cy="240"/>
                <a:chOff x="864" y="912"/>
                <a:chExt cx="3264" cy="240"/>
              </a:xfrm>
            </p:grpSpPr>
            <p:sp>
              <p:nvSpPr>
                <p:cNvPr id="2309" name="Google Shape;2309;p69"/>
                <p:cNvSpPr txBox="1"/>
                <p:nvPr/>
              </p:nvSpPr>
              <p:spPr>
                <a:xfrm>
                  <a:off x="1824" y="91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  <p:sp>
              <p:nvSpPr>
                <p:cNvPr id="2310" name="Google Shape;2310;p69"/>
                <p:cNvSpPr txBox="1"/>
                <p:nvPr/>
              </p:nvSpPr>
              <p:spPr>
                <a:xfrm>
                  <a:off x="2640" y="91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</a:t>
                  </a:r>
                  <a:endParaRPr/>
                </a:p>
              </p:txBody>
            </p:sp>
            <p:sp>
              <p:nvSpPr>
                <p:cNvPr id="2311" name="Google Shape;2311;p69"/>
                <p:cNvSpPr txBox="1"/>
                <p:nvPr/>
              </p:nvSpPr>
              <p:spPr>
                <a:xfrm>
                  <a:off x="3168" y="9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312" name="Google Shape;2312;p69"/>
                <p:cNvSpPr txBox="1"/>
                <p:nvPr/>
              </p:nvSpPr>
              <p:spPr>
                <a:xfrm>
                  <a:off x="864" y="9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7309</a:t>
                  </a:r>
                  <a:endParaRPr/>
                </a:p>
              </p:txBody>
            </p:sp>
          </p:grpSp>
          <p:grpSp>
            <p:nvGrpSpPr>
              <p:cNvPr id="2313" name="Google Shape;2313;p69"/>
              <p:cNvGrpSpPr/>
              <p:nvPr/>
            </p:nvGrpSpPr>
            <p:grpSpPr>
              <a:xfrm>
                <a:off x="1488" y="1392"/>
                <a:ext cx="3264" cy="240"/>
                <a:chOff x="864" y="1632"/>
                <a:chExt cx="3264" cy="240"/>
              </a:xfrm>
            </p:grpSpPr>
            <p:sp>
              <p:nvSpPr>
                <p:cNvPr id="2314" name="Google Shape;2314;p69"/>
                <p:cNvSpPr txBox="1"/>
                <p:nvPr/>
              </p:nvSpPr>
              <p:spPr>
                <a:xfrm>
                  <a:off x="1824" y="163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  <p:sp>
              <p:nvSpPr>
                <p:cNvPr id="2315" name="Google Shape;2315;p69"/>
                <p:cNvSpPr txBox="1"/>
                <p:nvPr/>
              </p:nvSpPr>
              <p:spPr>
                <a:xfrm>
                  <a:off x="2640" y="163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43</a:t>
                  </a:r>
                  <a:endParaRPr/>
                </a:p>
              </p:txBody>
            </p:sp>
            <p:sp>
              <p:nvSpPr>
                <p:cNvPr id="2316" name="Google Shape;2316;p69"/>
                <p:cNvSpPr txBox="1"/>
                <p:nvPr/>
              </p:nvSpPr>
              <p:spPr>
                <a:xfrm>
                  <a:off x="3168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/>
                </a:p>
              </p:txBody>
            </p:sp>
            <p:sp>
              <p:nvSpPr>
                <p:cNvPr id="2317" name="Google Shape;2317;p69"/>
                <p:cNvSpPr txBox="1"/>
                <p:nvPr/>
              </p:nvSpPr>
              <p:spPr>
                <a:xfrm>
                  <a:off x="864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5698</a:t>
                  </a:r>
                  <a:endParaRPr/>
                </a:p>
              </p:txBody>
            </p:sp>
          </p:grpSp>
          <p:grpSp>
            <p:nvGrpSpPr>
              <p:cNvPr id="2318" name="Google Shape;2318;p69"/>
              <p:cNvGrpSpPr/>
              <p:nvPr/>
            </p:nvGrpSpPr>
            <p:grpSpPr>
              <a:xfrm>
                <a:off x="1488" y="1632"/>
                <a:ext cx="3264" cy="240"/>
                <a:chOff x="864" y="1872"/>
                <a:chExt cx="3264" cy="240"/>
              </a:xfrm>
            </p:grpSpPr>
            <p:sp>
              <p:nvSpPr>
                <p:cNvPr id="2319" name="Google Shape;2319;p69"/>
                <p:cNvSpPr txBox="1"/>
                <p:nvPr/>
              </p:nvSpPr>
              <p:spPr>
                <a:xfrm>
                  <a:off x="1824" y="187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2320" name="Google Shape;2320;p69"/>
                <p:cNvSpPr txBox="1"/>
                <p:nvPr/>
              </p:nvSpPr>
              <p:spPr>
                <a:xfrm>
                  <a:off x="2640" y="187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321" name="Google Shape;2321;p69"/>
                <p:cNvSpPr txBox="1"/>
                <p:nvPr/>
              </p:nvSpPr>
              <p:spPr>
                <a:xfrm>
                  <a:off x="3168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50</a:t>
                  </a:r>
                  <a:endParaRPr/>
                </a:p>
              </p:txBody>
            </p:sp>
            <p:sp>
              <p:nvSpPr>
                <p:cNvPr id="2322" name="Google Shape;2322;p69"/>
                <p:cNvSpPr txBox="1"/>
                <p:nvPr/>
              </p:nvSpPr>
              <p:spPr>
                <a:xfrm>
                  <a:off x="864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4076</a:t>
                  </a:r>
                  <a:endParaRPr/>
                </a:p>
              </p:txBody>
            </p:sp>
          </p:grpSp>
          <p:grpSp>
            <p:nvGrpSpPr>
              <p:cNvPr id="2323" name="Google Shape;2323;p69"/>
              <p:cNvGrpSpPr/>
              <p:nvPr/>
            </p:nvGrpSpPr>
            <p:grpSpPr>
              <a:xfrm>
                <a:off x="1488" y="1872"/>
                <a:ext cx="3264" cy="240"/>
                <a:chOff x="864" y="2112"/>
                <a:chExt cx="3264" cy="240"/>
              </a:xfrm>
            </p:grpSpPr>
            <p:sp>
              <p:nvSpPr>
                <p:cNvPr id="2324" name="Google Shape;2324;p69"/>
                <p:cNvSpPr txBox="1"/>
                <p:nvPr/>
              </p:nvSpPr>
              <p:spPr>
                <a:xfrm>
                  <a:off x="1824" y="211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Lupi</a:t>
                  </a:r>
                  <a:endParaRPr/>
                </a:p>
              </p:txBody>
            </p:sp>
            <p:sp>
              <p:nvSpPr>
                <p:cNvPr id="2325" name="Google Shape;2325;p69"/>
                <p:cNvSpPr txBox="1"/>
                <p:nvPr/>
              </p:nvSpPr>
              <p:spPr>
                <a:xfrm>
                  <a:off x="2640" y="211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46</a:t>
                  </a:r>
                  <a:endParaRPr/>
                </a:p>
              </p:txBody>
            </p:sp>
            <p:sp>
              <p:nvSpPr>
                <p:cNvPr id="2326" name="Google Shape;2326;p69"/>
                <p:cNvSpPr txBox="1"/>
                <p:nvPr/>
              </p:nvSpPr>
              <p:spPr>
                <a:xfrm>
                  <a:off x="3168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/>
                </a:p>
              </p:txBody>
            </p:sp>
            <p:sp>
              <p:nvSpPr>
                <p:cNvPr id="2327" name="Google Shape;2327;p69"/>
                <p:cNvSpPr txBox="1"/>
                <p:nvPr/>
              </p:nvSpPr>
              <p:spPr>
                <a:xfrm>
                  <a:off x="864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8123</a:t>
                  </a:r>
                  <a:endParaRPr/>
                </a:p>
              </p:txBody>
            </p:sp>
          </p:grpSp>
        </p:grpSp>
      </p:grpSp>
      <p:grpSp>
        <p:nvGrpSpPr>
          <p:cNvPr id="2328" name="Google Shape;2328;p69"/>
          <p:cNvGrpSpPr/>
          <p:nvPr/>
        </p:nvGrpSpPr>
        <p:grpSpPr>
          <a:xfrm>
            <a:off x="1981200" y="1524000"/>
            <a:ext cx="5181600" cy="2286000"/>
            <a:chOff x="1584" y="2208"/>
            <a:chExt cx="3264" cy="1440"/>
          </a:xfrm>
        </p:grpSpPr>
        <p:grpSp>
          <p:nvGrpSpPr>
            <p:cNvPr id="2329" name="Google Shape;2329;p69"/>
            <p:cNvGrpSpPr/>
            <p:nvPr/>
          </p:nvGrpSpPr>
          <p:grpSpPr>
            <a:xfrm>
              <a:off x="1584" y="2208"/>
              <a:ext cx="3264" cy="240"/>
              <a:chOff x="864" y="912"/>
              <a:chExt cx="3264" cy="240"/>
            </a:xfrm>
          </p:grpSpPr>
          <p:sp>
            <p:nvSpPr>
              <p:cNvPr id="2330" name="Google Shape;2330;p69"/>
              <p:cNvSpPr txBox="1"/>
              <p:nvPr/>
            </p:nvSpPr>
            <p:spPr>
              <a:xfrm>
                <a:off x="1824" y="912"/>
                <a:ext cx="816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331" name="Google Shape;2331;p69"/>
              <p:cNvSpPr txBox="1"/>
              <p:nvPr/>
            </p:nvSpPr>
            <p:spPr>
              <a:xfrm>
                <a:off x="2640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</a:t>
                </a:r>
                <a:endParaRPr/>
              </a:p>
            </p:txBody>
          </p:sp>
          <p:sp>
            <p:nvSpPr>
              <p:cNvPr id="2332" name="Google Shape;2332;p69"/>
              <p:cNvSpPr txBox="1"/>
              <p:nvPr/>
            </p:nvSpPr>
            <p:spPr>
              <a:xfrm>
                <a:off x="3168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333" name="Google Shape;2333;p69"/>
              <p:cNvSpPr txBox="1"/>
              <p:nvPr/>
            </p:nvSpPr>
            <p:spPr>
              <a:xfrm>
                <a:off x="864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2334" name="Google Shape;2334;p69"/>
            <p:cNvGrpSpPr/>
            <p:nvPr/>
          </p:nvGrpSpPr>
          <p:grpSpPr>
            <a:xfrm>
              <a:off x="1584" y="2448"/>
              <a:ext cx="3264" cy="720"/>
              <a:chOff x="1584" y="2928"/>
              <a:chExt cx="3264" cy="720"/>
            </a:xfrm>
          </p:grpSpPr>
          <p:grpSp>
            <p:nvGrpSpPr>
              <p:cNvPr id="2335" name="Google Shape;2335;p69"/>
              <p:cNvGrpSpPr/>
              <p:nvPr/>
            </p:nvGrpSpPr>
            <p:grpSpPr>
              <a:xfrm>
                <a:off x="1584" y="2928"/>
                <a:ext cx="3264" cy="240"/>
                <a:chOff x="864" y="1632"/>
                <a:chExt cx="3264" cy="240"/>
              </a:xfrm>
            </p:grpSpPr>
            <p:sp>
              <p:nvSpPr>
                <p:cNvPr id="2336" name="Google Shape;2336;p69"/>
                <p:cNvSpPr txBox="1"/>
                <p:nvPr/>
              </p:nvSpPr>
              <p:spPr>
                <a:xfrm>
                  <a:off x="1824" y="163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  <p:sp>
              <p:nvSpPr>
                <p:cNvPr id="2337" name="Google Shape;2337;p69"/>
                <p:cNvSpPr txBox="1"/>
                <p:nvPr/>
              </p:nvSpPr>
              <p:spPr>
                <a:xfrm>
                  <a:off x="2640" y="163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43</a:t>
                  </a:r>
                  <a:endParaRPr/>
                </a:p>
              </p:txBody>
            </p:sp>
            <p:sp>
              <p:nvSpPr>
                <p:cNvPr id="2338" name="Google Shape;2338;p69"/>
                <p:cNvSpPr txBox="1"/>
                <p:nvPr/>
              </p:nvSpPr>
              <p:spPr>
                <a:xfrm>
                  <a:off x="3168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/>
                </a:p>
              </p:txBody>
            </p:sp>
            <p:sp>
              <p:nvSpPr>
                <p:cNvPr id="2339" name="Google Shape;2339;p69"/>
                <p:cNvSpPr txBox="1"/>
                <p:nvPr/>
              </p:nvSpPr>
              <p:spPr>
                <a:xfrm>
                  <a:off x="864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5698</a:t>
                  </a:r>
                  <a:endParaRPr/>
                </a:p>
              </p:txBody>
            </p:sp>
          </p:grpSp>
          <p:grpSp>
            <p:nvGrpSpPr>
              <p:cNvPr id="2340" name="Google Shape;2340;p69"/>
              <p:cNvGrpSpPr/>
              <p:nvPr/>
            </p:nvGrpSpPr>
            <p:grpSpPr>
              <a:xfrm>
                <a:off x="1584" y="3168"/>
                <a:ext cx="3264" cy="240"/>
                <a:chOff x="864" y="1872"/>
                <a:chExt cx="3264" cy="240"/>
              </a:xfrm>
            </p:grpSpPr>
            <p:sp>
              <p:nvSpPr>
                <p:cNvPr id="2341" name="Google Shape;2341;p69"/>
                <p:cNvSpPr txBox="1"/>
                <p:nvPr/>
              </p:nvSpPr>
              <p:spPr>
                <a:xfrm>
                  <a:off x="1824" y="187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2342" name="Google Shape;2342;p69"/>
                <p:cNvSpPr txBox="1"/>
                <p:nvPr/>
              </p:nvSpPr>
              <p:spPr>
                <a:xfrm>
                  <a:off x="2640" y="187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343" name="Google Shape;2343;p69"/>
                <p:cNvSpPr txBox="1"/>
                <p:nvPr/>
              </p:nvSpPr>
              <p:spPr>
                <a:xfrm>
                  <a:off x="3168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50</a:t>
                  </a:r>
                  <a:endParaRPr/>
                </a:p>
              </p:txBody>
            </p:sp>
            <p:sp>
              <p:nvSpPr>
                <p:cNvPr id="2344" name="Google Shape;2344;p69"/>
                <p:cNvSpPr txBox="1"/>
                <p:nvPr/>
              </p:nvSpPr>
              <p:spPr>
                <a:xfrm>
                  <a:off x="864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4076</a:t>
                  </a:r>
                  <a:endParaRPr/>
                </a:p>
              </p:txBody>
            </p:sp>
          </p:grpSp>
          <p:grpSp>
            <p:nvGrpSpPr>
              <p:cNvPr id="2345" name="Google Shape;2345;p69"/>
              <p:cNvGrpSpPr/>
              <p:nvPr/>
            </p:nvGrpSpPr>
            <p:grpSpPr>
              <a:xfrm>
                <a:off x="1584" y="3408"/>
                <a:ext cx="3264" cy="240"/>
                <a:chOff x="864" y="2112"/>
                <a:chExt cx="3264" cy="240"/>
              </a:xfrm>
            </p:grpSpPr>
            <p:sp>
              <p:nvSpPr>
                <p:cNvPr id="2346" name="Google Shape;2346;p69"/>
                <p:cNvSpPr txBox="1"/>
                <p:nvPr/>
              </p:nvSpPr>
              <p:spPr>
                <a:xfrm>
                  <a:off x="1824" y="211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Lupi</a:t>
                  </a:r>
                  <a:endParaRPr/>
                </a:p>
              </p:txBody>
            </p:sp>
            <p:sp>
              <p:nvSpPr>
                <p:cNvPr id="2347" name="Google Shape;2347;p69"/>
                <p:cNvSpPr txBox="1"/>
                <p:nvPr/>
              </p:nvSpPr>
              <p:spPr>
                <a:xfrm>
                  <a:off x="2640" y="211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46</a:t>
                  </a:r>
                  <a:endParaRPr/>
                </a:p>
              </p:txBody>
            </p:sp>
            <p:sp>
              <p:nvSpPr>
                <p:cNvPr id="2348" name="Google Shape;2348;p69"/>
                <p:cNvSpPr txBox="1"/>
                <p:nvPr/>
              </p:nvSpPr>
              <p:spPr>
                <a:xfrm>
                  <a:off x="3168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/>
                </a:p>
              </p:txBody>
            </p:sp>
            <p:sp>
              <p:nvSpPr>
                <p:cNvPr id="2349" name="Google Shape;2349;p69"/>
                <p:cNvSpPr txBox="1"/>
                <p:nvPr/>
              </p:nvSpPr>
              <p:spPr>
                <a:xfrm>
                  <a:off x="864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8123</a:t>
                  </a:r>
                  <a:endParaRPr/>
                </a:p>
              </p:txBody>
            </p:sp>
          </p:grpSp>
        </p:grpSp>
        <p:grpSp>
          <p:nvGrpSpPr>
            <p:cNvPr id="2350" name="Google Shape;2350;p69"/>
            <p:cNvGrpSpPr/>
            <p:nvPr/>
          </p:nvGrpSpPr>
          <p:grpSpPr>
            <a:xfrm>
              <a:off x="1584" y="3168"/>
              <a:ext cx="3264" cy="480"/>
              <a:chOff x="1584" y="2448"/>
              <a:chExt cx="3264" cy="480"/>
            </a:xfrm>
          </p:grpSpPr>
          <p:grpSp>
            <p:nvGrpSpPr>
              <p:cNvPr id="2351" name="Google Shape;2351;p69"/>
              <p:cNvGrpSpPr/>
              <p:nvPr/>
            </p:nvGrpSpPr>
            <p:grpSpPr>
              <a:xfrm>
                <a:off x="1584" y="2448"/>
                <a:ext cx="3264" cy="240"/>
                <a:chOff x="864" y="1152"/>
                <a:chExt cx="3264" cy="240"/>
              </a:xfrm>
            </p:grpSpPr>
            <p:sp>
              <p:nvSpPr>
                <p:cNvPr id="2352" name="Google Shape;2352;p69"/>
                <p:cNvSpPr txBox="1"/>
                <p:nvPr/>
              </p:nvSpPr>
              <p:spPr>
                <a:xfrm>
                  <a:off x="1824" y="1152"/>
                  <a:ext cx="816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53" name="Google Shape;2353;p69"/>
                <p:cNvSpPr txBox="1"/>
                <p:nvPr/>
              </p:nvSpPr>
              <p:spPr>
                <a:xfrm>
                  <a:off x="2640" y="1152"/>
                  <a:ext cx="52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54" name="Google Shape;2354;p69"/>
                <p:cNvSpPr txBox="1"/>
                <p:nvPr/>
              </p:nvSpPr>
              <p:spPr>
                <a:xfrm>
                  <a:off x="3168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55" name="Google Shape;2355;p69"/>
                <p:cNvSpPr txBox="1"/>
                <p:nvPr/>
              </p:nvSpPr>
              <p:spPr>
                <a:xfrm>
                  <a:off x="864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356" name="Google Shape;2356;p69"/>
              <p:cNvGrpSpPr/>
              <p:nvPr/>
            </p:nvGrpSpPr>
            <p:grpSpPr>
              <a:xfrm>
                <a:off x="1584" y="2688"/>
                <a:ext cx="3264" cy="240"/>
                <a:chOff x="864" y="1152"/>
                <a:chExt cx="3264" cy="240"/>
              </a:xfrm>
            </p:grpSpPr>
            <p:sp>
              <p:nvSpPr>
                <p:cNvPr id="2357" name="Google Shape;2357;p69"/>
                <p:cNvSpPr txBox="1"/>
                <p:nvPr/>
              </p:nvSpPr>
              <p:spPr>
                <a:xfrm>
                  <a:off x="1824" y="1152"/>
                  <a:ext cx="816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58" name="Google Shape;2358;p69"/>
                <p:cNvSpPr txBox="1"/>
                <p:nvPr/>
              </p:nvSpPr>
              <p:spPr>
                <a:xfrm>
                  <a:off x="2640" y="1152"/>
                  <a:ext cx="52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59" name="Google Shape;2359;p69"/>
                <p:cNvSpPr txBox="1"/>
                <p:nvPr/>
              </p:nvSpPr>
              <p:spPr>
                <a:xfrm>
                  <a:off x="3168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60" name="Google Shape;2360;p69"/>
                <p:cNvSpPr txBox="1"/>
                <p:nvPr/>
              </p:nvSpPr>
              <p:spPr>
                <a:xfrm>
                  <a:off x="864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Operatori insiemistici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relazioni sono insiemi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risultati debbono essere relazioni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possibile applicare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unione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intersezione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differenza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solo a relazioni definite sugli stessi attributi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366" name="Google Shape;2366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367" name="Google Shape;2367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8" name="Google Shape;2368;p70"/>
          <p:cNvSpPr txBox="1"/>
          <p:nvPr>
            <p:ph idx="1" type="body"/>
          </p:nvPr>
        </p:nvSpPr>
        <p:spPr>
          <a:xfrm>
            <a:off x="381000" y="1371600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 ed età degli impiegati che guadagnano più di 40 milioni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Matricola, Nome, Età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(Impiegati))</a:t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374" name="Google Shape;2374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375" name="Google Shape;2375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376" name="Google Shape;2376;p71"/>
          <p:cNvGrpSpPr/>
          <p:nvPr/>
        </p:nvGrpSpPr>
        <p:grpSpPr>
          <a:xfrm>
            <a:off x="304800" y="990600"/>
            <a:ext cx="6934200" cy="381000"/>
            <a:chOff x="288" y="336"/>
            <a:chExt cx="4368" cy="240"/>
          </a:xfrm>
        </p:grpSpPr>
        <p:sp>
          <p:nvSpPr>
            <p:cNvPr id="2377" name="Google Shape;2377;p71"/>
            <p:cNvSpPr txBox="1"/>
            <p:nvPr/>
          </p:nvSpPr>
          <p:spPr>
            <a:xfrm>
              <a:off x="288" y="336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78" name="Google Shape;2378;p71"/>
            <p:cNvGrpSpPr/>
            <p:nvPr/>
          </p:nvGrpSpPr>
          <p:grpSpPr>
            <a:xfrm>
              <a:off x="1392" y="336"/>
              <a:ext cx="3264" cy="240"/>
              <a:chOff x="864" y="672"/>
              <a:chExt cx="3264" cy="240"/>
            </a:xfrm>
          </p:grpSpPr>
          <p:sp>
            <p:nvSpPr>
              <p:cNvPr id="2379" name="Google Shape;2379;p71"/>
              <p:cNvSpPr txBox="1"/>
              <p:nvPr/>
            </p:nvSpPr>
            <p:spPr>
              <a:xfrm>
                <a:off x="1824" y="672"/>
                <a:ext cx="816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Nome</a:t>
                </a:r>
                <a:endParaRPr/>
              </a:p>
            </p:txBody>
          </p:sp>
          <p:sp>
            <p:nvSpPr>
              <p:cNvPr id="2380" name="Google Shape;2380;p71"/>
              <p:cNvSpPr txBox="1"/>
              <p:nvPr/>
            </p:nvSpPr>
            <p:spPr>
              <a:xfrm>
                <a:off x="2640" y="672"/>
                <a:ext cx="528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Età</a:t>
                </a:r>
                <a:endParaRPr/>
              </a:p>
            </p:txBody>
          </p:sp>
          <p:sp>
            <p:nvSpPr>
              <p:cNvPr id="2381" name="Google Shape;2381;p71"/>
              <p:cNvSpPr txBox="1"/>
              <p:nvPr/>
            </p:nvSpPr>
            <p:spPr>
              <a:xfrm>
                <a:off x="3168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Stipendio</a:t>
                </a:r>
                <a:endParaRPr/>
              </a:p>
            </p:txBody>
          </p:sp>
          <p:sp>
            <p:nvSpPr>
              <p:cNvPr id="2382" name="Google Shape;2382;p71"/>
              <p:cNvSpPr txBox="1"/>
              <p:nvPr/>
            </p:nvSpPr>
            <p:spPr>
              <a:xfrm>
                <a:off x="864" y="672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</p:grpSp>
      </p:grpSp>
      <p:grpSp>
        <p:nvGrpSpPr>
          <p:cNvPr id="2383" name="Google Shape;2383;p71"/>
          <p:cNvGrpSpPr/>
          <p:nvPr/>
        </p:nvGrpSpPr>
        <p:grpSpPr>
          <a:xfrm>
            <a:off x="2057400" y="1371600"/>
            <a:ext cx="5181600" cy="2286000"/>
            <a:chOff x="1392" y="576"/>
            <a:chExt cx="3264" cy="1440"/>
          </a:xfrm>
        </p:grpSpPr>
        <p:grpSp>
          <p:nvGrpSpPr>
            <p:cNvPr id="2384" name="Google Shape;2384;p71"/>
            <p:cNvGrpSpPr/>
            <p:nvPr/>
          </p:nvGrpSpPr>
          <p:grpSpPr>
            <a:xfrm>
              <a:off x="1392" y="816"/>
              <a:ext cx="3264" cy="240"/>
              <a:chOff x="864" y="1152"/>
              <a:chExt cx="3264" cy="240"/>
            </a:xfrm>
          </p:grpSpPr>
          <p:sp>
            <p:nvSpPr>
              <p:cNvPr id="2385" name="Google Shape;2385;p71"/>
              <p:cNvSpPr txBox="1"/>
              <p:nvPr/>
            </p:nvSpPr>
            <p:spPr>
              <a:xfrm>
                <a:off x="1824" y="115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386" name="Google Shape;2386;p71"/>
              <p:cNvSpPr txBox="1"/>
              <p:nvPr/>
            </p:nvSpPr>
            <p:spPr>
              <a:xfrm>
                <a:off x="2640" y="115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2387" name="Google Shape;2387;p71"/>
              <p:cNvSpPr txBox="1"/>
              <p:nvPr/>
            </p:nvSpPr>
            <p:spPr>
              <a:xfrm>
                <a:off x="3168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</a:t>
                </a:r>
                <a:endParaRPr/>
              </a:p>
            </p:txBody>
          </p:sp>
          <p:sp>
            <p:nvSpPr>
              <p:cNvPr id="2388" name="Google Shape;2388;p71"/>
              <p:cNvSpPr txBox="1"/>
              <p:nvPr/>
            </p:nvSpPr>
            <p:spPr>
              <a:xfrm>
                <a:off x="864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2389" name="Google Shape;2389;p71"/>
            <p:cNvGrpSpPr/>
            <p:nvPr/>
          </p:nvGrpSpPr>
          <p:grpSpPr>
            <a:xfrm>
              <a:off x="1392" y="576"/>
              <a:ext cx="3264" cy="240"/>
              <a:chOff x="864" y="912"/>
              <a:chExt cx="3264" cy="240"/>
            </a:xfrm>
          </p:grpSpPr>
          <p:sp>
            <p:nvSpPr>
              <p:cNvPr id="2390" name="Google Shape;2390;p71"/>
              <p:cNvSpPr txBox="1"/>
              <p:nvPr/>
            </p:nvSpPr>
            <p:spPr>
              <a:xfrm>
                <a:off x="1824" y="91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391" name="Google Shape;2391;p71"/>
              <p:cNvSpPr txBox="1"/>
              <p:nvPr/>
            </p:nvSpPr>
            <p:spPr>
              <a:xfrm>
                <a:off x="2640" y="91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</a:t>
                </a:r>
                <a:endParaRPr/>
              </a:p>
            </p:txBody>
          </p:sp>
          <p:sp>
            <p:nvSpPr>
              <p:cNvPr id="2392" name="Google Shape;2392;p71"/>
              <p:cNvSpPr txBox="1"/>
              <p:nvPr/>
            </p:nvSpPr>
            <p:spPr>
              <a:xfrm>
                <a:off x="3168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393" name="Google Shape;2393;p71"/>
              <p:cNvSpPr txBox="1"/>
              <p:nvPr/>
            </p:nvSpPr>
            <p:spPr>
              <a:xfrm>
                <a:off x="864" y="9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2394" name="Google Shape;2394;p71"/>
            <p:cNvGrpSpPr/>
            <p:nvPr/>
          </p:nvGrpSpPr>
          <p:grpSpPr>
            <a:xfrm>
              <a:off x="1392" y="1296"/>
              <a:ext cx="3264" cy="240"/>
              <a:chOff x="864" y="1632"/>
              <a:chExt cx="3264" cy="240"/>
            </a:xfrm>
          </p:grpSpPr>
          <p:sp>
            <p:nvSpPr>
              <p:cNvPr id="2395" name="Google Shape;2395;p71"/>
              <p:cNvSpPr txBox="1"/>
              <p:nvPr/>
            </p:nvSpPr>
            <p:spPr>
              <a:xfrm>
                <a:off x="1824" y="163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  <p:sp>
            <p:nvSpPr>
              <p:cNvPr id="2396" name="Google Shape;2396;p71"/>
              <p:cNvSpPr txBox="1"/>
              <p:nvPr/>
            </p:nvSpPr>
            <p:spPr>
              <a:xfrm>
                <a:off x="2640" y="163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43</a:t>
                </a:r>
                <a:endParaRPr/>
              </a:p>
            </p:txBody>
          </p:sp>
          <p:sp>
            <p:nvSpPr>
              <p:cNvPr id="2397" name="Google Shape;2397;p71"/>
              <p:cNvSpPr txBox="1"/>
              <p:nvPr/>
            </p:nvSpPr>
            <p:spPr>
              <a:xfrm>
                <a:off x="3168" y="163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398" name="Google Shape;2398;p71"/>
              <p:cNvSpPr txBox="1"/>
              <p:nvPr/>
            </p:nvSpPr>
            <p:spPr>
              <a:xfrm>
                <a:off x="864" y="163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5698</a:t>
                </a:r>
                <a:endParaRPr/>
              </a:p>
            </p:txBody>
          </p:sp>
        </p:grpSp>
        <p:grpSp>
          <p:nvGrpSpPr>
            <p:cNvPr id="2399" name="Google Shape;2399;p71"/>
            <p:cNvGrpSpPr/>
            <p:nvPr/>
          </p:nvGrpSpPr>
          <p:grpSpPr>
            <a:xfrm>
              <a:off x="1392" y="1056"/>
              <a:ext cx="3264" cy="240"/>
              <a:chOff x="864" y="1392"/>
              <a:chExt cx="3264" cy="240"/>
            </a:xfrm>
          </p:grpSpPr>
          <p:sp>
            <p:nvSpPr>
              <p:cNvPr id="2400" name="Google Shape;2400;p71"/>
              <p:cNvSpPr txBox="1"/>
              <p:nvPr/>
            </p:nvSpPr>
            <p:spPr>
              <a:xfrm>
                <a:off x="1824" y="139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401" name="Google Shape;2401;p71"/>
              <p:cNvSpPr txBox="1"/>
              <p:nvPr/>
            </p:nvSpPr>
            <p:spPr>
              <a:xfrm>
                <a:off x="2640" y="139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402" name="Google Shape;2402;p71"/>
              <p:cNvSpPr txBox="1"/>
              <p:nvPr/>
            </p:nvSpPr>
            <p:spPr>
              <a:xfrm>
                <a:off x="3168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endParaRPr/>
              </a:p>
            </p:txBody>
          </p:sp>
          <p:sp>
            <p:nvSpPr>
              <p:cNvPr id="2403" name="Google Shape;2403;p71"/>
              <p:cNvSpPr txBox="1"/>
              <p:nvPr/>
            </p:nvSpPr>
            <p:spPr>
              <a:xfrm>
                <a:off x="864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2404" name="Google Shape;2404;p71"/>
            <p:cNvGrpSpPr/>
            <p:nvPr/>
          </p:nvGrpSpPr>
          <p:grpSpPr>
            <a:xfrm>
              <a:off x="1392" y="1536"/>
              <a:ext cx="3264" cy="240"/>
              <a:chOff x="864" y="1872"/>
              <a:chExt cx="3264" cy="240"/>
            </a:xfrm>
          </p:grpSpPr>
          <p:sp>
            <p:nvSpPr>
              <p:cNvPr id="2405" name="Google Shape;2405;p71"/>
              <p:cNvSpPr txBox="1"/>
              <p:nvPr/>
            </p:nvSpPr>
            <p:spPr>
              <a:xfrm>
                <a:off x="1824" y="187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  <p:sp>
            <p:nvSpPr>
              <p:cNvPr id="2406" name="Google Shape;2406;p71"/>
              <p:cNvSpPr txBox="1"/>
              <p:nvPr/>
            </p:nvSpPr>
            <p:spPr>
              <a:xfrm>
                <a:off x="2640" y="187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407" name="Google Shape;2407;p71"/>
              <p:cNvSpPr txBox="1"/>
              <p:nvPr/>
            </p:nvSpPr>
            <p:spPr>
              <a:xfrm>
                <a:off x="3168" y="187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/>
              </a:p>
            </p:txBody>
          </p:sp>
          <p:sp>
            <p:nvSpPr>
              <p:cNvPr id="2408" name="Google Shape;2408;p71"/>
              <p:cNvSpPr txBox="1"/>
              <p:nvPr/>
            </p:nvSpPr>
            <p:spPr>
              <a:xfrm>
                <a:off x="864" y="187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4076</a:t>
                </a:r>
                <a:endParaRPr/>
              </a:p>
            </p:txBody>
          </p:sp>
        </p:grpSp>
        <p:grpSp>
          <p:nvGrpSpPr>
            <p:cNvPr id="2409" name="Google Shape;2409;p71"/>
            <p:cNvGrpSpPr/>
            <p:nvPr/>
          </p:nvGrpSpPr>
          <p:grpSpPr>
            <a:xfrm>
              <a:off x="1392" y="1776"/>
              <a:ext cx="3264" cy="240"/>
              <a:chOff x="864" y="2112"/>
              <a:chExt cx="3264" cy="240"/>
            </a:xfrm>
          </p:grpSpPr>
          <p:sp>
            <p:nvSpPr>
              <p:cNvPr id="2410" name="Google Shape;2410;p71"/>
              <p:cNvSpPr txBox="1"/>
              <p:nvPr/>
            </p:nvSpPr>
            <p:spPr>
              <a:xfrm>
                <a:off x="1824" y="211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Lupi</a:t>
                </a:r>
                <a:endParaRPr/>
              </a:p>
            </p:txBody>
          </p:sp>
          <p:sp>
            <p:nvSpPr>
              <p:cNvPr id="2411" name="Google Shape;2411;p71"/>
              <p:cNvSpPr txBox="1"/>
              <p:nvPr/>
            </p:nvSpPr>
            <p:spPr>
              <a:xfrm>
                <a:off x="2640" y="211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46</a:t>
                </a:r>
                <a:endParaRPr/>
              </a:p>
            </p:txBody>
          </p:sp>
          <p:sp>
            <p:nvSpPr>
              <p:cNvPr id="2412" name="Google Shape;2412;p71"/>
              <p:cNvSpPr txBox="1"/>
              <p:nvPr/>
            </p:nvSpPr>
            <p:spPr>
              <a:xfrm>
                <a:off x="3168" y="21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2413" name="Google Shape;2413;p71"/>
              <p:cNvSpPr txBox="1"/>
              <p:nvPr/>
            </p:nvSpPr>
            <p:spPr>
              <a:xfrm>
                <a:off x="864" y="211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8123</a:t>
                </a:r>
                <a:endParaRPr/>
              </a:p>
            </p:txBody>
          </p:sp>
        </p:grpSp>
      </p:grpSp>
      <p:grpSp>
        <p:nvGrpSpPr>
          <p:cNvPr id="2414" name="Google Shape;2414;p71"/>
          <p:cNvGrpSpPr/>
          <p:nvPr/>
        </p:nvGrpSpPr>
        <p:grpSpPr>
          <a:xfrm>
            <a:off x="2057400" y="1371600"/>
            <a:ext cx="5181600" cy="2286000"/>
            <a:chOff x="1392" y="576"/>
            <a:chExt cx="3264" cy="1440"/>
          </a:xfrm>
        </p:grpSpPr>
        <p:grpSp>
          <p:nvGrpSpPr>
            <p:cNvPr id="2415" name="Google Shape;2415;p71"/>
            <p:cNvGrpSpPr/>
            <p:nvPr/>
          </p:nvGrpSpPr>
          <p:grpSpPr>
            <a:xfrm>
              <a:off x="1392" y="816"/>
              <a:ext cx="3264" cy="240"/>
              <a:chOff x="864" y="1152"/>
              <a:chExt cx="3264" cy="240"/>
            </a:xfrm>
          </p:grpSpPr>
          <p:sp>
            <p:nvSpPr>
              <p:cNvPr id="2416" name="Google Shape;2416;p71"/>
              <p:cNvSpPr txBox="1"/>
              <p:nvPr/>
            </p:nvSpPr>
            <p:spPr>
              <a:xfrm>
                <a:off x="1824" y="115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417" name="Google Shape;2417;p71"/>
              <p:cNvSpPr txBox="1"/>
              <p:nvPr/>
            </p:nvSpPr>
            <p:spPr>
              <a:xfrm>
                <a:off x="2640" y="115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2418" name="Google Shape;2418;p71"/>
              <p:cNvSpPr txBox="1"/>
              <p:nvPr/>
            </p:nvSpPr>
            <p:spPr>
              <a:xfrm>
                <a:off x="3168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</a:t>
                </a:r>
                <a:endParaRPr/>
              </a:p>
            </p:txBody>
          </p:sp>
          <p:sp>
            <p:nvSpPr>
              <p:cNvPr id="2419" name="Google Shape;2419;p71"/>
              <p:cNvSpPr txBox="1"/>
              <p:nvPr/>
            </p:nvSpPr>
            <p:spPr>
              <a:xfrm>
                <a:off x="864" y="115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5998</a:t>
                </a:r>
                <a:endParaRPr/>
              </a:p>
            </p:txBody>
          </p:sp>
        </p:grpSp>
        <p:grpSp>
          <p:nvGrpSpPr>
            <p:cNvPr id="2420" name="Google Shape;2420;p71"/>
            <p:cNvGrpSpPr/>
            <p:nvPr/>
          </p:nvGrpSpPr>
          <p:grpSpPr>
            <a:xfrm>
              <a:off x="1392" y="1056"/>
              <a:ext cx="3264" cy="240"/>
              <a:chOff x="864" y="1392"/>
              <a:chExt cx="3264" cy="240"/>
            </a:xfrm>
          </p:grpSpPr>
          <p:sp>
            <p:nvSpPr>
              <p:cNvPr id="2421" name="Google Shape;2421;p71"/>
              <p:cNvSpPr txBox="1"/>
              <p:nvPr/>
            </p:nvSpPr>
            <p:spPr>
              <a:xfrm>
                <a:off x="1824" y="1392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422" name="Google Shape;2422;p71"/>
              <p:cNvSpPr txBox="1"/>
              <p:nvPr/>
            </p:nvSpPr>
            <p:spPr>
              <a:xfrm>
                <a:off x="2640" y="1392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423" name="Google Shape;2423;p71"/>
              <p:cNvSpPr txBox="1"/>
              <p:nvPr/>
            </p:nvSpPr>
            <p:spPr>
              <a:xfrm>
                <a:off x="3168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endParaRPr/>
              </a:p>
            </p:txBody>
          </p:sp>
          <p:sp>
            <p:nvSpPr>
              <p:cNvPr id="2424" name="Google Shape;2424;p71"/>
              <p:cNvSpPr txBox="1"/>
              <p:nvPr/>
            </p:nvSpPr>
            <p:spPr>
              <a:xfrm>
                <a:off x="864" y="1392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9553</a:t>
                </a:r>
                <a:endParaRPr/>
              </a:p>
            </p:txBody>
          </p:sp>
        </p:grpSp>
        <p:grpSp>
          <p:nvGrpSpPr>
            <p:cNvPr id="2425" name="Google Shape;2425;p71"/>
            <p:cNvGrpSpPr/>
            <p:nvPr/>
          </p:nvGrpSpPr>
          <p:grpSpPr>
            <a:xfrm>
              <a:off x="1392" y="576"/>
              <a:ext cx="3264" cy="1440"/>
              <a:chOff x="1488" y="672"/>
              <a:chExt cx="3264" cy="1440"/>
            </a:xfrm>
          </p:grpSpPr>
          <p:grpSp>
            <p:nvGrpSpPr>
              <p:cNvPr id="2426" name="Google Shape;2426;p71"/>
              <p:cNvGrpSpPr/>
              <p:nvPr/>
            </p:nvGrpSpPr>
            <p:grpSpPr>
              <a:xfrm>
                <a:off x="1488" y="672"/>
                <a:ext cx="3264" cy="240"/>
                <a:chOff x="864" y="912"/>
                <a:chExt cx="3264" cy="240"/>
              </a:xfrm>
            </p:grpSpPr>
            <p:sp>
              <p:nvSpPr>
                <p:cNvPr id="2427" name="Google Shape;2427;p71"/>
                <p:cNvSpPr txBox="1"/>
                <p:nvPr/>
              </p:nvSpPr>
              <p:spPr>
                <a:xfrm>
                  <a:off x="1824" y="91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  <p:sp>
              <p:nvSpPr>
                <p:cNvPr id="2428" name="Google Shape;2428;p71"/>
                <p:cNvSpPr txBox="1"/>
                <p:nvPr/>
              </p:nvSpPr>
              <p:spPr>
                <a:xfrm>
                  <a:off x="2640" y="91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</a:t>
                  </a:r>
                  <a:endParaRPr/>
                </a:p>
              </p:txBody>
            </p:sp>
            <p:sp>
              <p:nvSpPr>
                <p:cNvPr id="2429" name="Google Shape;2429;p71"/>
                <p:cNvSpPr txBox="1"/>
                <p:nvPr/>
              </p:nvSpPr>
              <p:spPr>
                <a:xfrm>
                  <a:off x="3168" y="9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430" name="Google Shape;2430;p71"/>
                <p:cNvSpPr txBox="1"/>
                <p:nvPr/>
              </p:nvSpPr>
              <p:spPr>
                <a:xfrm>
                  <a:off x="864" y="9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7309</a:t>
                  </a:r>
                  <a:endParaRPr/>
                </a:p>
              </p:txBody>
            </p:sp>
          </p:grpSp>
          <p:grpSp>
            <p:nvGrpSpPr>
              <p:cNvPr id="2431" name="Google Shape;2431;p71"/>
              <p:cNvGrpSpPr/>
              <p:nvPr/>
            </p:nvGrpSpPr>
            <p:grpSpPr>
              <a:xfrm>
                <a:off x="1488" y="1392"/>
                <a:ext cx="3264" cy="240"/>
                <a:chOff x="864" y="1632"/>
                <a:chExt cx="3264" cy="240"/>
              </a:xfrm>
            </p:grpSpPr>
            <p:sp>
              <p:nvSpPr>
                <p:cNvPr id="2432" name="Google Shape;2432;p71"/>
                <p:cNvSpPr txBox="1"/>
                <p:nvPr/>
              </p:nvSpPr>
              <p:spPr>
                <a:xfrm>
                  <a:off x="1824" y="163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  <p:sp>
              <p:nvSpPr>
                <p:cNvPr id="2433" name="Google Shape;2433;p71"/>
                <p:cNvSpPr txBox="1"/>
                <p:nvPr/>
              </p:nvSpPr>
              <p:spPr>
                <a:xfrm>
                  <a:off x="2640" y="163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43</a:t>
                  </a:r>
                  <a:endParaRPr/>
                </a:p>
              </p:txBody>
            </p:sp>
            <p:sp>
              <p:nvSpPr>
                <p:cNvPr id="2434" name="Google Shape;2434;p71"/>
                <p:cNvSpPr txBox="1"/>
                <p:nvPr/>
              </p:nvSpPr>
              <p:spPr>
                <a:xfrm>
                  <a:off x="3168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/>
                </a:p>
              </p:txBody>
            </p:sp>
            <p:sp>
              <p:nvSpPr>
                <p:cNvPr id="2435" name="Google Shape;2435;p71"/>
                <p:cNvSpPr txBox="1"/>
                <p:nvPr/>
              </p:nvSpPr>
              <p:spPr>
                <a:xfrm>
                  <a:off x="864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5698</a:t>
                  </a:r>
                  <a:endParaRPr/>
                </a:p>
              </p:txBody>
            </p:sp>
          </p:grpSp>
          <p:grpSp>
            <p:nvGrpSpPr>
              <p:cNvPr id="2436" name="Google Shape;2436;p71"/>
              <p:cNvGrpSpPr/>
              <p:nvPr/>
            </p:nvGrpSpPr>
            <p:grpSpPr>
              <a:xfrm>
                <a:off x="1488" y="1632"/>
                <a:ext cx="3264" cy="240"/>
                <a:chOff x="864" y="1872"/>
                <a:chExt cx="3264" cy="240"/>
              </a:xfrm>
            </p:grpSpPr>
            <p:sp>
              <p:nvSpPr>
                <p:cNvPr id="2437" name="Google Shape;2437;p71"/>
                <p:cNvSpPr txBox="1"/>
                <p:nvPr/>
              </p:nvSpPr>
              <p:spPr>
                <a:xfrm>
                  <a:off x="1824" y="187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2438" name="Google Shape;2438;p71"/>
                <p:cNvSpPr txBox="1"/>
                <p:nvPr/>
              </p:nvSpPr>
              <p:spPr>
                <a:xfrm>
                  <a:off x="2640" y="187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439" name="Google Shape;2439;p71"/>
                <p:cNvSpPr txBox="1"/>
                <p:nvPr/>
              </p:nvSpPr>
              <p:spPr>
                <a:xfrm>
                  <a:off x="3168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50</a:t>
                  </a:r>
                  <a:endParaRPr/>
                </a:p>
              </p:txBody>
            </p:sp>
            <p:sp>
              <p:nvSpPr>
                <p:cNvPr id="2440" name="Google Shape;2440;p71"/>
                <p:cNvSpPr txBox="1"/>
                <p:nvPr/>
              </p:nvSpPr>
              <p:spPr>
                <a:xfrm>
                  <a:off x="864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4076</a:t>
                  </a:r>
                  <a:endParaRPr/>
                </a:p>
              </p:txBody>
            </p:sp>
          </p:grpSp>
          <p:grpSp>
            <p:nvGrpSpPr>
              <p:cNvPr id="2441" name="Google Shape;2441;p71"/>
              <p:cNvGrpSpPr/>
              <p:nvPr/>
            </p:nvGrpSpPr>
            <p:grpSpPr>
              <a:xfrm>
                <a:off x="1488" y="1872"/>
                <a:ext cx="3264" cy="240"/>
                <a:chOff x="864" y="2112"/>
                <a:chExt cx="3264" cy="240"/>
              </a:xfrm>
            </p:grpSpPr>
            <p:sp>
              <p:nvSpPr>
                <p:cNvPr id="2442" name="Google Shape;2442;p71"/>
                <p:cNvSpPr txBox="1"/>
                <p:nvPr/>
              </p:nvSpPr>
              <p:spPr>
                <a:xfrm>
                  <a:off x="1824" y="211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Lupi</a:t>
                  </a:r>
                  <a:endParaRPr/>
                </a:p>
              </p:txBody>
            </p:sp>
            <p:sp>
              <p:nvSpPr>
                <p:cNvPr id="2443" name="Google Shape;2443;p71"/>
                <p:cNvSpPr txBox="1"/>
                <p:nvPr/>
              </p:nvSpPr>
              <p:spPr>
                <a:xfrm>
                  <a:off x="2640" y="211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46</a:t>
                  </a:r>
                  <a:endParaRPr/>
                </a:p>
              </p:txBody>
            </p:sp>
            <p:sp>
              <p:nvSpPr>
                <p:cNvPr id="2444" name="Google Shape;2444;p71"/>
                <p:cNvSpPr txBox="1"/>
                <p:nvPr/>
              </p:nvSpPr>
              <p:spPr>
                <a:xfrm>
                  <a:off x="3168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/>
                </a:p>
              </p:txBody>
            </p:sp>
            <p:sp>
              <p:nvSpPr>
                <p:cNvPr id="2445" name="Google Shape;2445;p71"/>
                <p:cNvSpPr txBox="1"/>
                <p:nvPr/>
              </p:nvSpPr>
              <p:spPr>
                <a:xfrm>
                  <a:off x="864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8123</a:t>
                  </a:r>
                  <a:endParaRPr/>
                </a:p>
              </p:txBody>
            </p:sp>
          </p:grpSp>
        </p:grpSp>
      </p:grpSp>
      <p:grpSp>
        <p:nvGrpSpPr>
          <p:cNvPr id="2446" name="Google Shape;2446;p71"/>
          <p:cNvGrpSpPr/>
          <p:nvPr/>
        </p:nvGrpSpPr>
        <p:grpSpPr>
          <a:xfrm>
            <a:off x="2057400" y="1371600"/>
            <a:ext cx="5181600" cy="2286000"/>
            <a:chOff x="1584" y="2208"/>
            <a:chExt cx="3264" cy="1440"/>
          </a:xfrm>
        </p:grpSpPr>
        <p:grpSp>
          <p:nvGrpSpPr>
            <p:cNvPr id="2447" name="Google Shape;2447;p71"/>
            <p:cNvGrpSpPr/>
            <p:nvPr/>
          </p:nvGrpSpPr>
          <p:grpSpPr>
            <a:xfrm>
              <a:off x="1584" y="2208"/>
              <a:ext cx="3264" cy="240"/>
              <a:chOff x="864" y="912"/>
              <a:chExt cx="3264" cy="240"/>
            </a:xfrm>
          </p:grpSpPr>
          <p:sp>
            <p:nvSpPr>
              <p:cNvPr id="2448" name="Google Shape;2448;p71"/>
              <p:cNvSpPr txBox="1"/>
              <p:nvPr/>
            </p:nvSpPr>
            <p:spPr>
              <a:xfrm>
                <a:off x="1824" y="912"/>
                <a:ext cx="816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449" name="Google Shape;2449;p71"/>
              <p:cNvSpPr txBox="1"/>
              <p:nvPr/>
            </p:nvSpPr>
            <p:spPr>
              <a:xfrm>
                <a:off x="2640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</a:t>
                </a:r>
                <a:endParaRPr/>
              </a:p>
            </p:txBody>
          </p:sp>
          <p:sp>
            <p:nvSpPr>
              <p:cNvPr id="2450" name="Google Shape;2450;p71"/>
              <p:cNvSpPr txBox="1"/>
              <p:nvPr/>
            </p:nvSpPr>
            <p:spPr>
              <a:xfrm>
                <a:off x="3168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451" name="Google Shape;2451;p71"/>
              <p:cNvSpPr txBox="1"/>
              <p:nvPr/>
            </p:nvSpPr>
            <p:spPr>
              <a:xfrm>
                <a:off x="864" y="912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7309</a:t>
                </a:r>
                <a:endParaRPr/>
              </a:p>
            </p:txBody>
          </p:sp>
        </p:grpSp>
        <p:grpSp>
          <p:nvGrpSpPr>
            <p:cNvPr id="2452" name="Google Shape;2452;p71"/>
            <p:cNvGrpSpPr/>
            <p:nvPr/>
          </p:nvGrpSpPr>
          <p:grpSpPr>
            <a:xfrm>
              <a:off x="1584" y="2448"/>
              <a:ext cx="3264" cy="720"/>
              <a:chOff x="1584" y="2928"/>
              <a:chExt cx="3264" cy="720"/>
            </a:xfrm>
          </p:grpSpPr>
          <p:grpSp>
            <p:nvGrpSpPr>
              <p:cNvPr id="2453" name="Google Shape;2453;p71"/>
              <p:cNvGrpSpPr/>
              <p:nvPr/>
            </p:nvGrpSpPr>
            <p:grpSpPr>
              <a:xfrm>
                <a:off x="1584" y="2928"/>
                <a:ext cx="3264" cy="240"/>
                <a:chOff x="864" y="1632"/>
                <a:chExt cx="3264" cy="240"/>
              </a:xfrm>
            </p:grpSpPr>
            <p:sp>
              <p:nvSpPr>
                <p:cNvPr id="2454" name="Google Shape;2454;p71"/>
                <p:cNvSpPr txBox="1"/>
                <p:nvPr/>
              </p:nvSpPr>
              <p:spPr>
                <a:xfrm>
                  <a:off x="1824" y="163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Bruni</a:t>
                  </a:r>
                  <a:endParaRPr/>
                </a:p>
              </p:txBody>
            </p:sp>
            <p:sp>
              <p:nvSpPr>
                <p:cNvPr id="2455" name="Google Shape;2455;p71"/>
                <p:cNvSpPr txBox="1"/>
                <p:nvPr/>
              </p:nvSpPr>
              <p:spPr>
                <a:xfrm>
                  <a:off x="2640" y="163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43</a:t>
                  </a:r>
                  <a:endParaRPr/>
                </a:p>
              </p:txBody>
            </p:sp>
            <p:sp>
              <p:nvSpPr>
                <p:cNvPr id="2456" name="Google Shape;2456;p71"/>
                <p:cNvSpPr txBox="1"/>
                <p:nvPr/>
              </p:nvSpPr>
              <p:spPr>
                <a:xfrm>
                  <a:off x="3168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/>
                </a:p>
              </p:txBody>
            </p:sp>
            <p:sp>
              <p:nvSpPr>
                <p:cNvPr id="2457" name="Google Shape;2457;p71"/>
                <p:cNvSpPr txBox="1"/>
                <p:nvPr/>
              </p:nvSpPr>
              <p:spPr>
                <a:xfrm>
                  <a:off x="864" y="163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5698</a:t>
                  </a:r>
                  <a:endParaRPr/>
                </a:p>
              </p:txBody>
            </p:sp>
          </p:grpSp>
          <p:grpSp>
            <p:nvGrpSpPr>
              <p:cNvPr id="2458" name="Google Shape;2458;p71"/>
              <p:cNvGrpSpPr/>
              <p:nvPr/>
            </p:nvGrpSpPr>
            <p:grpSpPr>
              <a:xfrm>
                <a:off x="1584" y="3168"/>
                <a:ext cx="3264" cy="240"/>
                <a:chOff x="864" y="1872"/>
                <a:chExt cx="3264" cy="240"/>
              </a:xfrm>
            </p:grpSpPr>
            <p:sp>
              <p:nvSpPr>
                <p:cNvPr id="2459" name="Google Shape;2459;p71"/>
                <p:cNvSpPr txBox="1"/>
                <p:nvPr/>
              </p:nvSpPr>
              <p:spPr>
                <a:xfrm>
                  <a:off x="1824" y="187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Mori</a:t>
                  </a:r>
                  <a:endParaRPr/>
                </a:p>
              </p:txBody>
            </p:sp>
            <p:sp>
              <p:nvSpPr>
                <p:cNvPr id="2460" name="Google Shape;2460;p71"/>
                <p:cNvSpPr txBox="1"/>
                <p:nvPr/>
              </p:nvSpPr>
              <p:spPr>
                <a:xfrm>
                  <a:off x="2640" y="187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461" name="Google Shape;2461;p71"/>
                <p:cNvSpPr txBox="1"/>
                <p:nvPr/>
              </p:nvSpPr>
              <p:spPr>
                <a:xfrm>
                  <a:off x="3168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50</a:t>
                  </a:r>
                  <a:endParaRPr/>
                </a:p>
              </p:txBody>
            </p:sp>
            <p:sp>
              <p:nvSpPr>
                <p:cNvPr id="2462" name="Google Shape;2462;p71"/>
                <p:cNvSpPr txBox="1"/>
                <p:nvPr/>
              </p:nvSpPr>
              <p:spPr>
                <a:xfrm>
                  <a:off x="864" y="187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4076</a:t>
                  </a:r>
                  <a:endParaRPr/>
                </a:p>
              </p:txBody>
            </p:sp>
          </p:grpSp>
          <p:grpSp>
            <p:nvGrpSpPr>
              <p:cNvPr id="2463" name="Google Shape;2463;p71"/>
              <p:cNvGrpSpPr/>
              <p:nvPr/>
            </p:nvGrpSpPr>
            <p:grpSpPr>
              <a:xfrm>
                <a:off x="1584" y="3408"/>
                <a:ext cx="3264" cy="240"/>
                <a:chOff x="864" y="2112"/>
                <a:chExt cx="3264" cy="240"/>
              </a:xfrm>
            </p:grpSpPr>
            <p:sp>
              <p:nvSpPr>
                <p:cNvPr id="2464" name="Google Shape;2464;p71"/>
                <p:cNvSpPr txBox="1"/>
                <p:nvPr/>
              </p:nvSpPr>
              <p:spPr>
                <a:xfrm>
                  <a:off x="1824" y="2112"/>
                  <a:ext cx="816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Lupi</a:t>
                  </a:r>
                  <a:endParaRPr/>
                </a:p>
              </p:txBody>
            </p:sp>
            <p:sp>
              <p:nvSpPr>
                <p:cNvPr id="2465" name="Google Shape;2465;p71"/>
                <p:cNvSpPr txBox="1"/>
                <p:nvPr/>
              </p:nvSpPr>
              <p:spPr>
                <a:xfrm>
                  <a:off x="2640" y="2112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46</a:t>
                  </a:r>
                  <a:endParaRPr/>
                </a:p>
              </p:txBody>
            </p:sp>
            <p:sp>
              <p:nvSpPr>
                <p:cNvPr id="2466" name="Google Shape;2466;p71"/>
                <p:cNvSpPr txBox="1"/>
                <p:nvPr/>
              </p:nvSpPr>
              <p:spPr>
                <a:xfrm>
                  <a:off x="3168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/>
                </a:p>
              </p:txBody>
            </p:sp>
            <p:sp>
              <p:nvSpPr>
                <p:cNvPr id="2467" name="Google Shape;2467;p71"/>
                <p:cNvSpPr txBox="1"/>
                <p:nvPr/>
              </p:nvSpPr>
              <p:spPr>
                <a:xfrm>
                  <a:off x="864" y="2112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8123</a:t>
                  </a:r>
                  <a:endParaRPr/>
                </a:p>
              </p:txBody>
            </p:sp>
          </p:grpSp>
        </p:grpSp>
        <p:grpSp>
          <p:nvGrpSpPr>
            <p:cNvPr id="2468" name="Google Shape;2468;p71"/>
            <p:cNvGrpSpPr/>
            <p:nvPr/>
          </p:nvGrpSpPr>
          <p:grpSpPr>
            <a:xfrm>
              <a:off x="1584" y="3168"/>
              <a:ext cx="3264" cy="480"/>
              <a:chOff x="1584" y="2448"/>
              <a:chExt cx="3264" cy="480"/>
            </a:xfrm>
          </p:grpSpPr>
          <p:grpSp>
            <p:nvGrpSpPr>
              <p:cNvPr id="2469" name="Google Shape;2469;p71"/>
              <p:cNvGrpSpPr/>
              <p:nvPr/>
            </p:nvGrpSpPr>
            <p:grpSpPr>
              <a:xfrm>
                <a:off x="1584" y="2448"/>
                <a:ext cx="3264" cy="240"/>
                <a:chOff x="864" y="1152"/>
                <a:chExt cx="3264" cy="240"/>
              </a:xfrm>
            </p:grpSpPr>
            <p:sp>
              <p:nvSpPr>
                <p:cNvPr id="2470" name="Google Shape;2470;p71"/>
                <p:cNvSpPr txBox="1"/>
                <p:nvPr/>
              </p:nvSpPr>
              <p:spPr>
                <a:xfrm>
                  <a:off x="1824" y="1152"/>
                  <a:ext cx="816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1" name="Google Shape;2471;p71"/>
                <p:cNvSpPr txBox="1"/>
                <p:nvPr/>
              </p:nvSpPr>
              <p:spPr>
                <a:xfrm>
                  <a:off x="2640" y="1152"/>
                  <a:ext cx="52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2" name="Google Shape;2472;p71"/>
                <p:cNvSpPr txBox="1"/>
                <p:nvPr/>
              </p:nvSpPr>
              <p:spPr>
                <a:xfrm>
                  <a:off x="3168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3" name="Google Shape;2473;p71"/>
                <p:cNvSpPr txBox="1"/>
                <p:nvPr/>
              </p:nvSpPr>
              <p:spPr>
                <a:xfrm>
                  <a:off x="864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474" name="Google Shape;2474;p71"/>
              <p:cNvGrpSpPr/>
              <p:nvPr/>
            </p:nvGrpSpPr>
            <p:grpSpPr>
              <a:xfrm>
                <a:off x="1584" y="2688"/>
                <a:ext cx="3264" cy="240"/>
                <a:chOff x="864" y="1152"/>
                <a:chExt cx="3264" cy="240"/>
              </a:xfrm>
            </p:grpSpPr>
            <p:sp>
              <p:nvSpPr>
                <p:cNvPr id="2475" name="Google Shape;2475;p71"/>
                <p:cNvSpPr txBox="1"/>
                <p:nvPr/>
              </p:nvSpPr>
              <p:spPr>
                <a:xfrm>
                  <a:off x="1824" y="1152"/>
                  <a:ext cx="816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6" name="Google Shape;2476;p71"/>
                <p:cNvSpPr txBox="1"/>
                <p:nvPr/>
              </p:nvSpPr>
              <p:spPr>
                <a:xfrm>
                  <a:off x="2640" y="1152"/>
                  <a:ext cx="528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7" name="Google Shape;2477;p71"/>
                <p:cNvSpPr txBox="1"/>
                <p:nvPr/>
              </p:nvSpPr>
              <p:spPr>
                <a:xfrm>
                  <a:off x="3168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8" name="Google Shape;2478;p71"/>
                <p:cNvSpPr txBox="1"/>
                <p:nvPr/>
              </p:nvSpPr>
              <p:spPr>
                <a:xfrm>
                  <a:off x="864" y="1152"/>
                  <a:ext cx="960" cy="24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sp>
        <p:nvSpPr>
          <p:cNvPr id="2479" name="Google Shape;2479;p71"/>
          <p:cNvSpPr txBox="1"/>
          <p:nvPr>
            <p:ph idx="1" type="body"/>
          </p:nvPr>
        </p:nvSpPr>
        <p:spPr>
          <a:xfrm>
            <a:off x="-1524000" y="48768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</p:txBody>
      </p:sp>
      <p:sp>
        <p:nvSpPr>
          <p:cNvPr id="2480" name="Google Shape;2480;p71"/>
          <p:cNvSpPr txBox="1"/>
          <p:nvPr/>
        </p:nvSpPr>
        <p:spPr>
          <a:xfrm>
            <a:off x="-76200" y="44196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Matricola, Nome, Età </a:t>
            </a:r>
            <a:b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                                         )</a:t>
            </a:r>
            <a:endParaRPr/>
          </a:p>
        </p:txBody>
      </p:sp>
      <p:sp>
        <p:nvSpPr>
          <p:cNvPr id="2481" name="Google Shape;2481;p71"/>
          <p:cNvSpPr/>
          <p:nvPr/>
        </p:nvSpPr>
        <p:spPr>
          <a:xfrm>
            <a:off x="5638800" y="990600"/>
            <a:ext cx="16002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487" name="Google Shape;2487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488" name="Google Shape;2488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9" name="Google Shape;2489;p72"/>
          <p:cNvSpPr txBox="1"/>
          <p:nvPr>
            <p:ph idx="1" type="body"/>
          </p:nvPr>
        </p:nvSpPr>
        <p:spPr>
          <a:xfrm>
            <a:off x="381000" y="914400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le matricole dei capi degli impiegati che guadagnano più di 40 milioni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(Supervisione </a:t>
            </a:r>
            <a:b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(Impiegati)))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495" name="Google Shape;2495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496" name="Google Shape;2496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7" name="Google Shape;2497;p73"/>
          <p:cNvSpPr txBox="1"/>
          <p:nvPr>
            <p:ph idx="1" type="body"/>
          </p:nvPr>
        </p:nvSpPr>
        <p:spPr>
          <a:xfrm>
            <a:off x="457200" y="457200"/>
            <a:ext cx="8305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nome e stipendio dei capi degli impiegati che guadagnano più di 40 milioni</a:t>
            </a:r>
            <a:endParaRPr/>
          </a:p>
          <a:p>
            <a:pPr indent="-825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Nome,Stipendio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JOIN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Matricola=Capo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(Supervisione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(Impiegati))))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03" name="Google Shape;2503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04" name="Google Shape;2504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5" name="Google Shape;2505;p74"/>
          <p:cNvSpPr txBox="1"/>
          <p:nvPr>
            <p:ph idx="1" type="body"/>
          </p:nvPr>
        </p:nvSpPr>
        <p:spPr>
          <a:xfrm>
            <a:off x="228600" y="457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gli impiegati che guadagnano più del proprio capo, mostrando matricola, nome e stipendio dell'impiegato e del capo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Matr,Nome,Stip,MatrC,NomeC,StipC </a:t>
            </a:r>
            <a:b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Stipendio&gt;StipC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MatrC,NomeC,StipC,EtàC ←  Matr,Nome,Stip,Età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JOIN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MatrC=Capo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(Supervisione JOIN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Impiegati)))</a:t>
            </a:r>
            <a:endParaRPr/>
          </a:p>
          <a:p>
            <a:pPr indent="-825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11" name="Google Shape;2511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12" name="Google Shape;2512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3" name="Google Shape;2513;p75"/>
          <p:cNvSpPr txBox="1"/>
          <p:nvPr>
            <p:ph idx="1" type="body"/>
          </p:nvPr>
        </p:nvSpPr>
        <p:spPr>
          <a:xfrm>
            <a:off x="381000" y="914400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le matricole dei capi i cui impiegati guadagnano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tutti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più di 40 milioni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(Supervisione) -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(Supervisione </a:t>
            </a:r>
            <a:b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b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Stipendio ≤ 40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(Impiegati)))</a:t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19" name="Google Shape;2519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20" name="Google Shape;2520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1" name="Google Shape;2521;p7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(relazioni derivate)</a:t>
            </a:r>
            <a:endParaRPr/>
          </a:p>
        </p:txBody>
      </p:sp>
      <p:sp>
        <p:nvSpPr>
          <p:cNvPr id="2522" name="Google Shape;2522;p7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Rappresentazioni diverse per gli stessi dati (schema esterno)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Relazioni derivate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relazioni il cui contenuto è funzione del contenuto di altre relazioni (definito per mezzo di interrogazioni)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Relazioni di base: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contenuto autonomo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relazioni derivate possono essere definite su altre derivate, ma …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28" name="Google Shape;2528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29" name="Google Shape;2529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0" name="Google Shape;2530;p7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Architettura standard (ANSI/SPARC)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tre livelli per DBMS</a:t>
            </a:r>
            <a:endParaRPr/>
          </a:p>
        </p:txBody>
      </p:sp>
      <p:grpSp>
        <p:nvGrpSpPr>
          <p:cNvPr id="2531" name="Google Shape;2531;p77"/>
          <p:cNvGrpSpPr/>
          <p:nvPr/>
        </p:nvGrpSpPr>
        <p:grpSpPr>
          <a:xfrm>
            <a:off x="1524000" y="2438400"/>
            <a:ext cx="6294437" cy="3733800"/>
            <a:chOff x="984" y="1248"/>
            <a:chExt cx="3965" cy="2669"/>
          </a:xfrm>
        </p:grpSpPr>
        <p:sp>
          <p:nvSpPr>
            <p:cNvPr id="2532" name="Google Shape;2532;p77"/>
            <p:cNvSpPr/>
            <p:nvPr/>
          </p:nvSpPr>
          <p:spPr>
            <a:xfrm>
              <a:off x="2658" y="3488"/>
              <a:ext cx="624" cy="429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BD</a:t>
              </a:r>
              <a:endParaRPr/>
            </a:p>
          </p:txBody>
        </p:sp>
        <p:sp>
          <p:nvSpPr>
            <p:cNvPr id="2533" name="Google Shape;2533;p77"/>
            <p:cNvSpPr txBox="1"/>
            <p:nvPr/>
          </p:nvSpPr>
          <p:spPr>
            <a:xfrm>
              <a:off x="2112" y="2112"/>
              <a:ext cx="1716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Schema logico</a:t>
              </a:r>
              <a:endParaRPr/>
            </a:p>
          </p:txBody>
        </p:sp>
        <p:sp>
          <p:nvSpPr>
            <p:cNvPr id="2534" name="Google Shape;2534;p77"/>
            <p:cNvSpPr txBox="1"/>
            <p:nvPr/>
          </p:nvSpPr>
          <p:spPr>
            <a:xfrm>
              <a:off x="984" y="1248"/>
              <a:ext cx="1037" cy="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esterno</a:t>
              </a:r>
              <a:endParaRPr/>
            </a:p>
          </p:txBody>
        </p:sp>
        <p:cxnSp>
          <p:nvCxnSpPr>
            <p:cNvPr id="2535" name="Google Shape;2535;p77"/>
            <p:cNvCxnSpPr/>
            <p:nvPr/>
          </p:nvCxnSpPr>
          <p:spPr>
            <a:xfrm>
              <a:off x="1503" y="1728"/>
              <a:ext cx="1467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6" name="Google Shape;2536;p77"/>
            <p:cNvCxnSpPr/>
            <p:nvPr/>
          </p:nvCxnSpPr>
          <p:spPr>
            <a:xfrm>
              <a:off x="2967" y="1728"/>
              <a:ext cx="3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7" name="Google Shape;2537;p77"/>
            <p:cNvCxnSpPr/>
            <p:nvPr/>
          </p:nvCxnSpPr>
          <p:spPr>
            <a:xfrm flipH="1">
              <a:off x="2970" y="1728"/>
              <a:ext cx="1461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38" name="Google Shape;2538;p77"/>
            <p:cNvSpPr txBox="1"/>
            <p:nvPr/>
          </p:nvSpPr>
          <p:spPr>
            <a:xfrm>
              <a:off x="2112" y="2832"/>
              <a:ext cx="1716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Schema interno</a:t>
              </a:r>
              <a:endParaRPr/>
            </a:p>
          </p:txBody>
        </p:sp>
        <p:sp>
          <p:nvSpPr>
            <p:cNvPr id="2539" name="Google Shape;2539;p77"/>
            <p:cNvSpPr txBox="1"/>
            <p:nvPr/>
          </p:nvSpPr>
          <p:spPr>
            <a:xfrm>
              <a:off x="2448" y="1248"/>
              <a:ext cx="1037" cy="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esterno</a:t>
              </a:r>
              <a:endParaRPr/>
            </a:p>
          </p:txBody>
        </p:sp>
        <p:sp>
          <p:nvSpPr>
            <p:cNvPr id="2540" name="Google Shape;2540;p77"/>
            <p:cNvSpPr txBox="1"/>
            <p:nvPr/>
          </p:nvSpPr>
          <p:spPr>
            <a:xfrm>
              <a:off x="3912" y="1248"/>
              <a:ext cx="1037" cy="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esterno</a:t>
              </a:r>
              <a:endParaRPr/>
            </a:p>
          </p:txBody>
        </p:sp>
        <p:cxnSp>
          <p:nvCxnSpPr>
            <p:cNvPr id="2541" name="Google Shape;2541;p77"/>
            <p:cNvCxnSpPr/>
            <p:nvPr/>
          </p:nvCxnSpPr>
          <p:spPr>
            <a:xfrm>
              <a:off x="2970" y="249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2" name="Google Shape;2542;p77"/>
            <p:cNvCxnSpPr/>
            <p:nvPr/>
          </p:nvCxnSpPr>
          <p:spPr>
            <a:xfrm>
              <a:off x="2970" y="3216"/>
              <a:ext cx="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543" name="Google Shape;2543;p77"/>
          <p:cNvCxnSpPr/>
          <p:nvPr/>
        </p:nvCxnSpPr>
        <p:spPr>
          <a:xfrm rot="10800000">
            <a:off x="1790700" y="2133600"/>
            <a:ext cx="557212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4" name="Google Shape;2544;p77"/>
          <p:cNvCxnSpPr/>
          <p:nvPr/>
        </p:nvCxnSpPr>
        <p:spPr>
          <a:xfrm flipH="1" rot="10800000">
            <a:off x="2347912" y="1890712"/>
            <a:ext cx="728662" cy="547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5" name="Google Shape;2545;p77"/>
          <p:cNvCxnSpPr/>
          <p:nvPr/>
        </p:nvCxnSpPr>
        <p:spPr>
          <a:xfrm flipH="1" rot="10800000">
            <a:off x="4672012" y="2043112"/>
            <a:ext cx="4762" cy="395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46" name="Google Shape;2546;p77"/>
          <p:cNvSpPr txBox="1"/>
          <p:nvPr/>
        </p:nvSpPr>
        <p:spPr>
          <a:xfrm>
            <a:off x="1387475" y="1763712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utente</a:t>
            </a:r>
            <a:endParaRPr/>
          </a:p>
        </p:txBody>
      </p:sp>
      <p:sp>
        <p:nvSpPr>
          <p:cNvPr id="2547" name="Google Shape;2547;p77"/>
          <p:cNvSpPr txBox="1"/>
          <p:nvPr/>
        </p:nvSpPr>
        <p:spPr>
          <a:xfrm>
            <a:off x="2632075" y="1493837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utente</a:t>
            </a:r>
            <a:endParaRPr/>
          </a:p>
        </p:txBody>
      </p:sp>
      <p:sp>
        <p:nvSpPr>
          <p:cNvPr id="2548" name="Google Shape;2548;p77"/>
          <p:cNvSpPr txBox="1"/>
          <p:nvPr/>
        </p:nvSpPr>
        <p:spPr>
          <a:xfrm>
            <a:off x="4232275" y="1646237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utente</a:t>
            </a:r>
            <a:endParaRPr/>
          </a:p>
        </p:txBody>
      </p:sp>
      <p:cxnSp>
        <p:nvCxnSpPr>
          <p:cNvPr id="2549" name="Google Shape;2549;p77"/>
          <p:cNvCxnSpPr/>
          <p:nvPr/>
        </p:nvCxnSpPr>
        <p:spPr>
          <a:xfrm rot="10800000">
            <a:off x="6581775" y="1890712"/>
            <a:ext cx="414337" cy="547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0" name="Google Shape;2550;p77"/>
          <p:cNvSpPr txBox="1"/>
          <p:nvPr/>
        </p:nvSpPr>
        <p:spPr>
          <a:xfrm>
            <a:off x="6137275" y="1493837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utente</a:t>
            </a:r>
            <a:endParaRPr/>
          </a:p>
        </p:txBody>
      </p:sp>
      <p:sp>
        <p:nvSpPr>
          <p:cNvPr id="2551" name="Google Shape;2551;p77"/>
          <p:cNvSpPr txBox="1"/>
          <p:nvPr/>
        </p:nvSpPr>
        <p:spPr>
          <a:xfrm>
            <a:off x="7508875" y="1493837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utente</a:t>
            </a:r>
            <a:endParaRPr/>
          </a:p>
        </p:txBody>
      </p:sp>
      <p:cxnSp>
        <p:nvCxnSpPr>
          <p:cNvPr id="2552" name="Google Shape;2552;p77"/>
          <p:cNvCxnSpPr/>
          <p:nvPr/>
        </p:nvCxnSpPr>
        <p:spPr>
          <a:xfrm flipH="1" rot="10800000">
            <a:off x="6996112" y="1890712"/>
            <a:ext cx="957262" cy="547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3" name="Google Shape;2553;p77"/>
          <p:cNvSpPr/>
          <p:nvPr/>
        </p:nvSpPr>
        <p:spPr>
          <a:xfrm>
            <a:off x="8382000" y="5943600"/>
            <a:ext cx="4572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59" name="Google Shape;2559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60" name="Google Shape;2560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1" name="Google Shape;2561;p7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virtuali e materializzate</a:t>
            </a:r>
            <a:endParaRPr/>
          </a:p>
        </p:txBody>
      </p:sp>
      <p:sp>
        <p:nvSpPr>
          <p:cNvPr id="2562" name="Google Shape;2562;p78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tipi di relazioni derivate: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viste materializzate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relazioni virtuali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viste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68" name="Google Shape;2568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69" name="Google Shape;2569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0" name="Google Shape;2570;p7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materializzate</a:t>
            </a:r>
            <a:endParaRPr/>
          </a:p>
        </p:txBody>
      </p:sp>
      <p:sp>
        <p:nvSpPr>
          <p:cNvPr id="2571" name="Google Shape;2571;p7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relazioni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derivate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memorizzate nella base di dati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vantaggi: 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immediatamente disponibili per le interrogazioni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svantaggi: 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ridondanti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appesantiscono gli aggiornamenti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sono supportate dai DBMS 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79"/>
          <p:cNvSpPr/>
          <p:nvPr/>
        </p:nvSpPr>
        <p:spPr>
          <a:xfrm>
            <a:off x="8382000" y="5943600"/>
            <a:ext cx="4572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105" name="Google Shape;10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609600" y="1600200"/>
            <a:ext cx="3657600" cy="1981200"/>
            <a:chOff x="384" y="720"/>
            <a:chExt cx="2304" cy="1248"/>
          </a:xfrm>
        </p:grpSpPr>
        <p:sp>
          <p:nvSpPr>
            <p:cNvPr id="108" name="Google Shape;108;p8"/>
            <p:cNvSpPr txBox="1"/>
            <p:nvPr/>
          </p:nvSpPr>
          <p:spPr>
            <a:xfrm>
              <a:off x="384" y="720"/>
              <a:ext cx="8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Laureati</a:t>
              </a:r>
              <a:endParaRPr/>
            </a:p>
          </p:txBody>
        </p:sp>
        <p:sp>
          <p:nvSpPr>
            <p:cNvPr id="109" name="Google Shape;109;p8"/>
            <p:cNvSpPr txBox="1"/>
            <p:nvPr/>
          </p:nvSpPr>
          <p:spPr>
            <a:xfrm>
              <a:off x="432" y="100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  <p:sp>
          <p:nvSpPr>
            <p:cNvPr id="110" name="Google Shape;110;p8"/>
            <p:cNvSpPr txBox="1"/>
            <p:nvPr/>
          </p:nvSpPr>
          <p:spPr>
            <a:xfrm>
              <a:off x="432" y="148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7432</a:t>
              </a:r>
              <a:endParaRPr/>
            </a:p>
          </p:txBody>
        </p:sp>
        <p:sp>
          <p:nvSpPr>
            <p:cNvPr id="111" name="Google Shape;111;p8"/>
            <p:cNvSpPr txBox="1"/>
            <p:nvPr/>
          </p:nvSpPr>
          <p:spPr>
            <a:xfrm>
              <a:off x="432" y="172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9824</a:t>
              </a:r>
              <a:endParaRPr/>
            </a:p>
          </p:txBody>
        </p:sp>
        <p:sp>
          <p:nvSpPr>
            <p:cNvPr id="112" name="Google Shape;112;p8"/>
            <p:cNvSpPr txBox="1"/>
            <p:nvPr/>
          </p:nvSpPr>
          <p:spPr>
            <a:xfrm>
              <a:off x="2160" y="1008"/>
              <a:ext cx="52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113" name="Google Shape;113;p8"/>
            <p:cNvSpPr txBox="1"/>
            <p:nvPr/>
          </p:nvSpPr>
          <p:spPr>
            <a:xfrm>
              <a:off x="2160" y="1488"/>
              <a:ext cx="52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54</a:t>
              </a: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2160" y="1728"/>
              <a:ext cx="52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/>
            </a:p>
          </p:txBody>
        </p:sp>
        <p:sp>
          <p:nvSpPr>
            <p:cNvPr id="115" name="Google Shape;115;p8"/>
            <p:cNvSpPr txBox="1"/>
            <p:nvPr/>
          </p:nvSpPr>
          <p:spPr>
            <a:xfrm>
              <a:off x="1392" y="100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116" name="Google Shape;116;p8"/>
            <p:cNvSpPr txBox="1"/>
            <p:nvPr/>
          </p:nvSpPr>
          <p:spPr>
            <a:xfrm>
              <a:off x="1392" y="148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1392" y="172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grpSp>
          <p:nvGrpSpPr>
            <p:cNvPr id="118" name="Google Shape;118;p8"/>
            <p:cNvGrpSpPr/>
            <p:nvPr/>
          </p:nvGrpSpPr>
          <p:grpSpPr>
            <a:xfrm>
              <a:off x="432" y="1248"/>
              <a:ext cx="2256" cy="240"/>
              <a:chOff x="432" y="1248"/>
              <a:chExt cx="2256" cy="240"/>
            </a:xfrm>
          </p:grpSpPr>
          <p:sp>
            <p:nvSpPr>
              <p:cNvPr id="119" name="Google Shape;119;p8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7274</a:t>
                </a:r>
                <a:endParaRPr/>
              </a:p>
            </p:txBody>
          </p:sp>
          <p:sp>
            <p:nvSpPr>
              <p:cNvPr id="120" name="Google Shape;120;p8"/>
              <p:cNvSpPr txBox="1"/>
              <p:nvPr/>
            </p:nvSpPr>
            <p:spPr>
              <a:xfrm>
                <a:off x="2160" y="124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121" name="Google Shape;121;p8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</p:grpSp>
      </p:grpSp>
      <p:grpSp>
        <p:nvGrpSpPr>
          <p:cNvPr id="122" name="Google Shape;122;p8"/>
          <p:cNvGrpSpPr/>
          <p:nvPr/>
        </p:nvGrpSpPr>
        <p:grpSpPr>
          <a:xfrm>
            <a:off x="4724400" y="1600200"/>
            <a:ext cx="3657600" cy="1981200"/>
            <a:chOff x="144" y="2208"/>
            <a:chExt cx="2304" cy="1248"/>
          </a:xfrm>
        </p:grpSpPr>
        <p:sp>
          <p:nvSpPr>
            <p:cNvPr id="123" name="Google Shape;123;p8"/>
            <p:cNvSpPr txBox="1"/>
            <p:nvPr/>
          </p:nvSpPr>
          <p:spPr>
            <a:xfrm>
              <a:off x="144" y="2208"/>
              <a:ext cx="81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Quadri</a:t>
              </a:r>
              <a:endParaRPr/>
            </a:p>
          </p:txBody>
        </p:sp>
        <p:grpSp>
          <p:nvGrpSpPr>
            <p:cNvPr id="124" name="Google Shape;124;p8"/>
            <p:cNvGrpSpPr/>
            <p:nvPr/>
          </p:nvGrpSpPr>
          <p:grpSpPr>
            <a:xfrm>
              <a:off x="192" y="2496"/>
              <a:ext cx="960" cy="960"/>
              <a:chOff x="480" y="1008"/>
              <a:chExt cx="1104" cy="960"/>
            </a:xfrm>
          </p:grpSpPr>
          <p:sp>
            <p:nvSpPr>
              <p:cNvPr id="125" name="Google Shape;125;p8"/>
              <p:cNvSpPr txBox="1"/>
              <p:nvPr/>
            </p:nvSpPr>
            <p:spPr>
              <a:xfrm>
                <a:off x="480" y="1008"/>
                <a:ext cx="110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  <p:sp>
            <p:nvSpPr>
              <p:cNvPr id="126" name="Google Shape;126;p8"/>
              <p:cNvSpPr txBox="1"/>
              <p:nvPr/>
            </p:nvSpPr>
            <p:spPr>
              <a:xfrm>
                <a:off x="480" y="148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127" name="Google Shape;127;p8"/>
              <p:cNvSpPr txBox="1"/>
              <p:nvPr/>
            </p:nvSpPr>
            <p:spPr>
              <a:xfrm>
                <a:off x="480" y="172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128" name="Google Shape;128;p8"/>
              <p:cNvSpPr txBox="1"/>
              <p:nvPr/>
            </p:nvSpPr>
            <p:spPr>
              <a:xfrm>
                <a:off x="480" y="124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9297</a:t>
                </a: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1920" y="2496"/>
              <a:ext cx="528" cy="960"/>
              <a:chOff x="2400" y="1008"/>
              <a:chExt cx="960" cy="960"/>
            </a:xfrm>
          </p:grpSpPr>
          <p:sp>
            <p:nvSpPr>
              <p:cNvPr id="130" name="Google Shape;130;p8"/>
              <p:cNvSpPr txBox="1"/>
              <p:nvPr/>
            </p:nvSpPr>
            <p:spPr>
              <a:xfrm>
                <a:off x="2400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Età</a:t>
                </a:r>
                <a:endParaRPr/>
              </a:p>
            </p:txBody>
          </p:sp>
          <p:sp>
            <p:nvSpPr>
              <p:cNvPr id="131" name="Google Shape;131;p8"/>
              <p:cNvSpPr txBox="1"/>
              <p:nvPr/>
            </p:nvSpPr>
            <p:spPr>
              <a:xfrm>
                <a:off x="2400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132" name="Google Shape;132;p8"/>
              <p:cNvSpPr txBox="1"/>
              <p:nvPr/>
            </p:nvSpPr>
            <p:spPr>
              <a:xfrm>
                <a:off x="2400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133" name="Google Shape;133;p8"/>
              <p:cNvSpPr txBox="1"/>
              <p:nvPr/>
            </p:nvSpPr>
            <p:spPr>
              <a:xfrm>
                <a:off x="2400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</a:t>
                </a:r>
                <a:endParaRPr/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1152" y="2496"/>
              <a:ext cx="768" cy="960"/>
              <a:chOff x="480" y="1008"/>
              <a:chExt cx="1104" cy="960"/>
            </a:xfrm>
          </p:grpSpPr>
          <p:sp>
            <p:nvSpPr>
              <p:cNvPr id="135" name="Google Shape;135;p8"/>
              <p:cNvSpPr txBox="1"/>
              <p:nvPr/>
            </p:nvSpPr>
            <p:spPr>
              <a:xfrm>
                <a:off x="480" y="1008"/>
                <a:ext cx="110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Nome</a:t>
                </a:r>
                <a:endParaRPr/>
              </a:p>
            </p:txBody>
          </p:sp>
          <p:sp>
            <p:nvSpPr>
              <p:cNvPr id="136" name="Google Shape;136;p8"/>
              <p:cNvSpPr txBox="1"/>
              <p:nvPr/>
            </p:nvSpPr>
            <p:spPr>
              <a:xfrm>
                <a:off x="480" y="148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137" name="Google Shape;137;p8"/>
              <p:cNvSpPr txBox="1"/>
              <p:nvPr/>
            </p:nvSpPr>
            <p:spPr>
              <a:xfrm>
                <a:off x="480" y="172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  <p:sp>
            <p:nvSpPr>
              <p:cNvPr id="138" name="Google Shape;138;p8"/>
              <p:cNvSpPr txBox="1"/>
              <p:nvPr/>
            </p:nvSpPr>
            <p:spPr>
              <a:xfrm>
                <a:off x="480" y="124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</p:grpSp>
      <p:sp>
        <p:nvSpPr>
          <p:cNvPr id="139" name="Google Shape;139;p8"/>
          <p:cNvSpPr txBox="1"/>
          <p:nvPr/>
        </p:nvSpPr>
        <p:spPr>
          <a:xfrm>
            <a:off x="2571750" y="37338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Laureati ∪ Quadri</a:t>
            </a:r>
            <a:endParaRPr/>
          </a:p>
        </p:txBody>
      </p:sp>
      <p:grpSp>
        <p:nvGrpSpPr>
          <p:cNvPr id="140" name="Google Shape;140;p8"/>
          <p:cNvGrpSpPr/>
          <p:nvPr/>
        </p:nvGrpSpPr>
        <p:grpSpPr>
          <a:xfrm>
            <a:off x="2590800" y="4267200"/>
            <a:ext cx="3581400" cy="381000"/>
            <a:chOff x="1632" y="2688"/>
            <a:chExt cx="2256" cy="240"/>
          </a:xfrm>
        </p:grpSpPr>
        <p:sp>
          <p:nvSpPr>
            <p:cNvPr id="141" name="Google Shape;141;p8"/>
            <p:cNvSpPr txBox="1"/>
            <p:nvPr/>
          </p:nvSpPr>
          <p:spPr>
            <a:xfrm>
              <a:off x="1632" y="268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3360" y="2688"/>
              <a:ext cx="52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143" name="Google Shape;143;p8"/>
            <p:cNvSpPr txBox="1"/>
            <p:nvPr/>
          </p:nvSpPr>
          <p:spPr>
            <a:xfrm>
              <a:off x="2592" y="268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>
            <a:off x="2590800" y="4648200"/>
            <a:ext cx="3581400" cy="1524000"/>
            <a:chOff x="1632" y="2928"/>
            <a:chExt cx="2256" cy="960"/>
          </a:xfrm>
        </p:grpSpPr>
        <p:grpSp>
          <p:nvGrpSpPr>
            <p:cNvPr id="145" name="Google Shape;145;p8"/>
            <p:cNvGrpSpPr/>
            <p:nvPr/>
          </p:nvGrpSpPr>
          <p:grpSpPr>
            <a:xfrm>
              <a:off x="1632" y="3168"/>
              <a:ext cx="2256" cy="240"/>
              <a:chOff x="1632" y="3168"/>
              <a:chExt cx="2256" cy="240"/>
            </a:xfrm>
          </p:grpSpPr>
          <p:sp>
            <p:nvSpPr>
              <p:cNvPr id="146" name="Google Shape;146;p8"/>
              <p:cNvSpPr txBox="1"/>
              <p:nvPr/>
            </p:nvSpPr>
            <p:spPr>
              <a:xfrm>
                <a:off x="1632" y="316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147" name="Google Shape;147;p8"/>
              <p:cNvSpPr txBox="1"/>
              <p:nvPr/>
            </p:nvSpPr>
            <p:spPr>
              <a:xfrm>
                <a:off x="3360" y="316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148" name="Google Shape;148;p8"/>
              <p:cNvSpPr txBox="1"/>
              <p:nvPr/>
            </p:nvSpPr>
            <p:spPr>
              <a:xfrm>
                <a:off x="2592" y="316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149" name="Google Shape;149;p8"/>
            <p:cNvGrpSpPr/>
            <p:nvPr/>
          </p:nvGrpSpPr>
          <p:grpSpPr>
            <a:xfrm>
              <a:off x="1632" y="3408"/>
              <a:ext cx="2256" cy="240"/>
              <a:chOff x="1632" y="3408"/>
              <a:chExt cx="2256" cy="240"/>
            </a:xfrm>
          </p:grpSpPr>
          <p:sp>
            <p:nvSpPr>
              <p:cNvPr id="150" name="Google Shape;150;p8"/>
              <p:cNvSpPr txBox="1"/>
              <p:nvPr/>
            </p:nvSpPr>
            <p:spPr>
              <a:xfrm>
                <a:off x="1632" y="340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151" name="Google Shape;151;p8"/>
              <p:cNvSpPr txBox="1"/>
              <p:nvPr/>
            </p:nvSpPr>
            <p:spPr>
              <a:xfrm>
                <a:off x="3360" y="340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152" name="Google Shape;152;p8"/>
              <p:cNvSpPr txBox="1"/>
              <p:nvPr/>
            </p:nvSpPr>
            <p:spPr>
              <a:xfrm>
                <a:off x="2592" y="340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</p:grpSp>
        <p:grpSp>
          <p:nvGrpSpPr>
            <p:cNvPr id="153" name="Google Shape;153;p8"/>
            <p:cNvGrpSpPr/>
            <p:nvPr/>
          </p:nvGrpSpPr>
          <p:grpSpPr>
            <a:xfrm>
              <a:off x="1632" y="3648"/>
              <a:ext cx="2256" cy="240"/>
              <a:chOff x="1632" y="2928"/>
              <a:chExt cx="2256" cy="240"/>
            </a:xfrm>
          </p:grpSpPr>
          <p:sp>
            <p:nvSpPr>
              <p:cNvPr id="154" name="Google Shape;154;p8"/>
              <p:cNvSpPr txBox="1"/>
              <p:nvPr/>
            </p:nvSpPr>
            <p:spPr>
              <a:xfrm>
                <a:off x="1632" y="29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9297</a:t>
                </a:r>
                <a:endParaRPr/>
              </a:p>
            </p:txBody>
          </p:sp>
          <p:sp>
            <p:nvSpPr>
              <p:cNvPr id="155" name="Google Shape;155;p8"/>
              <p:cNvSpPr txBox="1"/>
              <p:nvPr/>
            </p:nvSpPr>
            <p:spPr>
              <a:xfrm>
                <a:off x="3360" y="292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</a:t>
                </a:r>
                <a:endParaRPr/>
              </a:p>
            </p:txBody>
          </p:sp>
          <p:sp>
            <p:nvSpPr>
              <p:cNvPr id="156" name="Google Shape;156;p8"/>
              <p:cNvSpPr txBox="1"/>
              <p:nvPr/>
            </p:nvSpPr>
            <p:spPr>
              <a:xfrm>
                <a:off x="2592" y="29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157" name="Google Shape;157;p8"/>
            <p:cNvGrpSpPr/>
            <p:nvPr/>
          </p:nvGrpSpPr>
          <p:grpSpPr>
            <a:xfrm>
              <a:off x="1632" y="2928"/>
              <a:ext cx="2256" cy="240"/>
              <a:chOff x="432" y="1248"/>
              <a:chExt cx="2256" cy="240"/>
            </a:xfrm>
          </p:grpSpPr>
          <p:sp>
            <p:nvSpPr>
              <p:cNvPr id="158" name="Google Shape;158;p8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7274</a:t>
                </a:r>
                <a:endParaRPr/>
              </a:p>
            </p:txBody>
          </p:sp>
          <p:sp>
            <p:nvSpPr>
              <p:cNvPr id="159" name="Google Shape;159;p8"/>
              <p:cNvSpPr txBox="1"/>
              <p:nvPr/>
            </p:nvSpPr>
            <p:spPr>
              <a:xfrm>
                <a:off x="2160" y="124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160" name="Google Shape;160;p8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</p:grpSp>
      </p:grpSp>
      <p:grpSp>
        <p:nvGrpSpPr>
          <p:cNvPr id="161" name="Google Shape;161;p8"/>
          <p:cNvGrpSpPr/>
          <p:nvPr/>
        </p:nvGrpSpPr>
        <p:grpSpPr>
          <a:xfrm>
            <a:off x="2590800" y="4648200"/>
            <a:ext cx="3581400" cy="1143000"/>
            <a:chOff x="2112" y="2928"/>
            <a:chExt cx="2256" cy="720"/>
          </a:xfrm>
        </p:grpSpPr>
        <p:grpSp>
          <p:nvGrpSpPr>
            <p:cNvPr id="162" name="Google Shape;162;p8"/>
            <p:cNvGrpSpPr/>
            <p:nvPr/>
          </p:nvGrpSpPr>
          <p:grpSpPr>
            <a:xfrm>
              <a:off x="2112" y="3168"/>
              <a:ext cx="2256" cy="240"/>
              <a:chOff x="1632" y="3168"/>
              <a:chExt cx="2256" cy="240"/>
            </a:xfrm>
          </p:grpSpPr>
          <p:sp>
            <p:nvSpPr>
              <p:cNvPr id="163" name="Google Shape;163;p8"/>
              <p:cNvSpPr txBox="1"/>
              <p:nvPr/>
            </p:nvSpPr>
            <p:spPr>
              <a:xfrm>
                <a:off x="1632" y="3168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164" name="Google Shape;164;p8"/>
              <p:cNvSpPr txBox="1"/>
              <p:nvPr/>
            </p:nvSpPr>
            <p:spPr>
              <a:xfrm>
                <a:off x="3360" y="3168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165" name="Google Shape;165;p8"/>
              <p:cNvSpPr txBox="1"/>
              <p:nvPr/>
            </p:nvSpPr>
            <p:spPr>
              <a:xfrm>
                <a:off x="2592" y="3168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166" name="Google Shape;166;p8"/>
            <p:cNvGrpSpPr/>
            <p:nvPr/>
          </p:nvGrpSpPr>
          <p:grpSpPr>
            <a:xfrm>
              <a:off x="2112" y="2928"/>
              <a:ext cx="2256" cy="720"/>
              <a:chOff x="2112" y="2928"/>
              <a:chExt cx="2256" cy="720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2112" y="3408"/>
                <a:ext cx="2256" cy="240"/>
                <a:chOff x="1632" y="3408"/>
                <a:chExt cx="2256" cy="240"/>
              </a:xfrm>
            </p:grpSpPr>
            <p:sp>
              <p:nvSpPr>
                <p:cNvPr id="168" name="Google Shape;168;p8"/>
                <p:cNvSpPr txBox="1"/>
                <p:nvPr/>
              </p:nvSpPr>
              <p:spPr>
                <a:xfrm>
                  <a:off x="1632" y="340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9824</a:t>
                  </a:r>
                  <a:endParaRPr/>
                </a:p>
              </p:txBody>
            </p:sp>
            <p:sp>
              <p:nvSpPr>
                <p:cNvPr id="169" name="Google Shape;169;p8"/>
                <p:cNvSpPr txBox="1"/>
                <p:nvPr/>
              </p:nvSpPr>
              <p:spPr>
                <a:xfrm>
                  <a:off x="3360" y="340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170" name="Google Shape;170;p8"/>
                <p:cNvSpPr txBox="1"/>
                <p:nvPr/>
              </p:nvSpPr>
              <p:spPr>
                <a:xfrm>
                  <a:off x="2592" y="340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Verdi</a:t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2112" y="2928"/>
                <a:ext cx="2256" cy="240"/>
                <a:chOff x="432" y="1248"/>
                <a:chExt cx="2256" cy="240"/>
              </a:xfrm>
            </p:grpSpPr>
            <p:sp>
              <p:nvSpPr>
                <p:cNvPr id="172" name="Google Shape;172;p8"/>
                <p:cNvSpPr txBox="1"/>
                <p:nvPr/>
              </p:nvSpPr>
              <p:spPr>
                <a:xfrm>
                  <a:off x="432" y="124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7274</a:t>
                  </a:r>
                  <a:endParaRPr/>
                </a:p>
              </p:txBody>
            </p:sp>
            <p:sp>
              <p:nvSpPr>
                <p:cNvPr id="173" name="Google Shape;173;p8"/>
                <p:cNvSpPr txBox="1"/>
                <p:nvPr/>
              </p:nvSpPr>
              <p:spPr>
                <a:xfrm>
                  <a:off x="2160" y="124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/>
                </a:p>
              </p:txBody>
            </p:sp>
            <p:sp>
              <p:nvSpPr>
                <p:cNvPr id="174" name="Google Shape;174;p8"/>
                <p:cNvSpPr txBox="1"/>
                <p:nvPr/>
              </p:nvSpPr>
              <p:spPr>
                <a:xfrm>
                  <a:off x="1392" y="124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Rossi</a:t>
                  </a:r>
                  <a:endParaRPr/>
                </a:p>
              </p:txBody>
            </p:sp>
          </p:grpSp>
        </p:grpSp>
      </p:grpSp>
      <p:grpSp>
        <p:nvGrpSpPr>
          <p:cNvPr id="175" name="Google Shape;175;p8"/>
          <p:cNvGrpSpPr/>
          <p:nvPr/>
        </p:nvGrpSpPr>
        <p:grpSpPr>
          <a:xfrm>
            <a:off x="2590800" y="5029200"/>
            <a:ext cx="3581400" cy="1143000"/>
            <a:chOff x="1728" y="3264"/>
            <a:chExt cx="2256" cy="720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1728" y="3264"/>
              <a:ext cx="2256" cy="240"/>
              <a:chOff x="1632" y="3168"/>
              <a:chExt cx="2256" cy="240"/>
            </a:xfrm>
          </p:grpSpPr>
          <p:sp>
            <p:nvSpPr>
              <p:cNvPr id="177" name="Google Shape;177;p8"/>
              <p:cNvSpPr txBox="1"/>
              <p:nvPr/>
            </p:nvSpPr>
            <p:spPr>
              <a:xfrm>
                <a:off x="1632" y="3168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178" name="Google Shape;178;p8"/>
              <p:cNvSpPr txBox="1"/>
              <p:nvPr/>
            </p:nvSpPr>
            <p:spPr>
              <a:xfrm>
                <a:off x="3360" y="3168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179" name="Google Shape;179;p8"/>
              <p:cNvSpPr txBox="1"/>
              <p:nvPr/>
            </p:nvSpPr>
            <p:spPr>
              <a:xfrm>
                <a:off x="2592" y="3168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180" name="Google Shape;180;p8"/>
            <p:cNvGrpSpPr/>
            <p:nvPr/>
          </p:nvGrpSpPr>
          <p:grpSpPr>
            <a:xfrm>
              <a:off x="1728" y="3504"/>
              <a:ext cx="2256" cy="240"/>
              <a:chOff x="1632" y="3408"/>
              <a:chExt cx="2256" cy="240"/>
            </a:xfrm>
          </p:grpSpPr>
          <p:sp>
            <p:nvSpPr>
              <p:cNvPr id="181" name="Google Shape;181;p8"/>
              <p:cNvSpPr txBox="1"/>
              <p:nvPr/>
            </p:nvSpPr>
            <p:spPr>
              <a:xfrm>
                <a:off x="1632" y="3408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182" name="Google Shape;182;p8"/>
              <p:cNvSpPr txBox="1"/>
              <p:nvPr/>
            </p:nvSpPr>
            <p:spPr>
              <a:xfrm>
                <a:off x="3360" y="3408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183" name="Google Shape;183;p8"/>
              <p:cNvSpPr txBox="1"/>
              <p:nvPr/>
            </p:nvSpPr>
            <p:spPr>
              <a:xfrm>
                <a:off x="2592" y="3408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>
              <a:off x="1728" y="3744"/>
              <a:ext cx="2256" cy="240"/>
              <a:chOff x="1632" y="2928"/>
              <a:chExt cx="2256" cy="240"/>
            </a:xfrm>
          </p:grpSpPr>
          <p:sp>
            <p:nvSpPr>
              <p:cNvPr id="185" name="Google Shape;185;p8"/>
              <p:cNvSpPr txBox="1"/>
              <p:nvPr/>
            </p:nvSpPr>
            <p:spPr>
              <a:xfrm>
                <a:off x="1632" y="2928"/>
                <a:ext cx="960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9297</a:t>
                </a:r>
                <a:endParaRPr/>
              </a:p>
            </p:txBody>
          </p:sp>
          <p:sp>
            <p:nvSpPr>
              <p:cNvPr id="186" name="Google Shape;186;p8"/>
              <p:cNvSpPr txBox="1"/>
              <p:nvPr/>
            </p:nvSpPr>
            <p:spPr>
              <a:xfrm>
                <a:off x="3360" y="2928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</a:t>
                </a:r>
                <a:endParaRPr/>
              </a:p>
            </p:txBody>
          </p:sp>
          <p:sp>
            <p:nvSpPr>
              <p:cNvPr id="187" name="Google Shape;187;p8"/>
              <p:cNvSpPr txBox="1"/>
              <p:nvPr/>
            </p:nvSpPr>
            <p:spPr>
              <a:xfrm>
                <a:off x="2592" y="2928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</p:grpSp>
      <p:grpSp>
        <p:nvGrpSpPr>
          <p:cNvPr id="188" name="Google Shape;188;p8"/>
          <p:cNvGrpSpPr/>
          <p:nvPr/>
        </p:nvGrpSpPr>
        <p:grpSpPr>
          <a:xfrm>
            <a:off x="2590800" y="4648200"/>
            <a:ext cx="3581400" cy="1524000"/>
            <a:chOff x="1632" y="2928"/>
            <a:chExt cx="2256" cy="960"/>
          </a:xfrm>
        </p:grpSpPr>
        <p:grpSp>
          <p:nvGrpSpPr>
            <p:cNvPr id="189" name="Google Shape;189;p8"/>
            <p:cNvGrpSpPr/>
            <p:nvPr/>
          </p:nvGrpSpPr>
          <p:grpSpPr>
            <a:xfrm>
              <a:off x="1632" y="3168"/>
              <a:ext cx="2256" cy="240"/>
              <a:chOff x="1632" y="3168"/>
              <a:chExt cx="2256" cy="240"/>
            </a:xfrm>
          </p:grpSpPr>
          <p:sp>
            <p:nvSpPr>
              <p:cNvPr id="190" name="Google Shape;190;p8"/>
              <p:cNvSpPr txBox="1"/>
              <p:nvPr/>
            </p:nvSpPr>
            <p:spPr>
              <a:xfrm>
                <a:off x="1632" y="316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191" name="Google Shape;191;p8"/>
              <p:cNvSpPr txBox="1"/>
              <p:nvPr/>
            </p:nvSpPr>
            <p:spPr>
              <a:xfrm>
                <a:off x="3360" y="316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192" name="Google Shape;192;p8"/>
              <p:cNvSpPr txBox="1"/>
              <p:nvPr/>
            </p:nvSpPr>
            <p:spPr>
              <a:xfrm>
                <a:off x="2592" y="316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193" name="Google Shape;193;p8"/>
            <p:cNvGrpSpPr/>
            <p:nvPr/>
          </p:nvGrpSpPr>
          <p:grpSpPr>
            <a:xfrm>
              <a:off x="1632" y="3408"/>
              <a:ext cx="2256" cy="240"/>
              <a:chOff x="1632" y="3408"/>
              <a:chExt cx="2256" cy="240"/>
            </a:xfrm>
          </p:grpSpPr>
          <p:sp>
            <p:nvSpPr>
              <p:cNvPr id="194" name="Google Shape;194;p8"/>
              <p:cNvSpPr txBox="1"/>
              <p:nvPr/>
            </p:nvSpPr>
            <p:spPr>
              <a:xfrm>
                <a:off x="1632" y="340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195" name="Google Shape;195;p8"/>
              <p:cNvSpPr txBox="1"/>
              <p:nvPr/>
            </p:nvSpPr>
            <p:spPr>
              <a:xfrm>
                <a:off x="3360" y="340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196" name="Google Shape;196;p8"/>
              <p:cNvSpPr txBox="1"/>
              <p:nvPr/>
            </p:nvSpPr>
            <p:spPr>
              <a:xfrm>
                <a:off x="2592" y="340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</p:grpSp>
        <p:grpSp>
          <p:nvGrpSpPr>
            <p:cNvPr id="197" name="Google Shape;197;p8"/>
            <p:cNvGrpSpPr/>
            <p:nvPr/>
          </p:nvGrpSpPr>
          <p:grpSpPr>
            <a:xfrm>
              <a:off x="1632" y="3648"/>
              <a:ext cx="2256" cy="240"/>
              <a:chOff x="1632" y="2928"/>
              <a:chExt cx="2256" cy="240"/>
            </a:xfrm>
          </p:grpSpPr>
          <p:sp>
            <p:nvSpPr>
              <p:cNvPr id="198" name="Google Shape;198;p8"/>
              <p:cNvSpPr txBox="1"/>
              <p:nvPr/>
            </p:nvSpPr>
            <p:spPr>
              <a:xfrm>
                <a:off x="1632" y="29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9297</a:t>
                </a:r>
                <a:endParaRPr/>
              </a:p>
            </p:txBody>
          </p:sp>
          <p:sp>
            <p:nvSpPr>
              <p:cNvPr id="199" name="Google Shape;199;p8"/>
              <p:cNvSpPr txBox="1"/>
              <p:nvPr/>
            </p:nvSpPr>
            <p:spPr>
              <a:xfrm>
                <a:off x="3360" y="292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</a:t>
                </a:r>
                <a:endParaRPr/>
              </a:p>
            </p:txBody>
          </p:sp>
          <p:sp>
            <p:nvSpPr>
              <p:cNvPr id="200" name="Google Shape;200;p8"/>
              <p:cNvSpPr txBox="1"/>
              <p:nvPr/>
            </p:nvSpPr>
            <p:spPr>
              <a:xfrm>
                <a:off x="2592" y="292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201" name="Google Shape;201;p8"/>
            <p:cNvGrpSpPr/>
            <p:nvPr/>
          </p:nvGrpSpPr>
          <p:grpSpPr>
            <a:xfrm>
              <a:off x="1632" y="2928"/>
              <a:ext cx="2256" cy="240"/>
              <a:chOff x="432" y="1248"/>
              <a:chExt cx="2256" cy="240"/>
            </a:xfrm>
          </p:grpSpPr>
          <p:sp>
            <p:nvSpPr>
              <p:cNvPr id="202" name="Google Shape;202;p8"/>
              <p:cNvSpPr txBox="1"/>
              <p:nvPr/>
            </p:nvSpPr>
            <p:spPr>
              <a:xfrm>
                <a:off x="432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7274</a:t>
                </a:r>
                <a:endParaRPr/>
              </a:p>
            </p:txBody>
          </p:sp>
          <p:sp>
            <p:nvSpPr>
              <p:cNvPr id="203" name="Google Shape;203;p8"/>
              <p:cNvSpPr txBox="1"/>
              <p:nvPr/>
            </p:nvSpPr>
            <p:spPr>
              <a:xfrm>
                <a:off x="2160" y="124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/>
              </a:p>
            </p:txBody>
          </p:sp>
          <p:sp>
            <p:nvSpPr>
              <p:cNvPr id="204" name="Google Shape;204;p8"/>
              <p:cNvSpPr txBox="1"/>
              <p:nvPr/>
            </p:nvSpPr>
            <p:spPr>
              <a:xfrm>
                <a:off x="1392" y="124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</p:grpSp>
      </p:grpSp>
      <p:sp>
        <p:nvSpPr>
          <p:cNvPr id="205" name="Google Shape;205;p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78" name="Google Shape;2578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79" name="Google Shape;2579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0" name="Google Shape;2580;p8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virtuali</a:t>
            </a:r>
            <a:endParaRPr/>
          </a:p>
        </p:txBody>
      </p:sp>
      <p:sp>
        <p:nvSpPr>
          <p:cNvPr id="2581" name="Google Shape;2581;p8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relazioni virtuali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viste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 supportate dai DBMS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interrogazione su una vista viene eseguita "ricalcolando" la vista (o quasi) 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587" name="Google Shape;2587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588" name="Google Shape;2588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9" name="Google Shape;2589;p81"/>
          <p:cNvSpPr txBox="1"/>
          <p:nvPr>
            <p:ph type="title"/>
          </p:nvPr>
        </p:nvSpPr>
        <p:spPr>
          <a:xfrm>
            <a:off x="457200" y="228600"/>
            <a:ext cx="8305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Viste, esempio</a:t>
            </a:r>
            <a:endParaRPr/>
          </a:p>
        </p:txBody>
      </p:sp>
      <p:sp>
        <p:nvSpPr>
          <p:cNvPr id="2590" name="Google Shape;2590;p81"/>
          <p:cNvSpPr txBox="1"/>
          <p:nvPr>
            <p:ph idx="1" type="body"/>
          </p:nvPr>
        </p:nvSpPr>
        <p:spPr>
          <a:xfrm>
            <a:off x="457200" y="3962400"/>
            <a:ext cx="8305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vista:	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 =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Impiegato,  Capo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(Afferenza JOIN Direzione)</a:t>
            </a:r>
            <a:endParaRPr/>
          </a:p>
        </p:txBody>
      </p:sp>
      <p:grpSp>
        <p:nvGrpSpPr>
          <p:cNvPr id="2591" name="Google Shape;2591;p81"/>
          <p:cNvGrpSpPr/>
          <p:nvPr/>
        </p:nvGrpSpPr>
        <p:grpSpPr>
          <a:xfrm>
            <a:off x="96837" y="1462087"/>
            <a:ext cx="8818562" cy="2347912"/>
            <a:chOff x="61" y="921"/>
            <a:chExt cx="5555" cy="1479"/>
          </a:xfrm>
        </p:grpSpPr>
        <p:grpSp>
          <p:nvGrpSpPr>
            <p:cNvPr id="2592" name="Google Shape;2592;p81"/>
            <p:cNvGrpSpPr/>
            <p:nvPr/>
          </p:nvGrpSpPr>
          <p:grpSpPr>
            <a:xfrm>
              <a:off x="3600" y="1536"/>
              <a:ext cx="2016" cy="288"/>
              <a:chOff x="3216" y="768"/>
              <a:chExt cx="2016" cy="288"/>
            </a:xfrm>
          </p:grpSpPr>
          <p:sp>
            <p:nvSpPr>
              <p:cNvPr id="2593" name="Google Shape;2593;p81"/>
              <p:cNvSpPr txBox="1"/>
              <p:nvPr/>
            </p:nvSpPr>
            <p:spPr>
              <a:xfrm>
                <a:off x="3216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594" name="Google Shape;2594;p81"/>
              <p:cNvSpPr txBox="1"/>
              <p:nvPr/>
            </p:nvSpPr>
            <p:spPr>
              <a:xfrm>
                <a:off x="4128" y="768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Mori</a:t>
                </a:r>
                <a:endParaRPr/>
              </a:p>
            </p:txBody>
          </p:sp>
        </p:grpSp>
        <p:grpSp>
          <p:nvGrpSpPr>
            <p:cNvPr id="2595" name="Google Shape;2595;p81"/>
            <p:cNvGrpSpPr/>
            <p:nvPr/>
          </p:nvGrpSpPr>
          <p:grpSpPr>
            <a:xfrm>
              <a:off x="3600" y="1824"/>
              <a:ext cx="2016" cy="288"/>
              <a:chOff x="3216" y="1056"/>
              <a:chExt cx="2016" cy="288"/>
            </a:xfrm>
          </p:grpSpPr>
          <p:sp>
            <p:nvSpPr>
              <p:cNvPr id="2596" name="Google Shape;2596;p81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597" name="Google Shape;2597;p81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grpSp>
          <p:nvGrpSpPr>
            <p:cNvPr id="2598" name="Google Shape;2598;p81"/>
            <p:cNvGrpSpPr/>
            <p:nvPr/>
          </p:nvGrpSpPr>
          <p:grpSpPr>
            <a:xfrm>
              <a:off x="3600" y="1248"/>
              <a:ext cx="2016" cy="288"/>
              <a:chOff x="3216" y="480"/>
              <a:chExt cx="2016" cy="288"/>
            </a:xfrm>
          </p:grpSpPr>
          <p:sp>
            <p:nvSpPr>
              <p:cNvPr id="2599" name="Google Shape;2599;p81"/>
              <p:cNvSpPr txBox="1"/>
              <p:nvPr/>
            </p:nvSpPr>
            <p:spPr>
              <a:xfrm>
                <a:off x="3216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  <p:sp>
            <p:nvSpPr>
              <p:cNvPr id="2600" name="Google Shape;2600;p81"/>
              <p:cNvSpPr txBox="1"/>
              <p:nvPr/>
            </p:nvSpPr>
            <p:spPr>
              <a:xfrm>
                <a:off x="4128" y="480"/>
                <a:ext cx="1104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Capo</a:t>
                </a:r>
                <a:endParaRPr/>
              </a:p>
            </p:txBody>
          </p:sp>
        </p:grpSp>
        <p:grpSp>
          <p:nvGrpSpPr>
            <p:cNvPr id="2601" name="Google Shape;2601;p81"/>
            <p:cNvGrpSpPr/>
            <p:nvPr/>
          </p:nvGrpSpPr>
          <p:grpSpPr>
            <a:xfrm>
              <a:off x="1200" y="1248"/>
              <a:ext cx="2160" cy="288"/>
              <a:chOff x="720" y="768"/>
              <a:chExt cx="2160" cy="288"/>
            </a:xfrm>
          </p:grpSpPr>
          <p:sp>
            <p:nvSpPr>
              <p:cNvPr id="2602" name="Google Shape;2602;p81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603" name="Google Shape;2603;p81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604" name="Google Shape;2604;p81"/>
            <p:cNvGrpSpPr/>
            <p:nvPr/>
          </p:nvGrpSpPr>
          <p:grpSpPr>
            <a:xfrm>
              <a:off x="1200" y="1536"/>
              <a:ext cx="2160" cy="288"/>
              <a:chOff x="720" y="1056"/>
              <a:chExt cx="2160" cy="288"/>
            </a:xfrm>
          </p:grpSpPr>
          <p:sp>
            <p:nvSpPr>
              <p:cNvPr id="2605" name="Google Shape;2605;p81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606" name="Google Shape;2606;p81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607" name="Google Shape;2607;p81"/>
            <p:cNvGrpSpPr/>
            <p:nvPr/>
          </p:nvGrpSpPr>
          <p:grpSpPr>
            <a:xfrm>
              <a:off x="1200" y="1824"/>
              <a:ext cx="2160" cy="288"/>
              <a:chOff x="720" y="1344"/>
              <a:chExt cx="2160" cy="288"/>
            </a:xfrm>
          </p:grpSpPr>
          <p:sp>
            <p:nvSpPr>
              <p:cNvPr id="2608" name="Google Shape;2608;p81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609" name="Google Shape;2609;p81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610" name="Google Shape;2610;p81"/>
            <p:cNvGrpSpPr/>
            <p:nvPr/>
          </p:nvGrpSpPr>
          <p:grpSpPr>
            <a:xfrm>
              <a:off x="1200" y="960"/>
              <a:ext cx="2160" cy="288"/>
              <a:chOff x="720" y="480"/>
              <a:chExt cx="2160" cy="288"/>
            </a:xfrm>
          </p:grpSpPr>
          <p:sp>
            <p:nvSpPr>
              <p:cNvPr id="2611" name="Google Shape;2611;p81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2612" name="Google Shape;2612;p81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grpSp>
          <p:nvGrpSpPr>
            <p:cNvPr id="2613" name="Google Shape;2613;p81"/>
            <p:cNvGrpSpPr/>
            <p:nvPr/>
          </p:nvGrpSpPr>
          <p:grpSpPr>
            <a:xfrm>
              <a:off x="1200" y="2112"/>
              <a:ext cx="2160" cy="288"/>
              <a:chOff x="720" y="1344"/>
              <a:chExt cx="2160" cy="288"/>
            </a:xfrm>
          </p:grpSpPr>
          <p:sp>
            <p:nvSpPr>
              <p:cNvPr id="2614" name="Google Shape;2614;p81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Bianchi</a:t>
                </a:r>
                <a:endParaRPr/>
              </a:p>
            </p:txBody>
          </p:sp>
          <p:sp>
            <p:nvSpPr>
              <p:cNvPr id="2615" name="Google Shape;2615;p81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616" name="Google Shape;2616;p81"/>
            <p:cNvGrpSpPr/>
            <p:nvPr/>
          </p:nvGrpSpPr>
          <p:grpSpPr>
            <a:xfrm>
              <a:off x="3600" y="2112"/>
              <a:ext cx="2016" cy="288"/>
              <a:chOff x="3216" y="1056"/>
              <a:chExt cx="2016" cy="288"/>
            </a:xfrm>
          </p:grpSpPr>
          <p:sp>
            <p:nvSpPr>
              <p:cNvPr id="2617" name="Google Shape;2617;p81"/>
              <p:cNvSpPr txBox="1"/>
              <p:nvPr/>
            </p:nvSpPr>
            <p:spPr>
              <a:xfrm>
                <a:off x="3216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618" name="Google Shape;2618;p81"/>
              <p:cNvSpPr txBox="1"/>
              <p:nvPr/>
            </p:nvSpPr>
            <p:spPr>
              <a:xfrm>
                <a:off x="4128" y="1056"/>
                <a:ext cx="1104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Bruni</a:t>
                </a:r>
                <a:endParaRPr/>
              </a:p>
            </p:txBody>
          </p:sp>
        </p:grpSp>
        <p:sp>
          <p:nvSpPr>
            <p:cNvPr id="2619" name="Google Shape;2619;p81"/>
            <p:cNvSpPr txBox="1"/>
            <p:nvPr/>
          </p:nvSpPr>
          <p:spPr>
            <a:xfrm>
              <a:off x="61" y="921"/>
              <a:ext cx="113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Afferenza</a:t>
              </a:r>
              <a:endParaRPr/>
            </a:p>
          </p:txBody>
        </p:sp>
        <p:sp>
          <p:nvSpPr>
            <p:cNvPr id="2620" name="Google Shape;2620;p81"/>
            <p:cNvSpPr txBox="1"/>
            <p:nvPr/>
          </p:nvSpPr>
          <p:spPr>
            <a:xfrm>
              <a:off x="3565" y="921"/>
              <a:ext cx="1125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Direzione</a:t>
              </a:r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626" name="Google Shape;2626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627" name="Google Shape;2627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8" name="Google Shape;2628;p8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Interrogazioni sulle viste</a:t>
            </a:r>
            <a:endParaRPr/>
          </a:p>
        </p:txBody>
      </p:sp>
      <p:sp>
        <p:nvSpPr>
          <p:cNvPr id="2629" name="Google Shape;2629;p8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 eseguite sostituendo alla vista la sua definizione: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Capo='Leoni'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(Supervisione)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viene eseguita come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Capo='Leoni'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Impiegato,  Capo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(Afferenza JOIN Direzione))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635" name="Google Shape;2635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636" name="Google Shape;2636;p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37" name="Google Shape;2637;p83"/>
          <p:cNvSpPr txBox="1"/>
          <p:nvPr>
            <p:ph type="title"/>
          </p:nvPr>
        </p:nvSpPr>
        <p:spPr>
          <a:xfrm>
            <a:off x="457200" y="2286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Viste, motivazioni</a:t>
            </a:r>
            <a:endParaRPr/>
          </a:p>
        </p:txBody>
      </p:sp>
      <p:sp>
        <p:nvSpPr>
          <p:cNvPr id="2638" name="Google Shape;2638;p83"/>
          <p:cNvSpPr txBox="1"/>
          <p:nvPr>
            <p:ph idx="1" type="body"/>
          </p:nvPr>
        </p:nvSpPr>
        <p:spPr>
          <a:xfrm>
            <a:off x="419100" y="1295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esterno: ogni utente vede solo 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ciò che gli interessa e nel modo in cui gli interessa, senza essere distratto dal resto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ciò che e' autorizzato a vedere (autorizzazioni)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Strumento di programmazione: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può semplificare la scrittura di interrogazioni: espressioni complesse e sottoespressioni ripetute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Utilizzo di programmi esistenti su schemi ristrutturati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Invece: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L'utilizzo di viste non influisce sull'efficienza delle interrogazioni</a:t>
            </a:r>
            <a:endParaRPr/>
          </a:p>
        </p:txBody>
      </p:sp>
      <p:sp>
        <p:nvSpPr>
          <p:cNvPr id="2639" name="Google Shape;2639;p83"/>
          <p:cNvSpPr/>
          <p:nvPr/>
        </p:nvSpPr>
        <p:spPr>
          <a:xfrm>
            <a:off x="8458200" y="5867400"/>
            <a:ext cx="304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8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645" name="Google Shape;2645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646" name="Google Shape;2646;p8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47" name="Google Shape;2647;p8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come strumento di programmazione</a:t>
            </a:r>
            <a:endParaRPr/>
          </a:p>
        </p:txBody>
      </p:sp>
      <p:sp>
        <p:nvSpPr>
          <p:cNvPr id="2648" name="Google Shape;2648;p8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gli impiegati che hanno lo stesso capo di Rossi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Senza vista:	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Afferenza JOIN Direzione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JOIN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ImpR,RepR ← Imp,Reparto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Impiegato='Rossi'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Afferenza JOIN Direzione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vista: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Supervisione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JOIN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ImpR,RepR ← Imp,Reparto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Impiegato='Rossi'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Supervisione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84"/>
          <p:cNvSpPr/>
          <p:nvPr/>
        </p:nvSpPr>
        <p:spPr>
          <a:xfrm>
            <a:off x="8382000" y="5943600"/>
            <a:ext cx="4572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8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655" name="Google Shape;2655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656" name="Google Shape;2656;p8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7" name="Google Shape;2657;p85"/>
          <p:cNvSpPr txBox="1"/>
          <p:nvPr>
            <p:ph type="title"/>
          </p:nvPr>
        </p:nvSpPr>
        <p:spPr>
          <a:xfrm>
            <a:off x="419100" y="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e aggiornamenti, attenzione</a:t>
            </a:r>
            <a:endParaRPr/>
          </a:p>
        </p:txBody>
      </p:sp>
      <p:sp>
        <p:nvSpPr>
          <p:cNvPr id="2658" name="Google Shape;2658;p85"/>
          <p:cNvSpPr txBox="1"/>
          <p:nvPr>
            <p:ph idx="1" type="body"/>
          </p:nvPr>
        </p:nvSpPr>
        <p:spPr>
          <a:xfrm>
            <a:off x="381000" y="48768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Vogliamo inserire, nella vista, il fatto che Lupi ha come capo Bruni; oppure che Belli ha come capo Falchi; come facciamo?</a:t>
            </a:r>
            <a:endParaRPr/>
          </a:p>
        </p:txBody>
      </p:sp>
      <p:sp>
        <p:nvSpPr>
          <p:cNvPr id="2659" name="Google Shape;2659;p85"/>
          <p:cNvSpPr txBox="1"/>
          <p:nvPr/>
        </p:nvSpPr>
        <p:spPr>
          <a:xfrm>
            <a:off x="228600" y="17700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660" name="Google Shape;2660;p85"/>
          <p:cNvSpPr txBox="1"/>
          <p:nvPr/>
        </p:nvSpPr>
        <p:spPr>
          <a:xfrm>
            <a:off x="1108075" y="914400"/>
            <a:ext cx="157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Afferenza</a:t>
            </a:r>
            <a:endParaRPr/>
          </a:p>
        </p:txBody>
      </p:sp>
      <p:sp>
        <p:nvSpPr>
          <p:cNvPr id="2661" name="Google Shape;2661;p85"/>
          <p:cNvSpPr txBox="1"/>
          <p:nvPr/>
        </p:nvSpPr>
        <p:spPr>
          <a:xfrm>
            <a:off x="4913312" y="914400"/>
            <a:ext cx="155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Direzione</a:t>
            </a:r>
            <a:endParaRPr/>
          </a:p>
        </p:txBody>
      </p:sp>
      <p:grpSp>
        <p:nvGrpSpPr>
          <p:cNvPr id="2662" name="Google Shape;2662;p85"/>
          <p:cNvGrpSpPr/>
          <p:nvPr/>
        </p:nvGrpSpPr>
        <p:grpSpPr>
          <a:xfrm>
            <a:off x="1103312" y="1295400"/>
            <a:ext cx="7065962" cy="3276600"/>
            <a:chOff x="695" y="816"/>
            <a:chExt cx="4451" cy="2064"/>
          </a:xfrm>
        </p:grpSpPr>
        <p:sp>
          <p:nvSpPr>
            <p:cNvPr id="2663" name="Google Shape;2663;p85"/>
            <p:cNvSpPr txBox="1"/>
            <p:nvPr/>
          </p:nvSpPr>
          <p:spPr>
            <a:xfrm>
              <a:off x="3130" y="1059"/>
              <a:ext cx="912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664" name="Google Shape;2664;p85"/>
            <p:cNvSpPr txBox="1"/>
            <p:nvPr/>
          </p:nvSpPr>
          <p:spPr>
            <a:xfrm>
              <a:off x="4042" y="1059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665" name="Google Shape;2665;p85"/>
            <p:cNvSpPr txBox="1"/>
            <p:nvPr/>
          </p:nvSpPr>
          <p:spPr>
            <a:xfrm>
              <a:off x="3130" y="1301"/>
              <a:ext cx="912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66" name="Google Shape;2666;p85"/>
            <p:cNvSpPr txBox="1"/>
            <p:nvPr/>
          </p:nvSpPr>
          <p:spPr>
            <a:xfrm>
              <a:off x="4042" y="1301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667" name="Google Shape;2667;p85"/>
            <p:cNvSpPr txBox="1"/>
            <p:nvPr/>
          </p:nvSpPr>
          <p:spPr>
            <a:xfrm>
              <a:off x="3130" y="818"/>
              <a:ext cx="912" cy="2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Reparto</a:t>
              </a:r>
              <a:endParaRPr/>
            </a:p>
          </p:txBody>
        </p:sp>
        <p:sp>
          <p:nvSpPr>
            <p:cNvPr id="2668" name="Google Shape;2668;p85"/>
            <p:cNvSpPr txBox="1"/>
            <p:nvPr/>
          </p:nvSpPr>
          <p:spPr>
            <a:xfrm>
              <a:off x="4042" y="818"/>
              <a:ext cx="1104" cy="2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grpSp>
          <p:nvGrpSpPr>
            <p:cNvPr id="2669" name="Google Shape;2669;p85"/>
            <p:cNvGrpSpPr/>
            <p:nvPr/>
          </p:nvGrpSpPr>
          <p:grpSpPr>
            <a:xfrm>
              <a:off x="730" y="1057"/>
              <a:ext cx="2160" cy="241"/>
              <a:chOff x="720" y="768"/>
              <a:chExt cx="2160" cy="288"/>
            </a:xfrm>
          </p:grpSpPr>
          <p:sp>
            <p:nvSpPr>
              <p:cNvPr id="2670" name="Google Shape;2670;p85"/>
              <p:cNvSpPr txBox="1"/>
              <p:nvPr/>
            </p:nvSpPr>
            <p:spPr>
              <a:xfrm>
                <a:off x="720" y="768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Rossi</a:t>
                </a:r>
                <a:endParaRPr/>
              </a:p>
            </p:txBody>
          </p:sp>
          <p:sp>
            <p:nvSpPr>
              <p:cNvPr id="2671" name="Google Shape;2671;p85"/>
              <p:cNvSpPr txBox="1"/>
              <p:nvPr/>
            </p:nvSpPr>
            <p:spPr>
              <a:xfrm>
                <a:off x="1968" y="768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672" name="Google Shape;2672;p85"/>
            <p:cNvGrpSpPr/>
            <p:nvPr/>
          </p:nvGrpSpPr>
          <p:grpSpPr>
            <a:xfrm>
              <a:off x="730" y="1298"/>
              <a:ext cx="2160" cy="242"/>
              <a:chOff x="720" y="1056"/>
              <a:chExt cx="2160" cy="288"/>
            </a:xfrm>
          </p:grpSpPr>
          <p:sp>
            <p:nvSpPr>
              <p:cNvPr id="2673" name="Google Shape;2673;p85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674" name="Google Shape;2674;p85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675" name="Google Shape;2675;p85"/>
            <p:cNvGrpSpPr/>
            <p:nvPr/>
          </p:nvGrpSpPr>
          <p:grpSpPr>
            <a:xfrm>
              <a:off x="730" y="816"/>
              <a:ext cx="2160" cy="241"/>
              <a:chOff x="720" y="480"/>
              <a:chExt cx="2160" cy="288"/>
            </a:xfrm>
          </p:grpSpPr>
          <p:sp>
            <p:nvSpPr>
              <p:cNvPr id="2676" name="Google Shape;2676;p85"/>
              <p:cNvSpPr txBox="1"/>
              <p:nvPr/>
            </p:nvSpPr>
            <p:spPr>
              <a:xfrm>
                <a:off x="720" y="480"/>
                <a:ext cx="1248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Impiegato</a:t>
                </a:r>
                <a:endParaRPr/>
              </a:p>
            </p:txBody>
          </p:sp>
          <p:sp>
            <p:nvSpPr>
              <p:cNvPr id="2677" name="Google Shape;2677;p85"/>
              <p:cNvSpPr txBox="1"/>
              <p:nvPr/>
            </p:nvSpPr>
            <p:spPr>
              <a:xfrm>
                <a:off x="1968" y="480"/>
                <a:ext cx="912" cy="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Reparto</a:t>
                </a:r>
                <a:endParaRPr/>
              </a:p>
            </p:txBody>
          </p:sp>
        </p:grpSp>
        <p:grpSp>
          <p:nvGrpSpPr>
            <p:cNvPr id="2678" name="Google Shape;2678;p85"/>
            <p:cNvGrpSpPr/>
            <p:nvPr/>
          </p:nvGrpSpPr>
          <p:grpSpPr>
            <a:xfrm>
              <a:off x="730" y="1298"/>
              <a:ext cx="2160" cy="242"/>
              <a:chOff x="720" y="1056"/>
              <a:chExt cx="2160" cy="288"/>
            </a:xfrm>
          </p:grpSpPr>
          <p:sp>
            <p:nvSpPr>
              <p:cNvPr id="2679" name="Google Shape;2679;p85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680" name="Google Shape;2680;p85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2681" name="Google Shape;2681;p85"/>
            <p:cNvGrpSpPr/>
            <p:nvPr/>
          </p:nvGrpSpPr>
          <p:grpSpPr>
            <a:xfrm>
              <a:off x="730" y="1298"/>
              <a:ext cx="2160" cy="242"/>
              <a:chOff x="720" y="1056"/>
              <a:chExt cx="2160" cy="288"/>
            </a:xfrm>
          </p:grpSpPr>
          <p:sp>
            <p:nvSpPr>
              <p:cNvPr id="2682" name="Google Shape;2682;p85"/>
              <p:cNvSpPr txBox="1"/>
              <p:nvPr/>
            </p:nvSpPr>
            <p:spPr>
              <a:xfrm>
                <a:off x="720" y="1056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683" name="Google Shape;2683;p85"/>
              <p:cNvSpPr txBox="1"/>
              <p:nvPr/>
            </p:nvSpPr>
            <p:spPr>
              <a:xfrm>
                <a:off x="1968" y="1056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2684" name="Google Shape;2684;p85"/>
            <p:cNvSpPr txBox="1"/>
            <p:nvPr/>
          </p:nvSpPr>
          <p:spPr>
            <a:xfrm>
              <a:off x="3130" y="1301"/>
              <a:ext cx="912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85" name="Google Shape;2685;p85"/>
            <p:cNvSpPr txBox="1"/>
            <p:nvPr/>
          </p:nvSpPr>
          <p:spPr>
            <a:xfrm>
              <a:off x="4042" y="1301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686" name="Google Shape;2686;p85"/>
            <p:cNvSpPr txBox="1"/>
            <p:nvPr/>
          </p:nvSpPr>
          <p:spPr>
            <a:xfrm>
              <a:off x="3130" y="1301"/>
              <a:ext cx="912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87" name="Google Shape;2687;p85"/>
            <p:cNvSpPr txBox="1"/>
            <p:nvPr/>
          </p:nvSpPr>
          <p:spPr>
            <a:xfrm>
              <a:off x="4042" y="1301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688" name="Google Shape;2688;p85"/>
            <p:cNvSpPr txBox="1"/>
            <p:nvPr/>
          </p:nvSpPr>
          <p:spPr>
            <a:xfrm>
              <a:off x="3130" y="1301"/>
              <a:ext cx="912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89" name="Google Shape;2689;p85"/>
            <p:cNvSpPr txBox="1"/>
            <p:nvPr/>
          </p:nvSpPr>
          <p:spPr>
            <a:xfrm>
              <a:off x="4042" y="1301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690" name="Google Shape;2690;p85"/>
            <p:cNvSpPr txBox="1"/>
            <p:nvPr/>
          </p:nvSpPr>
          <p:spPr>
            <a:xfrm>
              <a:off x="3130" y="1301"/>
              <a:ext cx="912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91" name="Google Shape;2691;p85"/>
            <p:cNvSpPr txBox="1"/>
            <p:nvPr/>
          </p:nvSpPr>
          <p:spPr>
            <a:xfrm>
              <a:off x="4042" y="1301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grpSp>
          <p:nvGrpSpPr>
            <p:cNvPr id="2692" name="Google Shape;2692;p85"/>
            <p:cNvGrpSpPr/>
            <p:nvPr/>
          </p:nvGrpSpPr>
          <p:grpSpPr>
            <a:xfrm>
              <a:off x="730" y="1540"/>
              <a:ext cx="2160" cy="241"/>
              <a:chOff x="720" y="1344"/>
              <a:chExt cx="2160" cy="288"/>
            </a:xfrm>
          </p:grpSpPr>
          <p:sp>
            <p:nvSpPr>
              <p:cNvPr id="2693" name="Google Shape;2693;p85"/>
              <p:cNvSpPr txBox="1"/>
              <p:nvPr/>
            </p:nvSpPr>
            <p:spPr>
              <a:xfrm>
                <a:off x="720" y="1344"/>
                <a:ext cx="1248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  <p:sp>
            <p:nvSpPr>
              <p:cNvPr id="2694" name="Google Shape;2694;p85"/>
              <p:cNvSpPr txBox="1"/>
              <p:nvPr/>
            </p:nvSpPr>
            <p:spPr>
              <a:xfrm>
                <a:off x="1968" y="1344"/>
                <a:ext cx="912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sp>
          <p:nvSpPr>
            <p:cNvPr id="2695" name="Google Shape;2695;p85"/>
            <p:cNvSpPr txBox="1"/>
            <p:nvPr/>
          </p:nvSpPr>
          <p:spPr>
            <a:xfrm>
              <a:off x="3130" y="1542"/>
              <a:ext cx="912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96" name="Google Shape;2696;p85"/>
            <p:cNvSpPr txBox="1"/>
            <p:nvPr/>
          </p:nvSpPr>
          <p:spPr>
            <a:xfrm>
              <a:off x="4042" y="1542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697" name="Google Shape;2697;p85"/>
            <p:cNvSpPr txBox="1"/>
            <p:nvPr/>
          </p:nvSpPr>
          <p:spPr>
            <a:xfrm>
              <a:off x="3130" y="1542"/>
              <a:ext cx="912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98" name="Google Shape;2698;p85"/>
            <p:cNvSpPr txBox="1"/>
            <p:nvPr/>
          </p:nvSpPr>
          <p:spPr>
            <a:xfrm>
              <a:off x="4042" y="1542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699" name="Google Shape;2699;p85"/>
            <p:cNvSpPr txBox="1"/>
            <p:nvPr/>
          </p:nvSpPr>
          <p:spPr>
            <a:xfrm>
              <a:off x="3130" y="1542"/>
              <a:ext cx="912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700" name="Google Shape;2700;p85"/>
            <p:cNvSpPr txBox="1"/>
            <p:nvPr/>
          </p:nvSpPr>
          <p:spPr>
            <a:xfrm>
              <a:off x="4042" y="1542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01" name="Google Shape;2701;p85"/>
            <p:cNvSpPr txBox="1"/>
            <p:nvPr/>
          </p:nvSpPr>
          <p:spPr>
            <a:xfrm>
              <a:off x="3130" y="1542"/>
              <a:ext cx="912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702" name="Google Shape;2702;p85"/>
            <p:cNvSpPr txBox="1"/>
            <p:nvPr/>
          </p:nvSpPr>
          <p:spPr>
            <a:xfrm>
              <a:off x="4042" y="1542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03" name="Google Shape;2703;p85"/>
            <p:cNvSpPr txBox="1"/>
            <p:nvPr/>
          </p:nvSpPr>
          <p:spPr>
            <a:xfrm>
              <a:off x="3130" y="1542"/>
              <a:ext cx="912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704" name="Google Shape;2704;p85"/>
            <p:cNvSpPr txBox="1"/>
            <p:nvPr/>
          </p:nvSpPr>
          <p:spPr>
            <a:xfrm>
              <a:off x="4042" y="1542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05" name="Google Shape;2705;p85"/>
            <p:cNvSpPr txBox="1"/>
            <p:nvPr/>
          </p:nvSpPr>
          <p:spPr>
            <a:xfrm>
              <a:off x="2160" y="2155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706" name="Google Shape;2706;p85"/>
            <p:cNvSpPr txBox="1"/>
            <p:nvPr/>
          </p:nvSpPr>
          <p:spPr>
            <a:xfrm>
              <a:off x="2160" y="2396"/>
              <a:ext cx="1248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707" name="Google Shape;2707;p85"/>
            <p:cNvSpPr txBox="1"/>
            <p:nvPr/>
          </p:nvSpPr>
          <p:spPr>
            <a:xfrm>
              <a:off x="2160" y="1914"/>
              <a:ext cx="1248" cy="2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Impiegato</a:t>
              </a:r>
              <a:endParaRPr/>
            </a:p>
          </p:txBody>
        </p:sp>
        <p:sp>
          <p:nvSpPr>
            <p:cNvPr id="2708" name="Google Shape;2708;p85"/>
            <p:cNvSpPr txBox="1"/>
            <p:nvPr/>
          </p:nvSpPr>
          <p:spPr>
            <a:xfrm>
              <a:off x="2160" y="2155"/>
              <a:ext cx="1248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709" name="Google Shape;2709;p85"/>
            <p:cNvSpPr txBox="1"/>
            <p:nvPr/>
          </p:nvSpPr>
          <p:spPr>
            <a:xfrm>
              <a:off x="2160" y="2396"/>
              <a:ext cx="1248" cy="2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710" name="Google Shape;2710;p85"/>
            <p:cNvSpPr txBox="1"/>
            <p:nvPr/>
          </p:nvSpPr>
          <p:spPr>
            <a:xfrm>
              <a:off x="2160" y="2155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  <p:sp>
          <p:nvSpPr>
            <p:cNvPr id="2711" name="Google Shape;2711;p85"/>
            <p:cNvSpPr txBox="1"/>
            <p:nvPr/>
          </p:nvSpPr>
          <p:spPr>
            <a:xfrm>
              <a:off x="2160" y="2396"/>
              <a:ext cx="1248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Neri</a:t>
              </a:r>
              <a:endParaRPr/>
            </a:p>
          </p:txBody>
        </p:sp>
        <p:sp>
          <p:nvSpPr>
            <p:cNvPr id="2712" name="Google Shape;2712;p85"/>
            <p:cNvSpPr txBox="1"/>
            <p:nvPr/>
          </p:nvSpPr>
          <p:spPr>
            <a:xfrm>
              <a:off x="2160" y="2638"/>
              <a:ext cx="1248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Verdi</a:t>
              </a:r>
              <a:endParaRPr/>
            </a:p>
          </p:txBody>
        </p:sp>
        <p:sp>
          <p:nvSpPr>
            <p:cNvPr id="2713" name="Google Shape;2713;p85"/>
            <p:cNvSpPr txBox="1"/>
            <p:nvPr/>
          </p:nvSpPr>
          <p:spPr>
            <a:xfrm>
              <a:off x="695" y="1913"/>
              <a:ext cx="13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Supervisione</a:t>
              </a:r>
              <a:endParaRPr/>
            </a:p>
          </p:txBody>
        </p:sp>
        <p:sp>
          <p:nvSpPr>
            <p:cNvPr id="2714" name="Google Shape;2714;p85"/>
            <p:cNvSpPr txBox="1"/>
            <p:nvPr/>
          </p:nvSpPr>
          <p:spPr>
            <a:xfrm>
              <a:off x="3408" y="2156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715" name="Google Shape;2715;p85"/>
            <p:cNvSpPr txBox="1"/>
            <p:nvPr/>
          </p:nvSpPr>
          <p:spPr>
            <a:xfrm>
              <a:off x="3408" y="2398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16" name="Google Shape;2716;p85"/>
            <p:cNvSpPr txBox="1"/>
            <p:nvPr/>
          </p:nvSpPr>
          <p:spPr>
            <a:xfrm>
              <a:off x="3408" y="1915"/>
              <a:ext cx="1104" cy="2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Capo</a:t>
              </a:r>
              <a:endParaRPr/>
            </a:p>
          </p:txBody>
        </p:sp>
        <p:sp>
          <p:nvSpPr>
            <p:cNvPr id="2717" name="Google Shape;2717;p85"/>
            <p:cNvSpPr txBox="1"/>
            <p:nvPr/>
          </p:nvSpPr>
          <p:spPr>
            <a:xfrm>
              <a:off x="3408" y="2156"/>
              <a:ext cx="1104" cy="2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718" name="Google Shape;2718;p85"/>
            <p:cNvSpPr txBox="1"/>
            <p:nvPr/>
          </p:nvSpPr>
          <p:spPr>
            <a:xfrm>
              <a:off x="3408" y="2398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19" name="Google Shape;2719;p85"/>
            <p:cNvSpPr txBox="1"/>
            <p:nvPr/>
          </p:nvSpPr>
          <p:spPr>
            <a:xfrm>
              <a:off x="3408" y="2156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  <p:sp>
          <p:nvSpPr>
            <p:cNvPr id="2720" name="Google Shape;2720;p85"/>
            <p:cNvSpPr txBox="1"/>
            <p:nvPr/>
          </p:nvSpPr>
          <p:spPr>
            <a:xfrm>
              <a:off x="3408" y="2398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21" name="Google Shape;2721;p85"/>
            <p:cNvSpPr txBox="1"/>
            <p:nvPr/>
          </p:nvSpPr>
          <p:spPr>
            <a:xfrm>
              <a:off x="3408" y="2398"/>
              <a:ext cx="1104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22" name="Google Shape;2722;p85"/>
            <p:cNvSpPr txBox="1"/>
            <p:nvPr/>
          </p:nvSpPr>
          <p:spPr>
            <a:xfrm>
              <a:off x="3408" y="2398"/>
              <a:ext cx="1104" cy="24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Bruni</a:t>
              </a:r>
              <a:endParaRPr/>
            </a:p>
          </p:txBody>
        </p:sp>
        <p:sp>
          <p:nvSpPr>
            <p:cNvPr id="2723" name="Google Shape;2723;p85"/>
            <p:cNvSpPr txBox="1"/>
            <p:nvPr/>
          </p:nvSpPr>
          <p:spPr>
            <a:xfrm>
              <a:off x="3408" y="2638"/>
              <a:ext cx="1104" cy="2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Mori</a:t>
              </a:r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8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29" name="Google Shape;2729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30" name="Google Shape;2730;p8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1" name="Google Shape;2731;p86"/>
          <p:cNvSpPr txBox="1"/>
          <p:nvPr>
            <p:ph type="title"/>
          </p:nvPr>
        </p:nvSpPr>
        <p:spPr>
          <a:xfrm>
            <a:off x="419100" y="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Viste e aggiornamenti</a:t>
            </a:r>
            <a:endParaRPr/>
          </a:p>
        </p:txBody>
      </p:sp>
      <p:sp>
        <p:nvSpPr>
          <p:cNvPr id="2732" name="Google Shape;2732;p86"/>
          <p:cNvSpPr txBox="1"/>
          <p:nvPr/>
        </p:nvSpPr>
        <p:spPr>
          <a:xfrm>
            <a:off x="228600" y="17700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33" name="Google Shape;2733;p86"/>
          <p:cNvSpPr txBox="1"/>
          <p:nvPr>
            <p:ph idx="1" type="body"/>
          </p:nvPr>
        </p:nvSpPr>
        <p:spPr>
          <a:xfrm>
            <a:off x="457200" y="12192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"Aggiornare una vista":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 le relazioni di base in modo che la vista, "ricalcolata" rispecchi l'aggiornamento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L'aggiornamento sulle relazioni di base corrispondente a quello specificato sulla vista deve essere univoco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generale però non è univoco!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pochi aggionamenti sono ammissibili sulle viste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8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39" name="Google Shape;2739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40" name="Google Shape;2740;p8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1" name="Google Shape;2741;p8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relazionale</a:t>
            </a:r>
            <a:endParaRPr/>
          </a:p>
        </p:txBody>
      </p:sp>
      <p:sp>
        <p:nvSpPr>
          <p:cNvPr id="2742" name="Google Shape;2742;p87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famiglia di linguaggi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dichiarativi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basati sul calcolo dei predicati del primo ordine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Diverse versioni: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calcolo relazionale su domini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calcolo su ennuple con dichiarazioni di range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8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48" name="Google Shape;2748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49" name="Google Shape;2749;p8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0" name="Google Shape;2750;p8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su domini, sintassi e semantica</a:t>
            </a:r>
            <a:endParaRPr/>
          </a:p>
        </p:txBody>
      </p:sp>
      <p:sp>
        <p:nvSpPr>
          <p:cNvPr id="2751" name="Google Shape;2751;p88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espressioni hanno la forma: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A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| f }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e' una formula (con connettivi booleani e quantificatori)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"target list":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attributi distinti (anche non nella base di dati)</a:t>
            </a:r>
            <a:endParaRPr/>
          </a:p>
          <a:p>
            <a:pPr indent="-2857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1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 distinte </a:t>
            </a:r>
            <a:endParaRPr/>
          </a:p>
          <a:p>
            <a:pPr indent="-133350" lvl="2" marL="12382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Semantica: il risultato e' una relazione su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 contiene ennuple di valori per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1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 rendono vera la formula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8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57" name="Google Shape;2757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58" name="Google Shape;2758;p8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9" name="Google Shape;2759;p8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Commenti	</a:t>
            </a:r>
            <a:endParaRPr/>
          </a:p>
        </p:txBody>
      </p:sp>
      <p:sp>
        <p:nvSpPr>
          <p:cNvPr id="2760" name="Google Shape;2760;p8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Differenze rispetto al calcolo dei predicati (per chi lo conosce):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simboli di predicato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relazioni nella base di dati</a:t>
            </a:r>
            <a:endParaRPr/>
          </a:p>
          <a:p>
            <a:pPr indent="-285750" lvl="2" marL="12382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predicati "standard" predefiniti (=, &gt;, ...) 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ci sono "simboli di funzione"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interessano (quasi) solo "formule aperte"</a:t>
            </a:r>
            <a:endParaRPr/>
          </a:p>
          <a:p>
            <a:pPr indent="-285750" lvl="1" marL="762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utilizziamo notazione non posizionale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11" name="Google Shape;211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12" name="Google Shape;212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609600" y="18288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Laureati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685800" y="2286000"/>
            <a:ext cx="152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Matricola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685800" y="3048000"/>
            <a:ext cx="1524000" cy="381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7432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685800" y="3429000"/>
            <a:ext cx="1524000" cy="381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9824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3429000" y="2286000"/>
            <a:ext cx="838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Età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3429000" y="3048000"/>
            <a:ext cx="838200" cy="381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3429000" y="3429000"/>
            <a:ext cx="838200" cy="381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2209800" y="2286000"/>
            <a:ext cx="1219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2209800" y="3048000"/>
            <a:ext cx="1219200" cy="381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Neri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2209800" y="3429000"/>
            <a:ext cx="1219200" cy="381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Verdi</a:t>
            </a:r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685800" y="2667000"/>
            <a:ext cx="3581400" cy="381000"/>
            <a:chOff x="432" y="1248"/>
            <a:chExt cx="2256" cy="240"/>
          </a:xfrm>
        </p:grpSpPr>
        <p:sp>
          <p:nvSpPr>
            <p:cNvPr id="224" name="Google Shape;224;p9"/>
            <p:cNvSpPr txBox="1"/>
            <p:nvPr/>
          </p:nvSpPr>
          <p:spPr>
            <a:xfrm>
              <a:off x="432" y="1248"/>
              <a:ext cx="96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7274</a:t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2160" y="1248"/>
              <a:ext cx="52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1392" y="1248"/>
              <a:ext cx="768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Rossi</a:t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4724400" y="1828800"/>
            <a:ext cx="3657600" cy="1981200"/>
            <a:chOff x="144" y="2208"/>
            <a:chExt cx="2304" cy="1248"/>
          </a:xfrm>
        </p:grpSpPr>
        <p:sp>
          <p:nvSpPr>
            <p:cNvPr id="228" name="Google Shape;228;p9"/>
            <p:cNvSpPr txBox="1"/>
            <p:nvPr/>
          </p:nvSpPr>
          <p:spPr>
            <a:xfrm>
              <a:off x="144" y="2208"/>
              <a:ext cx="81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Quadri</a:t>
              </a:r>
              <a:endParaRPr/>
            </a:p>
          </p:txBody>
        </p:sp>
        <p:grpSp>
          <p:nvGrpSpPr>
            <p:cNvPr id="229" name="Google Shape;229;p9"/>
            <p:cNvGrpSpPr/>
            <p:nvPr/>
          </p:nvGrpSpPr>
          <p:grpSpPr>
            <a:xfrm>
              <a:off x="192" y="2496"/>
              <a:ext cx="960" cy="960"/>
              <a:chOff x="480" y="1008"/>
              <a:chExt cx="1104" cy="960"/>
            </a:xfrm>
          </p:grpSpPr>
          <p:sp>
            <p:nvSpPr>
              <p:cNvPr id="230" name="Google Shape;230;p9"/>
              <p:cNvSpPr txBox="1"/>
              <p:nvPr/>
            </p:nvSpPr>
            <p:spPr>
              <a:xfrm>
                <a:off x="480" y="1008"/>
                <a:ext cx="110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Matricola</a:t>
                </a:r>
                <a:endParaRPr/>
              </a:p>
            </p:txBody>
          </p:sp>
          <p:sp>
            <p:nvSpPr>
              <p:cNvPr id="231" name="Google Shape;231;p9"/>
              <p:cNvSpPr txBox="1"/>
              <p:nvPr/>
            </p:nvSpPr>
            <p:spPr>
              <a:xfrm>
                <a:off x="480" y="148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232" name="Google Shape;232;p9"/>
              <p:cNvSpPr txBox="1"/>
              <p:nvPr/>
            </p:nvSpPr>
            <p:spPr>
              <a:xfrm>
                <a:off x="480" y="172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233" name="Google Shape;233;p9"/>
              <p:cNvSpPr txBox="1"/>
              <p:nvPr/>
            </p:nvSpPr>
            <p:spPr>
              <a:xfrm>
                <a:off x="480" y="124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9297</a:t>
                </a:r>
                <a:endParaRPr/>
              </a:p>
            </p:txBody>
          </p:sp>
        </p:grpSp>
        <p:grpSp>
          <p:nvGrpSpPr>
            <p:cNvPr id="234" name="Google Shape;234;p9"/>
            <p:cNvGrpSpPr/>
            <p:nvPr/>
          </p:nvGrpSpPr>
          <p:grpSpPr>
            <a:xfrm>
              <a:off x="1920" y="2496"/>
              <a:ext cx="528" cy="960"/>
              <a:chOff x="2400" y="1008"/>
              <a:chExt cx="960" cy="960"/>
            </a:xfrm>
          </p:grpSpPr>
          <p:sp>
            <p:nvSpPr>
              <p:cNvPr id="235" name="Google Shape;235;p9"/>
              <p:cNvSpPr txBox="1"/>
              <p:nvPr/>
            </p:nvSpPr>
            <p:spPr>
              <a:xfrm>
                <a:off x="2400" y="1008"/>
                <a:ext cx="960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Età</a:t>
                </a:r>
                <a:endParaRPr/>
              </a:p>
            </p:txBody>
          </p:sp>
          <p:sp>
            <p:nvSpPr>
              <p:cNvPr id="236" name="Google Shape;236;p9"/>
              <p:cNvSpPr txBox="1"/>
              <p:nvPr/>
            </p:nvSpPr>
            <p:spPr>
              <a:xfrm>
                <a:off x="2400" y="148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237" name="Google Shape;237;p9"/>
              <p:cNvSpPr txBox="1"/>
              <p:nvPr/>
            </p:nvSpPr>
            <p:spPr>
              <a:xfrm>
                <a:off x="2400" y="172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38" name="Google Shape;238;p9"/>
              <p:cNvSpPr txBox="1"/>
              <p:nvPr/>
            </p:nvSpPr>
            <p:spPr>
              <a:xfrm>
                <a:off x="2400" y="124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</a:t>
                </a:r>
                <a:endParaRPr/>
              </a:p>
            </p:txBody>
          </p:sp>
        </p:grpSp>
        <p:grpSp>
          <p:nvGrpSpPr>
            <p:cNvPr id="239" name="Google Shape;239;p9"/>
            <p:cNvGrpSpPr/>
            <p:nvPr/>
          </p:nvGrpSpPr>
          <p:grpSpPr>
            <a:xfrm>
              <a:off x="1152" y="2496"/>
              <a:ext cx="768" cy="960"/>
              <a:chOff x="480" y="1008"/>
              <a:chExt cx="1104" cy="960"/>
            </a:xfrm>
          </p:grpSpPr>
          <p:sp>
            <p:nvSpPr>
              <p:cNvPr id="240" name="Google Shape;240;p9"/>
              <p:cNvSpPr txBox="1"/>
              <p:nvPr/>
            </p:nvSpPr>
            <p:spPr>
              <a:xfrm>
                <a:off x="480" y="1008"/>
                <a:ext cx="1104" cy="2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Nome</a:t>
                </a:r>
                <a:endParaRPr/>
              </a:p>
            </p:txBody>
          </p:sp>
          <p:sp>
            <p:nvSpPr>
              <p:cNvPr id="241" name="Google Shape;241;p9"/>
              <p:cNvSpPr txBox="1"/>
              <p:nvPr/>
            </p:nvSpPr>
            <p:spPr>
              <a:xfrm>
                <a:off x="480" y="148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  <p:sp>
            <p:nvSpPr>
              <p:cNvPr id="242" name="Google Shape;242;p9"/>
              <p:cNvSpPr txBox="1"/>
              <p:nvPr/>
            </p:nvSpPr>
            <p:spPr>
              <a:xfrm>
                <a:off x="480" y="172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  <p:sp>
            <p:nvSpPr>
              <p:cNvPr id="243" name="Google Shape;243;p9"/>
              <p:cNvSpPr txBox="1"/>
              <p:nvPr/>
            </p:nvSpPr>
            <p:spPr>
              <a:xfrm>
                <a:off x="480" y="1248"/>
                <a:ext cx="1104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</p:grpSp>
      <p:sp>
        <p:nvSpPr>
          <p:cNvPr id="244" name="Google Shape;244;p9"/>
          <p:cNvSpPr txBox="1"/>
          <p:nvPr/>
        </p:nvSpPr>
        <p:spPr>
          <a:xfrm>
            <a:off x="2590800" y="44196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Laureati ∩ Quadri</a:t>
            </a:r>
            <a:endParaRPr/>
          </a:p>
        </p:txBody>
      </p:sp>
      <p:grpSp>
        <p:nvGrpSpPr>
          <p:cNvPr id="245" name="Google Shape;245;p9"/>
          <p:cNvGrpSpPr/>
          <p:nvPr/>
        </p:nvGrpSpPr>
        <p:grpSpPr>
          <a:xfrm>
            <a:off x="2590800" y="4953000"/>
            <a:ext cx="3581400" cy="381000"/>
            <a:chOff x="1632" y="2688"/>
            <a:chExt cx="2256" cy="240"/>
          </a:xfrm>
        </p:grpSpPr>
        <p:sp>
          <p:nvSpPr>
            <p:cNvPr id="246" name="Google Shape;246;p9"/>
            <p:cNvSpPr txBox="1"/>
            <p:nvPr/>
          </p:nvSpPr>
          <p:spPr>
            <a:xfrm>
              <a:off x="1632" y="2688"/>
              <a:ext cx="9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Matricola</a:t>
              </a:r>
              <a:endParaRPr/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3360" y="2688"/>
              <a:ext cx="52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Età</a:t>
              </a:r>
              <a:endParaRPr/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2592" y="2688"/>
              <a:ext cx="768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</p:grpSp>
      <p:grpSp>
        <p:nvGrpSpPr>
          <p:cNvPr id="249" name="Google Shape;249;p9"/>
          <p:cNvGrpSpPr/>
          <p:nvPr/>
        </p:nvGrpSpPr>
        <p:grpSpPr>
          <a:xfrm>
            <a:off x="2590800" y="5334000"/>
            <a:ext cx="3581400" cy="762000"/>
            <a:chOff x="1632" y="2928"/>
            <a:chExt cx="2256" cy="480"/>
          </a:xfrm>
        </p:grpSpPr>
        <p:grpSp>
          <p:nvGrpSpPr>
            <p:cNvPr id="250" name="Google Shape;250;p9"/>
            <p:cNvGrpSpPr/>
            <p:nvPr/>
          </p:nvGrpSpPr>
          <p:grpSpPr>
            <a:xfrm>
              <a:off x="1632" y="2928"/>
              <a:ext cx="2256" cy="240"/>
              <a:chOff x="1632" y="3168"/>
              <a:chExt cx="2256" cy="240"/>
            </a:xfrm>
          </p:grpSpPr>
          <p:sp>
            <p:nvSpPr>
              <p:cNvPr id="251" name="Google Shape;251;p9"/>
              <p:cNvSpPr txBox="1"/>
              <p:nvPr/>
            </p:nvSpPr>
            <p:spPr>
              <a:xfrm>
                <a:off x="1632" y="316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7432</a:t>
                </a:r>
                <a:endParaRPr/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3360" y="316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  <p:sp>
            <p:nvSpPr>
              <p:cNvPr id="253" name="Google Shape;253;p9"/>
              <p:cNvSpPr txBox="1"/>
              <p:nvPr/>
            </p:nvSpPr>
            <p:spPr>
              <a:xfrm>
                <a:off x="2592" y="316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Neri</a:t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>
              <a:off x="1632" y="3168"/>
              <a:ext cx="2256" cy="240"/>
              <a:chOff x="1632" y="3408"/>
              <a:chExt cx="2256" cy="240"/>
            </a:xfrm>
          </p:grpSpPr>
          <p:sp>
            <p:nvSpPr>
              <p:cNvPr id="255" name="Google Shape;255;p9"/>
              <p:cNvSpPr txBox="1"/>
              <p:nvPr/>
            </p:nvSpPr>
            <p:spPr>
              <a:xfrm>
                <a:off x="1632" y="3408"/>
                <a:ext cx="960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9824</a:t>
                </a:r>
                <a:endParaRPr/>
              </a:p>
            </p:txBody>
          </p:sp>
          <p:sp>
            <p:nvSpPr>
              <p:cNvPr id="256" name="Google Shape;256;p9"/>
              <p:cNvSpPr txBox="1"/>
              <p:nvPr/>
            </p:nvSpPr>
            <p:spPr>
              <a:xfrm>
                <a:off x="3360" y="3408"/>
                <a:ext cx="52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257" name="Google Shape;257;p9"/>
              <p:cNvSpPr txBox="1"/>
              <p:nvPr/>
            </p:nvSpPr>
            <p:spPr>
              <a:xfrm>
                <a:off x="2592" y="3408"/>
                <a:ext cx="768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Verdi</a:t>
                </a:r>
                <a:endParaRPr/>
              </a:p>
            </p:txBody>
          </p:sp>
        </p:grpSp>
      </p:grpSp>
      <p:grpSp>
        <p:nvGrpSpPr>
          <p:cNvPr id="258" name="Google Shape;258;p9"/>
          <p:cNvGrpSpPr/>
          <p:nvPr/>
        </p:nvGrpSpPr>
        <p:grpSpPr>
          <a:xfrm>
            <a:off x="685800" y="3048000"/>
            <a:ext cx="7696200" cy="3048000"/>
            <a:chOff x="432" y="1488"/>
            <a:chExt cx="4848" cy="1920"/>
          </a:xfrm>
        </p:grpSpPr>
        <p:grpSp>
          <p:nvGrpSpPr>
            <p:cNvPr id="259" name="Google Shape;259;p9"/>
            <p:cNvGrpSpPr/>
            <p:nvPr/>
          </p:nvGrpSpPr>
          <p:grpSpPr>
            <a:xfrm>
              <a:off x="3024" y="1488"/>
              <a:ext cx="2256" cy="480"/>
              <a:chOff x="1632" y="2928"/>
              <a:chExt cx="2256" cy="480"/>
            </a:xfrm>
          </p:grpSpPr>
          <p:grpSp>
            <p:nvGrpSpPr>
              <p:cNvPr id="260" name="Google Shape;260;p9"/>
              <p:cNvGrpSpPr/>
              <p:nvPr/>
            </p:nvGrpSpPr>
            <p:grpSpPr>
              <a:xfrm>
                <a:off x="1632" y="2928"/>
                <a:ext cx="2256" cy="240"/>
                <a:chOff x="1632" y="3168"/>
                <a:chExt cx="2256" cy="240"/>
              </a:xfrm>
            </p:grpSpPr>
            <p:sp>
              <p:nvSpPr>
                <p:cNvPr id="261" name="Google Shape;261;p9"/>
                <p:cNvSpPr txBox="1"/>
                <p:nvPr/>
              </p:nvSpPr>
              <p:spPr>
                <a:xfrm>
                  <a:off x="1632" y="316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7432</a:t>
                  </a:r>
                  <a:endParaRPr/>
                </a:p>
              </p:txBody>
            </p:sp>
            <p:sp>
              <p:nvSpPr>
                <p:cNvPr id="262" name="Google Shape;262;p9"/>
                <p:cNvSpPr txBox="1"/>
                <p:nvPr/>
              </p:nvSpPr>
              <p:spPr>
                <a:xfrm>
                  <a:off x="3360" y="316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54</a:t>
                  </a:r>
                  <a:endParaRPr/>
                </a:p>
              </p:txBody>
            </p:sp>
            <p:sp>
              <p:nvSpPr>
                <p:cNvPr id="263" name="Google Shape;263;p9"/>
                <p:cNvSpPr txBox="1"/>
                <p:nvPr/>
              </p:nvSpPr>
              <p:spPr>
                <a:xfrm>
                  <a:off x="2592" y="316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</p:grpSp>
          <p:grpSp>
            <p:nvGrpSpPr>
              <p:cNvPr id="264" name="Google Shape;264;p9"/>
              <p:cNvGrpSpPr/>
              <p:nvPr/>
            </p:nvGrpSpPr>
            <p:grpSpPr>
              <a:xfrm>
                <a:off x="1632" y="3168"/>
                <a:ext cx="2256" cy="240"/>
                <a:chOff x="1632" y="3408"/>
                <a:chExt cx="2256" cy="240"/>
              </a:xfrm>
            </p:grpSpPr>
            <p:sp>
              <p:nvSpPr>
                <p:cNvPr id="265" name="Google Shape;265;p9"/>
                <p:cNvSpPr txBox="1"/>
                <p:nvPr/>
              </p:nvSpPr>
              <p:spPr>
                <a:xfrm>
                  <a:off x="1632" y="340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9824</a:t>
                  </a:r>
                  <a:endParaRPr/>
                </a:p>
              </p:txBody>
            </p:sp>
            <p:sp>
              <p:nvSpPr>
                <p:cNvPr id="266" name="Google Shape;266;p9"/>
                <p:cNvSpPr txBox="1"/>
                <p:nvPr/>
              </p:nvSpPr>
              <p:spPr>
                <a:xfrm>
                  <a:off x="3360" y="340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67" name="Google Shape;267;p9"/>
                <p:cNvSpPr txBox="1"/>
                <p:nvPr/>
              </p:nvSpPr>
              <p:spPr>
                <a:xfrm>
                  <a:off x="2592" y="340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Verdi</a:t>
                  </a:r>
                  <a:endParaRPr/>
                </a:p>
              </p:txBody>
            </p:sp>
          </p:grpSp>
        </p:grpSp>
        <p:grpSp>
          <p:nvGrpSpPr>
            <p:cNvPr id="268" name="Google Shape;268;p9"/>
            <p:cNvGrpSpPr/>
            <p:nvPr/>
          </p:nvGrpSpPr>
          <p:grpSpPr>
            <a:xfrm>
              <a:off x="432" y="1488"/>
              <a:ext cx="2256" cy="480"/>
              <a:chOff x="432" y="1488"/>
              <a:chExt cx="2256" cy="480"/>
            </a:xfrm>
          </p:grpSpPr>
          <p:grpSp>
            <p:nvGrpSpPr>
              <p:cNvPr id="269" name="Google Shape;269;p9"/>
              <p:cNvGrpSpPr/>
              <p:nvPr/>
            </p:nvGrpSpPr>
            <p:grpSpPr>
              <a:xfrm>
                <a:off x="432" y="1488"/>
                <a:ext cx="2256" cy="240"/>
                <a:chOff x="1632" y="3168"/>
                <a:chExt cx="2256" cy="240"/>
              </a:xfrm>
            </p:grpSpPr>
            <p:sp>
              <p:nvSpPr>
                <p:cNvPr id="270" name="Google Shape;270;p9"/>
                <p:cNvSpPr txBox="1"/>
                <p:nvPr/>
              </p:nvSpPr>
              <p:spPr>
                <a:xfrm>
                  <a:off x="1632" y="316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7432</a:t>
                  </a:r>
                  <a:endParaRPr/>
                </a:p>
              </p:txBody>
            </p:sp>
            <p:sp>
              <p:nvSpPr>
                <p:cNvPr id="271" name="Google Shape;271;p9"/>
                <p:cNvSpPr txBox="1"/>
                <p:nvPr/>
              </p:nvSpPr>
              <p:spPr>
                <a:xfrm>
                  <a:off x="3360" y="316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54</a:t>
                  </a:r>
                  <a:endParaRPr/>
                </a:p>
              </p:txBody>
            </p:sp>
            <p:sp>
              <p:nvSpPr>
                <p:cNvPr id="272" name="Google Shape;272;p9"/>
                <p:cNvSpPr txBox="1"/>
                <p:nvPr/>
              </p:nvSpPr>
              <p:spPr>
                <a:xfrm>
                  <a:off x="2592" y="316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</p:grpSp>
          <p:grpSp>
            <p:nvGrpSpPr>
              <p:cNvPr id="273" name="Google Shape;273;p9"/>
              <p:cNvGrpSpPr/>
              <p:nvPr/>
            </p:nvGrpSpPr>
            <p:grpSpPr>
              <a:xfrm>
                <a:off x="432" y="1728"/>
                <a:ext cx="2256" cy="240"/>
                <a:chOff x="1632" y="3408"/>
                <a:chExt cx="2256" cy="240"/>
              </a:xfrm>
            </p:grpSpPr>
            <p:sp>
              <p:nvSpPr>
                <p:cNvPr id="274" name="Google Shape;274;p9"/>
                <p:cNvSpPr txBox="1"/>
                <p:nvPr/>
              </p:nvSpPr>
              <p:spPr>
                <a:xfrm>
                  <a:off x="1632" y="340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9824</a:t>
                  </a:r>
                  <a:endParaRPr/>
                </a:p>
              </p:txBody>
            </p:sp>
            <p:sp>
              <p:nvSpPr>
                <p:cNvPr id="275" name="Google Shape;275;p9"/>
                <p:cNvSpPr txBox="1"/>
                <p:nvPr/>
              </p:nvSpPr>
              <p:spPr>
                <a:xfrm>
                  <a:off x="3360" y="340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76" name="Google Shape;276;p9"/>
                <p:cNvSpPr txBox="1"/>
                <p:nvPr/>
              </p:nvSpPr>
              <p:spPr>
                <a:xfrm>
                  <a:off x="2592" y="340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Verdi</a:t>
                  </a:r>
                  <a:endParaRPr/>
                </a:p>
              </p:txBody>
            </p:sp>
          </p:grpSp>
        </p:grpSp>
        <p:grpSp>
          <p:nvGrpSpPr>
            <p:cNvPr id="277" name="Google Shape;277;p9"/>
            <p:cNvGrpSpPr/>
            <p:nvPr/>
          </p:nvGrpSpPr>
          <p:grpSpPr>
            <a:xfrm>
              <a:off x="1632" y="2928"/>
              <a:ext cx="2256" cy="480"/>
              <a:chOff x="432" y="1488"/>
              <a:chExt cx="2256" cy="480"/>
            </a:xfrm>
          </p:grpSpPr>
          <p:grpSp>
            <p:nvGrpSpPr>
              <p:cNvPr id="278" name="Google Shape;278;p9"/>
              <p:cNvGrpSpPr/>
              <p:nvPr/>
            </p:nvGrpSpPr>
            <p:grpSpPr>
              <a:xfrm>
                <a:off x="432" y="1488"/>
                <a:ext cx="2256" cy="240"/>
                <a:chOff x="1632" y="3168"/>
                <a:chExt cx="2256" cy="240"/>
              </a:xfrm>
            </p:grpSpPr>
            <p:sp>
              <p:nvSpPr>
                <p:cNvPr id="279" name="Google Shape;279;p9"/>
                <p:cNvSpPr txBox="1"/>
                <p:nvPr/>
              </p:nvSpPr>
              <p:spPr>
                <a:xfrm>
                  <a:off x="1632" y="316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7432</a:t>
                  </a:r>
                  <a:endParaRPr/>
                </a:p>
              </p:txBody>
            </p:sp>
            <p:sp>
              <p:nvSpPr>
                <p:cNvPr id="280" name="Google Shape;280;p9"/>
                <p:cNvSpPr txBox="1"/>
                <p:nvPr/>
              </p:nvSpPr>
              <p:spPr>
                <a:xfrm>
                  <a:off x="3360" y="316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54</a:t>
                  </a:r>
                  <a:endParaRPr/>
                </a:p>
              </p:txBody>
            </p:sp>
            <p:sp>
              <p:nvSpPr>
                <p:cNvPr id="281" name="Google Shape;281;p9"/>
                <p:cNvSpPr txBox="1"/>
                <p:nvPr/>
              </p:nvSpPr>
              <p:spPr>
                <a:xfrm>
                  <a:off x="2592" y="316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Neri</a:t>
                  </a:r>
                  <a:endParaRPr/>
                </a:p>
              </p:txBody>
            </p:sp>
          </p:grpSp>
          <p:grpSp>
            <p:nvGrpSpPr>
              <p:cNvPr id="282" name="Google Shape;282;p9"/>
              <p:cNvGrpSpPr/>
              <p:nvPr/>
            </p:nvGrpSpPr>
            <p:grpSpPr>
              <a:xfrm>
                <a:off x="432" y="1728"/>
                <a:ext cx="2256" cy="240"/>
                <a:chOff x="1632" y="3408"/>
                <a:chExt cx="2256" cy="240"/>
              </a:xfrm>
            </p:grpSpPr>
            <p:sp>
              <p:nvSpPr>
                <p:cNvPr id="283" name="Google Shape;283;p9"/>
                <p:cNvSpPr txBox="1"/>
                <p:nvPr/>
              </p:nvSpPr>
              <p:spPr>
                <a:xfrm>
                  <a:off x="1632" y="3408"/>
                  <a:ext cx="960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9824</a:t>
                  </a:r>
                  <a:endParaRPr/>
                </a:p>
              </p:txBody>
            </p:sp>
            <p:sp>
              <p:nvSpPr>
                <p:cNvPr id="284" name="Google Shape;284;p9"/>
                <p:cNvSpPr txBox="1"/>
                <p:nvPr/>
              </p:nvSpPr>
              <p:spPr>
                <a:xfrm>
                  <a:off x="3360" y="3408"/>
                  <a:ext cx="52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/>
                </a:p>
              </p:txBody>
            </p:sp>
            <p:sp>
              <p:nvSpPr>
                <p:cNvPr id="285" name="Google Shape;285;p9"/>
                <p:cNvSpPr txBox="1"/>
                <p:nvPr/>
              </p:nvSpPr>
              <p:spPr>
                <a:xfrm>
                  <a:off x="2592" y="3408"/>
                  <a:ext cx="768" cy="24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Verdi</a:t>
                  </a:r>
                  <a:endParaRPr/>
                </a:p>
              </p:txBody>
            </p:sp>
          </p:grpSp>
        </p:grpSp>
      </p:grpSp>
      <p:sp>
        <p:nvSpPr>
          <p:cNvPr id="286" name="Google Shape;286;p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Intersezione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9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66" name="Google Shape;2766;p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67" name="Google Shape;2767;p9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8" name="Google Shape;2768;p90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di dati per gli esempi</a:t>
            </a:r>
            <a:endParaRPr/>
          </a:p>
        </p:txBody>
      </p:sp>
      <p:sp>
        <p:nvSpPr>
          <p:cNvPr id="2769" name="Google Shape;2769;p90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Impiegati(</a:t>
            </a:r>
            <a:r>
              <a:rPr b="1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Matricola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,Nome, Età, Stipendio)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Supervisione(Capo, </a:t>
            </a:r>
            <a:r>
              <a:rPr b="1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Impiegato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9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75" name="Google Shape;2775;p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76" name="Google Shape;2776;p9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7" name="Google Shape;2777;p91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0a</a:t>
            </a:r>
            <a:endParaRPr/>
          </a:p>
        </p:txBody>
      </p:sp>
      <p:sp>
        <p:nvSpPr>
          <p:cNvPr id="2778" name="Google Shape;2778;p91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nome, età e stipendio degli impiegati che guadagnano più di 40 milioni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e, Stipendio: s | 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9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84" name="Google Shape;2784;p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85" name="Google Shape;2785;p9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6" name="Google Shape;2786;p92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0b</a:t>
            </a:r>
            <a:endParaRPr/>
          </a:p>
        </p:txBody>
      </p:sp>
      <p:sp>
        <p:nvSpPr>
          <p:cNvPr id="2787" name="Google Shape;2787;p92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 ed età di tutti gli impiegati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Matricola, Nome, Età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∃s (Impiegati(Matricola: m, Nome: n, Età: e, Stipendio: s)}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s)}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9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793" name="Google Shape;2793;p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794" name="Google Shape;2794;p9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5" name="Google Shape;2795;p93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1</a:t>
            </a:r>
            <a:endParaRPr/>
          </a:p>
        </p:txBody>
      </p:sp>
      <p:sp>
        <p:nvSpPr>
          <p:cNvPr id="2796" name="Google Shape;2796;p93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matricola, nome ed età degli impiegati che guadagnano più di 40 milioni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Matricola, Nome, Età</a:t>
            </a: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(SEL</a:t>
            </a:r>
            <a:r>
              <a:rPr b="1" baseline="-2500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Matricola: m, Nome: n, Età: e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9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02" name="Google Shape;2802;p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03" name="Google Shape;2803;p9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4" name="Google Shape;2804;p94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2</a:t>
            </a:r>
            <a:endParaRPr/>
          </a:p>
        </p:txBody>
      </p:sp>
      <p:sp>
        <p:nvSpPr>
          <p:cNvPr id="2805" name="Google Shape;2805;p94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le matricole dei capi degli impiegati che guadagnano più di 40 milioni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Capo </a:t>
            </a: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(Supervisione JOIN</a:t>
            </a:r>
            <a:r>
              <a:rPr b="1" baseline="-2500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(SEL</a:t>
            </a:r>
            <a:r>
              <a:rPr b="1" baseline="-2500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(Impiegati)))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Capo: c | Supervisione(Capo:c,Impiegato:m) ∧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m, Nome: n, Età: e, Stipendio: s) ∧ s &gt; 40 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9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11" name="Google Shape;2811;p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12" name="Google Shape;2812;p9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3" name="Google Shape;2813;p95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3</a:t>
            </a:r>
            <a:endParaRPr/>
          </a:p>
        </p:txBody>
      </p:sp>
      <p:sp>
        <p:nvSpPr>
          <p:cNvPr id="2814" name="Google Shape;2814;p95"/>
          <p:cNvSpPr txBox="1"/>
          <p:nvPr>
            <p:ph idx="1" type="body"/>
          </p:nvPr>
        </p:nvSpPr>
        <p:spPr>
          <a:xfrm>
            <a:off x="228600" y="16764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nome e stipendio dei capi degli impiegati che guadagnano più di 40 milioni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NomeC,StipC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(REN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MatrC,NomeC,StipC,EtàC←Matr,Nome,Stip,Età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b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JOIN 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MatrC=Capo </a:t>
            </a:r>
            <a:b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(Supervisione JOIN 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(SEL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Stipendio&gt;40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(Impiegati))))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NomeC: nc, StipC: sc |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m, Nome: n, Età: e, Stipendio: s) ∧ s &gt; 40 ∧ Supervisione(Capo:c,Impiegato:m) ∧ </a:t>
            </a:r>
            <a:b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Impiegati(Matricola:c, Nome:nc, Età:ec, Stipendio: sc) }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9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20" name="Google Shape;2820;p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21" name="Google Shape;2821;p9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22" name="Google Shape;2822;p96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4</a:t>
            </a:r>
            <a:endParaRPr/>
          </a:p>
        </p:txBody>
      </p:sp>
      <p:sp>
        <p:nvSpPr>
          <p:cNvPr id="2823" name="Google Shape;2823;p96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gli impiegati che guadagnano più del rispettivo capo, mostrando matricola, nome e stipendio di ciascuno di essi e del capo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Matr,Nome,Stip,MatrC,NomeC,StipC </a:t>
            </a:r>
            <a:b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(SEL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Stipendio&gt;StipC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(REN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MatrC,NomeC,StipC,EtàC ← Matr,Nome,Stip,Età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</a:t>
            </a:r>
            <a:b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JOIN 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MatrC=Capo </a:t>
            </a:r>
            <a:b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(Supervisione JOIN </a:t>
            </a:r>
            <a:r>
              <a:rPr b="1" baseline="-25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 (Impiegati))))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Matr: m, Nome: n, Stip: s, MatrC: c, NomeC: nc, StipC: sc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m, Nome: n, Età: e, Stipendio: s)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Supervisione(Capo:c,Impiegato:m)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Impiegati(Matricola: c, Nome: nc, Età: ec, Stipendio: sc) ∧ s &gt; sc}</a:t>
            </a:r>
            <a:endParaRPr/>
          </a:p>
          <a:p>
            <a:pPr indent="-285750" lvl="0" marL="28575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9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29" name="Google Shape;2829;p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30" name="Google Shape;2830;p9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1" name="Google Shape;2831;p97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Esempio 5</a:t>
            </a:r>
            <a:endParaRPr/>
          </a:p>
        </p:txBody>
      </p:sp>
      <p:sp>
        <p:nvSpPr>
          <p:cNvPr id="2832" name="Google Shape;2832;p97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Trovare matricola e nome dei capi i cui impiegati guadagnano tutti più di 40 milioni.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Matricola,Nome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 JOIN 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Matricola=Capo </a:t>
            </a:r>
            <a:b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(PROJ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Capo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(Supervisione) - </a:t>
            </a:r>
            <a:b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Capo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(Supervisione JOIN 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Impiegato=Matricola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SEL</a:t>
            </a:r>
            <a:r>
              <a:rPr b="1" baseline="-2500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Stipendio ≤ 40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(Impiegati))))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{Matricola: c, Nome: n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c, Nome: n, Età: e, Stipendio: s)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 Impiegato:m)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¬ ∃m'(∃n'(∃e'(∃s'(Impiegati(Matr: m', Nome: n', Età: e', Stip: s')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Supervisione(Capo:c, Impiegato:m') ∧ s' ≤ 40))))}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9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38" name="Google Shape;2838;p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39" name="Google Shape;2839;p9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0" name="Google Shape;2840;p98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Quantificatori esistenziali o universali?</a:t>
            </a:r>
            <a:endParaRPr/>
          </a:p>
        </p:txBody>
      </p:sp>
      <p:sp>
        <p:nvSpPr>
          <p:cNvPr id="2841" name="Google Shape;2841;p98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 intercambiabili, per le leggi di De Morgan: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{Matricola: c, Nome: n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c, Nome: n, Età: e, Stipendio: s)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 Impiegato:m)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¬ ∃m'(∃n'(∃e'(∃s'(Impiegati(Matr: m', Nome: n', Età: e', Stip: s')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Supervisione(Capo:c, Impiegato:m') ∧ s' ≤ 40))))}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{Matricola: c, Nome: n |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Impiegati(Matricola: c, Nome: n, Età: e, Stipendio: s)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Supervisione(Capo:c, Impiegato:m)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∀m'(∀n'(∀e'(∀s'(¬(Impiegati(Matr:m', Nome:n', Età:e', Stip:s') ∧ </a:t>
            </a:r>
            <a:b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Supervisione(Capo:c, Impiegato:m')) ∨ s' &gt; 40))))}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9/10/2001</a:t>
            </a:r>
            <a:endParaRPr/>
          </a:p>
        </p:txBody>
      </p:sp>
      <p:sp>
        <p:nvSpPr>
          <p:cNvPr id="2847" name="Google Shape;2847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Atzeni-Ceri-Paraboschi-Torlone, Basi di dati, Capitolo 3</a:t>
            </a:r>
            <a:endParaRPr/>
          </a:p>
        </p:txBody>
      </p:sp>
      <p:sp>
        <p:nvSpPr>
          <p:cNvPr id="2848" name="Google Shape;2848;p9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9" name="Google Shape;2849;p99"/>
          <p:cNvSpPr txBox="1"/>
          <p:nvPr>
            <p:ph type="title"/>
          </p:nvPr>
        </p:nvSpPr>
        <p:spPr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Calcolo su domini, discussione</a:t>
            </a:r>
            <a:endParaRPr/>
          </a:p>
        </p:txBody>
      </p:sp>
      <p:sp>
        <p:nvSpPr>
          <p:cNvPr id="2850" name="Google Shape;2850;p99"/>
          <p:cNvSpPr txBox="1"/>
          <p:nvPr>
            <p:ph idx="1" type="body"/>
          </p:nvPr>
        </p:nvSpPr>
        <p:spPr>
          <a:xfrm>
            <a:off x="4572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Pregi: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dichiaratività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Difetti: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"verbosità": tante variabili!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espressioni senza senso:</a:t>
            </a:r>
            <a:endParaRPr/>
          </a:p>
          <a:p>
            <a:pPr indent="-285750" lvl="1" marL="7620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A: x | ¬ R(A: x) }</a:t>
            </a:r>
            <a:endParaRPr/>
          </a:p>
          <a:p>
            <a:pPr indent="-285750" lvl="1" marL="7620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A: x, B: y | R(A: x) }</a:t>
            </a:r>
            <a:endParaRPr/>
          </a:p>
          <a:p>
            <a:pPr indent="-285750" lvl="1" marL="7620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A: x, B: y | R(A: x) ∧ y=y }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queste espressioni sono "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dipendenti dal dominio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e vorremmo evitarle;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nell'algebra espressioni come queste non sono formulabili: l'algebra è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indipendente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dal dominio</a:t>
            </a:r>
            <a:endParaRPr/>
          </a:p>
          <a:p>
            <a:pPr indent="-285750" lvl="1" marL="7620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oloSempliceGrandeBlu">
  <a:themeElements>
    <a:clrScheme name="paoloSempliceGrandeBlu">
      <a:dk1>
        <a:srgbClr val="FFFFFF"/>
      </a:dk1>
      <a:lt1>
        <a:srgbClr val="0C0C62"/>
      </a:lt1>
      <a:dk2>
        <a:srgbClr val="E4BF20"/>
      </a:dk2>
      <a:lt2>
        <a:srgbClr val="E89244"/>
      </a:lt2>
      <a:accent1>
        <a:srgbClr val="0099FF"/>
      </a:accent1>
      <a:accent2>
        <a:srgbClr val="E4BF20"/>
      </a:accent2>
      <a:accent3>
        <a:srgbClr val="0C0C62"/>
      </a:accent3>
      <a:accent4>
        <a:srgbClr val="0099FF"/>
      </a:accent4>
      <a:accent5>
        <a:srgbClr val="E4BF20"/>
      </a:accent5>
      <a:accent6>
        <a:srgbClr val="0C0C62"/>
      </a:accent6>
      <a:hlink>
        <a:srgbClr val="75C0F3"/>
      </a:hlink>
      <a:folHlink>
        <a:srgbClr val="FF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1999-11-14T22:17:18Z</dcterms:created>
  <dc:creator>GC e 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