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6" r:id="rId5"/>
    <p:sldId id="263" r:id="rId6"/>
    <p:sldId id="265" r:id="rId7"/>
    <p:sldId id="267" r:id="rId8"/>
    <p:sldId id="270" r:id="rId9"/>
    <p:sldId id="268" r:id="rId10"/>
    <p:sldId id="269" r:id="rId11"/>
    <p:sldId id="271" r:id="rId12"/>
    <p:sldId id="272" r:id="rId1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9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2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092-7160-FA43-B506-661B462A4D5A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1DA1-6A1B-F543-9FA4-FBB91C484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240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092-7160-FA43-B506-661B462A4D5A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1DA1-6A1B-F543-9FA4-FBB91C484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6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092-7160-FA43-B506-661B462A4D5A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1DA1-6A1B-F543-9FA4-FBB91C484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546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092-7160-FA43-B506-661B462A4D5A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1DA1-6A1B-F543-9FA4-FBB91C484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01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092-7160-FA43-B506-661B462A4D5A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1DA1-6A1B-F543-9FA4-FBB91C484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69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092-7160-FA43-B506-661B462A4D5A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1DA1-6A1B-F543-9FA4-FBB91C484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4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092-7160-FA43-B506-661B462A4D5A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1DA1-6A1B-F543-9FA4-FBB91C484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29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092-7160-FA43-B506-661B462A4D5A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1DA1-6A1B-F543-9FA4-FBB91C484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5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092-7160-FA43-B506-661B462A4D5A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1DA1-6A1B-F543-9FA4-FBB91C484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9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092-7160-FA43-B506-661B462A4D5A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1DA1-6A1B-F543-9FA4-FBB91C484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87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092-7160-FA43-B506-661B462A4D5A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1DA1-6A1B-F543-9FA4-FBB91C484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46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9092-7160-FA43-B506-661B462A4D5A}" type="datetimeFigureOut">
              <a:rPr lang="it-IT" smtClean="0"/>
              <a:t>13/10/2022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31DA1-6A1B-F543-9FA4-FBB91C4848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7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Esercitazione 13.10.2022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Programmazione 1</a:t>
            </a:r>
          </a:p>
        </p:txBody>
      </p:sp>
    </p:spTree>
    <p:extLst>
      <p:ext uri="{BB962C8B-B14F-4D97-AF65-F5344CB8AC3E}">
        <p14:creationId xmlns:p14="http://schemas.microsoft.com/office/powerpoint/2010/main" val="145305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9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per casa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420100" cy="4525963"/>
          </a:xfrm>
        </p:spPr>
        <p:txBody>
          <a:bodyPr/>
          <a:lstStyle/>
          <a:p>
            <a:r>
              <a:rPr lang="it-IT" dirty="0"/>
              <a:t>Conversione Celsius – Fahrenheit</a:t>
            </a:r>
          </a:p>
          <a:p>
            <a:r>
              <a:rPr lang="it-IT" dirty="0"/>
              <a:t>Scrivere un programma C che prenda in input una sequenza di interi rappresentanti temperature in Celsius con sentinella (l’utente </a:t>
            </a:r>
            <a:r>
              <a:rPr lang="it-IT"/>
              <a:t>digita -274 </a:t>
            </a:r>
            <a:r>
              <a:rPr lang="it-IT" dirty="0"/>
              <a:t>per finire) e li converta in </a:t>
            </a:r>
            <a:r>
              <a:rPr lang="it-IT" dirty="0" err="1"/>
              <a:t>Farenheit</a:t>
            </a:r>
            <a:r>
              <a:rPr lang="it-IT" dirty="0"/>
              <a:t>.</a:t>
            </a:r>
          </a:p>
          <a:p>
            <a:r>
              <a:rPr lang="it-IT" dirty="0"/>
              <a:t>Utilizzare la seguente formula.</a:t>
            </a:r>
          </a:p>
          <a:p>
            <a:pPr marL="0" indent="0">
              <a:buNone/>
            </a:pPr>
            <a:r>
              <a:rPr lang="it-IT" dirty="0"/>
              <a:t>          °</a:t>
            </a:r>
            <a:r>
              <a:rPr lang="sk-SK" dirty="0"/>
              <a:t>F</a:t>
            </a:r>
            <a:r>
              <a:rPr lang="it-IT" dirty="0"/>
              <a:t> = °</a:t>
            </a:r>
            <a:r>
              <a:rPr lang="sk-SK" dirty="0"/>
              <a:t>C  </a:t>
            </a:r>
            <a:r>
              <a:rPr lang="sk-SK" sz="2400" dirty="0"/>
              <a:t>x</a:t>
            </a:r>
            <a:r>
              <a:rPr lang="sk-SK" dirty="0"/>
              <a:t>  9/5 + 32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22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per casa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 programma C che dato un numero </a:t>
            </a:r>
            <a:r>
              <a:rPr lang="it-IT" dirty="0" err="1"/>
              <a:t>n</a:t>
            </a:r>
            <a:r>
              <a:rPr lang="it-IT" dirty="0"/>
              <a:t> inserito dall’utente verifichi se sia primo.</a:t>
            </a:r>
          </a:p>
          <a:p>
            <a:r>
              <a:rPr lang="it-IT" dirty="0"/>
              <a:t>Un numero è primo se ha esattamente 2 divisori distinti.</a:t>
            </a:r>
          </a:p>
          <a:p>
            <a:r>
              <a:rPr lang="it-IT" dirty="0"/>
              <a:t>Suggerimento: usare la funzione modulo (%) e provare a dividere il numero n per tutti i numeri da 3 a n-1.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73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 programma C che legga il voto di un elenco di studenti e  visualizzi il numero di esami superati e non superati. Un esame è  “Superato” se il voto è maggiore o uguale a 18, altrimenti è non superato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03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049F0-78D1-C016-AD2D-1F7939E9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7"/>
            <a:ext cx="9143999" cy="6338434"/>
          </a:xfrm>
        </p:spPr>
        <p:txBody>
          <a:bodyPr>
            <a:normAutofit/>
          </a:bodyPr>
          <a:lstStyle/>
          <a:p>
            <a:pPr algn="l"/>
            <a:r>
              <a:rPr lang="it-IT" sz="3200" dirty="0"/>
              <a:t>Dizionario dei dati:</a:t>
            </a:r>
            <a:br>
              <a:rPr lang="it-IT" sz="3200" dirty="0"/>
            </a:br>
            <a:br>
              <a:rPr lang="it-IT" sz="3200" dirty="0"/>
            </a:br>
            <a:r>
              <a:rPr lang="it-IT" sz="3200" dirty="0" err="1"/>
              <a:t>numstud</a:t>
            </a:r>
            <a:r>
              <a:rPr lang="it-IT" sz="3200" dirty="0"/>
              <a:t> |  intero | dato input numero dei voti</a:t>
            </a:r>
            <a:br>
              <a:rPr lang="it-IT" sz="3200" dirty="0"/>
            </a:br>
            <a:r>
              <a:rPr lang="it-IT" sz="3200" dirty="0"/>
              <a:t>voto  |  intero  | dato input voto di ciascuno </a:t>
            </a:r>
            <a:r>
              <a:rPr lang="it-IT" sz="3200" dirty="0" err="1"/>
              <a:t>stud</a:t>
            </a:r>
            <a:br>
              <a:rPr lang="it-IT" sz="3200" dirty="0"/>
            </a:br>
            <a:r>
              <a:rPr lang="it-IT" sz="3200" dirty="0" err="1"/>
              <a:t>nprom</a:t>
            </a:r>
            <a:r>
              <a:rPr lang="it-IT" sz="3200" dirty="0"/>
              <a:t>  | intero |  dato output numero di promossi</a:t>
            </a:r>
            <a:br>
              <a:rPr lang="it-IT" sz="3200" dirty="0"/>
            </a:br>
            <a:r>
              <a:rPr lang="it-IT" sz="3200" dirty="0" err="1"/>
              <a:t>nboc</a:t>
            </a:r>
            <a:r>
              <a:rPr lang="it-IT" sz="3200" dirty="0"/>
              <a:t>  | intero |  dato output </a:t>
            </a:r>
            <a:r>
              <a:rPr lang="it-IT" sz="3200" dirty="0" err="1"/>
              <a:t>num</a:t>
            </a:r>
            <a:r>
              <a:rPr lang="it-IT" sz="3200" dirty="0"/>
              <a:t> bocciati</a:t>
            </a:r>
            <a:br>
              <a:rPr lang="it-IT" sz="3200" dirty="0"/>
            </a:b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2941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049F0-78D1-C016-AD2D-1F7939E9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7"/>
            <a:ext cx="9143999" cy="6338434"/>
          </a:xfrm>
        </p:spPr>
        <p:txBody>
          <a:bodyPr>
            <a:noAutofit/>
          </a:bodyPr>
          <a:lstStyle/>
          <a:p>
            <a:pPr algn="l"/>
            <a:r>
              <a:rPr lang="it-IT" sz="2800" dirty="0"/>
              <a:t>Precondizioni:</a:t>
            </a:r>
            <a:br>
              <a:rPr lang="it-IT" sz="2800" dirty="0"/>
            </a:br>
            <a:br>
              <a:rPr lang="it-IT" sz="2800" dirty="0"/>
            </a:br>
            <a:r>
              <a:rPr lang="it-IT" sz="2800" dirty="0" err="1"/>
              <a:t>numstud</a:t>
            </a:r>
            <a:r>
              <a:rPr lang="it-IT" sz="2800" dirty="0"/>
              <a:t> deve essere un numero non negativo</a:t>
            </a:r>
            <a:br>
              <a:rPr lang="it-IT" sz="2800" dirty="0"/>
            </a:br>
            <a:r>
              <a:rPr lang="it-IT" sz="2800" dirty="0"/>
              <a:t>voto  deve essere compreso fra 0 e 30</a:t>
            </a:r>
            <a:br>
              <a:rPr lang="it-IT" sz="2800" dirty="0"/>
            </a:br>
            <a:br>
              <a:rPr lang="it-IT" sz="2800" dirty="0"/>
            </a:br>
            <a:r>
              <a:rPr lang="it-IT" sz="2800" dirty="0" err="1"/>
              <a:t>Postcondizioni</a:t>
            </a:r>
            <a:br>
              <a:rPr lang="it-IT" sz="2800" dirty="0"/>
            </a:br>
            <a:br>
              <a:rPr lang="it-IT" sz="2800" dirty="0"/>
            </a:br>
            <a:r>
              <a:rPr lang="it-IT" sz="2800" dirty="0" err="1"/>
              <a:t>nprom</a:t>
            </a:r>
            <a:r>
              <a:rPr lang="it-IT" sz="2800" dirty="0"/>
              <a:t>  conta il numero di promossi (almeno voto 18)</a:t>
            </a:r>
            <a:br>
              <a:rPr lang="it-IT" sz="2800" dirty="0"/>
            </a:br>
            <a:r>
              <a:rPr lang="it-IT" sz="2800" dirty="0" err="1"/>
              <a:t>nboc</a:t>
            </a:r>
            <a:r>
              <a:rPr lang="it-IT" sz="2800" dirty="0"/>
              <a:t>   conta il numero dei bocciati (voto &lt; 18)</a:t>
            </a:r>
            <a:br>
              <a:rPr lang="it-IT" sz="2800" dirty="0"/>
            </a:br>
            <a:br>
              <a:rPr lang="it-IT" sz="2800" dirty="0"/>
            </a:br>
            <a:r>
              <a:rPr lang="it-IT" sz="2800" dirty="0"/>
              <a:t>do {</a:t>
            </a:r>
            <a:br>
              <a:rPr lang="it-IT" sz="2800" dirty="0"/>
            </a:br>
            <a:r>
              <a:rPr lang="it-IT" sz="2800" dirty="0"/>
              <a:t>          </a:t>
            </a:r>
            <a:r>
              <a:rPr lang="it-IT" sz="2800" dirty="0" err="1"/>
              <a:t>printf</a:t>
            </a:r>
            <a:r>
              <a:rPr lang="it-IT" sz="2800" dirty="0"/>
              <a:t>("Inserire numero di studenti: ");</a:t>
            </a:r>
            <a:br>
              <a:rPr lang="it-IT" sz="2800" dirty="0"/>
            </a:br>
            <a:r>
              <a:rPr lang="it-IT" sz="2800" dirty="0"/>
              <a:t>          </a:t>
            </a:r>
            <a:r>
              <a:rPr lang="it-IT" sz="2800" dirty="0" err="1"/>
              <a:t>scanf</a:t>
            </a:r>
            <a:r>
              <a:rPr lang="it-IT" sz="2800" dirty="0"/>
              <a:t>("%", &amp;</a:t>
            </a:r>
            <a:r>
              <a:rPr lang="it-IT" sz="2800" dirty="0" err="1"/>
              <a:t>numstudenti</a:t>
            </a:r>
            <a:r>
              <a:rPr lang="it-IT" sz="2800" dirty="0"/>
              <a:t>);</a:t>
            </a:r>
            <a:br>
              <a:rPr lang="it-IT" sz="2800" dirty="0"/>
            </a:br>
            <a:r>
              <a:rPr lang="it-IT" sz="2800" dirty="0"/>
              <a:t>} </a:t>
            </a:r>
            <a:r>
              <a:rPr lang="it-IT" sz="2800" dirty="0" err="1"/>
              <a:t>while</a:t>
            </a:r>
            <a:r>
              <a:rPr lang="it-IT" sz="2800" dirty="0"/>
              <a:t> (</a:t>
            </a:r>
            <a:r>
              <a:rPr lang="it-IT" sz="2800" dirty="0" err="1"/>
              <a:t>numstudenti</a:t>
            </a:r>
            <a:r>
              <a:rPr lang="it-IT" sz="2800" dirty="0"/>
              <a:t> &lt; 0);</a:t>
            </a: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br>
              <a:rPr lang="it-IT" sz="2800" dirty="0"/>
            </a:b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6680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Scrivere un programma C che calcoli il prodotto dei primi </a:t>
            </a:r>
            <a:r>
              <a:rPr lang="it-IT" dirty="0" err="1"/>
              <a:t>n</a:t>
            </a:r>
            <a:r>
              <a:rPr lang="it-IT" dirty="0"/>
              <a:t> numeri, </a:t>
            </a:r>
            <a:r>
              <a:rPr lang="it-IT" dirty="0" err="1"/>
              <a:t>n</a:t>
            </a:r>
            <a:r>
              <a:rPr lang="it-IT" dirty="0"/>
              <a:t>&gt;0 (con il ciclo </a:t>
            </a:r>
            <a:r>
              <a:rPr lang="it-IT" dirty="0" err="1"/>
              <a:t>while</a:t>
            </a:r>
            <a:r>
              <a:rPr lang="it-IT" dirty="0"/>
              <a:t>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leggi </a:t>
            </a:r>
            <a:r>
              <a:rPr lang="it-IT" dirty="0" err="1"/>
              <a:t>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prodotto=1</a:t>
            </a:r>
          </a:p>
          <a:p>
            <a:pPr marL="0" indent="0">
              <a:buNone/>
            </a:pPr>
            <a:r>
              <a:rPr lang="it-IT" dirty="0"/>
              <a:t>i=2</a:t>
            </a:r>
          </a:p>
          <a:p>
            <a:pPr marL="0" indent="0">
              <a:buNone/>
            </a:pPr>
            <a:r>
              <a:rPr lang="it-IT" dirty="0" err="1"/>
              <a:t>while</a:t>
            </a:r>
            <a:r>
              <a:rPr lang="it-IT" dirty="0"/>
              <a:t>(i&lt;=</a:t>
            </a:r>
            <a:r>
              <a:rPr lang="it-IT" dirty="0" err="1"/>
              <a:t>n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  {prodotto=prodotto*i</a:t>
            </a:r>
          </a:p>
          <a:p>
            <a:pPr marL="0" indent="0">
              <a:buNone/>
            </a:pPr>
            <a:r>
              <a:rPr lang="it-IT" dirty="0"/>
              <a:t>      i=i+1}</a:t>
            </a:r>
          </a:p>
          <a:p>
            <a:pPr marL="0" indent="0">
              <a:buNone/>
            </a:pPr>
            <a:r>
              <a:rPr lang="it-IT" dirty="0"/>
              <a:t>stampa prodotto</a:t>
            </a:r>
          </a:p>
        </p:txBody>
      </p:sp>
    </p:spTree>
    <p:extLst>
      <p:ext uri="{BB962C8B-B14F-4D97-AF65-F5344CB8AC3E}">
        <p14:creationId xmlns:p14="http://schemas.microsoft.com/office/powerpoint/2010/main" val="120106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C che prende in input una sequenza di numeri non negativi e stabilisca quanti di essi sono pari e quanti  sono dispari. L’utente digita -1 per terminare l’elenco di numeri.</a:t>
            </a:r>
          </a:p>
        </p:txBody>
      </p:sp>
    </p:spTree>
    <p:extLst>
      <p:ext uri="{BB962C8B-B14F-4D97-AF65-F5344CB8AC3E}">
        <p14:creationId xmlns:p14="http://schemas.microsoft.com/office/powerpoint/2010/main" val="84120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pari=0;</a:t>
            </a:r>
          </a:p>
          <a:p>
            <a:pPr marL="0" indent="0">
              <a:buNone/>
            </a:pPr>
            <a:r>
              <a:rPr lang="it-IT" dirty="0"/>
              <a:t>dispari=0;</a:t>
            </a:r>
          </a:p>
          <a:p>
            <a:pPr marL="0" indent="0">
              <a:buNone/>
            </a:pPr>
            <a:r>
              <a:rPr lang="it-IT" dirty="0"/>
              <a:t>leggi n</a:t>
            </a:r>
          </a:p>
          <a:p>
            <a:pPr marL="0" indent="0">
              <a:buNone/>
            </a:pPr>
            <a:r>
              <a:rPr lang="it-IT" dirty="0" err="1"/>
              <a:t>while</a:t>
            </a:r>
            <a:r>
              <a:rPr lang="it-IT" dirty="0"/>
              <a:t>(n!=-1)</a:t>
            </a:r>
          </a:p>
          <a:p>
            <a:pPr marL="0" indent="0">
              <a:buNone/>
            </a:pPr>
            <a:r>
              <a:rPr lang="it-IT" dirty="0"/>
              <a:t>      { se n%2=0 </a:t>
            </a:r>
          </a:p>
          <a:p>
            <a:pPr marL="0" indent="0">
              <a:buNone/>
            </a:pPr>
            <a:r>
              <a:rPr lang="it-IT" dirty="0"/>
              <a:t>		pari=pari+1;</a:t>
            </a:r>
          </a:p>
          <a:p>
            <a:pPr marL="0" indent="0">
              <a:buNone/>
            </a:pPr>
            <a:r>
              <a:rPr lang="it-IT" dirty="0"/>
              <a:t>       altrimenti </a:t>
            </a:r>
          </a:p>
          <a:p>
            <a:pPr marL="0" indent="0">
              <a:buNone/>
            </a:pPr>
            <a:r>
              <a:rPr lang="it-IT" dirty="0"/>
              <a:t>		dispari=dispari+1; </a:t>
            </a:r>
          </a:p>
          <a:p>
            <a:pPr marL="0" indent="0">
              <a:buNone/>
            </a:pPr>
            <a:r>
              <a:rPr lang="it-IT" dirty="0"/>
              <a:t>       leggi </a:t>
            </a:r>
            <a:r>
              <a:rPr lang="it-IT" dirty="0" err="1"/>
              <a:t>n</a:t>
            </a: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/>
              <a:t>stampa pari, stampa dispari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981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74638"/>
            <a:ext cx="8591550" cy="64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Fare lo stesso con il for, per un numero </a:t>
            </a:r>
            <a:r>
              <a:rPr lang="it-IT" dirty="0" err="1"/>
              <a:t>n</a:t>
            </a:r>
            <a:r>
              <a:rPr lang="it-IT" dirty="0"/>
              <a:t> di numeri definito dall’utente</a:t>
            </a:r>
          </a:p>
        </p:txBody>
      </p:sp>
    </p:spTree>
    <p:extLst>
      <p:ext uri="{BB962C8B-B14F-4D97-AF65-F5344CB8AC3E}">
        <p14:creationId xmlns:p14="http://schemas.microsoft.com/office/powerpoint/2010/main" val="3617263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Presentazione su schermo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di Office</vt:lpstr>
      <vt:lpstr>Esercitazione 13.10.2022</vt:lpstr>
      <vt:lpstr>Esempio 1</vt:lpstr>
      <vt:lpstr>Dizionario dei dati:  numstud |  intero | dato input numero dei voti voto  |  intero  | dato input voto di ciascuno stud nprom  | intero |  dato output numero di promossi nboc  | intero |  dato output num bocciati </vt:lpstr>
      <vt:lpstr>Precondizioni:  numstud deve essere un numero non negativo voto  deve essere compreso fra 0 e 30  Postcondizioni  nprom  conta il numero di promossi (almeno voto 18) nboc   conta il numero dei bocciati (voto &lt; 18)  do {           printf("Inserire numero di studenti: ");           scanf("%", &amp;numstudenti); } while (numstudenti &lt; 0);       </vt:lpstr>
      <vt:lpstr>Esempio 3</vt:lpstr>
      <vt:lpstr>Esempio 4</vt:lpstr>
      <vt:lpstr>Presentazione standard di PowerPoint</vt:lpstr>
      <vt:lpstr>Presentazione standard di PowerPoint</vt:lpstr>
      <vt:lpstr>Esempio 5</vt:lpstr>
      <vt:lpstr>Presentazione standard di PowerPoint</vt:lpstr>
      <vt:lpstr>Esercizio per casa 1</vt:lpstr>
      <vt:lpstr>Esercizio per casa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07.10.206</dc:title>
  <dc:creator>rf</dc:creator>
  <cp:lastModifiedBy>Maurizio Tucci</cp:lastModifiedBy>
  <cp:revision>35</cp:revision>
  <dcterms:created xsi:type="dcterms:W3CDTF">2016-10-06T10:00:22Z</dcterms:created>
  <dcterms:modified xsi:type="dcterms:W3CDTF">2022-10-13T12:24:35Z</dcterms:modified>
</cp:coreProperties>
</file>