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1" r:id="rId4"/>
    <p:sldId id="272" r:id="rId5"/>
    <p:sldId id="275" r:id="rId6"/>
    <p:sldId id="269" r:id="rId7"/>
    <p:sldId id="276" r:id="rId8"/>
    <p:sldId id="270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42 9114 0 0,'0'0'1352'0'0,"-62"-42"-11818"0"0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0 528 9786 0 0,'0'0'3962'0'0,"10"-29"-5117"0"0,29-92 1213 0 0,-37 114-14 0 0,1 0 1 0 0,-1 0-1 0 0,-1 0 1 0 0,1-1 0 0 0,-1 1-1 0 0,0 0 1 0 0,-1-8-1 0 0,1-6 182 0 0,3-43 619 0 0,-4 48-539 0 0,1 0 0 0 0,5-27-1 0 0,2 1-73 0 0,-5 23 31 0 0,1 1 1 0 0,1-1-1 0 0,12-29 1 0 0,-17 48-199 0 0,0 0 1 0 0,0 0-1 0 0,0-1 0 0 0,0 1 1 0 0,0 0-1 0 0,0-1 0 0 0,0 1 1 0 0,0 0-1 0 0,0 0 1 0 0,0-1-1 0 0,0 1 0 0 0,0 0 1 0 0,0 0-1 0 0,1-1 0 0 0,-1 1 1 0 0,0 0-1 0 0,0 0 0 0 0,0-1 1 0 0,1 1-1 0 0,-1 0 1 0 0,0 0-1 0 0,0 0 0 0 0,0-1 1 0 0,1 1-1 0 0,-1 0 0 0 0,0 0 1 0 0,0 0-1 0 0,1 0 1 0 0,-1 0-1 0 0,0-1 0 0 0,1 1 1 0 0,-1 0-1 0 0,0 0 0 0 0,0 0 1 0 0,1 0-1 0 0,-1 0 1 0 0,0 0-1 0 0,1 0 0 0 0,-1 0 1 0 0,0 0-1 0 0,0 0 0 0 0,1 0 1 0 0,-1 0-1 0 0,0 0 1 0 0,1 1-1 0 0,-1-1 0 0 0,0 0 1 0 0,0 0-1 0 0,1 0 0 0 0,-1 0 1 0 0,1 1-1 0 0,9 19 1185 0 0,1 30-734 0 0,1 40-216 0 0,-11-85-298 0 0,-1 0 1 0 0,2 0-1 0 0,-1 1 1 0 0,0-1-1 0 0,1 0 1 0 0,0-1-1 0 0,0 1 1 0 0,1 0-1 0 0,-1 0 1 0 0,1-1-1 0 0,0 0 1 0 0,0 1-1 0 0,0-1 1 0 0,1 0-1 0 0,0-1 1 0 0,0 1-1 0 0,0-1 1 0 0,0 1-1 0 0,0-1 1 0 0,8 4-1 0 0,-10-6 3 0 0,0 0-1 0 0,0-1 1 0 0,1 1 0 0 0,-1-1-1 0 0,0 0 1 0 0,0 1-1 0 0,0-1 1 0 0,0 0 0 0 0,0 0-1 0 0,0 0 1 0 0,1-1 0 0 0,-1 1-1 0 0,0 0 1 0 0,0-1 0 0 0,0 0-1 0 0,0 1 1 0 0,0-1-1 0 0,0 0 1 0 0,0 0 0 0 0,0 0-1 0 0,-1 0 1 0 0,1 0 0 0 0,0 0-1 0 0,2-3 1 0 0,4-3 17 0 0,-1-1-1 0 0,-1 1 1 0 0,1-1-1 0 0,4-9 1 0 0,-2 4-49 0 0,-2 3 18 0 0,0 0 0 0 0,-1-1 0 0 0,7-18 0 0 0,-1 7 28 0 0,-9 17 4 0 0,0 0 0 0 0,-1-1 1 0 0,1 1-1 0 0,-1-1 0 0 0,0 0 0 0 0,2-7 1 0 0,-4 13 3 0 0,3-18 61 0 0,-3 18-44 0 0,0 0 0 0 0,0 0 0 0 0,0-1 1 0 0,0 1-1 0 0,0 0 0 0 0,0-1 0 0 0,0 1 0 0 0,0 0 1 0 0,0-1-1 0 0,0 1 0 0 0,0 0 0 0 0,0-1 0 0 0,0 1 0 0 0,0 0 1 0 0,0 0-1 0 0,1-1 0 0 0,-1 1 0 0 0,0 0 0 0 0,0 0 0 0 0,0-1 1 0 0,0 1-1 0 0,1 0 0 0 0,-1 0 0 0 0,0-1 0 0 0,0 1 1 0 0,1 0-1 0 0,-1 0 0 0 0,0 0 0 0 0,0-1 0 0 0,1 1 0 0 0,-1 0 1 0 0,0 0-1 0 0,0 0 0 0 0,1 0 0 0 0,-1 0 0 0 0,0 0 0 0 0,1 0 1 0 0,-1 0-1 0 0,0-1 0 0 0,0 1 0 0 0,1 0 0 0 0,-1 0 1 0 0,0 0-1 0 0,1 1 0 0 0,0 25 581 0 0,8 73-26 0 0,13 90 383 0 0,-2-31-678 0 0,-19-154-401 0 0,0 1 0 0 0,0-1 0 0 0,1 1-1 0 0,0-1 1 0 0,0 1 0 0 0,4 5 0 0 0,4 1-4196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1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1064 0 0,'0'0'16772'0'0,"-16"5"-16708"0"0,-50 18-5 0 0,61-21-35 0 0,-1 0 0 0 0,1 1 1 0 0,-1 0-1 0 0,1 0 1 0 0,0 0-1 0 0,0 1 1 0 0,0-1-1 0 0,1 1 1 0 0,-1 0-1 0 0,1 1 1 0 0,-7 8-1 0 0,5-6 51 0 0,-40 57 517 0 0,43-57-585 0 0,-1-1 1 0 0,1 1-1 0 0,0 0 1 0 0,1 0-1 0 0,0 0 1 0 0,0 0-1 0 0,0 0 0 0 0,1 0 1 0 0,0 1-1 0 0,0-1 1 0 0,1 0-1 0 0,0 1 1 0 0,0-1-1 0 0,2 10 1 0 0,-1-14-11 0 0,0 1 0 0 0,0-1 1 0 0,0 0-1 0 0,1 0 0 0 0,-1 0 1 0 0,1 0-1 0 0,0 0 0 0 0,0 0 1 0 0,0 0-1 0 0,0 0 0 0 0,0-1 1 0 0,1 1-1 0 0,-1-1 0 0 0,1 1 0 0 0,0-1 1 0 0,-1 0-1 0 0,1 0 0 0 0,0-1 1 0 0,0 1-1 0 0,0 0 0 0 0,1-1 1 0 0,-1 0-1 0 0,0 0 0 0 0,0 0 1 0 0,6 1-1 0 0,8 1 2 0 0,0 0 0 0 0,1-1 0 0 0,29-1 1 0 0,-46-1-1 0 0,7-1 31 0 0,0 1-1 0 0,0-1 0 0 0,0-1 0 0 0,-1 1 0 0 0,1-2 1 0 0,-1 1-1 0 0,1-1 0 0 0,-1 0 0 0 0,0 0 0 0 0,0-1 0 0 0,11-7 1 0 0,-15 9 10 0 0,-1 0 0 0 0,1 0 0 0 0,-1 0 0 0 0,0 0 0 0 0,1 0 0 0 0,-1 0 0 0 0,0-1 0 0 0,0 1-1 0 0,-1-1 1 0 0,1 1 0 0 0,0-1 0 0 0,-1 0 0 0 0,0 0 0 0 0,1 1 0 0 0,-1-1 0 0 0,0 0 0 0 0,-1 0 0 0 0,1 0 0 0 0,0 0 0 0 0,-1-1 0 0 0,0 1 0 0 0,0 0 0 0 0,0 0 0 0 0,0 0 0 0 0,0 0 0 0 0,0 0 0 0 0,-1 0 0 0 0,0 0 0 0 0,1 0 0 0 0,-1 0 0 0 0,0 0 0 0 0,-2-3 0 0 0,2 3 10 0 0,-1 1-1 0 0,1-1 1 0 0,-1 1 0 0 0,0-1-1 0 0,0 1 1 0 0,0-1 0 0 0,0 1-1 0 0,0 0 1 0 0,-1 0 0 0 0,1 0-1 0 0,-1 0 1 0 0,1 1 0 0 0,-1-1-1 0 0,0 1 1 0 0,0-1-1 0 0,1 1 1 0 0,-1 0 0 0 0,0 0-1 0 0,0 0 1 0 0,0 0 0 0 0,0 1-1 0 0,0-1 1 0 0,0 1 0 0 0,0 0-1 0 0,-4 0 1 0 0,7 0-49 0 0,-1 0 0 0 0,0 0-1 0 0,1 0 1 0 0,-1 0 0 0 0,1 0 0 0 0,-1 0-1 0 0,1 0 1 0 0,-1 1 0 0 0,1-1 0 0 0,-1 0 0 0 0,1 0-1 0 0,-1 1 1 0 0,1-1 0 0 0,-1 0 0 0 0,1 0 0 0 0,-1 1-1 0 0,1-1 1 0 0,-1 0 0 0 0,1 1 0 0 0,0-1-1 0 0,-1 1 1 0 0,1-1 0 0 0,0 1 0 0 0,-1-1 0 0 0,1 0-1 0 0,0 1 1 0 0,-1-1 0 0 0,1 1 0 0 0,0 0-1 0 0,0-1 1 0 0,0 1 0 0 0,0-1 0 0 0,-1 1 0 0 0,1-1-1 0 0,0 1 1 0 0,0-1 0 0 0,0 1 0 0 0,0-1-1 0 0,0 1 1 0 0,0 0 0 0 0,0-1 0 0 0,1 1 0 0 0,-1-1-1 0 0,0 1 1 0 0,0-1 0 0 0,0 1 0 0 0,0-1 0 0 0,1 1-1 0 0,-1-1 1 0 0,0 1 0 0 0,1-1 0 0 0,0 1-1 0 0,0 3-7 0 0,1 0-1 0 0,0-1 1 0 0,0 0-1 0 0,0 1 0 0 0,0-1 1 0 0,4 4-1 0 0,3 3-19 0 0,-8-8 22 0 0,0-1 0 0 0,0 1 0 0 0,0-1 0 0 0,0 0-1 0 0,1 1 1 0 0,-1-1 0 0 0,0 0 0 0 0,1 0-1 0 0,-1 0 1 0 0,3 1 0 0 0,10 7-41 0 0,-12-7 30 0 0,0-1 0 0 0,0 0 0 0 0,-1 0-1 0 0,1 0 1 0 0,0 0 0 0 0,0 0-1 0 0,0 0 1 0 0,0 0 0 0 0,1-1-1 0 0,-1 1 1 0 0,0-1 0 0 0,3 1 0 0 0,-4-1 384 0 0,-1 0-367 0 0,0 0 0 0 0,0 0 0 0 0,0 0 0 0 0,0-1 0 0 0,0 1 0 0 0,-1 0 0 0 0,1 0 0 0 0,0 0 0 0 0,0 0 0 0 0,0 0 0 0 0,0 0 0 0 0,0 0 0 0 0,0 0 0 0 0,-1-1 0 0 0,1 1 0 0 0,0 0 0 0 0,0 0 0 0 0,0 0 1 0 0,0 0-1 0 0,0 0 0 0 0,-1 0 0 0 0,1 0 0 0 0,0 0 0 0 0,0 0 0 0 0,0 0 0 0 0,0 0 0 0 0,-1 0 0 0 0,1 0 0 0 0,0 0 0 0 0,0 0 0 0 0,0 0 0 0 0,0 0 0 0 0,0 0 0 0 0,-1 1 0 0 0,1-1 0 0 0,0 0 0 0 0,0 0 0 0 0,0 0 0 0 0,0 0 0 0 0,0 0 0 0 0,0 0 0 0 0,-1 0 1 0 0,1 0-1 0 0,0 0 0 0 0,0 1 0 0 0,0-1 0 0 0,0 0 0 0 0,0 0 0 0 0,0 0 0 0 0,0 0 0 0 0,0 0 0 0 0,0 1 0 0 0,0-1 0 0 0,0 0 0 0 0,0 0 0 0 0,0 0 0 0 0,0 0 0 0 0,-1 0 0 0 0,1 1 0 0 0,0-1 0 0 0,0 0 0 0 0,0 0 0 0 0,1 0 0 0 0,-7 10 6 0 0,4 8 30 0 0,0 0 0 0 0,1 1 0 0 0,0-1 1 0 0,2 0-1 0 0,2 20 0 0 0,7 8 126 0 0,-7-37-106 0 0,0-1 0 0 0,-2 1 0 0 0,1 0 0 0 0,0 12 0 0 0,-2-21-68 0 0,0 0 0 0 0,0 1 0 0 0,0-1 0 0 0,0 0 0 0 0,0 0 0 0 0,0 1 0 0 0,0-1 0 0 0,0 0 0 0 0,0 0 0 0 0,0 1 0 0 0,0-1 0 0 0,0 0 0 0 0,0 1 0 0 0,0-1 0 0 0,0 0-1 0 0,0 0 1 0 0,1 1 0 0 0,-1-1 0 0 0,0 0 0 0 0,0 0 0 0 0,0 1 0 0 0,0-1 0 0 0,0 0 0 0 0,1 0 0 0 0,-1 0 0 0 0,0 1 0 0 0,0-1 0 0 0,0 0 0 0 0,1 0 0 0 0,-1 0 0 0 0,0 0 0 0 0,0 0 0 0 0,1 1 0 0 0,7-6-550 0 0,5-12-2412 0 0,-12 8-2193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0 0 0,'10'-17'0'0'0,"-7"12"0"0"0,0 0 0 0 0,0 0 0 0 0,0 1 0 0 0,0-1 0 0 0,1 1 0 0 0,0 0 0 0 0,0 0 0 0 0,7-5 0 0 0,-6 4-222 0 0,4-2 1332 0 0,0-1 1 0 0,0 1 1 0 0,20-11-1 0 0,-22 15-553 0 0,2-1-179 0 0,0 0-1 0 0,0 0 0 0 0,16-4 1 0 0,-23 8-367 0 0,1-1-1 0 0,-1 1 1 0 0,0-1 0 0 0,0 1 0 0 0,1 0 0 0 0,-1 0 0 0 0,0 0 0 0 0,0 0 0 0 0,1 1-1 0 0,-1-1 1 0 0,0 0 0 0 0,0 1 0 0 0,0 0 0 0 0,1-1 0 0 0,-1 1 0 0 0,0 0 0 0 0,0 0-1 0 0,0 0 1 0 0,0 1 0 0 0,0-1 0 0 0,-1 0 0 0 0,3 3 0 0 0,6 5 160 0 0,-7-6-18 0 0,0 1 1 0 0,0-1-1 0 0,0 0 1 0 0,0 1-1 0 0,-1 0 1 0 0,4 5-1 0 0,2 5 532 0 0,-6-12-467 0 0,-1 1 0 0 0,1-1 0 0 0,-1 1-1 0 0,0 0 1 0 0,1-1 0 0 0,-1 1 0 0 0,0 0 0 0 0,-1 0-1 0 0,1 0 1 0 0,0 0 0 0 0,-1 0 0 0 0,0 0-1 0 0,0 3 1 0 0,1 3 5 0 0,-1-1-1 0 0,0 1 1 0 0,-1-1-1 0 0,0 1 1 0 0,0-1 0 0 0,-1 1-1 0 0,0-1 1 0 0,-1 0-1 0 0,0 0 1 0 0,-5 12-1 0 0,-2 0 77 0 0,9-16-210 0 0,-1 0 0 0 0,0-1 0 0 0,0 1 0 0 0,0 0 0 0 0,-1 0 0 0 0,1-1 0 0 0,-4 4 1 0 0,-24 32 665 0 0,-67 44 647 0 0,94-80-1407 0 0,0 0 1 0 0,0 0 0 0 0,0 0 0 0 0,1 0 0 0 0,-1 1 0 0 0,1-1-1 0 0,-3 7 1 0 0,4-9-9 0 0,1 0-1 0 0,-1 0 1 0 0,1 0-1 0 0,-1 1 1 0 0,1-1-1 0 0,-1 0 0 0 0,1 1 1 0 0,0-1-1 0 0,-1 0 1 0 0,1 0-1 0 0,0 1 1 0 0,0-1-1 0 0,0 0 1 0 0,0 1-1 0 0,0-1 1 0 0,0 0-1 0 0,0 1 0 0 0,1-1 1 0 0,-1 0-1 0 0,0 1 1 0 0,1-1-1 0 0,-1 0 1 0 0,1 0-1 0 0,0 0 1 0 0,-1 1-1 0 0,2 0 1 0 0,0 0 13 0 0,0-1 1 0 0,0 1 0 0 0,1-1-1 0 0,-1 0 1 0 0,0 0 0 0 0,1 0-1 0 0,-1 0 1 0 0,1 0 0 0 0,-1 0-1 0 0,1-1 1 0 0,0 1 0 0 0,-1-1-1 0 0,4 0 1 0 0,38-1 319 0 0,-36 1-243 0 0,8-3 34 0 0,-1 0 0 0 0,1-1 0 0 0,-1 0 0 0 0,25-12 0 0 0,8-2-78 0 0,-47 17-152 0 0,0 1 1 0 0,0 0 0 0 0,0 0-1 0 0,0-1 1 0 0,0 1 0 0 0,0 0-1 0 0,0 0 1 0 0,0 0-1 0 0,0 0 1 0 0,0 0 0 0 0,0 0-1 0 0,1 0 1 0 0,-1 1 0 0 0,0-1-1 0 0,0 0 1 0 0,-1 1 0 0 0,1-1-1 0 0,0 0 1 0 0,0 1-1 0 0,0-1 1 0 0,0 1 0 0 0,0-1-1 0 0,0 1 1 0 0,0 0 0 0 0,-1-1-1 0 0,1 1 1 0 0,0 0-1 0 0,-1 0 1 0 0,1-1 0 0 0,0 1-1 0 0,0 1 1 0 0,11 9-8981 0 0,-5-7 4092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2264 0 0,'0'0'18331'0'0,"13"11"-19760"0"0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2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41 721 0 0 0,'-40'25'173'0'0,"40"-24"77"0"0,2 5 1250 0 0,-2-6-1440 0 0,0 0 0 0 0,0 1 0 0 0,0-1 0 0 0,0 0 0 0 0,0 1 0 0 0,0-1 0 0 0,1 0 0 0 0,-1 1 0 0 0,0-1 0 0 0,0 0 0 0 0,0 0 0 0 0,0 1-1 0 0,0-1 1 0 0,1 0 0 0 0,-1 0 0 0 0,0 1 0 0 0,0-1 0 0 0,0 0 0 0 0,1 0 0 0 0,-1 0 0 0 0,0 1 0 0 0,0-1 0 0 0,1 0 0 0 0,-1 0 0 0 0,0 0 0 0 0,0 0 0 0 0,1 0 0 0 0,-1 1 0 0 0,0-1 0 0 0,1 0 0 0 0,-1 0 0 0 0,0 0 0 0 0,1 0 0 0 0,-1 0 0 0 0,0 0 0 0 0,0 0 0 0 0,1 0 0 0 0,-1 0 0 0 0,0 0 0 0 0,1 0-1 0 0,-1 0 1 0 0,0 0 0 0 0,1-1 0 0 0,-1 1 0 0 0,0 0 0 0 0,0 0 0 0 0,1 0 0 0 0,-1 0 0 0 0,0 0 0 0 0,0-1 0 0 0,1 1 0 0 0,3-2 217 0 0,0-1 1 0 0,0 0-1 0 0,0 0 1 0 0,0 0-1 0 0,-1 0 1 0 0,1 0-1 0 0,-1-1 0 0 0,4-5 1 0 0,7-6 354 0 0,0 3-137 0 0,-11 10-431 0 0,0-1 0 0 0,0 1 0 0 0,0-1 1 0 0,-1 1-1 0 0,1-1 0 0 0,-1 0 0 0 0,1 0 0 0 0,2-5 0 0 0,-4 6-29 0 0,0 0 0 0 0,1 0 1 0 0,-1 0-1 0 0,1 0 0 0 0,-1 1 0 0 0,1-1 0 0 0,-1 0 1 0 0,4-1-1 0 0,11-15 312 0 0,-1 1-95 0 0,-13 16-220 0 0,0-1 0 0 0,0 1 1 0 0,0-1-1 0 0,0 0 1 0 0,-1 0-1 0 0,1 0 0 0 0,-1 0 1 0 0,3-4-1 0 0,13-21 260 0 0,-13 23-266 0 0,-1 0 0 0 0,-1 0 0 0 0,1 0 0 0 0,0-1 0 0 0,1-5 0 0 0,0 4-15 0 0,-1-1 0 0 0,1 0 1 0 0,1 1-1 0 0,-1 0 0 0 0,7-7 0 0 0,-5 7 0 0 0,-2 1-1 0 0,1-1 0 0 0,-1-1 1 0 0,0 1-1 0 0,4-9 0 0 0,6-6 75 0 0,-12 19-58 0 0,0 0 0 0 0,-1 0 0 0 0,1 0-1 0 0,-1 0 1 0 0,1 0 0 0 0,-1-1-1 0 0,0 1 1 0 0,0 0 0 0 0,0-1-1 0 0,0 1 1 0 0,0-4 0 0 0,1-1 4 0 0,0 0 0 0 0,0 0 0 0 0,1 1-1 0 0,4-8 1 0 0,-5 9-26 0 0,1 0 0 0 0,-1 0-1 0 0,0 0 1 0 0,0 0 0 0 0,-1 0-1 0 0,1-1 1 0 0,0-10 0 0 0,-1 9-6 0 0,0-1 0 0 0,1 1-1 0 0,-1-1 1 0 0,2 1 0 0 0,2-9 0 0 0,7-28 28 0 0,-10 23-15 0 0,-1 0 0 0 0,-2-22 1 0 0,0 3 13 0 0,1 35-33 0 0,-1 0 0 0 0,0 0 0 0 0,0 0 0 0 0,0 0 0 0 0,-1 0 0 0 0,1 0 0 0 0,-1 0 1 0 0,0 0-1 0 0,-1 1 0 0 0,-3-6 0 0 0,1 0-62 0 0,3 5 52 0 0,2 5 4 0 0,0-1 1 0 0,0 1-1 0 0,0 0 1 0 0,0-1-1 0 0,0 1 1 0 0,0 0-1 0 0,0 0 1 0 0,0-1 0 0 0,0 1-1 0 0,-1 0 1 0 0,1-1-1 0 0,0 1 1 0 0,0 0-1 0 0,0 0 1 0 0,0-1-1 0 0,-1 1 1 0 0,1 0-1 0 0,0 0 1 0 0,0-1-1 0 0,-1 1 1 0 0,1 0 0 0 0,0 0-1 0 0,-1 0 1 0 0,1 0-1 0 0,0-1 1 0 0,0 1-1 0 0,-1 0 1 0 0,1 0-1 0 0,0 0 1 0 0,-1 0-1 0 0,1 0 1 0 0,0 0 0 0 0,-1 0-1 0 0,1 0 1 0 0,0 0-1 0 0,-1 0 1 0 0,1 0-1 0 0,0 0 1 0 0,-1 0-1 0 0,-14 21-661 0 0,6 12 598 0 0,8-28 66 0 0,0 1 1 0 0,0-1-1 0 0,-1 0 1 0 0,0 1-1 0 0,0-1 0 0 0,-3 6 1 0 0,2-5 12 0 0,0 0 0 0 0,1-1 0 0 0,0 1 0 0 0,0 0 0 0 0,1 0 0 0 0,-2 10 0 0 0,-6 19-12 0 0,7-25 0 0 0,0 0 0 0 0,1-1 0 0 0,0 1 0 0 0,0 0 0 0 0,1 12 0 0 0,0-22 7 0 0,-7 20 3 0 0,7 326 365 0 0,11-288-357 0 0,-11-52-15 0 0,1 0 0 0 0,1-1-1 0 0,-1 1 1 0 0,1 0 0 0 0,0-1 0 0 0,2 6 0 0 0,3 7 32 0 0,-5-15-1 0 0,0 0 0 0 0,0 0 0 0 0,0 0 0 0 0,1 0 0 0 0,0 0 0 0 0,4 3 0 0 0,3 5 118 0 0,20 10-51 0 0,-27-20-63 0 0,-1 0 0 0 0,1 0 0 0 0,0 0-1 0 0,0 0 1 0 0,0 0 0 0 0,0-1-1 0 0,0 1 1 0 0,0-1 0 0 0,0 0 0 0 0,3 0-1 0 0,-5 0-12 0 0,1 1-1 0 0,-1-1 1 0 0,0 0-1 0 0,1 0 1 0 0,-1-1 0 0 0,0 1-1 0 0,0 0 1 0 0,1 0-1 0 0,-1-1 1 0 0,0 1-1 0 0,0-1 1 0 0,0 1-1 0 0,1-1 1 0 0,-1 1-1 0 0,0-1 1 0 0,0 0 0 0 0,0 1-1 0 0,0-1 1 0 0,0 0-1 0 0,0 0 1 0 0,0 0-1 0 0,1-1 1 0 0,-1 0-1 0 0,-1 1 1 0 0,1 0-1 0 0,0 0 1 0 0,0-1-1 0 0,1 1 1 0 0,-1 0-1 0 0,0 0 0 0 0,0 0 1 0 0,1 0-1 0 0,-1 0 1 0 0,2 0-1 0 0,-1 0-8 0 0,-1 0 0 0 0,1 0-1 0 0,-1 0 1 0 0,0 0 0 0 0,0 0-1 0 0,1 0 1 0 0,-1 0 0 0 0,0 0-1 0 0,0 0 1 0 0,0 0 0 0 0,1-3-1 0 0,14-17 100 0 0,-14 19-81 0 0,0 0-1 0 0,0-1 1 0 0,0 1-1 0 0,-1 0 1 0 0,1-1-1 0 0,-1 1 1 0 0,1-1-1 0 0,-1 0 0 0 0,2-5 1 0 0,18-45 236 0 0,-18 39-236 0 0,0 0-1 0 0,-1 0 0 0 0,-1 0 0 0 0,0-1 0 0 0,-1 1 1 0 0,-3-24-1 0 0,1 32 9 0 0,0 0 0 0 0,-1 0-1 0 0,1 0 1 0 0,-8-11 0 0 0,0 0 157 0 0,10 16-195 0 0,-1 0-1 0 0,1 0 1 0 0,-1 0-1 0 0,0 0 1 0 0,1 0 0 0 0,-1 0-1 0 0,0 0 1 0 0,0 0-1 0 0,1 0 1 0 0,-1 1-1 0 0,0-1 1 0 0,0 0-1 0 0,0 1 1 0 0,0-1-1 0 0,0 0 1 0 0,0 1-1 0 0,0-1 1 0 0,0 1-1 0 0,0 0 1 0 0,-1-1-1 0 0,0 1 1 0 0,1 0-15 0 0,1 0 1 0 0,-1 0-1 0 0,0 1 0 0 0,1-1 1 0 0,-1 0-1 0 0,0 1 1 0 0,1-1-1 0 0,-1 0 1 0 0,1 1-1 0 0,-1-1 1 0 0,0 1-1 0 0,1-1 1 0 0,-1 1-1 0 0,1-1 1 0 0,-1 1-1 0 0,1-1 0 0 0,0 1 1 0 0,-1 0-1 0 0,1-1 1 0 0,0 1-1 0 0,-1 0 1 0 0,1-1-1 0 0,0 1 1 0 0,0 0-1 0 0,-1-1 1 0 0,1 1-1 0 0,0 0 1 0 0,0 0-1 0 0,0-1 1 0 0,0 1-1 0 0,0 0 0 0 0,0-1 1 0 0,0 1-1 0 0,0 0 1 0 0,1 1-1 0 0,-2 6 18 0 0,0 0-1 0 0,0 0 0 0 0,-1 0 0 0 0,-3 11 1 0 0,-3 9-10 0 0,6-16 24 0 0,0-8-16 0 0,1 1 0 0 0,0-1 0 0 0,0 0 0 0 0,0 1 0 0 0,1-1 0 0 0,0 0 0 0 0,-1 1-1 0 0,2-1 1 0 0,-1 1 0 0 0,0-1 0 0 0,1 0 0 0 0,0 1 0 0 0,0-1 0 0 0,3 8 0 0 0,12 23 30 0 0,1 2 12 0 0,-3-9-41 0 0,-13-23 4 0 0,1-1 1 0 0,0 1-1 0 0,1-1 0 0 0,-1 0 1 0 0,1 0-1 0 0,3 5 0 0 0,8 13 58 0 0,-14-19-53 0 0,1-1 1 0 0,1 0 0 0 0,-1 1-1 0 0,0-1 1 0 0,0 0 0 0 0,1 0 0 0 0,-1 0-1 0 0,1 0 1 0 0,0 0 0 0 0,0 0-1 0 0,0 0 1 0 0,0 0 0 0 0,0-1-1 0 0,4 3 1 0 0,-3-3 15 0 0,-2 0-12 0 0,1 0-1 0 0,-1 0 1 0 0,1 0-1 0 0,0-1 0 0 0,-1 1 1 0 0,1-1-1 0 0,0 1 1 0 0,0-1-1 0 0,0 0 0 0 0,-1 1 1 0 0,1-1-1 0 0,0 0 1 0 0,0 0-1 0 0,0-1 0 0 0,-1 1 1 0 0,1 0-1 0 0,0 0 1 0 0,0-1-1 0 0,-1 1 0 0 0,1-1 1 0 0,0 0-1 0 0,1 0 1 0 0,8-6 15 0 0,-2-1 0 0 0,1 0 1 0 0,-1 0-1 0 0,0-1 0 0 0,-1 0 1 0 0,0-1-1 0 0,0 0 0 0 0,7-12 1 0 0,14-29 327 0 0,-29 51-350 0 0,0 0-1 0 0,0 0 1 0 0,0 0 0 0 0,0 0-1 0 0,0 0 1 0 0,0 0 0 0 0,0 0-1 0 0,0 0 1 0 0,0 0-1 0 0,0 0 1 0 0,0 0 0 0 0,0-1-1 0 0,1 1 1 0 0,-1 0-1 0 0,0 0 1 0 0,0 0 0 0 0,0 0-1 0 0,0 0 1 0 0,0 0 0 0 0,0 0-1 0 0,0 0 1 0 0,0 0-1 0 0,0 0 1 0 0,0 0 0 0 0,0 0-1 0 0,1 0 1 0 0,-1 0 0 0 0,0 0-1 0 0,0 0 1 0 0,0 0-1 0 0,0 0 1 0 0,0 0 0 0 0,0 0-1 0 0,0 0 1 0 0,0 0 0 0 0,0 0-1 0 0,0 0 1 0 0,0 0-1 0 0,1 0 1 0 0,-1 0 0 0 0,0 0-1 0 0,0 0 1 0 0,0 0 0 0 0,0 0-1 0 0,0 1 1 0 0,0-1-1 0 0,0 0 1 0 0,0 0 0 0 0,0 0-1 0 0,0 0 1 0 0,0 0-1 0 0,0 0 1 0 0,0 0 0 0 0,0 0-1 0 0,0 0 1 0 0,0 0 0 0 0,0 0-1 0 0,1 0 1 0 0,-1 1-1 0 0,0-1 1 0 0,0 0 0 0 0,0 0-1 0 0,2 11 119 0 0,-2-9-120 0 0,0 0 0 0 0,1-1 0 0 0,-1 1 0 0 0,0 0 0 0 0,1 0-1 0 0,-1 0 1 0 0,1 0 0 0 0,0 0 0 0 0,0 0 0 0 0,0 0 0 0 0,-1-1 0 0 0,2 1 0 0 0,-1 0 0 0 0,0-1-1 0 0,0 1 1 0 0,0-1 0 0 0,1 1 0 0 0,-1-1 0 0 0,1 1 0 0 0,-1-1 0 0 0,3 2 0 0 0,0-3-5 0 0,-1 1 0 0 0,0-1 0 0 0,0 0 1 0 0,0 0-1 0 0,0 0 0 0 0,0 0 1 0 0,0 0-1 0 0,0-1 0 0 0,0 1 0 0 0,1-1 1 0 0,-1 0-1 0 0,-1 0 0 0 0,1 0 1 0 0,0 0-1 0 0,0 0 0 0 0,0-1 0 0 0,0 0 1 0 0,-1 1-1 0 0,1-1 0 0 0,-1 0 1 0 0,4-3-1 0 0,3-5 26 0 0,1 0 1 0 0,-2-1 0 0 0,13-19-1 0 0,-6 9-17 0 0,-6 9 137 0 0,-1 0 0 0 0,0 0 0 0 0,-1-1 0 0 0,-1 0-1 0 0,0 0 1 0 0,0 0 0 0 0,-1-1 0 0 0,-1 0 0 0 0,-1 0 0 0 0,0 0 0 0 0,3-30 0 0 0,-6 43-94 0 0,-1 0 1 0 0,1 0-1 0 0,0 0 1 0 0,0-1-1 0 0,0 1 1 0 0,-1 0-1 0 0,1 0 0 0 0,-1 0 1 0 0,1-1-1 0 0,-1 1 1 0 0,1 0-1 0 0,-1 0 1 0 0,0 0-1 0 0,0 0 1 0 0,1 0-1 0 0,-1 0 0 0 0,0 0 1 0 0,0 1-1 0 0,0-1 1 0 0,0 0-1 0 0,0 0 1 0 0,0 1-1 0 0,0-1 0 0 0,0 0 1 0 0,0 1-1 0 0,0-1 1 0 0,-1 1-1 0 0,1 0 1 0 0,0-1-1 0 0,-2 1 1 0 0,0-1-46 0 0,1 1 0 0 0,-1 0 0 0 0,1 0 0 0 0,0-1 0 0 0,-1 2 0 0 0,1-1 1 0 0,0 0-1 0 0,-1 0 0 0 0,1 1 0 0 0,-1-1 0 0 0,1 1 0 0 0,0 0 0 0 0,0 0 1 0 0,-1 0-1 0 0,1 0 0 0 0,-3 2 0 0 0,-7 8-102 0 0,-1 0-1 0 0,2 2 1 0 0,0-1 0 0 0,0 1-1 0 0,1 1 1 0 0,1 0 0 0 0,0 0 0 0 0,1 1-1 0 0,0 0 1 0 0,-7 23 0 0 0,13-31-145 0 0,0 0 1 0 0,0-1-1 0 0,1 1 1 0 0,0 0-1 0 0,0 0 1 0 0,1 0-1 0 0,0 0 1 0 0,1 12 0 0 0,-1-18 142 0 0,1 0 1 0 0,0 0 0 0 0,-1-1 0 0 0,1 1-1 0 0,0 0 1 0 0,-1 0 0 0 0,1-1 0 0 0,0 1 0 0 0,0 0-1 0 0,-1-1 1 0 0,1 1 0 0 0,0-1 0 0 0,0 1 0 0 0,0-1-1 0 0,0 1 1 0 0,0-1 0 0 0,0 0 0 0 0,0 0-1 0 0,0 1 1 0 0,0-1 0 0 0,0 0 0 0 0,0 0 0 0 0,0 0-1 0 0,0 0 1 0 0,0 0 0 0 0,0 0 0 0 0,0 0 0 0 0,0 0-1 0 0,0-1 1 0 0,2 1 0 0 0,0-1-58 0 0,0 0 0 0 0,0 1 1 0 0,0-1-1 0 0,0 0 0 0 0,0-1 0 0 0,0 1 1 0 0,0 0-1 0 0,5-4 0 0 0,1-5 239 0 0,1 0-1 0 0,-2 0 1 0 0,1-1 0 0 0,-1 0-1 0 0,-1 0 1 0 0,11-23-1 0 0,-16 28 393 0 0,0 1 0 0 0,-1-1-1 0 0,0 0 1 0 0,0 1 0 0 0,0-1 0 0 0,-1 0-1 0 0,0 0 1 0 0,0-6 0 0 0,0 3 1735 0 0,1 9-2213 0 0,-1 0 0 0 0,1 1 0 0 0,0-1-1 0 0,-1 0 1 0 0,1 1 0 0 0,0-1 0 0 0,-1 1 0 0 0,1-1 0 0 0,-1 1-1 0 0,1-1 1 0 0,0 1 0 0 0,-1-1 0 0 0,1 1 0 0 0,-1 0-1 0 0,0-1 1 0 0,1 1 0 0 0,-1 0 0 0 0,0-1 0 0 0,1 1 0 0 0,-1 0-1 0 0,0 0 1 0 0,0-1 0 0 0,1 1 0 0 0,-1 0 0 0 0,0 0 0 0 0,0 1-1 0 0,4 29 133 0 0,-2-16-81 0 0,6 39 60 0 0,-6-34-77 0 0,2 1 0 0 0,7 27-1 0 0,4 7-5 0 0,8 20 29 0 0,0-11 55 0 0,26 117 0 0 0,-47-169 47 0 0,-1 0 0 0 0,0 21 0 0 0,-1-25 10 0 0,0-7-143 0 0,-1 0-1 0 0,1 0 0 0 0,0 0 0 0 0,-1 0 0 0 0,1 0 1 0 0,-1-1-1 0 0,1 1 0 0 0,-1 0 0 0 0,1 0 1 0 0,-1 0-1 0 0,0-1 0 0 0,1 1 0 0 0,-1 0 1 0 0,0 0-1 0 0,1-1 0 0 0,-1 1 0 0 0,0-1 0 0 0,0 1 1 0 0,0-1-1 0 0,0 1 0 0 0,0-1 0 0 0,0 1 1 0 0,1-1-1 0 0,-1 0 0 0 0,0 1 0 0 0,0-1 0 0 0,0 0 1 0 0,0 0-1 0 0,0 0 0 0 0,-2 0 0 0 0,1 1 11 0 0,0-1-1 0 0,-1 0 0 0 0,1 0 0 0 0,0 0 1 0 0,0 0-1 0 0,0 0 0 0 0,-1 0 1 0 0,1-1-1 0 0,0 1 0 0 0,0-1 0 0 0,0 0 1 0 0,0 1-1 0 0,-4-3 0 0 0,2-1 2 0 0,0 1 0 0 0,0-1 0 0 0,0 0 0 0 0,1 0 0 0 0,-1-1 0 0 0,1 1 0 0 0,0-1-1 0 0,1 0 1 0 0,-4-6 0 0 0,-15-49-13 0 0,13 33-55 0 0,0 1 0 0 0,1-1 1 0 0,0 0 0 0 0,2 0-1 0 0,2-1 1 0 0,0 1 0 0 0,2-1-1 0 0,3-43 1 0 0,-1 66 22 0 0,1-1-1 0 0,0 0 1 0 0,0 1 0 0 0,1 0-1 0 0,0-1 1 0 0,0 1 0 0 0,0 0-1 0 0,0 1 1 0 0,6-7 0 0 0,-3 9-32 0 0,0 0 0 0 0,0 1 1 0 0,0 0-1 0 0,0 0 0 0 0,0 0 1 0 0,0 1-1 0 0,1 0 1 0 0,-1 0-1 0 0,10 2 0 0 0,4-1-1 0 0,-6-1 35 0 0,0-1-1 0 0,0 0 1 0 0,-1 0-1 0 0,24-7 1 0 0,-30 6 14 0 0,1-1 1 0 0,-1 0-1 0 0,0-1 1 0 0,0 1-1 0 0,0-1 1 0 0,0 0-1 0 0,-1-1 1 0 0,0 0-1 0 0,9-9 1 0 0,-12 11 8 0 0,7-6-8 0 0,0-2-1 0 0,-1 1 1 0 0,14-21 0 0 0,-21 29 19 0 0,-1-1 0 0 0,1 0 0 0 0,-1 0 0 0 0,1 0 1 0 0,-1 0-1 0 0,0 0 0 0 0,0 0 0 0 0,0 0 0 0 0,0 0 1 0 0,-1-1-1 0 0,0 1 0 0 0,1 0 0 0 0,-1 0 0 0 0,0 0 0 0 0,0-1 1 0 0,-1 1-1 0 0,1 0 0 0 0,-1 0 0 0 0,1-1 0 0 0,-1 1 1 0 0,0 0-1 0 0,-2-4 0 0 0,1 5-15 0 0,0-1 1 0 0,0 1-1 0 0,0 0 1 0 0,-1 0-1 0 0,1 0 1 0 0,0 0-1 0 0,-1 0 0 0 0,0 1 1 0 0,1-1-1 0 0,-1 1 1 0 0,0 0-1 0 0,0 0 1 0 0,1 0-1 0 0,-1 0 1 0 0,0 0-1 0 0,-4 0 0 0 0,2-1-31 0 0,-1 1-1 0 0,0 1 1 0 0,1-1-1 0 0,-1 1 0 0 0,0 0 1 0 0,0 0-1 0 0,-10 2 1 0 0,14-2 6 0 0,0 1 1 0 0,0 0 0 0 0,0 0 0 0 0,-1 0 0 0 0,2 0 0 0 0,-1 0 0 0 0,0 0 0 0 0,0 1 0 0 0,0-1-1 0 0,0 1 1 0 0,1-1 0 0 0,-1 1 0 0 0,1-1 0 0 0,-1 1 0 0 0,1 0 0 0 0,0 0 0 0 0,0 0 0 0 0,0 0-1 0 0,0 0 1 0 0,0 0 0 0 0,0 0 0 0 0,0 0 0 0 0,0 0 0 0 0,1 0 0 0 0,-1 1 0 0 0,1-1 0 0 0,0 0-1 0 0,0 0 1 0 0,0 1 0 0 0,0-1 0 0 0,0 4 0 0 0,1 0 3 0 0,0 1 0 0 0,0 0-1 0 0,0-1 1 0 0,1 1 0 0 0,0-1-1 0 0,0 0 1 0 0,0 0 0 0 0,1 1 0 0 0,5 8-1 0 0,13 18-4 0 0,-11-16 12 0 0,22 28 0 0 0,3 2 101 0 0,48 82 1 0 0,-55-81-85 0 0,-22-39 11 0 0,-1 1 0 0 0,0 0 0 0 0,-1 0 0 0 0,0 0 0 0 0,-1 0 0 0 0,0 1 0 0 0,0 0 0 0 0,-1 0 0 0 0,-1-1 0 0 0,1 1 0 0 0,-2 0 0 0 0,0 0 0 0 0,0 0 0 0 0,-3 14 0 0 0,1-18-25 0 0,0-1 0 0 0,0 0 1 0 0,-1 0-1 0 0,0-1 0 0 0,0 1 1 0 0,-1 0-1 0 0,1-1 0 0 0,-1 0 1 0 0,0 0-1 0 0,-1 0 0 0 0,1-1 1 0 0,-1 1-1 0 0,0-1 0 0 0,0 0 1 0 0,0 0-1 0 0,-1-1 0 0 0,1 1 1 0 0,-1-1-1 0 0,0-1 0 0 0,0 1 1 0 0,0-1-1 0 0,0 0 0 0 0,0 0 1 0 0,-13 1-1 0 0,16-3 12 0 0,0 0 0 0 0,0 0 0 0 0,0-1-1 0 0,0 0 1 0 0,1 1 0 0 0,-1-1 0 0 0,0 0 0 0 0,0-1 0 0 0,1 1 0 0 0,-1 0-1 0 0,1-1 1 0 0,-1 1 0 0 0,1-1 0 0 0,-1 0 0 0 0,1 0 0 0 0,0 0-1 0 0,0 0 1 0 0,0 0 0 0 0,0 0 0 0 0,0-1 0 0 0,1 1 0 0 0,-1-1-1 0 0,1 1 1 0 0,-1-1 0 0 0,1 0 0 0 0,0 1 0 0 0,0-1 0 0 0,-1-3-1 0 0,0-2-23 0 0,0 0 0 0 0,0 0-1 0 0,1 0 1 0 0,0-1 0 0 0,1 1-1 0 0,0 0 1 0 0,0 0 0 0 0,0 0-1 0 0,3-10 1 0 0,0 10 2 0 0,0 1 0 0 0,1-1-1 0 0,0 1 1 0 0,0 0 0 0 0,0 0 0 0 0,1 0 0 0 0,0 1 0 0 0,1-1-1 0 0,12-10 1 0 0,5-8 23 0 0,6-6-22 0 0,38-33-1 0 0,-38 38-5 0 0,46-53 0 0 0,-42 38 30 0 0,-11 15-26 0 0,33-50 0 0 0,-50 68 48 0 0,0-1 0 0 0,-1 0 0 0 0,1 0 0 0 0,-2-1-1 0 0,0 1 1 0 0,0-1 0 0 0,0 0 0 0 0,-1 0 0 0 0,-1 1-1 0 0,1-16 1 0 0,-2 23-23 0 0,0 1 0 0 0,0-1 0 0 0,-1 0-1 0 0,1 0 1 0 0,0 1 0 0 0,-1-1 0 0 0,0 0 0 0 0,1 1 0 0 0,-1-1-1 0 0,0 0 1 0 0,0 1 0 0 0,0-1 0 0 0,0 1 0 0 0,0-1-1 0 0,0 1 1 0 0,0 0 0 0 0,0-1 0 0 0,-1 1 0 0 0,1 0 0 0 0,0 0-1 0 0,-1 0 1 0 0,1 0 0 0 0,-1 0 0 0 0,0 0 0 0 0,1 0-1 0 0,-1 0 1 0 0,0 1 0 0 0,1-1 0 0 0,-1 1 0 0 0,0-1 0 0 0,1 1-1 0 0,-1 0 1 0 0,0 0 0 0 0,0 0 0 0 0,-3 0 0 0 0,1-1 8 0 0,0 1 1 0 0,0 0 0 0 0,0 1 0 0 0,0-1 0 0 0,0 1 0 0 0,0 0-1 0 0,0 0 1 0 0,1 0 0 0 0,-1 0 0 0 0,0 1 0 0 0,0-1 0 0 0,1 1 0 0 0,-1 0-1 0 0,1 0 1 0 0,-4 3 0 0 0,-3 4-23 0 0,-21 24-46 0 0,29-30 47 0 0,0-1-1 0 0,1 1 0 0 0,-1 0 0 0 0,1 0 0 0 0,0 0 0 0 0,0 0 0 0 0,0 0 0 0 0,0 0 0 0 0,0 0 0 0 0,1 0 0 0 0,-1 0 1 0 0,1 5-1 0 0,1 2-2 0 0,-1-1 0 0 0,2 1 0 0 0,0-1 1 0 0,0 1-1 0 0,0-1 0 0 0,1 0 0 0 0,7 14 1 0 0,-6-12-9 0 0,-1-5 3 0 0,1 1 1 0 0,0-1-1 0 0,9 12 0 0 0,-3-5 22 0 0,-8-10-5 0 0,0 0 0 0 0,1-1 0 0 0,-1 1 0 0 0,1-1 0 0 0,-1 0 0 0 0,1 0 0 0 0,0 0 0 0 0,0 0 1 0 0,0 0-1 0 0,0-1 0 0 0,1 1 0 0 0,-1-1 0 0 0,0 0 0 0 0,6 1 0 0 0,-7-1 7 0 0,0-1 0 0 0,0 1 0 0 0,0-1 0 0 0,-1 0 0 0 0,1 0 0 0 0,0 0 0 0 0,0 0 1 0 0,0 0-1 0 0,0-1 0 0 0,0 1 0 0 0,-1 0 0 0 0,1-1 0 0 0,0 1 0 0 0,0-1 0 0 0,-1 0 1 0 0,1 0-1 0 0,0 1 0 0 0,-1-1 0 0 0,1 0 0 0 0,-1 0 0 0 0,1-1 0 0 0,-1 1 0 0 0,1 0 1 0 0,-1 0-1 0 0,0-1 0 0 0,0 1 0 0 0,1-1 0 0 0,0-2 0 0 0,12-13 126 0 0,1-4-17 0 0,18-31 125 0 0,-29 45-188 0 0,0 0 1 0 0,1 1-1 0 0,0-1 1 0 0,0 1-1 0 0,0 0 1 0 0,1 1-1 0 0,-1-1 1 0 0,1 1-1 0 0,1 0 1 0 0,11-7-1 0 0,-16 11-56 0 0,-1 0 0 0 0,1 0 0 0 0,0 0 0 0 0,0 1 0 0 0,0-1 0 0 0,0 0 0 0 0,0 1 0 0 0,0 0 0 0 0,1-1 0 0 0,-1 1 0 0 0,0 0 0 0 0,0 0 0 0 0,0 0 0 0 0,0 0 0 0 0,0 1 0 0 0,0-1-1 0 0,3 1 1 0 0,-3 0-3 0 0,-1 0-1 0 0,1 0 0 0 0,-1 0 1 0 0,1 0-1 0 0,-1 0 0 0 0,0 0 0 0 0,0 0 1 0 0,1 1-1 0 0,-1-1 0 0 0,0 0 0 0 0,0 1 1 0 0,0-1-1 0 0,0 1 0 0 0,0-1 1 0 0,-1 1-1 0 0,1-1 0 0 0,0 1 0 0 0,-1 0 1 0 0,1-1-1 0 0,-1 1 0 0 0,0 0 0 0 0,1 1 1 0 0,16 66 8 0 0,-13-48-41 0 0,-3-17 34 0 0,-1 1-1 0 0,1-1 0 0 0,-1 0 1 0 0,1 0-1 0 0,0 0 0 0 0,0-1 1 0 0,1 1-1 0 0,-1 0 0 0 0,1 0 0 0 0,0-1 1 0 0,0 1-1 0 0,0-1 0 0 0,1 1 1 0 0,4 5-1 0 0,-4-7-4 0 0,1 1-1 0 0,-1-1 1 0 0,0 0-1 0 0,1 1 1 0 0,0-2-1 0 0,-1 1 1 0 0,1 0-1 0 0,0-1 1 0 0,0 1 0 0 0,0-1-1 0 0,0 0 1 0 0,0-1-1 0 0,0 1 1 0 0,0-1-1 0 0,0 1 1 0 0,0-1-1 0 0,1-1 1 0 0,-1 1 0 0 0,0 0-1 0 0,0-1 1 0 0,0 0-1 0 0,0 0 1 0 0,7-3-1 0 0,-1-1 3 0 0,0-1 0 0 0,0 0 0 0 0,-1-1-1 0 0,0 0 1 0 0,0 0 0 0 0,-1-1 0 0 0,0 0 0 0 0,0 0-1 0 0,10-15 1 0 0,-13 15 28 0 0,0 0-1 0 0,0 0 0 0 0,-1-1 1 0 0,0 1-1 0 0,0-1 0 0 0,-1 0 1 0 0,0 1-1 0 0,-1-2 0 0 0,0 1 1 0 0,0 0-1 0 0,0-17 0 0 0,-2 25 1 0 0,0 0 0 0 0,0 0-1 0 0,0-1 1 0 0,0 1 0 0 0,-1 0 0 0 0,1 0-1 0 0,0 0 1 0 0,-1 0 0 0 0,1 0-1 0 0,-1 0 1 0 0,1 0 0 0 0,-1-1-1 0 0,1 2 1 0 0,-1-1 0 0 0,0 0-1 0 0,0 0 1 0 0,0 0 0 0 0,1 0-1 0 0,-1 0 1 0 0,0 0 0 0 0,0 1 0 0 0,0-1-1 0 0,-1 0 1 0 0,1 1-20 0 0,1-1 0 0 0,-1 1 0 0 0,1 0 0 0 0,-1 0 0 0 0,0 0 0 0 0,1 0 0 0 0,-1 0-1 0 0,1 0 1 0 0,-1 0 0 0 0,0 0 0 0 0,1 0 0 0 0,-1 0 0 0 0,1 0 0 0 0,-1 1 0 0 0,1-1 0 0 0,-1 0 0 0 0,1 0 0 0 0,-1 0 0 0 0,1 1 0 0 0,-1-1 0 0 0,1 0 0 0 0,-1 1 0 0 0,1-1 0 0 0,-1 0 0 0 0,1 1-1 0 0,-1-1 1 0 0,1 1 0 0 0,0-1 0 0 0,-1 1 0 0 0,1-1 0 0 0,0 1 0 0 0,-1-1 0 0 0,1 1 0 0 0,0-1 0 0 0,0 1 0 0 0,-1-1 0 0 0,1 1 0 0 0,0-1 0 0 0,0 1 0 0 0,0-1 0 0 0,0 1 0 0 0,0 0-1 0 0,0-1 1 0 0,0 1 0 0 0,0-1 0 0 0,0 2 0 0 0,-4 24 52 0 0,-5 46 36 0 0,8-65-88 0 0,1 0 1 0 0,0 1-1 0 0,1-1 0 0 0,0 0 0 0 0,0 0 1 0 0,0 0-1 0 0,4 10 0 0 0,-4-14-9 0 0,0-1 0 0 0,0 1 0 0 0,0-1 0 0 0,1 0-1 0 0,-1 1 1 0 0,1-1 0 0 0,-1 0 0 0 0,1 0 0 0 0,0 0 0 0 0,-1 0-1 0 0,1 0 1 0 0,0-1 0 0 0,1 1 0 0 0,-1 0 0 0 0,0-1-1 0 0,0 0 1 0 0,1 1 0 0 0,3 1 0 0 0,-2-2-1 0 0,1 0 1 0 0,-1-1-1 0 0,0 1 1 0 0,0-1 0 0 0,0 0-1 0 0,1 0 1 0 0,-1 0-1 0 0,0 0 1 0 0,0-1-1 0 0,7-2 1 0 0,5-2-470 0 0,0-1 1 0 0,0 0-1 0 0,-1-1 1 0 0,21-14-1 0 0,-11 6-3620 0 0,-8 3-4672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3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0 0 0,'0'0'4364'0'0,"0"-7"-1698"0"0,8 58 1673 0 0,-10 9-2516 0 0,1-23-1081 0 0,4 56 0 0 0,4-46-417 0 0,-2-17 253 0 0,1 45 0 0 0,-6-74-545 0 0,0-1-1 0 0,0 1 1 0 0,0-1 0 0 0,-1 1 0 0 0,1 0-1 0 0,1-1 1 0 0,-1 1 0 0 0,0 0 0 0 0,0-1-1 0 0,0 1 1 0 0,0 0 0 0 0,0-1 0 0 0,0 1-1 0 0,1 0 1 0 0,-1-1 0 0 0,0 1 0 0 0,1-1-1 0 0,-1 1 1 0 0,0-1 0 0 0,2 2 0 0 0,-2-3 44 0 0,1 0 1 0 0,-1 1-1 0 0,0-1 1 0 0,1 0-1 0 0,-1 1 1 0 0,1-1-1 0 0,-1 0 1 0 0,0 0-1 0 0,0 0 1 0 0,0 1-1 0 0,1-1 1 0 0,-1 0-1 0 0,0 0 1 0 0,0 0-1 0 0,0 0 1 0 0,0 1-1 0 0,0-1 1 0 0,0 0-1 0 0,-1-1 1 0 0,2-13-57 0 0,1 0 1 0 0,0 0-1 0 0,1 0 1 0 0,0 1-1 0 0,2-1 1 0 0,-1 1-1 0 0,2 0 0 0 0,11-23 1 0 0,-7 17-41 0 0,10-16-3 0 0,21-25-15 0 0,-29 41 43 0 0,1 1-1 0 0,1 0 1 0 0,0 1-1 0 0,19-18 0 0 0,11-1 25 0 0,-37 32-19 0 0,-6 4-6 0 0,1 0 0 0 0,-1 1 0 0 0,0-1-1 0 0,1 0 1 0 0,0 0 0 0 0,-1 1 0 0 0,1-1 0 0 0,-1 1-1 0 0,1-1 1 0 0,0 1 0 0 0,-1 0 0 0 0,1 0 0 0 0,0-1 0 0 0,-1 1-1 0 0,1 0 1 0 0,3 1 0 0 0,-6 27 889 0 0,-1-19-836 0 0,-2 0 1 0 0,1-1 0 0 0,-1 0 0 0 0,-1 0 0 0 0,1 0 0 0 0,-11 13 0 0 0,-4 7 14 0 0,1 0 8 0 0,-2-2 1 0 0,0 0-1 0 0,-2-1 0 0 0,-26 23 1 0 0,11-18 272 0 0,37-29-327 0 0,0 0-18 0 0,0 0-37 0 0,0-1 21 0 0,0 1-1 0 0,0 0 0 0 0,0 0 0 0 0,0-1 1 0 0,0 1-1 0 0,0 0 0 0 0,1-1 0 0 0,-1 1 1 0 0,0 0-1 0 0,1-1 0 0 0,-1 1 0 0 0,0 0 1 0 0,1-1-1 0 0,-1 1 0 0 0,1 0 0 0 0,22 16 45 0 0,0-1-1 0 0,1-1 1 0 0,1-1-1 0 0,0-1 0 0 0,0-1 1 0 0,36 10-1 0 0,-48-16-36 0 0,-10-5-1 0 0,0 1 1 0 0,-1-1-1 0 0,1 0 1 0 0,0 0-1 0 0,-1-1 1 0 0,1 1-1 0 0,0-1 1 0 0,0 1-1 0 0,0-1 1 0 0,-1 0-1 0 0,1 0 1 0 0,3 0-1 0 0,-5 0-23 0 0,0 0 0 0 0,-1 0 0 0 0,1 0 0 0 0,0 0-1 0 0,-1 0 1 0 0,1 0 0 0 0,0 0 0 0 0,-1 0 0 0 0,1 0-1 0 0,0 0 1 0 0,-1-1 0 0 0,1 1 0 0 0,0 0 0 0 0,-1 0-1 0 0,1-1 1 0 0,0 1 0 0 0,-1 0 0 0 0,1-1 0 0 0,-1 1-1 0 0,1-1 1 0 0,-1 1 0 0 0,1-1 0 0 0,-1 1 0 0 0,1-1-1 0 0,-1 1 1 0 0,1-1 0 0 0,-1 1 0 0 0,0-1 0 0 0,1 0-1 0 0,-1 0-54 0 0,0 0-1 0 0,0 0 0 0 0,0-1 0 0 0,0 1 1 0 0,-1 1-1 0 0,1-1 0 0 0,0 0 0 0 0,-1 0 1 0 0,1 0-1 0 0,0 0 0 0 0,-1 0 0 0 0,1 0 1 0 0,-1 0-1 0 0,0 0 0 0 0,1 1 0 0 0,-1-1 0 0 0,0 0 1 0 0,1 0-1 0 0,-1 1 0 0 0,0-1 0 0 0,0 0 1 0 0,-1 0-1 0 0,-2-1-1258 0 0,-2-2-1689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3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0 0 0,'0'0'14390'0'0,"-9"26"-14450"0"0,-37 126-894 0 0,33-129-941 0 0,1 0-4718 0 0,8-13 1745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0 0 0,'10'-60'315'0'0,"-10"58"-233"0"0,0 0 0 0 0,0 0 0 0 0,1 0 0 0 0,-1 1 1 0 0,1-1-1 0 0,-1 0 0 0 0,1 0 0 0 0,0 0 0 0 0,0 0 1 0 0,2-2-1 0 0,1-7 709 0 0,0-5-63 0 0,1 0-1 0 0,1 1 1 0 0,0-1 0 0 0,1 1 0 0 0,0 0-1 0 0,12-16 1 0 0,-16 27-670 0 0,0 2-1 0 0,0-1 1 0 0,0 0-1 0 0,0 1 1 0 0,0-1-1 0 0,1 1 1 0 0,-1 0-1 0 0,1 0 1 0 0,-1 0-1 0 0,1 1 1 0 0,0-1 0 0 0,-1 1-1 0 0,1 0 1 0 0,0 0-1 0 0,0 0 1 0 0,0 0-1 0 0,0 1 1 0 0,0 0-1 0 0,0-1 1 0 0,0 2-1 0 0,8 0 1 0 0,10 31 1902 0 0,-10 13-949 0 0,-9-34-860 0 0,0 1 0 0 0,8 19-1 0 0,8 15 146 0 0,-19-45-285 0 0,0-1 0 0 0,1 1 0 0 0,-1-1 0 0 0,1 0 0 0 0,-1 1 0 0 0,1-1 0 0 0,-1 0 0 0 0,1 1 0 0 0,-1-1 0 0 0,1 0 0 0 0,-1 1 0 0 0,1-1 0 0 0,0 0 0 0 0,-1 0-1 0 0,1 0 1 0 0,-1 0 0 0 0,1 0 0 0 0,0 0 0 0 0,-1 0 0 0 0,1 0 0 0 0,-1 0 0 0 0,1 0 0 0 0,-1 0 0 0 0,1 0 0 0 0,0 0 0 0 0,-1 0 0 0 0,1 0 0 0 0,-1-1 0 0 0,2 1 0 0 0,-1-1 36 0 0,0 1 0 0 0,1-1 0 0 0,-1 1 1 0 0,0-1-1 0 0,1 0 0 0 0,-1 1 0 0 0,0-1 0 0 0,0 0 1 0 0,0 0-1 0 0,0 0 0 0 0,2-2 0 0 0,-2 2-20 0 0,7-11 123 0 0,-1 0 0 0 0,10-25 1 0 0,-2 7 61 0 0,22-39 1 0 0,-19 37 24 0 0,-15 27-193 0 0,30-48 480 0 0,-30 50-449 0 0,-1-1 0 0 0,1 1-1 0 0,0-1 1 0 0,1 1-1 0 0,-1 0 1 0 0,0 0-1 0 0,1 1 1 0 0,0-1 0 0 0,-1 1-1 0 0,1 0 1 0 0,7-3-1 0 0,-10 5-50 0 0,-1 0 0 0 0,1 0-1 0 0,-1 0 1 0 0,1 0 0 0 0,-1 0-1 0 0,1 0 1 0 0,-1 1 0 0 0,1-1-1 0 0,-1 0 1 0 0,1 0 0 0 0,-1 1-1 0 0,1-1 1 0 0,-1 0 0 0 0,0 1-1 0 0,1-1 1 0 0,-1 0 0 0 0,1 1-1 0 0,-1-1 1 0 0,0 0 0 0 0,1 1-1 0 0,-1-1 1 0 0,0 1 0 0 0,1-1 0 0 0,-1 1-1 0 0,0-1 1 0 0,0 1 0 0 0,0-1-1 0 0,1 1 1 0 0,-1-1 0 0 0,0 1-1 0 0,0-1 1 0 0,0 1 0 0 0,0-1-1 0 0,0 1 1 0 0,0-1 0 0 0,0 1-1 0 0,0-1 1 0 0,0 1 0 0 0,0 0-1 0 0,-1 0 1 0 0,1 31 422 0 0,0-25-368 0 0,-7 185-27 0 0,7-191-60 0 0,0 0 1 0 0,0 1-1 0 0,0-1 0 0 0,0 0 0 0 0,0 1 1 0 0,0-1-1 0 0,0 0 0 0 0,1 1 0 0 0,-1-1 1 0 0,1 0-1 0 0,-1 0 0 0 0,1 1 0 0 0,-1-1 1 0 0,1 0-1 0 0,0 0 0 0 0,-1 0 0 0 0,1 0 1 0 0,0 0-1 0 0,0 0 0 0 0,0 0 0 0 0,0 0 1 0 0,0 0-1 0 0,0 0 0 0 0,0 0 1 0 0,0-1-1 0 0,0 1 0 0 0,1 0 0 0 0,-1-1 1 0 0,0 1-1 0 0,0-1 0 0 0,1 1 0 0 0,-1-1 1 0 0,2 1-1 0 0,0-1 0 0 0,0 0 0 0 0,-1 0 0 0 0,1 0 1 0 0,0 0-1 0 0,0 0 0 0 0,0-1 0 0 0,0 1 0 0 0,0-1 1 0 0,0 0-1 0 0,-1 0 0 0 0,1 0 0 0 0,0 0 0 0 0,-1 0 0 0 0,4-2 1 0 0,19-15-61 0 0,46-43 1 0 0,-53 44 66 0 0,-12 12 3 0 0,-1 0 0 0 0,1-1 0 0 0,-1 0-1 0 0,-1 0 1 0 0,1-1 0 0 0,-1 1 0 0 0,0-1 0 0 0,3-7 0 0 0,3-6 30 0 0,-8 18 26 0 0,0 0 1 0 0,-1-1 0 0 0,1 1 0 0 0,-1-1 0 0 0,0 0 0 0 0,0 1 0 0 0,0-1-1 0 0,0 0 1 0 0,-1 0 0 0 0,1 0 0 0 0,-1 1 0 0 0,1-5 0 0 0,-1 7 104 0 0,-1 0-152 0 0,-1 1 0 0 0,1 0 0 0 0,-1-1 0 0 0,1 1 0 0 0,0 0 0 0 0,0 0 0 0 0,-1 0 0 0 0,1 0 0 0 0,0 0-1 0 0,0 0 1 0 0,0 0 0 0 0,0 0 0 0 0,0 0 0 0 0,0 1 0 0 0,1-1 0 0 0,-1 0 0 0 0,0 1 0 0 0,0-1 0 0 0,1 0 0 0 0,-1 1-1 0 0,1-1 1 0 0,0 1 0 0 0,-1 2 0 0 0,-4 40-99 0 0,4-25 64 0 0,0-10-33 0 0,0 0-1 0 0,0-1 1 0 0,1 1-1 0 0,0 0 1 0 0,1 0-1 0 0,0 0 1 0 0,3 16-1 0 0,-3-24 49 0 0,0 0-1 0 0,0 1 0 0 0,-1-1 1 0 0,1 0-1 0 0,0 0 0 0 0,0 0 0 0 0,0 0 1 0 0,0 0-1 0 0,0 0 0 0 0,1 0 1 0 0,-1 0-1 0 0,0 0 0 0 0,0 0 1 0 0,0-1-1 0 0,1 1 0 0 0,-1 0 0 0 0,1-1 1 0 0,-1 1-1 0 0,0-1 0 0 0,1 0 1 0 0,-1 1-1 0 0,1-1 0 0 0,-1 0 1 0 0,1 0-1 0 0,-1 0 0 0 0,1 0 0 0 0,-1 0 1 0 0,1 0-1 0 0,-1 0 0 0 0,0-1 1 0 0,1 1-1 0 0,-1 0 0 0 0,1-1 1 0 0,1 0-1 0 0,1-1 7 0 0,0 1-1 0 0,0-1 1 0 0,-1 0 0 0 0,1 0 0 0 0,-1 0-1 0 0,1 0 1 0 0,-1-1 0 0 0,0 1 0 0 0,0-1-1 0 0,0 0 1 0 0,3-4 0 0 0,6-10-6 0 0,0 2-14 0 0,-2-1 1 0 0,10-18-1 0 0,-17 27 80 0 0,0 0 1 0 0,-1 0-1 0 0,0-1 0 0 0,0 1 0 0 0,0 0 1 0 0,-1-1-1 0 0,0 1 0 0 0,0-12 0 0 0,-3 1 428 0 0,1 17-160 0 0,0 11-353 0 0,-1 31 39 0 0,1-26-24 0 0,1-1-1 0 0,1 26 0 0 0,0-36 5 0 0,0 1-1 0 0,0 0 0 0 0,0 0 1 0 0,1-1-1 0 0,-1 1 1 0 0,1-1-1 0 0,0 1 0 0 0,0-1 1 0 0,1 0-1 0 0,0 0 0 0 0,-1 0 1 0 0,5 4-1 0 0,-5-6 5 0 0,0 0-1 0 0,1 1 1 0 0,-1-1-1 0 0,1-1 1 0 0,0 1 0 0 0,-1 0-1 0 0,1-1 1 0 0,0 0-1 0 0,0 1 1 0 0,0-1-1 0 0,0 0 1 0 0,0 0 0 0 0,0-1-1 0 0,0 1 1 0 0,1-1-1 0 0,-1 1 1 0 0,0-1-1 0 0,0 0 1 0 0,0 0-1 0 0,1-1 1 0 0,-1 1 0 0 0,0-1-1 0 0,0 1 1 0 0,0-1-1 0 0,0 0 1 0 0,0 0-1 0 0,0 0 1 0 0,0-1 0 0 0,0 1-1 0 0,0-1 1 0 0,-1 1-1 0 0,1-1 1 0 0,2-3-1 0 0,16-14-45 0 0,-14 13 25 0 0,0-1 1 0 0,0 0-1 0 0,-1 0 0 0 0,0 0 1 0 0,7-11-1 0 0,1-4-19 0 0,-10 17 51 0 0,-1 1-1 0 0,0-1 1 0 0,0 0 0 0 0,0 0-1 0 0,3-10 1 0 0,16-31 145 0 0,-10 20-50 0 0,-11 25-99 0 0,-1 0 1 0 0,1 0-1 0 0,0 0 0 0 0,0 0 0 0 0,0 0 1 0 0,0 0-1 0 0,0 0 0 0 0,0 1 0 0 0,0-1 0 0 0,0 0 1 0 0,0 1-1 0 0,0-1 0 0 0,0 1 0 0 0,0-1 1 0 0,0 1-1 0 0,0 0 0 0 0,0-1 0 0 0,1 1 0 0 0,-1 0 1 0 0,0 0-1 0 0,2 0 0 0 0,-2 1 16 0 0,-1 0 0 0 0,1 0 0 0 0,0 0 0 0 0,-1 0 0 0 0,1 0 0 0 0,-1 1 0 0 0,1-1 1 0 0,-1 0-1 0 0,0 0 0 0 0,1 1 0 0 0,-1-1 0 0 0,0 0 0 0 0,0 2 0 0 0,2 5 45 0 0,16 53-29 0 0,-7-17-53 0 0,-10-43 19 0 0,-1 0 1 0 0,0 0 0 0 0,0 0 0 0 0,1 0 0 0 0,-1 0 0 0 0,1 0 0 0 0,-1 0 0 0 0,1 0 0 0 0,-1-1 0 0 0,1 1 0 0 0,-1 0 0 0 0,1 0 0 0 0,0 0 0 0 0,-1-1 0 0 0,1 1 0 0 0,0 0 0 0 0,0-1 0 0 0,-1 1 0 0 0,1-1 0 0 0,0 1 0 0 0,0-1 0 0 0,0 1-1 0 0,0-1 1 0 0,0 0 0 0 0,0 1 0 0 0,0-1 0 0 0,0 0 0 0 0,0 0 0 0 0,0 0 0 0 0,0 0 0 0 0,0 1 0 0 0,0-1 0 0 0,0-1 0 0 0,0 1 0 0 0,0 0 0 0 0,0 0 0 0 0,0 0 0 0 0,0 0 0 0 0,0-1 0 0 0,1 0 0 0 0,1 0 4 0 0,-1 0 1 0 0,1 0 0 0 0,0-1-1 0 0,-1 0 1 0 0,0 1 0 0 0,1-1-1 0 0,-1 0 1 0 0,0 0 0 0 0,0 0-1 0 0,0 0 1 0 0,0 0 0 0 0,2-4-1 0 0,63-100 371 0 0,-65 103-347 0 0,-1 1-1 0 0,1-1 1 0 0,0 0 0 0 0,1 1-1 0 0,-1-1 1 0 0,0 1 0 0 0,1 0-1 0 0,-1 0 1 0 0,1 0 0 0 0,0 0-1 0 0,0 0 1 0 0,0 1 0 0 0,0-1-1 0 0,0 1 1 0 0,0 0 0 0 0,0 0-1 0 0,0 0 1 0 0,0 0 0 0 0,5 0-1 0 0,-7 1 25 0 0,2 14 259 0 0,-3 175 677 0 0,0-188-983 0 0,0 0 1 0 0,0 0-1 0 0,0-1 0 0 0,0 1 0 0 0,0 0 0 0 0,0 0 0 0 0,0 0 1 0 0,0-1-1 0 0,0 1 0 0 0,1 0 0 0 0,-1 0 0 0 0,0-1 0 0 0,1 1 0 0 0,-1 0 1 0 0,0-1-1 0 0,1 1 0 0 0,-1 0 0 0 0,1-1 0 0 0,-1 1 0 0 0,1 0 0 0 0,-1-1 1 0 0,1 1-1 0 0,-1-1 0 0 0,1 1 0 0 0,0-1 0 0 0,-1 1 0 0 0,1-1 0 0 0,0 1 1 0 0,-1-1-1 0 0,1 0 0 0 0,0 1 0 0 0,0-1 0 0 0,-1 0 0 0 0,1 0 1 0 0,0 0-1 0 0,0 0 0 0 0,0 1 0 0 0,-1-1 0 0 0,1 0 0 0 0,0 0 0 0 0,0 0 1 0 0,-1-1-1 0 0,1 1 0 0 0,0 0 0 0 0,0 0 0 0 0,0 0 0 0 0,-1 0 0 0 0,1-1 1 0 0,0 1-1 0 0,1-1 0 0 0,2 0 33 0 0,-1-1 0 0 0,1 0 1 0 0,0 0-1 0 0,-1 0 0 0 0,1 0 0 0 0,-1 0 1 0 0,0-1-1 0 0,6-4 0 0 0,8-11 22 0 0,0 0-1 0 0,1 2 1 0 0,33-24 0 0 0,-51 40-56 0 0,1-1 1 0 0,-1 1-1 0 0,0-1 1 0 0,1 1-1 0 0,-1 0 0 0 0,1-1 1 0 0,-1 1-1 0 0,1 0 1 0 0,-1 0-1 0 0,1-1 1 0 0,-1 1-1 0 0,1 0 0 0 0,-1 0 1 0 0,1 0-1 0 0,-1 0 1 0 0,1-1-1 0 0,-1 1 1 0 0,1 0-1 0 0,0 0 0 0 0,-1 0 1 0 0,1 0-1 0 0,-1 0 1 0 0,1 0-1 0 0,-1 0 1 0 0,1 1-1 0 0,-1-1 0 0 0,1 0 1 0 0,-1 0-1 0 0,1 0 1 0 0,0 1-1 0 0,-1-1 1 0 0,0 0-1 0 0,1 0 0 0 0,-1 1 1 0 0,1-1-1 0 0,-1 0 1 0 0,1 1-1 0 0,-1-1 1 0 0,0 1-1 0 0,1-1 0 0 0,-1 0 1 0 0,1 1-1 0 0,-1 0 1 0 0,6 28 178 0 0,-4-9-166 0 0,0-15-24 0 0,0 1 0 0 0,0 0 1 0 0,1-1-1 0 0,-1 1 1 0 0,1-1-1 0 0,0 0 1 0 0,1 0-1 0 0,-1 0 1 0 0,1 0-1 0 0,0-1 0 0 0,9 8 1 0 0,-11-10-2 0 0,1 0 0 0 0,1 0 1 0 0,-1 0-1 0 0,0 0 0 0 0,0 0 1 0 0,1-1-1 0 0,-1 0 0 0 0,1 0 0 0 0,-1 0 1 0 0,1 0-1 0 0,-1 0 0 0 0,1-1 1 0 0,0 1-1 0 0,-1-1 0 0 0,1 0 1 0 0,0 0-1 0 0,-1 0 0 0 0,1-1 0 0 0,0 1 1 0 0,-1-1-1 0 0,1 0 0 0 0,5-2 1 0 0,0-1-23 0 0,0-1 1 0 0,0 0 0 0 0,0 0 0 0 0,-1-1 0 0 0,1 0 0 0 0,-1 0 0 0 0,-1-1 0 0 0,1 0 0 0 0,-1 0 0 0 0,0-1 0 0 0,-1 0 0 0 0,0 0 0 0 0,0 0 0 0 0,4-10-1 0 0,11-36-52 0 0,-18 46 82 0 0,0-1 0 0 0,-1 1 0 0 0,0-1 0 0 0,0 1 0 0 0,-1-1 0 0 0,0-12 1 0 0,-1 18 21 0 0,0 0 1 0 0,0 0-1 0 0,0 0 1 0 0,0 0-1 0 0,-1 0 1 0 0,0 0 0 0 0,1 0-1 0 0,-1 0 1 0 0,0 0-1 0 0,0 0 1 0 0,0 0-1 0 0,-1 1 1 0 0,1-1 0 0 0,-1 0-1 0 0,0 1 1 0 0,1-1-1 0 0,-1 1 1 0 0,0 0-1 0 0,-1-1 1 0 0,-3-2 0 0 0,5 4 115 0 0,-9 29-215 0 0,7-4 88 0 0,0-1-1 0 0,2 1 1 0 0,1 0 0 0 0,3 30-1 0 0,-1-48-15 0 0,-1 1-1 0 0,1 0 1 0 0,1 0-1 0 0,-1-1 1 0 0,1 0 0 0 0,0 1-1 0 0,0-1 1 0 0,1 0-1 0 0,0 0 1 0 0,0-1-1 0 0,0 1 1 0 0,1-1-1 0 0,-1 0 1 0 0,8 5-1 0 0,-10-7 9 0 0,1-1-1 0 0,0 1 0 0 0,0-1 0 0 0,0 0 0 0 0,0 0 0 0 0,0 0 0 0 0,1-1 0 0 0,-1 1 1 0 0,1-1-1 0 0,-1 0 0 0 0,1 0 0 0 0,-1 0 0 0 0,1 0 0 0 0,0-1 0 0 0,-1 1 1 0 0,1-1-1 0 0,0 0 0 0 0,-1 0 0 0 0,1 0 0 0 0,0-1 0 0 0,-1 1 0 0 0,1-1 0 0 0,0 0 1 0 0,-1 0-1 0 0,1 0 0 0 0,-1 0 0 0 0,0-1 0 0 0,6-2 0 0 0,-3-1 47 0 0,0 0 0 0 0,-1 0 0 0 0,1-1 0 0 0,-1 1 0 0 0,0-1 0 0 0,-1 0 0 0 0,0-1 0 0 0,4-6 0 0 0,11-15 113 0 0,-3 5-37 0 0,5-7 7 0 0,-19 29-130 0 0,-1-1-1 0 0,1 1 1 0 0,0 0 0 0 0,-1 0 0 0 0,1 0-1 0 0,0 0 1 0 0,-1 0 0 0 0,1 0 0 0 0,0 0-1 0 0,0 0 1 0 0,0 1 0 0 0,0-1 0 0 0,0 1-1 0 0,0 0 1 0 0,0-1 0 0 0,3 1 0 0 0,-4 1-1 0 0,0-1 0 0 0,0 1 1 0 0,0-1-1 0 0,0 1 0 0 0,0-1 1 0 0,0 1-1 0 0,0 0 0 0 0,0-1 1 0 0,0 1-1 0 0,0 0 0 0 0,-1 0 1 0 0,1 0-1 0 0,0 0 0 0 0,0 0 1 0 0,-1 0-1 0 0,1 0 0 0 0,-1 0 1 0 0,1 0-1 0 0,-1 0 0 0 0,1 0 1 0 0,-1 0-1 0 0,0 0 0 0 0,1 0 1 0 0,-1 3-1 0 0,1 29-21 0 0,-1 31-44 0 0,-2-53 38 0 0,1 1 1 0 0,0 0-1 0 0,1 0 0 0 0,0 0 0 0 0,1 0 1 0 0,5 21-1 0 0,-5-31 15 0 0,0 0-1 0 0,0 0 1 0 0,1 0 0 0 0,-1-1-1 0 0,1 1 1 0 0,-1 0 0 0 0,1-1-1 0 0,0 1 1 0 0,-1-1-1 0 0,1 1 1 0 0,0-1 0 0 0,0 0-1 0 0,0 0 1 0 0,0 0 0 0 0,0 0-1 0 0,1 0 1 0 0,-1 0 0 0 0,0-1-1 0 0,0 1 1 0 0,0-1 0 0 0,1 1-1 0 0,-1-1 1 0 0,0 0-1 0 0,1 0 1 0 0,-1 0 0 0 0,3-1-1 0 0,1 1 3 0 0,1 0 1 0 0,-1-1-1 0 0,0 0 0 0 0,1-1 0 0 0,-1 1 0 0 0,0-1 0 0 0,0 0 0 0 0,8-4 0 0 0,0-3 3 0 0,-7 5 29 0 0,-1 0-1 0 0,1 0 1 0 0,0 0-1 0 0,0 1 0 0 0,0 0 1 0 0,1 0-1 0 0,-1 1 1 0 0,9-2-1 0 0,-13 5-8 0 0,-1-1 0 0 0,1 1 0 0 0,0 0 0 0 0,-1 0-1 0 0,1 0 1 0 0,-1 0 0 0 0,0 1 0 0 0,1-1 0 0 0,-1 1-1 0 0,0-1 1 0 0,0 1 0 0 0,0 0 0 0 0,0 0 0 0 0,0 0-1 0 0,3 3 1 0 0,13 11 47 0 0,-12-13-59 0 0,1 0 0 0 0,0 0 0 0 0,0-1 0 0 0,0 0 0 0 0,0 0 0 0 0,0-1 0 0 0,0 1 1 0 0,1-2-1 0 0,-1 1 0 0 0,0-1 0 0 0,0 0 0 0 0,1-1 0 0 0,-1 1 0 0 0,12-4 0 0 0,-9 2 18 0 0,-1-1 0 0 0,1-1 0 0 0,0 0 0 0 0,-1 0 1 0 0,0 0-1 0 0,0-1 0 0 0,0-1 0 0 0,0 0 0 0 0,10-9 0 0 0,-18 14 8 0 0,0 0 0 0 0,0 0 0 0 0,0 0 0 0 0,0 0 0 0 0,0 0-1 0 0,0 0 1 0 0,-1-1 0 0 0,1 1 0 0 0,0 0 0 0 0,-1 0 0 0 0,1-1 0 0 0,-1 1 0 0 0,1 0 0 0 0,-1-1 0 0 0,0 1 0 0 0,1 0 0 0 0,-1-1 0 0 0,0 1 0 0 0,0-1 0 0 0,0 1 0 0 0,0-1 0 0 0,0 1 0 0 0,-1 0 0 0 0,1-1 0 0 0,0 1 0 0 0,-1 0 0 0 0,1-1-1 0 0,0 1 1 0 0,-2-2 0 0 0,1 0 12 0 0,-1 1 1 0 0,1-1-1 0 0,-1 1 0 0 0,0-1 0 0 0,0 1 0 0 0,0 0 0 0 0,0-1 0 0 0,0 1 1 0 0,0 0-1 0 0,-1 0 0 0 0,1 1 0 0 0,-4-3 0 0 0,1 2-1 0 0,1 0-1 0 0,-1 1 1 0 0,1 0 0 0 0,-1-1-1 0 0,0 1 1 0 0,1 1 0 0 0,-1-1 0 0 0,0 1-1 0 0,0 0 1 0 0,0 0 0 0 0,1 0-1 0 0,-1 1 1 0 0,0 0 0 0 0,0 0-1 0 0,1 0 1 0 0,-1 0 0 0 0,1 1-1 0 0,-8 3 1 0 0,5-2-135 0 0,1 0 0 0 0,0 1 0 0 0,-1 0 0 0 0,1 0-1 0 0,1 0 1 0 0,-1 1 0 0 0,1 0 0 0 0,0 0 0 0 0,0 0 0 0 0,0 0-1 0 0,-6 10 1 0 0,7-4-2339 0 0,4-4-2410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15 629 0 0 0,'0'0'2264'0'0,"7"15"-1886"0"0,25 44 107 0 0,-32-59-454 0 0,0 1-1 0 0,1 0 1 0 0,-1 0-1 0 0,1 0 1 0 0,-1-1-1 0 0,1 1 1 0 0,-1 0-1 0 0,1 0 1 0 0,-1-1-1 0 0,1 1 1 0 0,-1 0-1 0 0,1-1 1 0 0,0 1-1 0 0,-1-1 1 0 0,1 1-1 0 0,0-1 1 0 0,0 1-1 0 0,0-1 1 0 0,-1 0-1 0 0,1 1 1 0 0,0-1-1 0 0,0 0 1 0 0,0 1-1 0 0,0-1 1 0 0,-1 0-1 0 0,1 0 1 0 0,0 0-1 0 0,0 0 1 0 0,0 0-1 0 0,0 0 1 0 0,0 0-1 0 0,0 0 1 0 0,0 0-1 0 0,-1-1 1 0 0,1 1-1 0 0,0 0 1 0 0,0 0-1 0 0,0-1 0 0 0,0 1 1 0 0,-1-1-1 0 0,1 1 1 0 0,0 0-1 0 0,0-1 1 0 0,-1 0-1 0 0,1 1 1 0 0,0-1-1 0 0,-1 1 1 0 0,1-1-1 0 0,-1 0 1 0 0,1 1-1 0 0,0-1 1 0 0,0-1-1 0 0,4-3 456 0 0,-5 5-483 0 0,6-5 367 0 0,1 0 1 0 0,-1 0-1 0 0,0-1 1 0 0,-1 0-1 0 0,0 0 0 0 0,0 0 1 0 0,0 0-1 0 0,7-14 1 0 0,-2-3 215 0 0,-7 19-402 0 0,-1 0 0 0 0,0-1 0 0 0,-1 1 0 0 0,1-1 0 0 0,-1 1 0 0 0,0-1 0 0 0,0 1 0 0 0,0-1 0 0 0,0-6 0 0 0,-1 3 188 0 0,0 0 0 0 0,0 0 0 0 0,-1 0 0 0 0,0 0 1 0 0,-1 1-1 0 0,0-1 0 0 0,0 0 0 0 0,-1 1 0 0 0,0-1 0 0 0,0 1 1 0 0,0 0-1 0 0,-1 0 0 0 0,-5-7 0 0 0,8 12-269 0 0,0 1 0 0 0,0-1 0 0 0,0 1 0 0 0,0 0-1 0 0,0-1 1 0 0,0 1 0 0 0,-1 0 0 0 0,1-1 0 0 0,-1 1 0 0 0,1 0-1 0 0,-1 0 1 0 0,1 0 0 0 0,-1 1 0 0 0,1-1 0 0 0,-1 0 0 0 0,0 1-1 0 0,0-1 1 0 0,1 0 0 0 0,-1 1 0 0 0,0 0 0 0 0,-3-1 0 0 0,3 2-34 0 0,-1-1 1 0 0,1 1 0 0 0,-1-1 0 0 0,1 1-1 0 0,-1 0 1 0 0,1 0 0 0 0,0 0-1 0 0,-1 0 1 0 0,1 0 0 0 0,0 1-1 0 0,0-1 1 0 0,0 1 0 0 0,-3 3 0 0 0,-3 2-20 0 0,1 2 0 0 0,0-1 0 0 0,1 1 0 0 0,-1 0 0 0 0,-8 19 1 0 0,11-19-64 0 0,0-1 1 0 0,0 1 0 0 0,1 0 0 0 0,0 0 0 0 0,1 0 0 0 0,0 0 0 0 0,0 0-1 0 0,0 11 1 0 0,3-19-11 0 0,-1 1-1 0 0,1 0 1 0 0,-1 0-1 0 0,1 0 1 0 0,0-1-1 0 0,0 1 1 0 0,0-1-1 0 0,0 1 1 0 0,0 0-1 0 0,0-1 1 0 0,0 0-1 0 0,0 1 1 0 0,1-1 0 0 0,-1 0-1 0 0,0 1 1 0 0,1-1-1 0 0,-1 0 1 0 0,1 0-1 0 0,-1 0 1 0 0,4 1-1 0 0,-2 0-242 0 0,1 0-1 0 0,0 0 0 0 0,-1-1 1 0 0,1 0-1 0 0,0 1 0 0 0,0-1 1 0 0,0 0-1 0 0,7 0 1 0 0,-9-1 98 0 0,0 0 1 0 0,1-1-1 0 0,-1 1 1 0 0,0-1-1 0 0,0 0 1 0 0,1 0 0 0 0,-1 0-1 0 0,0 0 1 0 0,0 0-1 0 0,0 0 1 0 0,0 0-1 0 0,0-1 1 0 0,0 1 0 0 0,0-1-1 0 0,0 1 1 0 0,-1-1-1 0 0,1 0 1 0 0,-1 1 0 0 0,1-1-1 0 0,-1 0 1 0 0,0 0-1 0 0,1 0 1 0 0,0-5-1 0 0,7-9 38 0 0,0-1-1 0 0,-2 0 0 0 0,7-20 0 0 0,9-22 168 0 0,-10 27-30 0 0,13-50 1 0 0,-3 6 79 0 0,-14 47 182 0 0,6-37-1 0 0,-6 21 240 0 0,-2 10 46 0 0,-5 20-10 0 0,1 1 0 0 0,1 0 1 0 0,5-15-1 0 0,-2 6 951 0 0,-5 14-58 0 0,-4 16 345 0 0,-15 30-1607 0 0,1 30-39 0 0,-11 53 161 0 0,21-87-227 0 0,1-9-29 0 0,1 1 0 0 0,0 34 1 0 0,4-56-39 0 0,-1 2-4 0 0,1 0 0 0 0,0 0 0 0 0,0 1 0 0 0,1-1 0 0 0,0 0 0 0 0,-1 0 0 0 0,2 0 0 0 0,-1 0 0 0 0,1 0 1 0 0,-1 0-1 0 0,6 8 0 0 0,-5-10-1 0 0,-1 1 5 0 0,1 0 1 0 0,0-1-1 0 0,0 1 1 0 0,0-1-1 0 0,1 0 1 0 0,-1 0-1 0 0,1 0 0 0 0,0 0 1 0 0,0 0-1 0 0,0 0 1 0 0,0-1-1 0 0,0 0 1 0 0,1 1-1 0 0,-1-1 0 0 0,1 0 1 0 0,-1-1-1 0 0,7 3 1 0 0,30 3 103 0 0,-33-6-84 0 0,1 0 0 0 0,-1 0 0 0 0,0 0 1 0 0,0 1-1 0 0,1 1 0 0 0,7 2 0 0 0,-13-3 13 0 0,1 1 1 0 0,0-1-1 0 0,-1 0 1 0 0,1 1-1 0 0,-1 0 1 0 0,0-1-1 0 0,0 1 1 0 0,0 0-1 0 0,0 0 0 0 0,-1 0 1 0 0,1 1-1 0 0,-1-1 1 0 0,0 0-1 0 0,2 5 1 0 0,-1-2-29 0 0,0-1 0 0 0,0 0 1 0 0,1 0-1 0 0,5 8 0 0 0,-8-12-60 0 0,0 0-1 0 0,1-1 1 0 0,-1 1 0 0 0,1-1-1 0 0,-1 1 1 0 0,1-1-1 0 0,-1 0 1 0 0,1 1 0 0 0,-1-1-1 0 0,1 1 1 0 0,0-1 0 0 0,-1 0-1 0 0,1 1 1 0 0,0-1-1 0 0,-1 0 1 0 0,1 0 0 0 0,-1 0-1 0 0,1 1 1 0 0,0-1-1 0 0,0 0 1 0 0,-1 0 0 0 0,1 0-1 0 0,0 0 1 0 0,-1 0 0 0 0,1 0-1 0 0,0 0 1 0 0,-1-1-1 0 0,1 1 1 0 0,0 0 0 0 0,-1 0-1 0 0,1 0 1 0 0,0-1 0 0 0,-1 1-1 0 0,1 0 1 0 0,-1-1-1 0 0,1 1 1 0 0,0-1 0 0 0,20-21-6793 0 0,-16 15 2429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5337 0 0,'0'0'14131'0'0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34 0 0 0,'0'0'6725'0'0,"-5"28"-5874"0"0,-14 93-101 0 0,15-97-345 0 0,2 1 0 0 0,1 0 0 0 0,2 29 0 0 0,0-10 179 0 0,-1-3 607 0 0,9 67-1 0 0,-3-50 325 0 0,-2 106 0 0 0,-5-104-1222 0 0,1-59-296 0 0,1-1 1 0 0,-1 1-1 0 0,0-1 0 0 0,0 1 1 0 0,0-1-1 0 0,0 1 0 0 0,0 0 0 0 0,0-1 1 0 0,0 1-1 0 0,0-1 0 0 0,0 1 1 0 0,0 0-1 0 0,0-1 0 0 0,-1 1 0 0 0,1-1 1 0 0,0 1-1 0 0,0-1 0 0 0,0 1 1 0 0,-1-1-1 0 0,1 1 0 0 0,0-1 0 0 0,-1 1 1 0 0,1-1-1 0 0,0 1 0 0 0,-1-1 0 0 0,1 0 1 0 0,-1 1-1 0 0,1-1 0 0 0,-1 0 1 0 0,1 1-1 0 0,-1-1 0 0 0,1 0 0 0 0,-1 1 1 0 0,1-1-1 0 0,-1 0 0 0 0,0 0 1 0 0,0 0-17 0 0,0 0 0 0 0,0-1 0 0 0,0 1 0 0 0,0-1 0 0 0,0 1 0 0 0,0-1 0 0 0,0 1 0 0 0,0-1 0 0 0,0 0 0 0 0,0 1 1 0 0,1-1-1 0 0,-1 0 0 0 0,0 0 0 0 0,1 0 0 0 0,-1 0 0 0 0,0 0 0 0 0,1 0 0 0 0,-1 0 0 0 0,0-1 0 0 0,-2-4 5 0 0,-4-7 133 0 0,0 0-1 0 0,2 0 1 0 0,-9-27-1 0 0,2-1 203 0 0,8 28-200 0 0,1 0 1 0 0,0 0 0 0 0,0 0 0 0 0,1 0 0 0 0,0-13-1 0 0,1-17 265 0 0,0 25-317 0 0,1 1 0 0 0,0-1 0 0 0,1 0 0 0 0,1 0 1 0 0,0 1-1 0 0,1-1 0 0 0,9-26 0 0 0,-1 17-116 0 0,38-80-218 0 0,-44 97 244 0 0,1 0 0 0 0,0 0 0 0 0,1 1 0 0 0,0 0 0 0 0,0 0 0 0 0,1 1 0 0 0,17-14 0 0 0,-20 19 25 0 0,0 0-1 0 0,0 0 0 0 0,0 1 1 0 0,0 0-1 0 0,1 0 0 0 0,-1 0 1 0 0,1 1-1 0 0,-1 0 1 0 0,1 0-1 0 0,0 0 0 0 0,-1 0 1 0 0,1 1-1 0 0,0 0 0 0 0,0 1 1 0 0,9 1-1 0 0,-5 0-12 0 0,1 0 0 0 0,-1 1-1 0 0,0 0 1 0 0,0 0 0 0 0,0 1 0 0 0,0 1-1 0 0,11 7 1 0 0,-19-11 8 0 0,-1 1 0 0 0,1 0 0 0 0,-1-1 0 0 0,1 1 0 0 0,-1 0 0 0 0,0 0-1 0 0,1 0 1 0 0,-1 0 0 0 0,0 0 0 0 0,0 0 0 0 0,-1 0 0 0 0,1 0 0 0 0,0 0 0 0 0,-1 0 0 0 0,1 0 0 0 0,-1 0-1 0 0,1 4 1 0 0,0 42 67 0 0,-1-35-44 0 0,-1-8-16 0 0,1-1 0 0 0,0 0 0 0 0,-1 1 0 0 0,0-1 1 0 0,0 0-1 0 0,-1 1 0 0 0,1-1 0 0 0,-1 0 0 0 0,1 0 0 0 0,-1 0 0 0 0,-1 0 0 0 0,1-1 0 0 0,0 1 0 0 0,-1 0 0 0 0,0-1 0 0 0,0 0 1 0 0,-6 6-1 0 0,0-2-33 0 0,1-1 0 0 0,-1 0 0 0 0,0-1 0 0 0,0 0 0 0 0,0 0 0 0 0,-15 4 0 0 0,23-8 23 0 0,-1-1-1 0 0,1 1 1 0 0,-1-1-1 0 0,1 1 1 0 0,0-1-1 0 0,-1 1 1 0 0,1-1-1 0 0,-1 0 1 0 0,1 0-1 0 0,-1 0 1 0 0,1 0-1 0 0,-1 0 0 0 0,1 0 1 0 0,0 0-1 0 0,-1-1 1 0 0,1 1-1 0 0,-2-1 1 0 0,2 0-12 0 0,0 1 0 0 0,0-1 0 0 0,1 0 0 0 0,-1 0 0 0 0,0 0 0 0 0,1 0 1 0 0,-1 0-1 0 0,1 0 0 0 0,-1 0 0 0 0,1 0 0 0 0,-1 0 0 0 0,1 0 0 0 0,-1 0 1 0 0,1 0-1 0 0,0 0 0 0 0,0 0 0 0 0,0 0 0 0 0,0-1 0 0 0,0 1 0 0 0,0 0 0 0 0,0 0 1 0 0,0-1-1 0 0,0 1 8 0 0,0-1 1 0 0,1 1 0 0 0,-1 0-1 0 0,0 0 1 0 0,1-1 0 0 0,-1 1 0 0 0,1 0-1 0 0,0 0 1 0 0,-1 0 0 0 0,1 0-1 0 0,0 0 1 0 0,0 0 0 0 0,-1 0-1 0 0,1 0 1 0 0,0 0 0 0 0,0 0 0 0 0,0 0-1 0 0,0 0 1 0 0,0 1 0 0 0,0-1-1 0 0,2-1 1 0 0,31-12-37 0 0,-19 8 58 0 0,75-38-198 0 0,140-93 0 0 0,-221 131 158 0 0,0-1 0 0 0,0-1 0 0 0,-1 0 1 0 0,0 0-1 0 0,-1 0 0 0 0,0-1 0 0 0,9-13 0 0 0,-15 21 46 0 0,-1 0 1 0 0,1 0-1 0 0,0 0 0 0 0,-1-1 0 0 0,1 1 1 0 0,-1 0-1 0 0,1 0 0 0 0,-1 0 0 0 0,1 0 1 0 0,-1-1-1 0 0,0 1 0 0 0,0 0 0 0 0,0 0 1 0 0,1-1-1 0 0,-1 1 0 0 0,0 0 0 0 0,-1 0 1 0 0,1-1-1 0 0,0 1 0 0 0,0 0 1 0 0,0 0-1 0 0,-1-1 0 0 0,1 1 0 0 0,-1-1 1 0 0,0 0 17 0 0,-1 1 0 0 0,1 0 0 0 0,0 0 0 0 0,0 0 0 0 0,-1 0 1 0 0,1 0-1 0 0,-1 0 0 0 0,1 0 0 0 0,-1 0 0 0 0,1 0 0 0 0,-1 1 1 0 0,1-1-1 0 0,-1 0 0 0 0,0 1 0 0 0,-1-1 0 0 0,-7 0 96 0 0,0 0 0 0 0,0 0 0 0 0,0 0 0 0 0,-15 3 0 0 0,21-2-108 0 0,0 1-1 0 0,0 0 1 0 0,1 0 0 0 0,-1 0-1 0 0,0 1 1 0 0,1-1-1 0 0,-1 1 1 0 0,0 0-1 0 0,1 0 1 0 0,0 0-1 0 0,-1 0 1 0 0,1 1 0 0 0,0 0-1 0 0,0-1 1 0 0,1 1-1 0 0,-5 5 1 0 0,2-2 40 0 0,1 1 0 0 0,-1 0-1 0 0,1 0 1 0 0,1 0 0 0 0,-1 0 0 0 0,1 1 0 0 0,-2 8 0 0 0,2-5-49 0 0,1 1 0 0 0,0-1 0 0 0,1 0 1 0 0,0 0-1 0 0,1 1 0 0 0,1-1 0 0 0,-1 0 0 0 0,2 1 1 0 0,3 16-1 0 0,-4-26-24 0 0,0 1 0 0 0,0-1 1 0 0,1 0-1 0 0,-1 0 0 0 0,1 1 0 0 0,-1-1 1 0 0,1 0-1 0 0,0 0 0 0 0,-1 0 0 0 0,1-1 0 0 0,0 1 1 0 0,0 0-1 0 0,1-1 0 0 0,-1 1 0 0 0,0-1 1 0 0,0 0-1 0 0,1 1 0 0 0,-1-1 0 0 0,1-1 1 0 0,-1 1-1 0 0,1 0 0 0 0,2 0 0 0 0,0 0 3 0 0,-1 0-1 0 0,0 0 1 0 0,1-1-1 0 0,-1 1 0 0 0,0-1 1 0 0,1 0-1 0 0,-1-1 0 0 0,0 1 1 0 0,1-1-1 0 0,-1 1 1 0 0,0-1-1 0 0,1-1 0 0 0,4-1 1 0 0,3-5 20 0 0,0 0 1 0 0,0 0 0 0 0,-1-1 0 0 0,0-1-1 0 0,-1 0 1 0 0,0 0 0 0 0,0-1-1 0 0,-1-1 1 0 0,-1 1 0 0 0,0-1 0 0 0,0-1-1 0 0,-1 1 1 0 0,-1-1 0 0 0,6-17-1 0 0,21-37 505 0 0,-33 66-474 0 0,0-1 0 0 0,1 1 1 0 0,-1 0-1 0 0,0 0 0 0 0,1 0 1 0 0,-1 0-1 0 0,0 0 0 0 0,1 0 1 0 0,0 0-1 0 0,-1 0 0 0 0,1 0 1 0 0,0 0-1 0 0,-1 0 0 0 0,1 0 1 0 0,0 0-1 0 0,0 1 0 0 0,0-1 1 0 0,0 0-1 0 0,1 0 1 0 0,-2 1-25 0 0,1 0 0 0 0,0 0 0 0 0,-1 1 0 0 0,1-1 0 0 0,0 0 0 0 0,-1 1 0 0 0,1-1 0 0 0,-1 0 0 0 0,1 1 0 0 0,0-1 0 0 0,-1 1 0 0 0,1-1 0 0 0,-1 1 0 0 0,1-1 0 0 0,-1 1 0 0 0,1 0 0 0 0,-1-1 0 0 0,0 1 0 0 0,1-1 0 0 0,-1 1 0 0 0,0 0 0 0 0,1-1 0 0 0,-1 1 0 0 0,0 0 0 0 0,0-1 0 0 0,0 2 0 0 0,2 5-22 0 0,0-1 0 0 0,-1 0-1 0 0,0 1 1 0 0,0-1 0 0 0,-1 1 0 0 0,0 11 0 0 0,-1-11-15 0 0,1 0-1 0 0,1 0 1 0 0,-1 1 0 0 0,1-1 0 0 0,3 11 0 0 0,4 15-14 0 0,-7-26 22 0 0,1 0-1 0 0,-1 0 1 0 0,1 0-1 0 0,1-1 1 0 0,-1 1-1 0 0,5 7 1 0 0,-6-13 5 0 0,0 1-1 0 0,1-1 1 0 0,-1 0 0 0 0,0 0-1 0 0,1 0 1 0 0,-1 0 0 0 0,1 0-1 0 0,-1 0 1 0 0,1 0 0 0 0,0 0-1 0 0,-1-1 1 0 0,1 1 0 0 0,0-1-1 0 0,-1 1 1 0 0,1-1 0 0 0,0 0-1 0 0,-1 1 1 0 0,1-1 0 0 0,0 0-1 0 0,0 0 1 0 0,-1 0 0 0 0,1-1 0 0 0,0 1-1 0 0,0 0 1 0 0,2-2 0 0 0,1 1-5 0 0,0 0 0 0 0,0 0 1 0 0,0-1-1 0 0,0 0 1 0 0,-1 0-1 0 0,1-1 1 0 0,6-4-1 0 0,22-19 31 0 0,-2-2 0 0 0,0-2 0 0 0,39-49 0 0 0,-65 72 17 0 0,15-14 256 0 0,-17 22-256 0 0,1 1 0 0 0,-1 0 0 0 0,0 0-1 0 0,0 0 1 0 0,0 1 0 0 0,0-1 0 0 0,0 1-1 0 0,-1 0 1 0 0,5 5 0 0 0,16 25 46 0 0,-7-13-73 0 0,-1 2 1 0 0,-1 0-1 0 0,12 26 0 0 0,-25-46-5 0 0,0 1 0 0 0,0-1 0 0 0,0 1 1 0 0,0-1-1 0 0,-1 1 0 0 0,1 0 0 0 0,-1-1 0 0 0,0 1 0 0 0,0 0 0 0 0,0-1 0 0 0,0 1 0 0 0,0 0 0 0 0,0-1 1 0 0,-1 1-1 0 0,1 0 0 0 0,-1-1 0 0 0,0 1 0 0 0,-1 4 0 0 0,0-4-11 0 0,0 0 0 0 0,0 0 0 0 0,-1 0 0 0 0,1-1 0 0 0,0 1 0 0 0,-1 0 0 0 0,0-1 1 0 0,0 0-1 0 0,1 0 0 0 0,-1 1 0 0 0,-1-2 0 0 0,1 1 0 0 0,-4 2 0 0 0,0-1 0 0 0,0 0-1 0 0,0 0 1 0 0,0-1 0 0 0,-1 0 0 0 0,1 0 0 0 0,-1-1 0 0 0,1 1-1 0 0,-16-1 1 0 0,23-1-3 0 0,0 0-1 0 0,-1 0 0 0 0,1-1 1 0 0,-1 1-1 0 0,1 0 1 0 0,-1 0-1 0 0,1 0 1 0 0,0 0-1 0 0,-1-1 1 0 0,1 1-1 0 0,0 0 0 0 0,-1 0 1 0 0,1-1-1 0 0,0 1 1 0 0,-1 0-1 0 0,1-1 1 0 0,0 1-1 0 0,-1 0 0 0 0,1-1 1 0 0,0 1-1 0 0,0-1 1 0 0,0 1-1 0 0,-1 0 1 0 0,1-1-1 0 0,0 1 1 0 0,0-1-1 0 0,0 1 0 0 0,0-1 1 0 0,0 1-1 0 0,0 0 1 0 0,0-1-1 0 0,0 1 1 0 0,0-1-1 0 0,0 1 0 0 0,0-1 1 0 0,0 1-1 0 0,0-1 1 0 0,0 1-1 0 0,0 0 1 0 0,0-1-1 0 0,0 1 1 0 0,1-1-1 0 0,-1 1 0 0 0,0 0 1 0 0,0-1-1 0 0,0 1 1 0 0,1-1-1 0 0,0-1-7 0 0,-1 0 0 0 0,1 0 0 0 0,0 1-1 0 0,0-1 1 0 0,0 0 0 0 0,0 0 0 0 0,0 1 0 0 0,1-1-1 0 0,-1 1 1 0 0,1-1 0 0 0,2-2 0 0 0,1 1 10 0 0,1 1 0 0 0,0-1 1 0 0,0 1-1 0 0,0 0 0 0 0,0 0 1 0 0,0 0-1 0 0,1 1 0 0 0,11-1 0 0 0,57 2 34 0 0,-39 1-44 0 0,10 0 25 0 0,-30 0-3 0 0,0 0-1 0 0,0-1 1 0 0,0-1-1 0 0,0 0 1 0 0,0-1-1 0 0,0-1 0 0 0,0-1 1 0 0,19-7-1 0 0,-17 4 13 0 0,-10 4-2 0 0,1 0 0 0 0,-1 0 0 0 0,1-1 0 0 0,-1-1 0 0 0,0 0 0 0 0,-1 0 0 0 0,1 0 0 0 0,-1-1 0 0 0,13-12 0 0 0,-19 17 2 0 0,0 0 0 0 0,-1 0-1 0 0,1 0 1 0 0,0 0 0 0 0,-1 0 0 0 0,1 0 0 0 0,0 0 0 0 0,-1 0 0 0 0,0 0-1 0 0,1 0 1 0 0,-1-1 0 0 0,0 1 0 0 0,1 0 0 0 0,-1 0 0 0 0,0 0 0 0 0,0 0 0 0 0,0 0-1 0 0,0-1 1 0 0,0 1 0 0 0,0 0 0 0 0,0 0 0 0 0,-1 0 0 0 0,1 0 0 0 0,0-1-1 0 0,-1 0 1 0 0,0 0 13 0 0,-1 0 0 0 0,1 0-1 0 0,-1 0 1 0 0,1 0 0 0 0,-1 1 0 0 0,0-1-1 0 0,0 0 1 0 0,1 1 0 0 0,-1 0-1 0 0,0-1 1 0 0,-4-1 0 0 0,-3-1 57 0 0,0 0 0 0 0,1 1-1 0 0,-1 0 1 0 0,-18-3 0 0 0,19 5-29 0 0,0 0 0 0 0,0 0-1 0 0,-1 1 1 0 0,1 0 0 0 0,0 0 0 0 0,0 1-1 0 0,0 0 1 0 0,-1 0 0 0 0,1 1 0 0 0,1 0-1 0 0,-1 0 1 0 0,0 1 0 0 0,0 0 0 0 0,1 1-1 0 0,0-1 1 0 0,0 2 0 0 0,0-1 0 0 0,0 1-1 0 0,-9 8 1 0 0,9-7-25 0 0,0 0 0 0 0,1 1 0 0 0,0 0 0 0 0,-7 9 0 0 0,12-14-93 0 0,-1 0 0 0 0,1 0 0 0 0,0 0 0 0 0,0 0 0 0 0,0 0 0 0 0,0 0 0 0 0,0 1 0 0 0,0-1 0 0 0,1 0 0 0 0,-1 0 0 0 0,1 1 0 0 0,-1-1 0 0 0,1 0 0 0 0,0 1 0 0 0,0-1 0 0 0,0 0 0 0 0,0 1 0 0 0,1-1 0 0 0,-1 0 0 0 0,1 1 0 0 0,0 2 0 0 0,10 5-2007 0 0,-2-5-2742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1 584 12643 0 0,'0'0'1525'0'0,"8"-28"-1515"0"0,25-91-8 0 0,-25 94 59 0 0,-1-1 0 0 0,-1 1-1 0 0,3-32 1 0 0,-8 48-20 0 0,4-95 1115 0 0,-4 67 225 0 0,7-55-1 0 0,-7 88-1299 0 0,-1-1 101 0 0,1 0 0 0 0,0 0 0 0 0,1 0 0 0 0,-1 0 1 0 0,1 0-1 0 0,3-6 0 0 0,-4 10-154 0 0,0 0 0 0 0,0-1-1 0 0,0 1 1 0 0,0 0 0 0 0,0 0 0 0 0,0 0 0 0 0,1 0-1 0 0,-1 0 1 0 0,0 0 0 0 0,1 0 0 0 0,-1 0 0 0 0,1 1-1 0 0,-1-1 1 0 0,1 1 0 0 0,-1-1 0 0 0,1 1 0 0 0,0-1-1 0 0,-1 1 1 0 0,1 0 0 0 0,-1 0 0 0 0,1 0 0 0 0,0 0 0 0 0,1 0-1 0 0,1 0 64 0 0,0 0 0 0 0,0 0 0 0 0,0 0 1 0 0,0 1-1 0 0,0 0 0 0 0,-1 0 0 0 0,1 0 0 0 0,0 0 0 0 0,-1 0 0 0 0,1 1 0 0 0,-1 0 0 0 0,1 0 0 0 0,-1 0 0 0 0,0 0 0 0 0,1 0 0 0 0,-1 0 0 0 0,0 1 0 0 0,2 3 0 0 0,2 3 244 0 0,-1-1-1 0 0,0 2 0 0 0,0-1 1 0 0,8 21-1 0 0,-6-13-99 0 0,-3-4-29 0 0,-1-1-1 0 0,0 1 1 0 0,3 24 0 0 0,2 8 119 0 0,-4-21-133 0 0,-1 0 0 0 0,2 48-1 0 0,2 13-7 0 0,10 1-224 0 0,-18-85 3 0 0,2 4-368 0 0,-1 1-1 0 0,1-1 1 0 0,-1 1-1 0 0,0 10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0 0 0,'0'0'12960'0'0,"4"-21"-11972"0"0,11-63-132 0 0,-13 77-647 0 0,-1 0 0 0 0,1 0-1 0 0,1 1 1 0 0,-1-1-1 0 0,1 1 1 0 0,0-1 0 0 0,0 1-1 0 0,1 0 1 0 0,0 0-1 0 0,0 0 1 0 0,0 1-1 0 0,1 0 1 0 0,0 0 0 0 0,10-9-1 0 0,8-8 196 0 0,-11 9-267 0 0,0 2-1 0 0,0 0 1 0 0,1 0-1 0 0,1 1 1 0 0,22-12-1 0 0,-35 21-114 0 0,1 0 1 0 0,-1 0-1 0 0,0 1 0 0 0,1-1 0 0 0,-1 1 0 0 0,0-1 1 0 0,1 1-1 0 0,-1-1 0 0 0,1 1 0 0 0,-1 0 1 0 0,1 0-1 0 0,-1-1 0 0 0,1 1 0 0 0,-1 0 0 0 0,0 1 1 0 0,1-1-1 0 0,-1 0 0 0 0,1 0 0 0 0,-1 0 0 0 0,1 1 1 0 0,-1-1-1 0 0,0 1 0 0 0,1-1 0 0 0,-1 1 1 0 0,0 0-1 0 0,1 0 0 0 0,-1-1 0 0 0,0 1 0 0 0,0 0 1 0 0,0 0-1 0 0,0 0 0 0 0,0 0 0 0 0,0 0 1 0 0,0 0-1 0 0,0 1 0 0 0,0-1 0 0 0,0 0 0 0 0,0 0 1 0 0,-1 1-1 0 0,1-1 0 0 0,-1 0 0 0 0,1 3 1 0 0,3 7 102 0 0,-1 0 0 0 0,0 0 0 0 0,-1 0 0 0 0,2 18 0 0 0,-2-8-38 0 0,4 33 76 0 0,-5-34-67 0 0,8 37 0 0 0,-8-57-84 0 0,-1 1 0 0 0,0 0 1 0 0,0 0-1 0 0,0-1 0 0 0,0 1 0 0 0,1 0 0 0 0,-1-1 0 0 0,0 1 1 0 0,1 0-1 0 0,-1-1 0 0 0,0 1 0 0 0,1 0 0 0 0,-1-1 0 0 0,1 1 0 0 0,-1-1 1 0 0,1 1-1 0 0,-1 0 0 0 0,1-1 0 0 0,0 0 0 0 0,-1 1 0 0 0,2 0 0 0 0,-2-1 7 0 0,1 0-1 0 0,-1 0 0 0 0,1 0 0 0 0,0 0 1 0 0,-1 0-1 0 0,1-1 0 0 0,-1 1 1 0 0,1 0-1 0 0,-1 0 0 0 0,1 0 0 0 0,0-1 1 0 0,-1 1-1 0 0,1 0 0 0 0,-1-1 0 0 0,1 1 1 0 0,-1 0-1 0 0,0-1 0 0 0,1 1 0 0 0,-1-1 1 0 0,1 1-1 0 0,-1-1 0 0 0,23-34 711 0 0,-18 25-634 0 0,12-17 142 0 0,-10 15-175 0 0,1 0 1 0 0,0 0-1 0 0,0 1 0 0 0,16-16 1 0 0,-15 18-34 0 0,-8 8-25 0 0,0-1-1 0 0,1 1 0 0 0,-1-1 0 0 0,1 1 1 0 0,-1-1-1 0 0,1 1 0 0 0,0 0 0 0 0,0 0 1 0 0,-1 0-1 0 0,1 0 0 0 0,0 0 0 0 0,0 0 1 0 0,0 0-1 0 0,0 0 0 0 0,0 1 0 0 0,0-1 1 0 0,4 1-1 0 0,-6 0 2 0 0,1 0 0 0 0,0 0 0 0 0,0 0 0 0 0,0 0 0 0 0,0 0 0 0 0,-1 1 1 0 0,1-1-1 0 0,0 0 0 0 0,0 1 0 0 0,0-1 0 0 0,-1 0 0 0 0,1 1 0 0 0,0-1 0 0 0,-1 1 0 0 0,1-1 0 0 0,0 1 0 0 0,-1-1 0 0 0,1 1 0 0 0,0 0 0 0 0,-1-1 1 0 0,1 1-1 0 0,-1 0 0 0 0,0 0 0 0 0,1 1 0 0 0,6 20 89 0 0,-5-15-67 0 0,7 40 19 0 0,-8-40-45 0 0,-1 0-1 0 0,2 0 0 0 0,-1 0 0 0 0,1 0 0 0 0,0 0 0 0 0,0 0 1 0 0,1 0-1 0 0,0-1 0 0 0,5 8 0 0 0,-7-12-3 0 0,0 0-1 0 0,1 0 1 0 0,-1 1 0 0 0,1-1-1 0 0,0 0 1 0 0,0 0-1 0 0,-1 0 1 0 0,1-1 0 0 0,1 1-1 0 0,-1 0 1 0 0,0-1-1 0 0,0 0 1 0 0,0 1 0 0 0,1-1-1 0 0,-1 0 1 0 0,1 0 0 0 0,-1 0-1 0 0,1 0 1 0 0,-1-1-1 0 0,1 1 1 0 0,0-1 0 0 0,-1 1-1 0 0,1-1 1 0 0,0 0-1 0 0,3-1 1 0 0,1 1-3 0 0,0-1 0 0 0,0 0 0 0 0,0-1-1 0 0,0 1 1 0 0,0-1 0 0 0,0-1 0 0 0,-1 1 0 0 0,1-1 0 0 0,-1 0-1 0 0,0-1 1 0 0,0 0 0 0 0,0 0 0 0 0,8-6 0 0 0,5-7 23 0 0,-1-1 1 0 0,22-27 0 0 0,-36 40 4 0 0,0 0 1 0 0,0-1 0 0 0,0 0 0 0 0,-1 0-1 0 0,0 0 1 0 0,0 0 0 0 0,-1 0 0 0 0,0-1-1 0 0,0 1 1 0 0,0-1 0 0 0,-1 1 0 0 0,0-1-1 0 0,0 0 1 0 0,-1 1 0 0 0,0-13 0 0 0,0 19-14 0 0,0 0 0 0 0,0 0 0 0 0,0-1 1 0 0,0 1-1 0 0,0 0 0 0 0,0 0 0 0 0,0-1 1 0 0,0 1-1 0 0,0 0 0 0 0,0 0 0 0 0,0-1 1 0 0,0 1-1 0 0,0 0 0 0 0,0 0 0 0 0,0-1 1 0 0,0 1-1 0 0,0 0 0 0 0,0 0 0 0 0,-1 0 1 0 0,1-1-1 0 0,0 1 0 0 0,0 0 0 0 0,0 0 1 0 0,0 0-1 0 0,-1-1 0 0 0,1 1 0 0 0,0 0 0 0 0,0 0 1 0 0,0 0-1 0 0,-1 0 0 0 0,1 0 0 0 0,0-1 1 0 0,0 1-1 0 0,0 0 0 0 0,-1 0 0 0 0,1 0 1 0 0,0 0-1 0 0,0 0 0 0 0,-1 0 0 0 0,1 0 1 0 0,0 0-1 0 0,0 0 0 0 0,-1 0 0 0 0,1 0 1 0 0,0 0-1 0 0,0 0 0 0 0,-1 0 0 0 0,1 0 1 0 0,0 0-1 0 0,0 0 0 0 0,-1 0 0 0 0,1 1 0 0 0,0-1 1 0 0,0 0-1 0 0,0 0 0 0 0,-1 0 0 0 0,1 0 1 0 0,0 1-1 0 0,-13 9 270 0 0,5 2-195 0 0,2 0 0 0 0,0 0-1 0 0,0 1 1 0 0,1 0 0 0 0,1 0 0 0 0,0 0 0 0 0,-4 21 0 0 0,6-20 3 0 0,0 1 1 0 0,1-1-1 0 0,0 19 0 0 0,1-28-74 0 0,1 0 0 0 0,-1 0 0 0 0,1 0 0 0 0,0 0 0 0 0,0 0 0 0 0,1 0 0 0 0,-1 0 0 0 0,1-1 0 0 0,0 1 0 0 0,0-1 0 0 0,1 1 1 0 0,4 6-1 0 0,-4-8-35 0 0,-1-1 0 0 0,0 1 0 0 0,1-1 0 0 0,0 0 1 0 0,-1 0-1 0 0,1 0 0 0 0,0 0 0 0 0,0 0 0 0 0,0-1 1 0 0,0 1-1 0 0,1-1 0 0 0,-1 0 0 0 0,0 0 0 0 0,1 0 1 0 0,-1 0-1 0 0,5 0 0 0 0,-2-1-2 0 0,0 0 0 0 0,0 0 1 0 0,-1-1-1 0 0,1 1 0 0 0,0-1 0 0 0,0-1 0 0 0,0 1 1 0 0,9-5-1 0 0,-2 0-949 0 0,1 0 0 0 0,19-14 1 0 0,15-15-7511 0 0,-28 18-3297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39 0 0 0,'0'0'212'0'0,"-13"27"223"0"0,-38 80-34 0 0,49-104-367 0 0,0 0 0 0 0,1 1 0 0 0,0-1-1 0 0,-1 0 1 0 0,1 1 0 0 0,0-1 0 0 0,0 1 0 0 0,1-1-1 0 0,-1 1 1 0 0,1 0 0 0 0,0-1 0 0 0,0 1 0 0 0,0 6-1 0 0,1-8 11 0 0,0-1 0 0 0,0 0 0 0 0,-1 1 0 0 0,1-1-1 0 0,0 0 1 0 0,0 0 0 0 0,0 0 0 0 0,0 0 0 0 0,1 0-1 0 0,-1 0 1 0 0,0 0 0 0 0,0 0 0 0 0,0 0 0 0 0,1-1-1 0 0,-1 1 1 0 0,1 0 0 0 0,1 0 0 0 0,4 2 404 0 0,-3-1-261 0 0,-1-1 0 0 0,1 0 0 0 0,-1 0 0 0 0,1 0 0 0 0,0 0 0 0 0,0-1 0 0 0,-1 0 0 0 0,1 0 0 0 0,0 0 0 0 0,0 0 0 0 0,0 0 0 0 0,-1-1 0 0 0,1 1 1 0 0,0-1-1 0 0,-1 0 0 0 0,6-2 0 0 0,-2 0 120 0 0,-1 1 0 0 0,-1-1 0 0 0,1 0 0 0 0,0 0 0 0 0,-1-1 0 0 0,1 0 0 0 0,-1 0 0 0 0,7-8 0 0 0,-2 2 223 0 0,5-6 389 0 0,0-1-1 0 0,17-27 0 0 0,-28 38-560 0 0,0-1 0 0 0,-1 0 1 0 0,0 1-1 0 0,0-2 1 0 0,-1 1-1 0 0,1 0 0 0 0,-2 0 1 0 0,1-1-1 0 0,-1 1 0 0 0,0-1 1 0 0,0-7-1 0 0,-1 14-260 0 0,-1-1 0 0 0,1 1 0 0 0,0-1 0 0 0,0 1 0 0 0,-1 0 0 0 0,1-1 0 0 0,-1 1 0 0 0,1 0 0 0 0,-1-1 0 0 0,1 1 0 0 0,-1 0 0 0 0,0 0 0 0 0,0 0 0 0 0,1 0 0 0 0,-1 0 0 0 0,0-1 0 0 0,0 1 0 0 0,0 1-1 0 0,0-1 1 0 0,0 0 0 0 0,-1 0 0 0 0,1 0 0 0 0,0 1 0 0 0,0-1 0 0 0,0 0 0 0 0,-1 1 0 0 0,1-1 0 0 0,0 1 0 0 0,-1-1 0 0 0,1 1 0 0 0,-3 0 0 0 0,2-1-59 0 0,0 1-1 0 0,0 0 1 0 0,-1-1-1 0 0,1 1 1 0 0,0 0-1 0 0,0 1 1 0 0,-1-1 0 0 0,1 0-1 0 0,0 1 1 0 0,0-1-1 0 0,-1 1 1 0 0,1 0-1 0 0,0-1 1 0 0,0 1-1 0 0,0 0 1 0 0,0 0 0 0 0,0 1-1 0 0,-2 1 1 0 0,0 0-34 0 0,1 0 0 0 0,0 1 0 0 0,0 0 0 0 0,0 0 0 0 0,0 0 0 0 0,1 0 0 0 0,0 0 0 0 0,0 0 0 0 0,0 1 0 0 0,0-1 0 0 0,1 1 0 0 0,-2 5 0 0 0,-1 30-2374 0 0,4-13-4374 0 0,0-9-451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 0 0 0,'0'0'14174'0'0,"3"-6"-12758"0"0,-2 21-1180 0 0,0 0 0 0 0,-1 0 0 0 0,0 0 0 0 0,-5 27 0 0 0,5-34-197 0 0,-6 42 52 0 0,-10 161 93 0 0,16-206-193 0 0,0 0 1 0 0,0 0-1 0 0,1-1 1 0 0,-1 1-1 0 0,1 0 0 0 0,1 0 1 0 0,-1-1-1 0 0,1 1 1 0 0,-1-1-1 0 0,1 1 1 0 0,1-1-1 0 0,-1 0 1 0 0,1 0-1 0 0,4 6 1 0 0,-5-7 7 0 0,0-1 1 0 0,1 0 0 0 0,-1-1-1 0 0,0 1 1 0 0,1 0 0 0 0,-1-1-1 0 0,1 1 1 0 0,0-1 0 0 0,0 0-1 0 0,-1 0 1 0 0,1 0 0 0 0,0 0-1 0 0,0 0 1 0 0,0-1 0 0 0,0 1 0 0 0,0-1-1 0 0,0 0 1 0 0,0 0 0 0 0,0 0-1 0 0,0 0 1 0 0,0 0 0 0 0,0-1-1 0 0,0 1 1 0 0,5-3 0 0 0,4-2 44 0 0,0 0 1 0 0,0-1 0 0 0,0-1-1 0 0,-1 0 1 0 0,0 0 0 0 0,0-1 0 0 0,-1-1-1 0 0,0 0 1 0 0,10-11 0 0 0,-14 15-11 0 0,4-2 150 0 0,-4 9 281 0 0,-3 20 578 0 0,0-1-997 0 0,-3-19-51 0 0,0 0 0 0 0,1-1-1 0 0,-1 1 1 0 0,1 0 0 0 0,0-1 0 0 0,-1 1 0 0 0,1 0 0 0 0,0-1 0 0 0,0 1 0 0 0,0-1-1 0 0,0 1 1 0 0,0-1 0 0 0,1 0 0 0 0,-1 0 0 0 0,0 1 0 0 0,1-1 0 0 0,-1 0 0 0 0,0 0-1 0 0,1 0 1 0 0,0 0 0 0 0,-1 0 0 0 0,1-1 0 0 0,-1 1 0 0 0,1 0 0 0 0,0-1 0 0 0,-1 1 0 0 0,1-1-1 0 0,0 0 1 0 0,0 1 0 0 0,2-1 0 0 0,-1 0 9 0 0,-1 0 0 0 0,1 0 0 0 0,-1 0 0 0 0,1 0 0 0 0,-1-1 0 0 0,1 1 0 0 0,-1-1 0 0 0,1 1 0 0 0,-1-1 0 0 0,1 0 0 0 0,-1 0-1 0 0,0 0 1 0 0,0 0 0 0 0,0 0 0 0 0,1-1 0 0 0,-1 1 0 0 0,0-1 0 0 0,0 1 0 0 0,-1-1 0 0 0,1 0 0 0 0,0 0 0 0 0,-1 0 0 0 0,1 0 0 0 0,-1 0 0 0 0,1 0 0 0 0,0-3 0 0 0,7-11 24 0 0,-8 14-21 0 0,0 1 0 0 0,0-1 0 0 0,0 0-1 0 0,0 0 1 0 0,0 0 0 0 0,0 0 0 0 0,-1 0 0 0 0,1 0 0 0 0,-1 0-1 0 0,1 0 1 0 0,-1 0 0 0 0,0 0 0 0 0,0-3 0 0 0,0 0 38 0 0,-2-1-1 0 0,1 1 1 0 0,0-1 0 0 0,-1 1-1 0 0,0 0 1 0 0,-1-1 0 0 0,1 1 0 0 0,-1 1-1 0 0,0-1 1 0 0,0 0 0 0 0,0 1 0 0 0,-1-1-1 0 0,1 1 1 0 0,-1 0 0 0 0,0 0 0 0 0,0 0-1 0 0,-1 1 1 0 0,1-1 0 0 0,-1 1 0 0 0,0 0-1 0 0,0 1 1 0 0,0-1 0 0 0,0 1 0 0 0,0 0-1 0 0,0 0 1 0 0,-1 0 0 0 0,1 1 0 0 0,-7-1-1 0 0,10 2-13 0 0,1 0-1 0 0,0 0 1 0 0,-1 0-1 0 0,1 0 1 0 0,0 1-1 0 0,-1-1 1 0 0,1 0-1 0 0,0 1 0 0 0,0-1 1 0 0,0 1-1 0 0,-1-1 1 0 0,1 1-1 0 0,0 0 1 0 0,0-1-1 0 0,0 1 1 0 0,0 0-1 0 0,0 0 1 0 0,0 0-1 0 0,0 0 1 0 0,0 0-1 0 0,-1 1 0 0 0,1 0-2 0 0,0 1-1 0 0,-1-1 0 0 0,1 1 0 0 0,0 0 1 0 0,0-1-1 0 0,1 1 0 0 0,-1 0 0 0 0,1-1 0 0 0,-1 6 1 0 0,0 0 20 0 0,1 0-1 0 0,1 0 1 0 0,-1 0 0 0 0,1 0 0 0 0,4 16 0 0 0,-1-11 31 0 0,1 0 1 0 0,0-1-1 0 0,1 1 0 0 0,0-1 1 0 0,1-1-1 0 0,0 1 0 0 0,1-1 1 0 0,18 19-1 0 0,-21-24-68 0 0,1 0 0 0 0,1 0 0 0 0,-1-1 0 0 0,1 0 0 0 0,0-1 0 0 0,0 1 0 0 0,1-2 0 0 0,-1 1 0 0 0,1-1 0 0 0,0 0 0 0 0,0 0 0 0 0,0-1 0 0 0,0 0 0 0 0,0 0 0 0 0,13 0 0 0 0,-7-2-228 0 0,-1 0 1 0 0,1-1 0 0 0,0-1 0 0 0,-1 0 0 0 0,1-1 0 0 0,-1 0-1 0 0,14-5 1 0 0,10-8-3351 0 0,-1-3-3867 0 0,-19 9-2491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0 0 0,'0'0'2339'0'0,"21"6"358"0"0,-18-8-2376 0 0,0 0 0 0 0,0 0-1 0 0,0 0 1 0 0,-1 0 0 0 0,1 0 0 0 0,-1 0 0 0 0,1-1 0 0 0,-1 1 0 0 0,0-1 0 0 0,0 0 0 0 0,2-4-1 0 0,13-14 920 0 0,-9 13-985 0 0,0 0 0 0 0,0-1 0 0 0,-1 0 0 0 0,0 0 0 0 0,0 0-1 0 0,-1-1 1 0 0,8-16 2990 0 0,-16 32-1540 0 0,-4 24-928 0 0,-11 39-1194 0 0,16-67 414 0 0,1 0 0 0 0,-1 1-1 0 0,1-1 1 0 0,-1 1 0 0 0,1-1 0 0 0,0 1 0 0 0,0-1 0 0 0,0 1 0 0 0,0-1 0 0 0,1 1 0 0 0,-1-1 0 0 0,1 0 0 0 0,-1 1 0 0 0,1-1-1 0 0,0 1 1 0 0,0-1 0 0 0,1 3 0 0 0,-1-4-4 0 0,0 0-1 0 0,0 0 1 0 0,0 0-1 0 0,-1 0 1 0 0,1 0-1 0 0,1-1 1 0 0,-1 1-1 0 0,0 0 1 0 0,0-1-1 0 0,0 1 1 0 0,0 0-1 0 0,0-1 0 0 0,1 1 1 0 0,-1-1-1 0 0,0 0 1 0 0,0 1-1 0 0,1-1 1 0 0,-1 0-1 0 0,0 0 1 0 0,0 0-1 0 0,1 0 1 0 0,-1 0-1 0 0,0 0 1 0 0,1 0-1 0 0,-1 0 1 0 0,0 0-1 0 0,1-1 1 0 0,-1 1-1 0 0,0-1 1 0 0,0 1-1 0 0,0-1 1 0 0,1 1-1 0 0,-1-1 0 0 0,2-1 1 0 0,8-5 25 0 0,0 0 1 0 0,0 0-1 0 0,0-1 1 0 0,-1-1-1 0 0,0 0 1 0 0,11-13-1 0 0,45-65 528 0 0,-64 85-430 0 0,0 0 1 0 0,-1 0-1 0 0,1-1 1 0 0,-1 1-1 0 0,0 0 0 0 0,0-1 1 0 0,1 1-1 0 0,-1 0 1 0 0,-1-1-1 0 0,1 0 1 0 0,0 1-1 0 0,-1-1 1 0 0,1 1-1 0 0,-1-1 0 0 0,0-3 570 0 0,-4 34-758 0 0,2-17 92 0 0,0-1 0 0 0,0 1-1 0 0,1 0 1 0 0,0 0 0 0 0,2 20-1 0 0,-1-10-50 0 0,0-20 25 0 0,0 1 1 0 0,1-1-1 0 0,-1 0 1 0 0,0 0-1 0 0,1 1 1 0 0,-1-1-1 0 0,1 0 1 0 0,-1 0-1 0 0,1 0 0 0 0,-1 0 1 0 0,1 1-1 0 0,0-1 1 0 0,0 0-1 0 0,0 0 1 0 0,-1 0-1 0 0,1 0 1 0 0,0-1-1 0 0,0 1 0 0 0,0 0 1 0 0,0 0-1 0 0,0-1 1 0 0,1 1-1 0 0,-1 0 1 0 0,0-1-1 0 0,0 1 1 0 0,0-1-1 0 0,1 1 1 0 0,-1-1-1 0 0,0 0 0 0 0,0 0 1 0 0,3 1-1 0 0,-2-1 7 0 0,1 0-1 0 0,-1 1 1 0 0,1-1-1 0 0,-1 0 1 0 0,0 0-1 0 0,1-1 1 0 0,-1 1-1 0 0,1 0 1 0 0,-1-1-1 0 0,0 1 1 0 0,1-1-1 0 0,-1 0 1 0 0,0 0-1 0 0,0 0 1 0 0,1 0-1 0 0,2-3 1 0 0,29-27 115 0 0,36-44 1 0 0,-69 74-114 0 0,4-5 36 0 0,0 0 0 0 0,1 0 0 0 0,-1 0 0 0 0,1 1 0 0 0,1-1 0 0 0,7-4 0 0 0,12 2 251 0 0,-25 8-287 0 0,0 0-1 0 0,0 0 0 0 0,0 0 1 0 0,0 0-1 0 0,1 0 0 0 0,-1 0 1 0 0,0 0-1 0 0,0 0 0 0 0,0 1 1 0 0,0-1-1 0 0,0 0 0 0 0,-1 1 0 0 0,1-1 1 0 0,0 1-1 0 0,0-1 0 0 0,0 1 1 0 0,0-1-1 0 0,0 1 0 0 0,0 0 1 0 0,-1-1-1 0 0,1 1 0 0 0,0 0 0 0 0,-1-1 1 0 0,2 2-1 0 0,11 13 25 0 0,-11-13-15 0 0,0 0 0 0 0,0 0 0 0 0,0 0 0 0 0,0 1 0 0 0,0-1 0 0 0,-1 0 0 0 0,1 1 0 0 0,2 4 0 0 0,-2 0 25 0 0,2 1 26 0 0,-1 1-1 0 0,0-1 1 0 0,0 1-1 0 0,-1-1 1 0 0,0 1-1 0 0,0 13 1 0 0,9-25-133 0 0,22-16-135 0 0,-29 18 197 0 0,2 1 5 0 0,5-2 42 0 0,-10 2-60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4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13547 0 0,'0'0'4273'0'0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4 338 0 0 0,'0'0'2842'0'0,"-3"-12"2092"0"0,14 1-4042 0 0,0-1-1 0 0,1 2 1 0 0,13-10-1 0 0,-2 1-88 0 0,-20 17-747 0 0,0 0-1 0 0,-1 0 1 0 0,1 0-1 0 0,0 0 1 0 0,0 0-1 0 0,0 0 1 0 0,0 1-1 0 0,0-1 1 0 0,1 1 0 0 0,-1 0-1 0 0,5-1 1 0 0,13 0 3107 0 0,-20 2-3025 0 0,10 9 1129 0 0,-11-8-1234 0 0,0-1-29 0 0,0 1-1 0 0,1 0 1 0 0,-1-1 0 0 0,0 1-1 0 0,0 0 1 0 0,1-1 0 0 0,-1 1-1 0 0,0-1 1 0 0,1 1 0 0 0,-1-1-1 0 0,1 1 1 0 0,-1 0-1 0 0,1-1 1 0 0,-1 0 0 0 0,1 1-1 0 0,-1-1 1 0 0,1 1 0 0 0,0 0-1 0 0,-1-1-1 0 0,2 3 36 0 0,0 0 1 0 0,0 0 0 0 0,-1 0 0 0 0,1 0-1 0 0,-1 0 1 0 0,0 0 0 0 0,0 0 0 0 0,0 1-1 0 0,0 3 1 0 0,6 14 95 0 0,-6-17-151 0 0,0-2 9 0 0,-1-1 1 0 0,1 1-1 0 0,-1 0 0 0 0,1-1 1 0 0,-1 1-1 0 0,1-1 0 0 0,0 1 1 0 0,0-1-1 0 0,0 0 1 0 0,0 1-1 0 0,0-1 0 0 0,0 0 1 0 0,0 0-1 0 0,0 0 0 0 0,1 0 1 0 0,-1 0-1 0 0,0 0 0 0 0,1 0 1 0 0,-1 0-1 0 0,1 0 0 0 0,2 1 1 0 0,3 0-57 0 0,-3-1 46 0 0,-1 1 0 0 0,1-1 0 0 0,-1 0 0 0 0,1-1-1 0 0,0 1 1 0 0,7-1 0 0 0,-8 0 33 0 0,0 0 0 0 0,1-1-1 0 0,-1 0 1 0 0,0 1 0 0 0,0-1 0 0 0,1 0-1 0 0,-1-1 1 0 0,0 1 0 0 0,0-1 0 0 0,-1 1-1 0 0,1-1 1 0 0,0 0 0 0 0,0 0 0 0 0,-1 0-1 0 0,1 0 1 0 0,3-5 0 0 0,4-4 61 0 0,0-2 1 0 0,11-18 0 0 0,0 1-58 0 0,-9 11 6 0 0,-11 17 17 0 0,1-1 0 0 0,-1 0 0 0 0,1 1 0 0 0,0-1 0 0 0,0 1 0 0 0,0-1 0 0 0,0 1 0 0 0,5-4 0 0 0,-7 6 49 0 0,9 1-116 0 0,-8-1 23 0 0,1 0 0 0 0,-1 0 1 0 0,1 0-1 0 0,-1 0 0 0 0,1 0 0 0 0,-1 0 0 0 0,1 1 0 0 0,-1-1 1 0 0,1 1-1 0 0,-1-1 0 0 0,0 1 0 0 0,1-1 0 0 0,-1 1 0 0 0,3 1 1 0 0,2 5 34 0 0,-1-2-19 0 0,0 0-1 0 0,0 1 1 0 0,0 0-1 0 0,-1 0 1 0 0,1 0-1 0 0,4 11 1 0 0,6 5-21 0 0,-13-19 16 0 0,0-1 0 0 0,0 1 0 0 0,0-1 0 0 0,0 1 0 0 0,-1 0-1 0 0,1 0 1 0 0,-1 0 0 0 0,2 5 0 0 0,-2-6 58 0 0,0 1 0 0 0,-1-1 0 0 0,1 1 0 0 0,-1-1 0 0 0,1 1 0 0 0,-1 0-1 0 0,0-1 1 0 0,0 1 0 0 0,0-1 0 0 0,0 1 0 0 0,-1 3 0 0 0,0-4-48 0 0,0-1 0 0 0,0 0 0 0 0,0 0 1 0 0,0 0-1 0 0,0 0 0 0 0,0 0 0 0 0,0 0 0 0 0,0 0 0 0 0,0 0 0 0 0,0 0 0 0 0,0 0 1 0 0,-1 0-1 0 0,1-1 0 0 0,0 1 0 0 0,-1-1 0 0 0,1 1 0 0 0,0-1 0 0 0,-1 1 0 0 0,1-1 1 0 0,-1 0-1 0 0,1 0 0 0 0,-3 1 0 0 0,-17 5-160 0 0,33-12-1130 0 0,-7 2 1229 0 0,24-14-160 0 0,44-36 0 0 0,-57 40 97 0 0,-9 9 26 0 0,-1-1-1 0 0,1 0 1 0 0,-1 0 0 0 0,10-13 0 0 0,49-58 47 0 0,-58 67 31 0 0,-2 4 16 0 0,-1 0 0 0 0,0-1 1 0 0,0 1-1 0 0,0-1 0 0 0,2-8 0 0 0,2 1 52 0 0,-7 13-54 0 0,0-1-1 0 0,0 1 1 0 0,0 0-1 0 0,0-1 1 0 0,-1 1 0 0 0,1-1-1 0 0,0 1 1 0 0,-1-1-1 0 0,1 1 1 0 0,-1-1-1 0 0,0 1 1 0 0,1-1 0 0 0,-1-2-1 0 0,2-12 155 0 0,-2 15-126 0 0,1 0-1 0 0,-1 0 1 0 0,0 0 0 0 0,1 0-1 0 0,-1-1 1 0 0,0 1-1 0 0,0 0 1 0 0,0 0 0 0 0,0 0-1 0 0,0 0 1 0 0,0-1 0 0 0,0 1-1 0 0,0 0 1 0 0,0 0-1 0 0,0 0 1 0 0,-1 0 0 0 0,1 0-1 0 0,0 0 1 0 0,-1 0 0 0 0,1-1-1 0 0,-1 1 1 0 0,0 0 0 0 0,1 0-1 0 0,-1 1 1 0 0,0-1-1 0 0,1 0 1 0 0,-1 0 0 0 0,0 0-1 0 0,0 0 1 0 0,0 1 0 0 0,0-1-1 0 0,0 0 1 0 0,-1 0-1 0 0,0 0-28 0 0,0 0 0 0 0,0 0 0 0 0,0 0 0 0 0,0 1 0 0 0,-1-1 0 0 0,1 1 0 0 0,0-1 0 0 0,0 1 0 0 0,0 0 0 0 0,0 0 0 0 0,-1 0 0 0 0,1 0 0 0 0,0 0 0 0 0,0 0-1 0 0,0 1 1 0 0,-1-1 0 0 0,1 1 0 0 0,0-1 0 0 0,0 1 0 0 0,0 0 0 0 0,0 0 0 0 0,0 0 0 0 0,0 0 0 0 0,0 0 0 0 0,1 1 0 0 0,-1-1 0 0 0,0 0 0 0 0,-1 3 0 0 0,-1 0-35 0 0,1 0 0 0 0,1 0 1 0 0,-1 1-1 0 0,0-1 0 0 0,1 1 1 0 0,0 0-1 0 0,0-1 1 0 0,1 1-1 0 0,-1 0 0 0 0,1 0 1 0 0,-1 7-1 0 0,1-5 16 0 0,0 0 0 0 0,1 1 0 0 0,0-1 0 0 0,0 1 0 0 0,0-1 0 0 0,1 1 0 0 0,3 10 0 0 0,-3-14 0 0 0,0 1-1 0 0,1-1 1 0 0,-1 0 0 0 0,1 0-1 0 0,0 0 1 0 0,0 0 0 0 0,1-1-1 0 0,-1 1 1 0 0,1-1 0 0 0,0 1-1 0 0,0-1 1 0 0,0 0 0 0 0,5 4-1 0 0,-3-3 36 0 0,0 0-1 0 0,0-1 1 0 0,0 1-1 0 0,0-1 0 0 0,0 0 1 0 0,1-1-1 0 0,0 1 0 0 0,-1-1 1 0 0,1 0-1 0 0,0-1 0 0 0,0 1 1 0 0,0-1-1 0 0,0 0 0 0 0,0-1 1 0 0,1 1-1 0 0,-1-1 0 0 0,0 0 1 0 0,0-1-1 0 0,6-1 0 0 0,-8 1 59 0 0,0-1 1 0 0,0 0-1 0 0,0-1 0 0 0,-1 1 0 0 0,1-1 0 0 0,-1 1 1 0 0,0-1-1 0 0,4-4 0 0 0,1 0 125 0 0,-3-4 30 0 0,-5 11-231 0 0,1-1 1 0 0,-1 0-1 0 0,0 0 0 0 0,0 1 0 0 0,0-1 1 0 0,1 0-1 0 0,-1 1 0 0 0,0-1 1 0 0,0 1-1 0 0,1-1 0 0 0,-1 0 1 0 0,1 1-1 0 0,-1-1 0 0 0,1 1 0 0 0,-1-1 1 0 0,1 1-1 0 0,-1-1 0 0 0,1 1 1 0 0,0-1-1 0 0,17-17 186 0 0,-16 15-187 0 0,1 0-1 0 0,0 0 0 0 0,-1 0 0 0 0,1 1 0 0 0,0-1 0 0 0,4-2 0 0 0,63-43-185 0 0,-61 42 164 0 0,-8 5 12 0 0,0 0 1 0 0,1 0 0 0 0,-1 0 0 0 0,0 1 0 0 0,1-1-1 0 0,-1 0 1 0 0,1 1 0 0 0,-1-1 0 0 0,0 1 0 0 0,1-1-1 0 0,-1 1 1 0 0,1-1 0 0 0,-1 1 0 0 0,1 0 0 0 0,0 0 0 0 0,-1 0-1 0 0,1 0 1 0 0,-1 0 0 0 0,1 0 0 0 0,1 1 0 0 0,-3 31 593 0 0,-1-15-377 0 0,-5 32 0 0 0,3-27-225 0 0,2-19-7 0 0,0 1 0 0 0,1-1 0 0 0,0 1 0 0 0,0-1 0 0 0,0 1 0 0 0,0-1 0 0 0,0 1 0 0 0,1-1-1 0 0,-1 0 1 0 0,1 1 0 0 0,0-1 0 0 0,2 6 0 0 0,-2-8 10 0 0,1 1-1 0 0,-1 0 0 0 0,1-1 1 0 0,-1 1-1 0 0,1-1 0 0 0,-1 1 1 0 0,1-1-1 0 0,0 0 0 0 0,0 0 1 0 0,0 1-1 0 0,0-1 1 0 0,-1-1-1 0 0,1 1 0 0 0,1 0 1 0 0,-1 0-1 0 0,0-1 0 0 0,0 1 1 0 0,0-1-1 0 0,0 0 0 0 0,0 1 1 0 0,4-1-1 0 0,0 0 4 0 0,0 0 0 0 0,1-1 0 0 0,-1 0 0 0 0,0 0 0 0 0,1 0 0 0 0,-1-1 0 0 0,0 1 0 0 0,0-2 0 0 0,0 1 1 0 0,0-1-1 0 0,8-5 0 0 0,15-5 74 0 0,-28 13-57 0 0,-1 0-1 0 0,1 0 1 0 0,-1 0-1 0 0,1 0 1 0 0,0 0-1 0 0,-1 0 1 0 0,1 1-1 0 0,-1-1 1 0 0,1 0-1 0 0,0 0 1 0 0,-1 1-1 0 0,1-1 1 0 0,-1 0-1 0 0,1 1 1 0 0,-1-1-1 0 0,1 0 1 0 0,-1 1-1 0 0,1-1 1 0 0,-1 1-1 0 0,0-1 1 0 0,1 1-1 0 0,-1-1 1 0 0,0 1-1 0 0,1-1 1 0 0,-1 1 0 0 0,0-1-1 0 0,1 1 1 0 0,-1 0-1 0 0,0 0 1 0 0,12 27 122 0 0,-5-12-123 0 0,-6-14-73 0 0,0 0 0 0 0,0 0 0 0 0,1 0 1 0 0,-1 0-1 0 0,1-1 0 0 0,-1 1 0 0 0,1 0 0 0 0,0-1 0 0 0,0 1 1 0 0,0-1-1 0 0,0 1 0 0 0,0-1 0 0 0,0 0 0 0 0,0 0 1 0 0,0 0-1 0 0,0 0 0 0 0,0 0 0 0 0,1 0 0 0 0,-1-1 0 0 0,4 1 1 0 0,-3-1-477 0 0,0 0 0 0 0,0 0 0 0 0,0 0 0 0 0,0-1 0 0 0,0 1 0 0 0,0-1 1 0 0,0 0-1 0 0,0 0 0 0 0,0 0 0 0 0,-1 0 0 0 0,1-1 0 0 0,0 1 0 0 0,-1-1 0 0 0,1 1 1 0 0,3-4-1 0 0,5-5-5100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5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1168 0 0,'0'0'16900'0'0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5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18956 0 0,'0'0'590'0'0,"27"-12"-1555"0"0,87-35 997 0 0,-58 28 52 0 0,-52 18-52 0 0,-1 1 1 0 0,1 0-1 0 0,-1-1 0 0 0,0 2 0 0 0,1-1 1 0 0,-1 0-1 0 0,4 2 0 0 0,0-1 41 0 0,-6-1-45 0 0,0 1-1 0 0,1-1 1 0 0,-1 1-1 0 0,0 0 1 0 0,1-1-1 0 0,-1 1 1 0 0,0 0-1 0 0,0 0 1 0 0,0 0-1 0 0,0 0 1 0 0,0 0-1 0 0,0 0 1 0 0,0 0-1 0 0,0 0 1 0 0,0 0-1 0 0,-1 1 1 0 0,1-1-1 0 0,0 0 1 0 0,-1 0-1 0 0,1 1 1 0 0,-1-1-1 0 0,1 1 1 0 0,-1-1-1 0 0,0 0 1 0 0,1 1-1 0 0,-1-1 1 0 0,0 3-1 0 0,1 47 414 0 0,-1-38-457 0 0,0-9 25 0 0,0-1 0 0 0,0 1 0 0 0,0-1 0 0 0,0 1 0 0 0,1-1 0 0 0,0 1 0 0 0,-1-1 1 0 0,1 0-1 0 0,1 1 0 0 0,-1-1 0 0 0,0 0 0 0 0,1 0 0 0 0,-1 0 0 0 0,1 0 0 0 0,0 0 0 0 0,0 0 0 0 0,0 0 0 0 0,3 2 0 0 0,-1-2 24 0 0,0 0-1 0 0,0-1 1 0 0,1 0 0 0 0,-1 0-1 0 0,0 0 1 0 0,1 0-1 0 0,-1-1 1 0 0,1 0-1 0 0,0 1 1 0 0,-1-2-1 0 0,1 1 1 0 0,0 0 0 0 0,5-1-1 0 0,3 0 12 0 0,-1-1-1 0 0,1 0 0 0 0,-1 0 1 0 0,1-2-1 0 0,-1 1 1 0 0,0-2-1 0 0,21-8 1 0 0,-24 9 41 0 0,0-1 1 0 0,0-1 0 0 0,0 0 0 0 0,-1 0 0 0 0,0 0 0 0 0,0-1 0 0 0,-1 0 0 0 0,1-1 0 0 0,-1 0 0 0 0,9-11-1 0 0,-15 16-26 0 0,1 0 0 0 0,-1 0-1 0 0,0-1 1 0 0,0 1 0 0 0,0 0-1 0 0,0 0 1 0 0,0-1-1 0 0,0 1 1 0 0,-1-1 0 0 0,1 1-1 0 0,-1 0 1 0 0,0-1 0 0 0,0 1-1 0 0,0-1 1 0 0,0 1 0 0 0,0-1-1 0 0,0 1 1 0 0,-1-1-1 0 0,1 1 1 0 0,-1-3 0 0 0,0 3 22 0 0,0 1 1 0 0,0-1-1 0 0,0 0 1 0 0,0 1-1 0 0,0-1 1 0 0,0 1-1 0 0,0 0 1 0 0,0-1-1 0 0,0 1 1 0 0,-1 0-1 0 0,1 0 0 0 0,-1-1 1 0 0,1 1-1 0 0,-1 0 1 0 0,1 1-1 0 0,-1-1 1 0 0,1 0-1 0 0,-1 0 1 0 0,0 1-1 0 0,1-1 1 0 0,-1 1-1 0 0,0-1 1 0 0,0 1-1 0 0,0 0 1 0 0,1-1-1 0 0,-1 1 1 0 0,-2 0-1 0 0,3 1-61 0 0,0-1 0 0 0,0 0 0 0 0,0 0-1 0 0,0 0 1 0 0,0 0 0 0 0,0 1 0 0 0,0-1 0 0 0,1 0-1 0 0,-1 1 1 0 0,0-1 0 0 0,0 0 0 0 0,0 1 0 0 0,0 0-1 0 0,1-1 1 0 0,-1 1 0 0 0,0-1 0 0 0,0 1 0 0 0,1 0-1 0 0,-1-1 1 0 0,1 1 0 0 0,-1 0 0 0 0,0 1 0 0 0,-1 0 2 0 0,1 1 1 0 0,0 0-1 0 0,0 0 1 0 0,0 0 0 0 0,0 0-1 0 0,0-1 1 0 0,0 6-1 0 0,0 1 44 0 0,1 1-1 0 0,0-1 0 0 0,0 1 1 0 0,2 11-1 0 0,0-14-32 0 0,-1 0-1 0 0,1 0 1 0 0,1-1-1 0 0,-1 1 1 0 0,1 0-1 0 0,0-1 0 0 0,1 0 1 0 0,0 1-1 0 0,0-1 1 0 0,0-1-1 0 0,0 1 1 0 0,1-1-1 0 0,0 0 1 0 0,0 0-1 0 0,1 0 1 0 0,8 6-1 0 0,-6-6-44 0 0,0 0-1 0 0,1 0 1 0 0,-1-1 0 0 0,1 0-1 0 0,0 0 1 0 0,1-1-1 0 0,-1-1 1 0 0,0 1-1 0 0,1-1 1 0 0,-1-1-1 0 0,19 1 1 0 0,-9-3-187 0 0,-1 0 0 0 0,0-2 0 0 0,0 0 0 0 0,23-7 0 0 0,14-7-2022 0 0,-3-3-3550 0 0,-52 20 5687 0 0,30-12-11698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5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0 0 0,'0'0'5771'0'0,"22"-7"-2193"0"0,-16 1-3146 0 0,0-1 0 0 0,-1 0 0 0 0,1 0 1 0 0,-2-1-1 0 0,1 1 0 0 0,-1-1 0 0 0,0 0 1 0 0,3-10-1 0 0,5-2-248 0 0,-10 18-164 0 0,-1 1 0 0 0,0-1 0 0 0,0 1-1 0 0,1-1 1 0 0,-1 0 0 0 0,0 0 0 0 0,-1 1 0 0 0,1-1 0 0 0,0 0 0 0 0,0 0 0 0 0,-1 0 0 0 0,1 0 0 0 0,-1-3 0 0 0,10-18 4609 0 0,-12 34-3952 0 0,-3 8-698 0 0,1 0-1 0 0,1-1 1 0 0,1 2 0 0 0,0-1-1 0 0,1 0 1 0 0,3 20 0 0 0,-2-5 35 0 0,0-32-27 0 0,0-1 0 0 0,0 0 0 0 0,0 0 0 0 0,0 0 0 0 0,1 1 0 0 0,-1-1 0 0 0,0 0 0 0 0,0 0 0 0 0,1 0 0 0 0,-1 0 0 0 0,1 1-1 0 0,-1-1 1 0 0,1 0 0 0 0,0 0 0 0 0,-1 0 0 0 0,1 0 0 0 0,0 0 0 0 0,-1-1 0 0 0,1 1 0 0 0,0 0 0 0 0,0 0 0 0 0,0 0 0 0 0,0-1 0 0 0,0 1 0 0 0,0 0-1 0 0,0-1 1 0 0,0 1 0 0 0,0-1 0 0 0,0 1 0 0 0,1-1 0 0 0,-1 0 0 0 0,0 1 0 0 0,0-1 0 0 0,0 0 0 0 0,3 0 0 0 0,0 0 16 0 0,0 1 1 0 0,-1-2 0 0 0,1 1 0 0 0,0 0-1 0 0,0-1 1 0 0,0 0 0 0 0,0 0-1 0 0,0 0 1 0 0,6-3 0 0 0,-1 0 39 0 0,0-1 0 0 0,-1 1 0 0 0,0-1 0 0 0,1-1 0 0 0,-2 1 0 0 0,9-8 0 0 0,0-2 107 0 0,-8 8-14 0 0,0 0 0 0 0,-1 0 0 0 0,0 0 0 0 0,0-1 0 0 0,-1 0 0 0 0,0 0 0 0 0,9-17 0 0 0,-6 9 61 0 0,-5 11-117 0 0,-2 8-57 0 0,1 106 629 0 0,-3-105-651 0 0,1-1 0 0 0,-1 1 0 0 0,1 0 0 0 0,0-1 0 0 0,0 1 0 0 0,0-1 0 0 0,3 7 0 0 0,2 6-30 0 0,-5-15 26 0 0,-1-1 1 0 0,0 1-1 0 0,1 0 1 0 0,-1-1-1 0 0,1 1 1 0 0,-1-1-1 0 0,1 1 1 0 0,-1-1-1 0 0,1 1 0 0 0,-1-1 1 0 0,1 1-1 0 0,0-1 1 0 0,-1 0-1 0 0,1 1 1 0 0,-1-1-1 0 0,1 0 1 0 0,0 1-1 0 0,-1-1 1 0 0,1 0-1 0 0,0 0 1 0 0,0 0-1 0 0,-1 0 0 0 0,1 0 1 0 0,0 0-1 0 0,-1 0 1 0 0,1 0-1 0 0,0 0 1 0 0,0 0-1 0 0,-1 0 1 0 0,1 0-1 0 0,0 0 1 0 0,-1 0-1 0 0,1-1 1 0 0,0 1-1 0 0,0-1 1 0 0,24-10 85 0 0,4-12 96 0 0,-1-1-1 0 0,42-47 1 0 0,-55 58 173 0 0,-15 13-342 0 0,1 0 0 0 0,-1 0-1 0 0,0 0 1 0 0,1 0 0 0 0,-1 0-1 0 0,0 0 1 0 0,0 0 0 0 0,1 0-1 0 0,-1 0 1 0 0,0 0 0 0 0,1 1-1 0 0,-1-1 1 0 0,0 0 0 0 0,0 0-1 0 0,1 0 1 0 0,-1 0 0 0 0,0 1-1 0 0,0-1 1 0 0,1 0 0 0 0,-1 0-1 0 0,0 0 1 0 0,0 1 0 0 0,0-1-1 0 0,1 0 1 0 0,-1 0 0 0 0,0 1-1 0 0,0-1 1 0 0,0 0 0 0 0,0 0-1 0 0,0 1 1 0 0,1-1 0 0 0,-1 0-1 0 0,0 1 1 0 0,0-1 0 0 0,0 0-1 0 0,0 1 1 0 0,0-1 0 0 0,0 0-1 0 0,0 0 1 0 0,0 1 0 0 0,0-1-1 0 0,0 0 1 0 0,0 1 0 0 0,0-1-1 0 0,0 0 1 0 0,-1 1 0 0 0,1-1-1 0 0,0 0 1 0 0,0 0 0 0 0,0 1-1 0 0,1 12 38 0 0,1-1-1 0 0,0 1 1 0 0,7 19-1 0 0,-9-30-46 0 0,1 1-12 0 0,0 0-1 0 0,0 1 1 0 0,1-1 0 0 0,-1 0 0 0 0,1 1-1 0 0,0-1 1 0 0,0 0 0 0 0,0 0 0 0 0,0-1-1 0 0,0 1 1 0 0,0 0 0 0 0,1-1 0 0 0,0 1-1 0 0,-1-1 1 0 0,1 0 0 0 0,5 3 0 0 0,-5-3-38 0 0,-1-1 1 0 0,1-1-1 0 0,-1 1 1 0 0,1 0-1 0 0,0-1 1 0 0,0 1-1 0 0,-1-1 1 0 0,1 0 0 0 0,0 0-1 0 0,-1 0 1 0 0,1 0-1 0 0,0 0 1 0 0,0-1-1 0 0,-1 1 1 0 0,1-1-1 0 0,0 1 1 0 0,-1-1-1 0 0,1 0 1 0 0,-1 0 0 0 0,1-1-1 0 0,-1 1 1 0 0,4-3-1 0 0,4-3-872 0 0,0 0 0 0 0,0-1 0 0 0,-1 0 1 0 0,11-11-1 0 0,-4-2-3874 0 0,-3 0-3431 0 0,-7 11 4736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5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21653 0 0,'0'0'920'0'0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22397 0 0,'0'0'1440'0'0,"175"-58"-3248"0"0,-153 53-1153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5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0 996 0 0 0,'0'0'11078'0'0,"7"0"-12101"0"0,-5 1 1043 0 0,0 0 0 0 0,0-1-1 0 0,0 1 1 0 0,1 0-1 0 0,-1-1 1 0 0,0 0-1 0 0,0 1 1 0 0,1-1-1 0 0,-1 0 1 0 0,0 0-1 0 0,1 0 1 0 0,-1 0-1 0 0,0-1 1 0 0,4 0 0 0 0,-1 0 120 0 0,0 0 1 0 0,0-1-1 0 0,0 0 1 0 0,9-4 0 0 0,-5 1 8 0 0,0-1 0 0 0,0 0 0 0 0,-1-1 0 0 0,0 0 0 0 0,0-1 0 0 0,-1 1 0 0 0,0-1 0 0 0,0 0 0 0 0,-1-1 0 0 0,7-10 0 0 0,-1 4 94 0 0,-11 14-204 0 0,0 0-1 0 0,0 0 0 0 0,1 0 1 0 0,-1 0-1 0 0,0-1 0 0 0,0 1 1 0 0,-1 0-1 0 0,1 0 0 0 0,0-1 1 0 0,0 1-1 0 0,-1-1 0 0 0,1 1 1 0 0,0-3-1 0 0,1-3 210 0 0,-1 0 135 0 0,0 0 0 0 0,0 0-1 0 0,0 0 1 0 0,-1-12 0 0 0,0 17-312 0 0,0 0 0 0 0,0 1 0 0 0,-1-1-1 0 0,1 0 1 0 0,0 0 0 0 0,-1 0 0 0 0,0 1 0 0 0,0-1 0 0 0,1 0-1 0 0,-1 1 1 0 0,0-1 0 0 0,0 0 0 0 0,0 1 0 0 0,-1 0 0 0 0,1-1-1 0 0,0 1 1 0 0,0-1 0 0 0,-1 1 0 0 0,1 0 0 0 0,-1 0 0 0 0,1 0-1 0 0,-1 0 1 0 0,-2-1 0 0 0,3 2-20 0 0,0-1 0 0 0,0 1 0 0 0,0-1 0 0 0,0 1 0 0 0,0 0 0 0 0,0 0 0 0 0,0-1-1 0 0,0 1 1 0 0,-1 0 0 0 0,1 0 0 0 0,0 0 0 0 0,0 0 0 0 0,0 0 0 0 0,0 1 0 0 0,0-1 0 0 0,-1 0 0 0 0,1 0 0 0 0,0 1 0 0 0,0-1 0 0 0,0 1 0 0 0,0-1 0 0 0,0 1-1 0 0,0-1 1 0 0,0 1 0 0 0,0 0 0 0 0,1-1 0 0 0,-1 1 0 0 0,0 0 0 0 0,0 0 0 0 0,0 0 0 0 0,1 0 0 0 0,-1-1 0 0 0,-1 3 0 0 0,-2 4-147 0 0,0 0-1 0 0,1 0 1 0 0,0 1 0 0 0,-3 7 0 0 0,0 2 271 0 0,-12 48-115 0 0,1-4-55 0 0,16-55-20 0 0,-1 0 1 0 0,2 0-1 0 0,-1 0 0 0 0,1 0 1 0 0,0 0-1 0 0,0 0 0 0 0,0 0 1 0 0,2 7-1 0 0,-1-11 5 0 0,0 0-1 0 0,0-1 1 0 0,0 1 0 0 0,0 0-1 0 0,0-1 1 0 0,0 1 0 0 0,0-1-1 0 0,1 1 1 0 0,-1-1 0 0 0,0 1-1 0 0,1-1 1 0 0,-1 0 0 0 0,1 0-1 0 0,-1 0 1 0 0,1 0 0 0 0,0 0-1 0 0,0 0 1 0 0,-1 0 0 0 0,1 0-1 0 0,0-1 1 0 0,0 1-1 0 0,0-1 1 0 0,2 1 0 0 0,5 1 10 0 0,-1-1 1 0 0,1 0-1 0 0,12-1 0 0 0,-9 0-14 0 0,1-1-1 0 0,-1-1 0 0 0,0 0 1 0 0,1-1-1 0 0,-1 0 1 0 0,0 0-1 0 0,0-2 1 0 0,-1 1-1 0 0,0-2 0 0 0,12-5 1 0 0,10-11-42 0 0,56-45 0 0 0,-59 43 103 0 0,-7 3 18 0 0,-2-1 0 0 0,0 0 0 0 0,23-33 0 0 0,-29 36-21 0 0,1-3-23 0 0,-1-1 1 0 0,0-1-1 0 0,-2-1 0 0 0,12-28 1 0 0,30-108-116 0 0,-46 127 95 0 0,-2-1 0 0 0,-1 0 1 0 0,-2-1-1 0 0,-1-64 0 0 0,-3 90 48 0 0,0 0 0 0 0,0 0 1 0 0,-1 0-1 0 0,0 0 0 0 0,-1 0 1 0 0,0 0-1 0 0,-1 0 0 0 0,0 0 1 0 0,-1 1-1 0 0,-7-17 0 0 0,2 12 130 0 0,1 0 0 0 0,-14-16 0 0 0,18 26-188 0 0,1 0 1 0 0,-1 0 0 0 0,1 1-1 0 0,-1-1 1 0 0,-1 1-1 0 0,1 0 1 0 0,0 0 0 0 0,-1 0-1 0 0,1 1 1 0 0,-9-4-1 0 0,12 6-39 0 0,0 0-1 0 0,0 1 0 0 0,0-1 0 0 0,0 1 0 0 0,0-1 1 0 0,0 1-1 0 0,1-1 0 0 0,-1 1 0 0 0,0 0 0 0 0,0-1 0 0 0,1 1 1 0 0,-1 0-1 0 0,0 0 0 0 0,1-1 0 0 0,-1 1 0 0 0,1 0 1 0 0,-1 0-1 0 0,1 0 0 0 0,-1 0 0 0 0,1 0 0 0 0,0 0 0 0 0,-1 0 1 0 0,1 0-1 0 0,0 0 0 0 0,0 0 0 0 0,-1 1 0 0 0,-4 9-55 0 0,-11 21 185 0 0,1 1 1 0 0,2 1-1 0 0,-16 59 1 0 0,9-28 25 0 0,-19 76 94 0 0,32-115-170 0 0,-29 140 153 0 0,32-145-166 0 0,1 0 0 0 0,1 0 0 0 0,0 1 0 0 0,2-1 1 0 0,0 0-1 0 0,6 37 0 0 0,-3-49-35 0 0,0 0 0 0 0,0-1 1 0 0,1 0-1 0 0,0 1 1 0 0,0-2-1 0 0,1 1 0 0 0,0 0 1 0 0,10 10-1 0 0,0 2-60 0 0,-10-15 52 0 0,-1 0 0 0 0,1 0 0 0 0,-1-1 0 0 0,1 0 0 0 0,0 0 0 0 0,1 0 0 0 0,-1 0 0 0 0,1-1 0 0 0,0 0 0 0 0,0 0 0 0 0,0-1 0 0 0,0 0 0 0 0,0 0 0 0 0,0 0 0 0 0,1-1 0 0 0,-1 1 0 0 0,0-2 0 0 0,1 1 0 0 0,-1-1 0 0 0,10 0 0 0 0,-13-1 42 0 0,-1 0 0 0 0,1 0 0 0 0,0 0 0 0 0,0-1 0 0 0,-1 1 0 0 0,1-1 0 0 0,-1 0 0 0 0,1 0 0 0 0,-1 0 0 0 0,0 0 0 0 0,0 0 0 0 0,1 0 0 0 0,-2 0 0 0 0,1-1 0 0 0,0 1 0 0 0,0-1 0 0 0,1-4 0 0 0,2-1 11 0 0,-1 0-1 0 0,0-1 1 0 0,-1 1-1 0 0,3-13 1 0 0,-3 6 1 0 0,-1 0 1 0 0,1-16-1 0 0,-3 19-12 0 0,1 0 0 0 0,0 0 0 0 0,1 0 0 0 0,4-11 0 0 0,-3 10 35 0 0,-1 1 0 0 0,0 0 0 0 0,-1-1 0 0 0,0 1 0 0 0,-2-21 0 0 0,1 10 266 0 0,0 23-252 0 0,-9 27-705 0 0,5-9 636 0 0,0 0 0 0 0,1 1 0 0 0,0-1 0 0 0,2 0 0 0 0,0 1 0 0 0,1-1 0 0 0,4 23 0 0 0,-4-37-4 0 0,0-1 0 0 0,1 1-1 0 0,0-1 1 0 0,-1 0-1 0 0,1 0 1 0 0,1 1-1 0 0,-1-1 1 0 0,0 0-1 0 0,1 0 1 0 0,0 0 0 0 0,0 0-1 0 0,-1 0 1 0 0,2-1-1 0 0,-1 1 1 0 0,0-1-1 0 0,1 1 1 0 0,-1-1-1 0 0,1 0 1 0 0,-1 0 0 0 0,1 0-1 0 0,0 0 1 0 0,0 0-1 0 0,0 0 1 0 0,0-1-1 0 0,0 0 1 0 0,1 1 0 0 0,-1-1-1 0 0,0-1 1 0 0,0 1-1 0 0,1 0 1 0 0,-1-1-1 0 0,1 1 1 0 0,-1-1-1 0 0,0 0 1 0 0,1 0 0 0 0,-1-1-1 0 0,1 1 1 0 0,-1-1-1 0 0,0 0 1 0 0,1 1-1 0 0,-1-1 1 0 0,0-1 0 0 0,0 1-1 0 0,6-3 1 0 0,8-7 5 0 0,-1 0 0 0 0,0-1 0 0 0,-1-1 0 0 0,0-1 0 0 0,23-27 0 0 0,-28 30 36 0 0,20-26 190 0 0,-28 35-107 0 0,0-1-1 0 0,0 1 1 0 0,0-1 0 0 0,0 1-1 0 0,0-1 1 0 0,0 0-1 0 0,-1 0 1 0 0,1 0-1 0 0,0-3 1 0 0,-2 5 206 0 0,12 24-366 0 0,2 31 472 0 0,-13-51-417 0 0,0 0-1 0 0,1 0 0 0 0,-1 0 1 0 0,0 0-1 0 0,1 0 0 0 0,0 0 1 0 0,0 0-1 0 0,3 4 1 0 0,-3-4-13 0 0,1 0 0 0 0,-1 0 1 0 0,-1 0-1 0 0,1 0 0 0 0,0 0 0 0 0,1 5 1 0 0,-3-7-1 0 0,1 0 0 0 0,-1 0 0 0 0,1 0-1 0 0,-1 0 1 0 0,1-1 0 0 0,0 1 0 0 0,-1 0 0 0 0,1 0 0 0 0,0 0 0 0 0,-1-1 0 0 0,1 1 0 0 0,0 0 0 0 0,0 0 0 0 0,0-1-1 0 0,0 1 1 0 0,0-1 0 0 0,0 1 0 0 0,0-1 0 0 0,0 0 0 0 0,0 1 0 0 0,0-1 0 0 0,0 0 0 0 0,0 1 0 0 0,0-1 0 0 0,0 0-1 0 0,0 0 1 0 0,0 0 0 0 0,0 0 0 0 0,0 0 0 0 0,0 0 0 0 0,0 0 0 0 0,1-1 0 0 0,1 1 25 0 0,-1 0 0 0 0,1-1 1 0 0,-1 0-1 0 0,1 1 0 0 0,-1-1 1 0 0,0 0-1 0 0,1 0 0 0 0,-1 0 1 0 0,0 0-1 0 0,0 0 0 0 0,0-1 1 0 0,4-2-1 0 0,18-20 179 0 0,-18 19-155 0 0,0 0 0 0 0,-1-1 0 0 0,0 1 0 0 0,0-1 0 0 0,0-1 0 0 0,5-8 0 0 0,-2 6 73 0 0,-6 8-66 0 0,-1 0 0 0 0,0 0 0 0 0,0 0 0 0 0,0-1 1 0 0,0 1-1 0 0,0 0 0 0 0,0 0 0 0 0,0-1 0 0 0,0 1 0 0 0,-1 0 0 0 0,1-1 0 0 0,0-1 0 0 0,1 12 83 0 0,0 0-1 0 0,1-1 1 0 0,0 1-1 0 0,1-1 1 0 0,8 16 0 0 0,-3-7-151 0 0,-8-16-62 0 0,-1 1 1 0 0,0-1-1 0 0,1 0 1 0 0,0 0-1 0 0,-1 1 1 0 0,1-1-1 0 0,0 0 1 0 0,-1 0-1 0 0,1 0 1 0 0,0 1-1 0 0,0-1 1 0 0,0 0-1 0 0,0 0 1 0 0,0 0-1 0 0,0-1 1 0 0,1 1-1 0 0,-1 0 1 0 0,0 0-1 0 0,0-1 1 0 0,1 1-1 0 0,-1 0 0 0 0,0-1 1 0 0,1 0-1 0 0,-1 1 1 0 0,0-1-1 0 0,1 0 1 0 0,-1 1-1 0 0,3-1 1 0 0,21-4-5523 0 0,-12-5-1490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70 2953 0 0,'0'0'10963'0'0,"13"3"-10647"0"0,2 3-204 0 0,-9-4-48 0 0,0 0 0 0 0,0 0-1 0 0,0 0 1 0 0,1-1 0 0 0,-1 0 0 0 0,0 0 0 0 0,14 0 0 0 0,-17-1-14 0 0,0 0 0 0 0,0 0 0 0 0,0-1 0 0 0,0 1 0 0 0,0-1 0 0 0,0 0 0 0 0,0 1 0 0 0,-1-1 0 0 0,1-1 0 0 0,0 1-1 0 0,4-2 1 0 0,-6 2 64 0 0,0 0-1 0 0,0 0 0 0 0,1 0 0 0 0,-1 0 0 0 0,0 0 0 0 0,0-1 0 0 0,0 1 1 0 0,0 0-1 0 0,0-1 0 0 0,-1 1 0 0 0,1 0 0 0 0,0-1 0 0 0,-1 1 1 0 0,1-1-1 0 0,-1 1 0 0 0,1-1 0 0 0,-1 0 0 0 0,0 1 0 0 0,1-1 1 0 0,-1 1-1 0 0,0-3 0 0 0,0 1-10 0 0,-1 1 0 0 0,1 0 1 0 0,-1 0-1 0 0,0 0 0 0 0,0 0 1 0 0,1 0-1 0 0,-1 0 0 0 0,-1 0 1 0 0,1 0-1 0 0,0 0 0 0 0,0 0 1 0 0,-1 0-1 0 0,1 1 0 0 0,-1-1 1 0 0,1 1-1 0 0,-1-1 0 0 0,0 1 1 0 0,1-1-1 0 0,-1 1 0 0 0,0 0 1 0 0,0 0-1 0 0,0 0 0 0 0,0 0 1 0 0,0 0-1 0 0,0 0 0 0 0,0 1 1 0 0,-1-1-1 0 0,-2 0 0 0 0,2 1-49 0 0,0-1 0 0 0,0 0 0 0 0,0 1 0 0 0,0-1 0 0 0,0 1 0 0 0,0 0 0 0 0,0 0 0 0 0,0 0 0 0 0,1 0 0 0 0,-1 1 0 0 0,0-1 0 0 0,0 1 0 0 0,0 0 0 0 0,0 0 0 0 0,0 0 0 0 0,0 0 0 0 0,1 0 0 0 0,-1 1 0 0 0,1-1 0 0 0,-6 4 0 0 0,-2 6 11 0 0,7-8-58 0 0,1-1-1 0 0,-1 1 1 0 0,1 0-1 0 0,-1 0 1 0 0,1 0-1 0 0,0 1 1 0 0,0-1 0 0 0,-2 7-1 0 0,-2 6-9 0 0,2-9-3 0 0,1 0-1 0 0,1 0 1 0 0,-1 1 0 0 0,1-1 0 0 0,0 1 0 0 0,1-1 0 0 0,-1 16 0 0 0,2-20-9 0 0,0 1 0 0 0,0-1 0 0 0,1 0 0 0 0,-1 0-1 0 0,1 1 1 0 0,-1-1 0 0 0,1 0 0 0 0,0 0 0 0 0,0 0 0 0 0,1 0 0 0 0,-1 0 0 0 0,1 0-1 0 0,-1 0 1 0 0,1 0 0 0 0,0-1 0 0 0,0 1 0 0 0,0-1 0 0 0,1 1 0 0 0,-1-1 0 0 0,0 0-1 0 0,1 0 1 0 0,-1 0 0 0 0,1 0 0 0 0,0 0 0 0 0,0-1 0 0 0,0 1 0 0 0,0-1-1 0 0,0 0 1 0 0,0 0 0 0 0,0 0 0 0 0,6 1 0 0 0,10 0 15 0 0,-1 0 0 0 0,1-2 0 0 0,0 0 1 0 0,-1-1-1 0 0,1-1 0 0 0,19-4 0 0 0,-9 1 21 0 0,42-1 0 0 0,-67 7 6 0 0,0-1 0 0 0,-1 1 0 0 0,1 0 0 0 0,0-1 1 0 0,-1 2-1 0 0,1-1 0 0 0,3 2 0 0 0,-3-1-8 0 0,0-1-1 0 0,1 1 1 0 0,-1-1-1 0 0,0 0 1 0 0,1 0-1 0 0,-1 0 1 0 0,7 0-1 0 0,-6-1-3 0 0,7 1 10 0 0,-1-1 0 0 0,1 0 0 0 0,0-1 0 0 0,0 0 0 0 0,-1-1 0 0 0,1 0 1 0 0,-1-1-1 0 0,1 0 0 0 0,-1-1 0 0 0,19-9 0 0 0,-22 9 26 0 0,-1 0 0 0 0,0-1 0 0 0,0 0-1 0 0,9-9 1 0 0,-14 13 14 0 0,-1-1-1 0 0,0 1 1 0 0,0 0-1 0 0,1-1 1 0 0,-1 1-1 0 0,0-1 1 0 0,0 1-1 0 0,0-1 1 0 0,0 0-1 0 0,-1 1 0 0 0,1-1 1 0 0,0 0-1 0 0,-1 0 1 0 0,1 1-1 0 0,-1-1 1 0 0,0 0-1 0 0,1 0 1 0 0,-1 0-1 0 0,0 0 1 0 0,0 1-1 0 0,0-1 1 0 0,0 0-1 0 0,-1 0 0 0 0,1 0 1 0 0,0 0-1 0 0,-2-2 1 0 0,1 2 10 0 0,-1 0 1 0 0,1 0 0 0 0,-1 0-1 0 0,0 0 1 0 0,0 1 0 0 0,1-1-1 0 0,-1 1 1 0 0,0-1 0 0 0,0 1-1 0 0,0 0 1 0 0,-1 0 0 0 0,1 0-1 0 0,0 0 1 0 0,0 0-1 0 0,-1 0 1 0 0,1 1 0 0 0,0-1-1 0 0,-1 1 1 0 0,1-1 0 0 0,0 1-1 0 0,-5 0 1 0 0,1 0 33 0 0,0 0 0 0 0,0 0 1 0 0,0 0-1 0 0,0 1 0 0 0,0 0 0 0 0,0 0 1 0 0,-11 4-1 0 0,9-1 31 0 0,-1 0 0 0 0,1 1 0 0 0,-1 0 0 0 0,-11 10 0 0 0,-3 8-1552 0 0,9 4-6174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0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37 0 0 0,'0'0'7239'0'0,"-4"1"-6336"0"0,0-1-590 0 0,-10 2 2857 0 0,15-18 452 0 0,5 13-3666 0 0,-1 0 0 0 0,1 0 0 0 0,1 0 0 0 0,-1 1 0 0 0,0-1 0 0 0,1 2 0 0 0,-1-1 0 0 0,1 1 0 0 0,-1 0 0 0 0,12-1 0 0 0,-17 3 32 0 0,1 0 0 0 0,0 0 0 0 0,-1 0 0 0 0,1 0 0 0 0,-1 0-1 0 0,1 0 1 0 0,-1 1 0 0 0,0-1 0 0 0,1 0 0 0 0,-1 1 0 0 0,0-1 0 0 0,0 1 0 0 0,0-1-1 0 0,1 3 1 0 0,15 26 91 0 0,-2 19 112 0 0,-14-45-154 0 0,1 0 0 0 0,-1 0-1 0 0,-1 1 1 0 0,1-1 0 0 0,-1 0-1 0 0,1 1 1 0 0,-1-1 0 0 0,-1 8-1 0 0,0 3 318 0 0,1-13-292 0 0,-1 0 0 0 0,1 1 0 0 0,-1-1-1 0 0,0 0 1 0 0,0 0 0 0 0,0 1 0 0 0,0-1-1 0 0,0 0 1 0 0,-1 0 0 0 0,1 0 0 0 0,-1 0-1 0 0,1-1 1 0 0,-1 1 0 0 0,0 0 0 0 0,-3 2-1 0 0,1 0 87 0 0,0-1-1 0 0,-1 0 1 0 0,1 0-1 0 0,-1 0 1 0 0,0-1-1 0 0,-6 4 1 0 0,-12-5 804 0 0,23-1-970 0 0,-1 0 0 0 0,1 0 0 0 0,-1 0 0 0 0,1-1 0 0 0,-1 1 0 0 0,1 0 0 0 0,-1 0 0 0 0,1 0 0 0 0,-1 0 0 0 0,1-1 0 0 0,-1 1 0 0 0,1 0 0 0 0,-1 0 0 0 0,1-1 0 0 0,0 1 0 0 0,-1 0 0 0 0,1-1 1 0 0,-1 1-1 0 0,1-1 0 0 0,0 1 0 0 0,-1 0 0 0 0,1-1 0 0 0,0 1 0 0 0,0-1 0 0 0,-1 1 0 0 0,1-1 0 0 0,0 1 0 0 0,0-1 0 0 0,-1 0 0 0 0,21 3-1437 0 0,-11 1 1431 0 0,0 0 0 0 0,0 0-1 0 0,0 1 1 0 0,-1 0 0 0 0,1 0-1 0 0,13 10 1 0 0,43 37 45 0 0,-58-44-1 0 0,-1 1 1 0 0,0-1 0 0 0,0 1-1 0 0,0 0 1 0 0,4 9 0 0 0,13 18 83 0 0,-22-34-48 0 0,-1 0-1 0 0,1 0 1 0 0,0 0 0 0 0,0 0-1 0 0,0 0 1 0 0,0 0 0 0 0,-1 0-1 0 0,1 1 1 0 0,-1-1 0 0 0,1 0 0 0 0,-1 1-1 0 0,1-1 1 0 0,-1 0 0 0 0,0 1-1 0 0,0-1 1 0 0,0 0 0 0 0,1 1 0 0 0,-1-1-1 0 0,-1 1 1 0 0,1-1 0 0 0,0 0-1 0 0,0 1 1 0 0,0-1 0 0 0,-1 0-1 0 0,1 1 1 0 0,-1-1 0 0 0,1 0 0 0 0,-1 1-1 0 0,1-1 1 0 0,-1 0 0 0 0,0 0-1 0 0,1 0 1 0 0,-1 0 0 0 0,0 1-1 0 0,0-1 1 0 0,0 0 0 0 0,0-1 0 0 0,0 1-1 0 0,-2 1 1 0 0,-5 4 125 0 0,0-1-1 0 0,-1 0 1 0 0,1-1 0 0 0,-18 7-1 0 0,1 0-30 0 0,19-8-181 0 0,1-1 1 0 0,-1 0-1 0 0,0 0 1 0 0,-10 3 0 0 0,15-5-244 0 0,12 0-8703 0 0,10 0 2219 0 0,-13 0 3045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0 0 0,'0'0'23130'0'0,"-12"7"-22868"0"0,-53 34-2 0 0,64-40 261 0 0,-3 2-3264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0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95 169 0 0 0,'0'0'3865'0'0,"-3"-2"-3092"0"0,0 0-161 0 0,0 0 0 0 0,0 1-1 0 0,0-1 1 0 0,0 1 0 0 0,-1 0-1 0 0,1-1 1 0 0,0 1-1 0 0,-1 1 1 0 0,1-1 0 0 0,-5 0-1 0 0,7 1-612 0 0,0 1-1 0 0,0-1 1 0 0,-1 1-1 0 0,1-1 1 0 0,0 1-1 0 0,0-1 1 0 0,0 1-1 0 0,0 0 0 0 0,0-1 1 0 0,0 1-1 0 0,0 0 1 0 0,1 0-1 0 0,-1 0 1 0 0,0 0-1 0 0,0 0 1 0 0,1 0-1 0 0,-1 0 0 0 0,0 0 1 0 0,1 0-1 0 0,-1 0 1 0 0,0 2-1 0 0,-11 27 19 0 0,11-25-22 0 0,-3 6 13 0 0,0 1 0 0 0,1-1 0 0 0,0 1 0 0 0,1 0 0 0 0,1 0 0 0 0,-1 20 0 0 0,2-31-7 0 0,0 1 0 0 0,1-1 0 0 0,-1 1 0 0 0,0-1 0 0 0,0 0 0 0 0,0 1 0 0 0,1-1 0 0 0,-1 0 0 0 0,1 1 0 0 0,-1-1 0 0 0,1 0 0 0 0,0 1 0 0 0,-1-1 0 0 0,1 0 0 0 0,0 0 0 0 0,0 0 0 0 0,0 0 0 0 0,0 0 0 0 0,0 0 0 0 0,0 0 0 0 0,2 2 0 0 0,0-2 7 0 0,-1 0 0 0 0,1 1 0 0 0,0-1-1 0 0,0 0 1 0 0,-1 0 0 0 0,1-1-1 0 0,0 1 1 0 0,0-1 0 0 0,0 1 0 0 0,4-1-1 0 0,-1 0 26 0 0,-1 0-1 0 0,1-1 0 0 0,-1 1 1 0 0,0-1-1 0 0,1 0 0 0 0,-1-1 1 0 0,0 1-1 0 0,0-1 0 0 0,0 0 1 0 0,0 0-1 0 0,0-1 1 0 0,6-3-1 0 0,1-4 149 0 0,-1-1-1 0 0,0 1 1 0 0,0-2-1 0 0,-1 1 1 0 0,12-19 0 0 0,-17 22 5 0 0,-1 0 0 0 0,0 0 0 0 0,0 0 0 0 0,-1 0 0 0 0,0 0 0 0 0,0-1 0 0 0,-1 1 0 0 0,0-1 0 0 0,-1 0 0 0 0,0 0 1 0 0,0-9-1 0 0,0-4 279 0 0,-1 16-308 0 0,1-1 1 0 0,-1 1-1 0 0,0 0 0 0 0,0 0 1 0 0,0-1-1 0 0,-1 1 1 0 0,0 0-1 0 0,-1 0 0 0 0,-3-11 1 0 0,4 15-132 0 0,0-1 1 0 0,-1 1 0 0 0,1 0-1 0 0,-1 0 1 0 0,1-1-1 0 0,-1 1 1 0 0,0 0 0 0 0,0 0-1 0 0,0 1 1 0 0,0-1 0 0 0,0 0-1 0 0,0 1 1 0 0,0-1-1 0 0,-1 1 1 0 0,1 0 0 0 0,0-1-1 0 0,-1 1 1 0 0,1 0-1 0 0,-1 1 1 0 0,0-1 0 0 0,1 0-1 0 0,-1 1 1 0 0,1 0 0 0 0,-1-1-1 0 0,-3 1 1 0 0,2 1-74 0 0,-1-1 0 0 0,1 1 0 0 0,-1 0 0 0 0,1 0 0 0 0,0 1 0 0 0,-1-1 0 0 0,1 1 1 0 0,0 0-1 0 0,0 0 0 0 0,0 0 0 0 0,0 1 0 0 0,1 0 0 0 0,-1-1 0 0 0,1 1 0 0 0,-1 0 0 0 0,-2 4 0 0 0,-1 1-30 0 0,0-1-1 0 0,1 1 0 0 0,0 1 0 0 0,1-1 1 0 0,0 1-1 0 0,-5 11 0 0 0,5-10-332 0 0,1 1-1 0 0,1 0 1 0 0,-4 15-1 0 0,4 18-3513 0 0,3-43 3442 0 0,1 0 1 0 0,-1 0 0 0 0,1 1 0 0 0,0-1 0 0 0,0 0-1 0 0,-1 0 1 0 0,1 0 0 0 0,0 0 0 0 0,0 0 0 0 0,0 0-1 0 0,0 0 1 0 0,0 0 0 0 0,1 0 0 0 0,-1-1 0 0 0,0 1-1 0 0,0 0 1 0 0,0-1 0 0 0,1 1 0 0 0,-1-1 0 0 0,0 1-1 0 0,1-1 1 0 0,1 1 0 0 0,1-1 481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0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7 558 0 0 0,'0'0'7896'0'0,"0"3"-7738"0"0,-3 48 123 0 0,1-36-284 0 0,1 1-1 0 0,1-1 1 0 0,0 1 0 0 0,1 0 0 0 0,1-1 0 0 0,4 21-1 0 0,-5-33 24 0 0,0-1 0 0 0,-1 1 0 0 0,1-1-1 0 0,0 1 1 0 0,1-1 0 0 0,-1 1 0 0 0,0-1-1 0 0,1 0 1 0 0,-1 0 0 0 0,1 1 0 0 0,0-1-1 0 0,-1 0 1 0 0,1 0 0 0 0,0-1-1 0 0,0 1 1 0 0,1 0 0 0 0,-1-1 0 0 0,0 1-1 0 0,0-1 1 0 0,1 0 0 0 0,-1 0 0 0 0,1 0-1 0 0,-1 0 1 0 0,1 0 0 0 0,-1 0 0 0 0,1-1-1 0 0,0 1 1 0 0,-1-1 0 0 0,1 0-1 0 0,0 0 1 0 0,-1 0 0 0 0,1 0 0 0 0,0 0-1 0 0,-1 0 1 0 0,1-1 0 0 0,0 1 0 0 0,2-2-1 0 0,5-1 157 0 0,-1 0-1 0 0,1-1 1 0 0,-1-1-1 0 0,0 1 0 0 0,-1-1 1 0 0,1-1-1 0 0,-1 1 1 0 0,14-13-1 0 0,116-119 1273 0 0,-124 120-1237 0 0,0-1 1 0 0,-1 0-1 0 0,-1-1 0 0 0,-1 0 0 0 0,16-37 0 0 0,-1 2 172 0 0,-19 38-230 0 0,0-1 1 0 0,-2 0-1 0 0,0 0 1 0 0,-1-1 0 0 0,0 1-1 0 0,-2-1 1 0 0,0 0-1 0 0,-1-26 1 0 0,0 21-71 0 0,-1 15-7 0 0,1 1 1 0 0,-1-1-1 0 0,0 1 0 0 0,-1-1 0 0 0,0 1 1 0 0,0-1-1 0 0,0 1 0 0 0,-1-1 0 0 0,0 1 1 0 0,-1 0-1 0 0,1 0 0 0 0,-5-7 0 0 0,6 12-63 0 0,-12-14 329 0 0,12 16-351 0 0,1-1 0 0 0,-1 1 0 0 0,0-1 0 0 0,1 1 0 0 0,-1 0 0 0 0,0 0 0 0 0,1-1 0 0 0,-1 1 0 0 0,0 0 0 0 0,0 0 0 0 0,1 0 0 0 0,-1 0 1 0 0,0 0-1 0 0,0 0 0 0 0,1 0 0 0 0,-1 0 0 0 0,0 0 0 0 0,0 0 0 0 0,1 0 0 0 0,-1 0 0 0 0,0 0 0 0 0,0 1 0 0 0,1-1 0 0 0,-1 0 0 0 0,0 1 0 0 0,1-1 0 0 0,-1 0 0 0 0,0 1 0 0 0,-21 27-427 0 0,8 2 351 0 0,5-7 57 0 0,-2 2 21 0 0,1 0 0 0 0,-9 34 1 0 0,13-38 14 0 0,0 8-11 0 0,1-1 0 0 0,2 2 0 0 0,1-1 0 0 0,2 44 1 0 0,0-48-28 0 0,0-14 20 0 0,0 16-26 0 0,4 34-1 0 0,-3-52 17 0 0,1-1 0 0 0,0 1 0 0 0,0-1 0 0 0,1 0 1 0 0,0 0-1 0 0,0 0 0 0 0,1 0 0 0 0,5 8 0 0 0,-6-11 18 0 0,1 0 0 0 0,0 0 0 0 0,0 0 0 0 0,0 0-1 0 0,0-1 1 0 0,1 0 0 0 0,-1 0 0 0 0,1 0 0 0 0,0-1 0 0 0,1 1-1 0 0,-1-1 1 0 0,0 0 0 0 0,1-1 0 0 0,7 3 0 0 0,-8-4 10 0 0,0 0 0 0 0,0 0 0 0 0,0 0 0 0 0,1-1 0 0 0,-1 0-1 0 0,0 0 1 0 0,0 0 0 0 0,0-1 0 0 0,0 0 0 0 0,0 0 0 0 0,0 0 0 0 0,0 0 0 0 0,0-1 0 0 0,0 0 0 0 0,0 0 0 0 0,-1 0 0 0 0,9-6 0 0 0,4-4 45 0 0,0 0 1 0 0,-1-2-1 0 0,-1 0 1 0 0,0 0-1 0 0,-1-1 1 0 0,0-1-1 0 0,-1-1 1 0 0,-1 0-1 0 0,-1 0 0 0 0,-1-1 1 0 0,0 0-1 0 0,-1-1 1 0 0,8-26-1 0 0,-2 3 33 0 0,-2 0 0 0 0,-2-1 0 0 0,-2 0-1 0 0,-2 0 1 0 0,3-83 0 0 0,-10 119-56 0 0,0 1 1 0 0,0-1-1 0 0,-1 1 0 0 0,1-1 1 0 0,-2 1-1 0 0,1-1 0 0 0,-1 1 1 0 0,0-1-1 0 0,0 1 1 0 0,0 0-1 0 0,-1 0 0 0 0,-6-10 1 0 0,0 1 0 0 0,8 13-52 0 0,1 1 0 0 0,-1 0 0 0 0,1-1 0 0 0,-1 1 0 0 0,1 0 0 0 0,-1-1 0 0 0,0 1 0 0 0,0 0 0 0 0,0 0-1 0 0,0 0 1 0 0,0 0 0 0 0,0 0 0 0 0,0 0 0 0 0,0 0 0 0 0,0 0 0 0 0,0 0 0 0 0,-1 0 0 0 0,1 1 0 0 0,0-1-1 0 0,-1 1 1 0 0,1-1 0 0 0,0 1 0 0 0,-1-1 0 0 0,1 1 0 0 0,-1 0 0 0 0,1-1 0 0 0,0 1 0 0 0,-3 0 0 0 0,0 4-81 0 0,1 0 1 0 0,0 0 0 0 0,0 0 0 0 0,1 0 0 0 0,-1 1 0 0 0,1-1 0 0 0,-3 8 0 0 0,5-10 88 0 0,-5 11 35 0 0,1 0 0 0 0,0 1 0 0 0,2 0 0 0 0,-1 0-1 0 0,1 14 1 0 0,-4 19 36 0 0,-16 188 49 0 0,19-193-112 0 0,2-28-1 0 0,0 61-29 0 0,1-68 26 0 0,1 0 1 0 0,0 0 0 0 0,0 0-1 0 0,0 0 1 0 0,1 0 0 0 0,0 0-1 0 0,1-1 1 0 0,3 10 0 0 0,-3-13 11 0 0,-1 0 1 0 0,1 0-1 0 0,-1 0 1 0 0,1-1-1 0 0,0 1 1 0 0,0-1-1 0 0,0 1 1 0 0,0-1-1 0 0,0 0 1 0 0,1 0-1 0 0,-1 0 1 0 0,1-1-1 0 0,-1 1 1 0 0,1-1-1 0 0,0 0 1 0 0,-1 0-1 0 0,1 0 1 0 0,0 0-1 0 0,0-1 1 0 0,5 1-1 0 0,-3-1 11 0 0,-1 0-1 0 0,1 0 0 0 0,-1 0 0 0 0,0-1 1 0 0,1 1-1 0 0,-1-2 0 0 0,0 1 0 0 0,1 0 0 0 0,-1-1 1 0 0,0 0-1 0 0,0 0 0 0 0,0-1 0 0 0,0 1 1 0 0,4-4-1 0 0,-5 3 21 0 0,0 0 1 0 0,1 1 0 0 0,-1 0-1 0 0,0 0 1 0 0,1 0 0 0 0,5-1 0 0 0,-10 3-34 0 0,1 0 0 0 0,0 0 0 0 0,-1 0 0 0 0,1 0 0 0 0,0 0 1 0 0,-1 0-1 0 0,1 0 0 0 0,0 0 0 0 0,-1 0 0 0 0,1 0 0 0 0,0 0 1 0 0,-1 0-1 0 0,1 1 0 0 0,0-1 0 0 0,-1 0 0 0 0,1 0 1 0 0,-1 1-1 0 0,1-1 0 0 0,0 0 0 0 0,-1 1 0 0 0,1-1 0 0 0,-1 1 1 0 0,1-1-1 0 0,-1 1 0 0 0,1-1 0 0 0,-1 1 0 0 0,0-1 0 0 0,1 1 1 0 0,7 14 54 0 0,-8-14-48 0 0,2 3-2 0 0,-1-1-1 0 0,1 1 1 0 0,0-1-1 0 0,0 0 1 0 0,1 1-1 0 0,-1-1 1 0 0,1 0-1 0 0,0-1 1 0 0,-1 1-1 0 0,1 0 1 0 0,0-1-1 0 0,0 0 1 0 0,1 1-1 0 0,-1-1 1 0 0,1 0-1 0 0,-1-1 1 0 0,1 1-1 0 0,-1-1 1 0 0,1 1-1 0 0,0-1 1 0 0,4 1-1 0 0,-3-1 7 0 0,1-1 1 0 0,-1 1-1 0 0,0-1 0 0 0,0 0 0 0 0,1 0 1 0 0,-1-1-1 0 0,0 1 0 0 0,0-1 1 0 0,1 0-1 0 0,-1 0 0 0 0,0-1 0 0 0,0 0 1 0 0,0 0-1 0 0,-1 0 0 0 0,7-3 1 0 0,-4 0 44 0 0,1 0 0 0 0,-1-1 1 0 0,0 1-1 0 0,-1-1 1 0 0,8-8-1 0 0,-12 11 31 0 0,1 0-1 0 0,-1 0 1 0 0,0-1 0 0 0,0 1 0 0 0,-1 0-1 0 0,1-1 1 0 0,-1 1 0 0 0,1-1 0 0 0,-1 0-1 0 0,0 1 1 0 0,0-1 0 0 0,-1 0-1 0 0,1 0 1 0 0,-1-4 0 0 0,0 4-12 0 0,0 0 0 0 0,0 0 1 0 0,0 1-1 0 0,-1-1 0 0 0,0 0 0 0 0,0 0 1 0 0,0 1-1 0 0,0-1 0 0 0,0 0 0 0 0,-1 1 1 0 0,0-1-1 0 0,0 1 0 0 0,0 0 0 0 0,0-1 0 0 0,0 1 1 0 0,0 0-1 0 0,-1 0 0 0 0,0 1 0 0 0,1-1 1 0 0,-1 0-1 0 0,0 1 0 0 0,0 0 0 0 0,-1 0 1 0 0,1 0-1 0 0,0 0 0 0 0,-1 0 0 0 0,1 1 0 0 0,-1-1 1 0 0,1 1-1 0 0,-1 0 0 0 0,0 0 0 0 0,0 0 1 0 0,1 1-1 0 0,-1-1 0 0 0,0 1 0 0 0,-5 0 1 0 0,7 1-73 0 0,-1-1 1 0 0,1 1 0 0 0,0 0 0 0 0,-1 0 0 0 0,1 1 0 0 0,0-1 0 0 0,0 0-1 0 0,0 1 1 0 0,0-1 0 0 0,0 1 0 0 0,0 0 0 0 0,0-1 0 0 0,0 1-1 0 0,1 0 1 0 0,-1 0 0 0 0,1 0 0 0 0,-3 4 0 0 0,0 1-67 0 0,0 0 1 0 0,1 0-1 0 0,0 0 1 0 0,-3 9 0 0 0,5-12-144 0 0,-1 0 1 0 0,2 0 0 0 0,-1 0 0 0 0,0 1 0 0 0,1-1-1 0 0,0 0 1 0 0,0 1 0 0 0,0-1 0 0 0,0 0 0 0 0,1 1 0 0 0,0-1-1 0 0,1 5 1 0 0,15 26-8905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0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155 124 5121 0 0,'0'0'2958'0'0,"9"-13"-2499"0"0,2-5-282 0 0,24-41 725 0 0,-34 59-779 0 0,-1-1 1 0 0,1 0 0 0 0,-1 1-1 0 0,1-1 1 0 0,-1 0 0 0 0,0 0 0 0 0,1 1-1 0 0,-1-1 1 0 0,0 0 0 0 0,1 0-1 0 0,-1 1 1 0 0,0-1 0 0 0,0 0-1 0 0,0 0 1 0 0,1 0 0 0 0,-1 1-1 0 0,0-1 1 0 0,0 0 0 0 0,0 0-1 0 0,-1 0 1 0 0,1 0 0 0 0,0 1 0 0 0,0-1-1 0 0,0 0 1 0 0,0 0 0 0 0,-1 0-1 0 0,1 1 1 0 0,0-1 0 0 0,-1 0-1 0 0,1 0 1 0 0,-1 1 0 0 0,1-1-1 0 0,-1 0 1 0 0,1 1 0 0 0,-1-1 0 0 0,1 1-1 0 0,-1-1 1 0 0,0 1 0 0 0,1-1-1 0 0,-1 1 1 0 0,0-1 0 0 0,1 1-1 0 0,-1-1 1 0 0,0 1 0 0 0,0 0-1 0 0,0-1 1 0 0,1 1 0 0 0,-1 0-1 0 0,-1 0 1 0 0,-1-1-53 0 0,0 1-1 0 0,0 0 1 0 0,0 0-1 0 0,1 0 1 0 0,-1 0-1 0 0,0 1 0 0 0,0-1 1 0 0,0 1-1 0 0,1 0 1 0 0,-1 0-1 0 0,0 0 1 0 0,1 0-1 0 0,-1 0 1 0 0,-4 3-1 0 0,-7 7-36 0 0,0 1-1 0 0,1 0 0 0 0,0 1 0 0 0,1 0 0 0 0,0 1 1 0 0,1 1-1 0 0,0-1 0 0 0,2 2 0 0 0,0 0 1 0 0,0 0-1 0 0,-10 29 0 0 0,18-42-39 0 0,-1 0 0 0 0,1 0 0 0 0,1 1 0 0 0,-1-1 0 0 0,0 0-1 0 0,1 0 1 0 0,-1 0 0 0 0,1 1 0 0 0,0-1 0 0 0,0 0 0 0 0,0 1 0 0 0,1-1 0 0 0,-1 0 0 0 0,1 0 0 0 0,0 0-1 0 0,0 1 1 0 0,0-1 0 0 0,0 0 0 0 0,0 0 0 0 0,1 0 0 0 0,-1-1 0 0 0,1 1 0 0 0,2 3 0 0 0,-1-4 5 0 0,0 1 0 0 0,0 0 1 0 0,0-1-1 0 0,1 1 1 0 0,0-1-1 0 0,-1 0 0 0 0,1 0 1 0 0,0-1-1 0 0,0 1 1 0 0,0-1-1 0 0,0 0 0 0 0,0 0 1 0 0,0 0-1 0 0,0 0 1 0 0,0-1-1 0 0,0 0 0 0 0,7 0 1 0 0,7 0 23 0 0,1 0 0 0 0,-1-2 0 0 0,1 0 0 0 0,-1-2 1 0 0,0 1-1 0 0,0-2 0 0 0,26-11 0 0 0,-37 14 60 0 0,0-1-1 0 0,-1 2 1 0 0,1-1-1 0 0,0 1 0 0 0,0 0 1 0 0,9-1-1 0 0,-16 2-67 0 0,1 2-2 0 0,0 0 1 0 0,0 0-1 0 0,0-1 0 0 0,1 1 0 0 0,-1-1 1 0 0,0 1-1 0 0,1-1 0 0 0,-1 1 0 0 0,1-1 1 0 0,-1 0-1 0 0,3 2 0 0 0,-3-2-4 0 0,2 1 17 0 0,0 0-1 0 0,0 0 1 0 0,0-1-1 0 0,0 1 0 0 0,0-1 1 0 0,0 1-1 0 0,0-1 1 0 0,1 0-1 0 0,-1-1 1 0 0,0 1-1 0 0,1 0 0 0 0,-1-1 1 0 0,0 0-1 0 0,1 0 1 0 0,-1 0-1 0 0,1 0 1 0 0,-1 0-1 0 0,0-1 0 0 0,1 0 1 0 0,-1 0-1 0 0,0 1 1 0 0,1-2-1 0 0,-1 1 1 0 0,0 0-1 0 0,0-1 1 0 0,0 1-1 0 0,4-4 0 0 0,7-4 73 0 0,0-1 0 0 0,0 0-1 0 0,-1-1 1 0 0,13-15-1 0 0,-20 20-20 0 0,-1 1-1 0 0,0-1 1 0 0,0 0-1 0 0,-1-1 0 0 0,1 1 1 0 0,-2-1-1 0 0,1 0 1 0 0,-1 0-1 0 0,0 0 0 0 0,0 0 1 0 0,-1 0-1 0 0,0-1 1 0 0,0 1-1 0 0,0-1 0 0 0,-1 0 1 0 0,-1 1-1 0 0,1-1 1 0 0,-1 0-1 0 0,-1 0 0 0 0,-1-11 1 0 0,2 17-30 0 0,-1-1 0 0 0,1 1 0 0 0,-1 0 0 0 0,0 0 0 0 0,0-1-1 0 0,0 1 1 0 0,0 0 0 0 0,0 0 0 0 0,0 0 0 0 0,0 0 0 0 0,-1 0 0 0 0,1 1 0 0 0,-1-1 0 0 0,0 0 0 0 0,1 1 0 0 0,-1-1 0 0 0,0 1 0 0 0,0-1 0 0 0,0 1 0 0 0,0 0 0 0 0,0 0 0 0 0,0 0 0 0 0,0 0-1 0 0,0 0 1 0 0,0 0 0 0 0,-1 1 0 0 0,1-1 0 0 0,0 1 0 0 0,-1-1 0 0 0,1 1 0 0 0,0 0 0 0 0,-4 0 0 0 0,2 1-22 0 0,0-1-1 0 0,0 1 1 0 0,-1-1 0 0 0,1 1-1 0 0,0 0 1 0 0,0 1-1 0 0,0-1 1 0 0,0 1 0 0 0,1 0-1 0 0,-1 0 1 0 0,0 0-1 0 0,1 0 1 0 0,-1 1 0 0 0,1-1-1 0 0,0 1 1 0 0,0 0 0 0 0,-3 4-1 0 0,-8 10-10 0 0,1 1-1 0 0,-14 28 0 0 0,23-38-399 0 0,0 0 0 0 0,0 0-1 0 0,1 1 1 0 0,1 0 0 0 0,-1-1-1 0 0,1 1 1 0 0,1 0 0 0 0,-1 17-1 0 0,1-25-169 0 0,1 1-1 0 0,1 0 0 0 0,-1 0 0 0 0,0-1 0 0 0,0 1 0 0 0,1 0 0 0 0,-1-1 0 0 0,1 1 0 0 0,-1 0 0 0 0,1-1 1 0 0,0 1-1 0 0,0-1 0 0 0,-1 1 0 0 0,1-1 0 0 0,0 1 0 0 0,2 1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0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0 0 0,'0'0'4488'0'0,"-3"17"-2985"0"0,1-4-751 0 0,0 0 1 0 0,0 1 0 0 0,-7 18 0 0 0,4-14-469 0 0,-2 20 58 0 0,7-36-332 0 0,0 1 1 0 0,0-1 0 0 0,0 0-1 0 0,0 0 1 0 0,1 0 0 0 0,-1 0-1 0 0,1 0 1 0 0,-1 0 0 0 0,1 0-1 0 0,0 0 1 0 0,-1 0-1 0 0,1 0 1 0 0,0 0 0 0 0,0 0-1 0 0,3 2 1 0 0,-2-1 110 0 0,-1-1 0 0 0,1 0 0 0 0,0 0 0 0 0,1 0 0 0 0,-1 0 0 0 0,0 0 0 0 0,1 0 0 0 0,-1-1 0 0 0,1 1 0 0 0,-1-1-1 0 0,1 0 1 0 0,-1 0 0 0 0,1 0 0 0 0,0 0 0 0 0,0 0 0 0 0,0 0 0 0 0,0-1 0 0 0,-1 1 0 0 0,1-1 0 0 0,0 0 0 0 0,0 0 0 0 0,0 0 0 0 0,0 0 0 0 0,0-1 0 0 0,0 1 0 0 0,0-1 0 0 0,0 0 0 0 0,3-1 0 0 0,8-3 125 0 0,-1 0 0 0 0,-1-1 0 0 0,1-1 1 0 0,-1 0-1 0 0,0-1 0 0 0,19-15 0 0 0,-27 18-62 0 0,1 1 0 0 0,-1 0 0 0 0,0-1 0 0 0,0 0 0 0 0,0 0-1 0 0,0 0 1 0 0,-1-1 0 0 0,0 1 0 0 0,0-1 0 0 0,0 0 0 0 0,-1 1-1 0 0,0-1 1 0 0,0 0 0 0 0,-1 0 0 0 0,1-1 0 0 0,-1 1 0 0 0,0-10 0 0 0,-1 11 20 0 0,1 1-55 0 0,-1 1-1 0 0,0 0 1 0 0,0-1-1 0 0,0 1 1 0 0,0-1-1 0 0,-1 1 1 0 0,1 0 0 0 0,-1-1-1 0 0,0 1 1 0 0,0 0-1 0 0,0 0 1 0 0,0-1-1 0 0,0 1 1 0 0,-1 0-1 0 0,1 0 1 0 0,-1 0-1 0 0,0 1 1 0 0,0-1-1 0 0,-4-4 1 0 0,6 7-162 0 0,-1 0 0 0 0,1 0 0 0 0,0 0 0 0 0,0 0 0 0 0,0 0 1 0 0,0 0-1 0 0,0 0 0 0 0,0 0 0 0 0,0 0 0 0 0,-1-1 0 0 0,1 1 0 0 0,0 0 0 0 0,0 0 0 0 0,0 0 0 0 0,0 0 0 0 0,0 0 1 0 0,0 0-1 0 0,0 0 0 0 0,0 0 0 0 0,0 0 0 0 0,-1 0 0 0 0,1 0 0 0 0,0-1 0 0 0,0 1 0 0 0,0 0 0 0 0,0 0 1 0 0,0 0-1 0 0,0 0 0 0 0,0 0 0 0 0,0 0 0 0 0,0 0 0 0 0,0-1 0 0 0,0 1 0 0 0,0 0 0 0 0,0 0 0 0 0,0 0 1 0 0,0 0-1 0 0,0 0 0 0 0,0 0 0 0 0,0 0 0 0 0,0-1 0 0 0,0 1 0 0 0,0 0 0 0 0,0 0 0 0 0,0 0 0 0 0,0 0 1 0 0,0 0-1 0 0,0 0 0 0 0,0 0 0 0 0,0-1 0 0 0,1 1 0 0 0,-1 0 0 0 0,0 0 0 0 0,0 0 0 0 0,0 0 0 0 0,0 0 1 0 0,0 0-1 0 0,11 0-273 0 0,28 8 326 0 0,-25-4-93 0 0,-2-2 43 0 0,-9-2 5 0 0,0 0 0 0 0,-1 0 0 0 0,1 1-1 0 0,0-1 1 0 0,0 1 0 0 0,0 0 0 0 0,-1 0 0 0 0,1 0 0 0 0,-1 0 0 0 0,1 0-1 0 0,-1 0 1 0 0,1 1 0 0 0,-1-1 0 0 0,1 1 0 0 0,-1 0 0 0 0,0 0-1 0 0,4 4 1 0 0,-1 2 28 0 0,-4-7-19 0 0,-1-1 1 0 0,1 1-1 0 0,-1 0 0 0 0,1 0 0 0 0,-1 0 0 0 0,1 0 1 0 0,-1 0-1 0 0,0-1 0 0 0,1 1 0 0 0,-1 0 0 0 0,0 0 1 0 0,0 0-1 0 0,0 0 0 0 0,0 0 0 0 0,0 0 0 0 0,0 0 1 0 0,0 0-1 0 0,0 1 0 0 0,-2 13 23 0 0,-1 0-1 0 0,-1 0 0 0 0,0-1 1 0 0,-1 1-1 0 0,0-1 1 0 0,-11 20-1 0 0,14-31-30 0 0,1 0 0 0 0,0 0 0 0 0,0 1 0 0 0,1-1 0 0 0,-1 0 0 0 0,1 0-1 0 0,0 0 1 0 0,0 1 0 0 0,0 4 0 0 0,0-7 3 0 0,0 1 0 0 0,0-1 0 0 0,0 0-1 0 0,0 1 1 0 0,1-1 0 0 0,-1 1 0 0 0,1-1 0 0 0,-1 0 0 0 0,1 1 0 0 0,-1-1-1 0 0,1 0 1 0 0,0 1 0 0 0,-1-1 0 0 0,1 0 0 0 0,0 0 0 0 0,0 0-1 0 0,0 0 1 0 0,0 0 0 0 0,0 0 0 0 0,0 0 0 0 0,2 1 0 0 0,4 1-8 0 0,1 0 0 0 0,0-1 0 0 0,0 0 0 0 0,0 0 0 0 0,0-1 0 0 0,1 0 0 0 0,9 0 0 0 0,0-1 28 0 0,1-1 0 0 0,22-4 0 0 0,-30 3 20 0 0,-1-1 1 0 0,1-1-1 0 0,-1 0 1 0 0,1 0-1 0 0,-1-1 1 0 0,0 0-1 0 0,-1-1 0 0 0,13-9 1 0 0,-19 12 7 0 0,-1 0 0 0 0,1-1-1 0 0,0 1 1 0 0,-1-1 0 0 0,0 1 0 0 0,0-1 0 0 0,0 0 0 0 0,0 0 0 0 0,0 1-1 0 0,-1-2 1 0 0,0 1 0 0 0,1 0 0 0 0,-2 0 0 0 0,1 0 0 0 0,0 0 0 0 0,-1-1 0 0 0,0-5-1 0 0,0 4 12 0 0,0 0-1 0 0,0-1 1 0 0,-1 1-1 0 0,1 0 0 0 0,-2 0 1 0 0,1-1-1 0 0,-1 1 1 0 0,0 0-1 0 0,0 0 0 0 0,0 0 1 0 0,-4-6-1 0 0,4 10-35 0 0,1 1-1 0 0,-1-1 1 0 0,1 0-1 0 0,-1 1 0 0 0,1 0 1 0 0,-1-1-1 0 0,0 1 1 0 0,1 0-1 0 0,-1 0 1 0 0,0 0-1 0 0,0 0 1 0 0,-3-1-1 0 0,4 1-21 0 0,0 1 0 0 0,0 0 0 0 0,1-1 0 0 0,-1 1 0 0 0,0 0 0 0 0,0 0-1 0 0,0 0 1 0 0,0 0 0 0 0,0 0 0 0 0,0 0 0 0 0,0 0 0 0 0,0 0 0 0 0,0 0 0 0 0,0 1 0 0 0,0-1 0 0 0,0 0-1 0 0,0 0 1 0 0,0 1 0 0 0,0-1 0 0 0,0 1 0 0 0,1-1 0 0 0,-1 1 0 0 0,0-1 0 0 0,0 1 0 0 0,0 0-1 0 0,1-1 1 0 0,-2 2 0 0 0,-3 4-3 0 0,0 0-1 0 0,1 0 0 0 0,0 1 1 0 0,0 0-1 0 0,0-1 0 0 0,1 1 1 0 0,0 0-1 0 0,1 1 0 0 0,-1-1 1 0 0,1 0-1 0 0,1 1 0 0 0,-1-1 1 0 0,1 1-1 0 0,0 13 1 0 0,1-20 3 0 0,0 7 2 0 0,0 0-1 0 0,0-1 1 0 0,1 1 0 0 0,0-1 0 0 0,3 12 0 0 0,-3-16-2 0 0,1 0 0 0 0,-1 0-1 0 0,1 0 1 0 0,0 0 0 0 0,0 0 0 0 0,0 0 0 0 0,0-1 0 0 0,0 1 0 0 0,0-1 0 0 0,1 0-1 0 0,-1 0 1 0 0,1 0 0 0 0,0 0 0 0 0,0 0 0 0 0,4 2 0 0 0,0-1 6 0 0,1 0-1 0 0,-1 0 1 0 0,1-1-1 0 0,-1 0 1 0 0,1-1 0 0 0,0 0-1 0 0,0 0 1 0 0,0 0 0 0 0,0-1-1 0 0,-1-1 1 0 0,1 1 0 0 0,0-1-1 0 0,0 0 1 0 0,-1-1 0 0 0,9-2-1 0 0,9-3-445 0 0,-1-2-1 0 0,-1 0 0 0 0,32-17 0 0 0,-32 15-914 0 0,-4 3-1268 0 0,-7 1-2079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1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8 215 0 0 0,'0'0'459'0'0,"-1"5"-50"0"0,-4 12 74 0 0,4-13 93 0 0,1-4-379 0 0,1 0-1 0 0,-1 0 0 0 0,1 0 1 0 0,0 0-1 0 0,-1 0 1 0 0,1 0-1 0 0,-1 0 0 0 0,1-1 1 0 0,0 1-1 0 0,-1 0 1 0 0,1 0-1 0 0,-1 0 1 0 0,1-1-1 0 0,-1 1 0 0 0,1 0 1 0 0,-1-1-1 0 0,1 1 1 0 0,-1 0-1 0 0,1-1 1 0 0,0 0-1 0 0,39-41 2918 0 0,-32 34-3001 0 0,47-61 586 0 0,-49 60-538 0 0,0 0 1 0 0,-1 0-1 0 0,-1 0 1 0 0,0-1 0 0 0,0 1-1 0 0,4-18 1 0 0,-4 16 180 0 0,0-9 1031 0 0,-4 20-1362 0 0,0 0 1 0 0,0 0-1 0 0,-1-1 1 0 0,1 1-1 0 0,0 0 0 0 0,0 0 1 0 0,0-1-1 0 0,0 1 1 0 0,-1 0-1 0 0,1 0 1 0 0,0 0-1 0 0,0 0 0 0 0,-1-1 1 0 0,1 1-1 0 0,0 0 1 0 0,0 0-1 0 0,-1 0 0 0 0,1 0 1 0 0,0 0-1 0 0,-1 0 1 0 0,1 0-1 0 0,0 0 0 0 0,0 0 1 0 0,-1 0-1 0 0,1 0 1 0 0,0 0-1 0 0,-1 0 0 0 0,1 0 1 0 0,0 0-1 0 0,0 0 1 0 0,-1 0-1 0 0,1 0 0 0 0,0 0 1 0 0,0 0-1 0 0,-1 0 1 0 0,1 0-1 0 0,0 0 0 0 0,-1 1 1 0 0,1-1-1 0 0,0 0 1 0 0,0 0-1 0 0,0 0 0 0 0,-1 1 1 0 0,1-1-1 0 0,0 0 1 0 0,-14 12-249 0 0,8 1 269 0 0,0 0 0 0 0,1 0 0 0 0,1 1 0 0 0,1 0 0 0 0,-1-1 0 0 0,0 23 0 0 0,-1 86 263 0 0,5-118-292 0 0,0-2-1 0 0,1 0 0 0 0,-1 0 0 0 0,1-1 0 0 0,-1 1 1 0 0,1 0-1 0 0,-1 0 0 0 0,1-1 0 0 0,0 1 0 0 0,0-1 1 0 0,0 1-1 0 0,0 0 0 0 0,0-1 0 0 0,0 0 0 0 0,1 1 1 0 0,-1-1-1 0 0,0 0 0 0 0,1 1 0 0 0,-1-1 0 0 0,1 0 0 0 0,-1 0 1 0 0,1 0-1 0 0,0-1 0 0 0,-1 1 0 0 0,1 0 0 0 0,0 0 1 0 0,0-1-1 0 0,-1 1 0 0 0,1-1 0 0 0,0 0 0 0 0,0 0 1 0 0,0 1-1 0 0,3-1 0 0 0,-1 0 26 0 0,0 1 0 0 0,1-1 0 0 0,-1 0 0 0 0,0 0 0 0 0,0-1 0 0 0,1 1 0 0 0,-1-1 0 0 0,0 0 0 0 0,0 0 0 0 0,0 0 0 0 0,0-1 0 0 0,0 0 0 0 0,6-2 0 0 0,-9 3-19 0 0,6-4 88 0 0,0 0-1 0 0,0 0 1 0 0,-1-1 0 0 0,0 0-1 0 0,0 0 1 0 0,0-1 0 0 0,0 0 0 0 0,-1 0-1 0 0,5-9 1 0 0,3-4 150 0 0,-11 17-197 0 0,1 0 0 0 0,-1 0 0 0 0,0 0 0 0 0,0 0 0 0 0,-1 0 0 0 0,1-1-1 0 0,-1 1 1 0 0,2-5 0 0 0,1-10 176 0 0,0 3 62 0 0,0-1-1 0 0,-1 1 0 0 0,-1-1 0 0 0,0-16 0 0 0,-12 33-430 0 0,8 2 112 0 0,1 1 1 0 0,-1 0-1 0 0,0 0 0 0 0,1 0 1 0 0,0 0-1 0 0,0 0 0 0 0,0 0 0 0 0,0 0 1 0 0,0 6-1 0 0,-1 8 19 0 0,-2 0-21 0 0,2 1-1 0 0,1 0 1 0 0,0 28-1 0 0,1-30-45 0 0,0-16 78 0 0,0 0 0 0 0,0 0-1 0 0,1 0 1 0 0,-1-1 0 0 0,0 1 0 0 0,0 0 0 0 0,0 0-1 0 0,1 0 1 0 0,-1 0 0 0 0,1 0 0 0 0,-1-1 0 0 0,0 1-1 0 0,1 0 1 0 0,-1 0 0 0 0,1-1 0 0 0,0 1 0 0 0,-1 0 0 0 0,1-1-1 0 0,0 1 1 0 0,-1 0 0 0 0,1-1 0 0 0,0 1 0 0 0,0-1-1 0 0,-1 1 1 0 0,1-1 0 0 0,0 1 0 0 0,0-1 0 0 0,0 0-1 0 0,0 0 1 0 0,-1 1 0 0 0,1-1 0 0 0,0 0 0 0 0,0 0-1 0 0,0 0 1 0 0,0 0 0 0 0,0 0 0 0 0,0 0 0 0 0,0 0 0 0 0,0 0-1 0 0,0 0 1 0 0,-1 0 0 0 0,1-1 0 0 0,0 1 0 0 0,2-1-1 0 0,3 0 33 0 0,-1-1 0 0 0,1 0 0 0 0,0 0 0 0 0,8-4 0 0 0,5-6 24 0 0,23-19 0 0 0,-1 2-1 0 0,15-19 257 0 0,-55 47-302 0 0,-1 1 1 0 0,1 0-1 0 0,-1 0 0 0 0,0 0 0 0 0,1-1 1 0 0,-1 1-1 0 0,0 0 0 0 0,1 0 0 0 0,-1 0 0 0 0,1 0 1 0 0,-1 0-1 0 0,0 0 0 0 0,1 0 0 0 0,-1 0 1 0 0,1 0-1 0 0,-1 0 0 0 0,1 0 0 0 0,-1 0 1 0 0,0 0-1 0 0,1 0 0 0 0,-1 0 0 0 0,1 0 1 0 0,-1 0-1 0 0,0 0 0 0 0,1 1 0 0 0,-1-1 1 0 0,0 0-1 0 0,1 0 0 0 0,-1 0 0 0 0,1 1 1 0 0,-1-1-1 0 0,0 0 0 0 0,0 1 0 0 0,1-1 1 0 0,-1 0-1 0 0,0 1 0 0 0,0-1 0 0 0,1 0 1 0 0,-1 1-1 0 0,0-1 0 0 0,0 0 0 0 0,0 1 1 0 0,1-1-1 0 0,-1 1 0 0 0,0-1 0 0 0,0 0 1 0 0,0 1-1 0 0,0-1 0 0 0,0 1 0 0 0,0-1 0 0 0,0 1 1 0 0,0-1-1 0 0,0 0 0 0 0,0 1 0 0 0,0-1 1 0 0,0 1-1 0 0,0 33 449 0 0,-1-26-336 0 0,1-1-98 0 0,1-1 0 0 0,0 0 0 0 0,0 0-1 0 0,0-1 1 0 0,1 1 0 0 0,0 0 0 0 0,0 0 0 0 0,1-1 0 0 0,-1 1 0 0 0,7 9 0 0 0,0 2 18 0 0,-8-16-27 0 0,0-1-1 0 0,0 1 1 0 0,0-1 0 0 0,0 1-1 0 0,-1 0 1 0 0,1-1-1 0 0,0 0 1 0 0,0 1-1 0 0,0-1 1 0 0,0 1-1 0 0,0-1 1 0 0,0 0 0 0 0,0 0-1 0 0,0 0 1 0 0,0 1-1 0 0,0-1 1 0 0,0 0-1 0 0,0 0 1 0 0,0 0-1 0 0,0-1 1 0 0,0 1 0 0 0,0 0-1 0 0,0 0 1 0 0,0 0-1 0 0,0-1 1 0 0,0 1-1 0 0,1-1 1 0 0,2 0 64 0 0,-1 0 1 0 0,1-1-1 0 0,-1 1 1 0 0,1-1-1 0 0,-1 0 1 0 0,6-3 0 0 0,86-86 345 0 0,-92 93-454 0 0,0 6 60 0 0,-1 21 129 0 0,1-4-7 0 0,-2-19-136 0 0,0 0-1 0 0,1-1 1 0 0,0 1 0 0 0,0 0 0 0 0,0-1 0 0 0,1 1 0 0 0,0-1 0 0 0,0 0 0 0 0,0 1-1 0 0,0-2 1 0 0,1 1 0 0 0,4 5 0 0 0,-4-8-49 0 0,-1 1 0 0 0,0-1-1 0 0,0 0 1 0 0,1 0 0 0 0,0 0 0 0 0,-1 0-1 0 0,1-1 1 0 0,0 1 0 0 0,0-1 0 0 0,-1 0-1 0 0,1 0 1 0 0,0-1 0 0 0,0 1 0 0 0,0-1-1 0 0,0 0 1 0 0,0 0 0 0 0,0 0 0 0 0,0 0 0 0 0,5-2-1 0 0,-2 1-422 0 0,0-1 0 0 0,0 0 0 0 0,0 0 0 0 0,0-1 0 0 0,12-6 0 0 0,0 0-4063 0 0,3-1-5801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67 220 0 0 0,'0'0'280'0'0,"-3"-1"-371"0"0,2 1 129 0 0,0-1-1 0 0,0 1 0 0 0,0 0 0 0 0,0 0 0 0 0,0 0 1 0 0,0-1-1 0 0,0 1 0 0 0,0 0 0 0 0,0 0 0 0 0,0 1 1 0 0,0-1-1 0 0,-1 0 0 0 0,1 0 0 0 0,0 0 1 0 0,0 1-1 0 0,0-1 0 0 0,0 1 0 0 0,0-1 0 0 0,0 1 1 0 0,1-1-1 0 0,-1 1 0 0 0,0-1 0 0 0,0 1 0 0 0,0 0 1 0 0,0 0-1 0 0,1-1 0 0 0,-1 1 0 0 0,0 0 0 0 0,0 0 1 0 0,1 0-1 0 0,-1 0 0 0 0,1 0 0 0 0,-1 0 1 0 0,1-1-1 0 0,-1 2 0 0 0,1-1 0 0 0,0 0 0 0 0,-1 0 1 0 0,1 0-1 0 0,0 2 0 0 0,-14 24 1698 0 0,12-24-1626 0 0,0 0 0 0 0,0 0 0 0 0,1 0 0 0 0,-1 0 1 0 0,1 1-1 0 0,0-1 0 0 0,-1 0 0 0 0,2 0 0 0 0,-1 1 0 0 0,0-1 1 0 0,0 7-1 0 0,1-1-43 0 0,0-6-62 0 0,0-1 0 0 0,-1 0 0 0 0,1 0 0 0 0,0 0 0 0 0,1 0 0 0 0,-1 1 0 0 0,0-1 0 0 0,1 0 0 0 0,-1 0 0 0 0,1 0 0 0 0,0 0 1 0 0,0 2-1 0 0,1-3 64 0 0,-1 0 1 0 0,1 0 0 0 0,-1 0 0 0 0,1 0-1 0 0,-1 0 1 0 0,1 0 0 0 0,0-1 0 0 0,-1 1 0 0 0,1 0-1 0 0,0-1 1 0 0,-1 0 0 0 0,1 1 0 0 0,0-1-1 0 0,0 0 1 0 0,-1 0 0 0 0,1 0 0 0 0,0 0 0 0 0,2-1-1 0 0,1 1 100 0 0,-1-1 0 0 0,0 0 0 0 0,0 0 0 0 0,0-1 1 0 0,0 1-1 0 0,0-1 0 0 0,0 0 0 0 0,0 0 0 0 0,-1 0 0 0 0,1 0 0 0 0,3-4 0 0 0,40-34 888 0 0,-27 19-599 0 0,26-34-1 0 0,-33 38-291 0 0,-9 11-19 0 0,0-1 1 0 0,0-1 0 0 0,-1 1-1 0 0,0 0 1 0 0,0-1 0 0 0,-1 1-1 0 0,0-1 1 0 0,0 0 0 0 0,-1 0 0 0 0,0 0-1 0 0,0 0 1 0 0,0 0 0 0 0,-1 0-1 0 0,-2-13 1 0 0,1 19-80 0 0,1-1 0 0 0,-1 1 0 0 0,0-1 0 0 0,0 1 0 0 0,0 0 0 0 0,-1 0 0 0 0,1-1 0 0 0,0 1-1 0 0,-1 0 1 0 0,0 0 0 0 0,1 0 0 0 0,-1 0 0 0 0,0 1 0 0 0,0-1 0 0 0,0 0 0 0 0,0 1 0 0 0,0-1 0 0 0,0 1 0 0 0,-1 0 0 0 0,1 0 0 0 0,0 0 0 0 0,-1 0 0 0 0,1 0 0 0 0,-1 0 0 0 0,1 0-1 0 0,-1 1 1 0 0,1 0 0 0 0,-1-1 0 0 0,1 1 0 0 0,-1 0 0 0 0,1 0 0 0 0,-1 0 0 0 0,0 1 0 0 0,1-1 0 0 0,-5 2 0 0 0,2 2-64 0 0,1 0 0 0 0,0 0 0 0 0,0 1 1 0 0,0-1-1 0 0,0 1 0 0 0,0 0 0 0 0,-3 7 0 0 0,-3 7-27 0 0,1 1 0 0 0,-7 21 0 0 0,14-34-8 0 0,0-1 0 0 0,0 1-1 0 0,1 0 1 0 0,0-1 0 0 0,0 1 0 0 0,1 0 0 0 0,0 0 0 0 0,0 0 0 0 0,0 0 0 0 0,3 11 0 0 0,-3-17 21 0 0,0 0 1 0 0,1-1 0 0 0,-1 1-1 0 0,0 0 1 0 0,1 0 0 0 0,-1 0-1 0 0,0-1 1 0 0,1 1-1 0 0,-1 0 1 0 0,1-1 0 0 0,0 1-1 0 0,-1 0 1 0 0,1-1 0 0 0,-1 1-1 0 0,1-1 1 0 0,0 1-1 0 0,-1 0 1 0 0,1-1 0 0 0,0 0-1 0 0,0 1 1 0 0,0-1 0 0 0,-1 0-1 0 0,1 1 1 0 0,2-1-1 0 0,-1 1 6 0 0,0-1 0 0 0,1 0 0 0 0,-1 0 0 0 0,0 0 0 0 0,1 0 0 0 0,-1 0 0 0 0,1-1 0 0 0,-1 1-1 0 0,3-2 1 0 0,3 0 17 0 0,0-2 0 0 0,0 1 0 0 0,15-10 0 0 0,15-19 435 0 0,-34 27 873 0 0,-4 13-1399 0 0,-3 36 142 0 0,2-24-87 0 0,0 33 0 0 0,2-48 20 0 0,-1 0-1 0 0,1 0 0 0 0,0 0 1 0 0,0 0-1 0 0,1 0 0 0 0,-1 0 0 0 0,1 0 1 0 0,0 0-1 0 0,1-1 0 0 0,-1 1 1 0 0,5 5-1 0 0,-6-8 6 0 0,1 0 0 0 0,-1-1 0 0 0,1 1 0 0 0,-1-1 0 0 0,1 1 0 0 0,0-1 0 0 0,0 0 1 0 0,0 1-1 0 0,0-1 0 0 0,0 0 0 0 0,0-1 0 0 0,0 1 0 0 0,0 0 0 0 0,0 0 0 0 0,0-1 0 0 0,0 1 0 0 0,1-1 0 0 0,-1 0 0 0 0,0 0 0 0 0,0 0 0 0 0,0 0 0 0 0,1 0 0 0 0,-1 0 1 0 0,0 0-1 0 0,0-1 0 0 0,0 1 0 0 0,0-1 0 0 0,3-1 0 0 0,0 0 10 0 0,1 0 1 0 0,-1-1-1 0 0,0 0 1 0 0,1 0-1 0 0,-1 0 1 0 0,-1-1-1 0 0,1 1 1 0 0,0-1-1 0 0,4-5 0 0 0,-2 0 3 0 0,11-9 38 0 0,22-33 1 0 0,-36 45-25 0 0,0-1 1 0 0,0 0-1 0 0,0 0 0 0 0,-1 0 0 0 0,0 0 0 0 0,-1-1 0 0 0,1 1 0 0 0,-1-1 0 0 0,1-11 1 0 0,0-6 123 0 0,2-42 179 0 0,-5 62-235 0 0,-1-1 0 0 0,1 1 0 0 0,-1 0 0 0 0,0 0 0 0 0,0 0 0 0 0,0 0 0 0 0,-1 0 0 0 0,0 0 0 0 0,0 0 0 0 0,-3-5 0 0 0,5 9-80 0 0,0 1 0 0 0,0 0 0 0 0,0-1 0 0 0,-1 1 1 0 0,1 0-1 0 0,0-1 0 0 0,0 1 0 0 0,0 0 1 0 0,0-1-1 0 0,-1 1 0 0 0,1 0 0 0 0,0 0 0 0 0,0-1 1 0 0,-1 1-1 0 0,1 0 0 0 0,0 0 0 0 0,-1-1 1 0 0,1 1-1 0 0,0 0 0 0 0,-1 0 0 0 0,1 0 0 0 0,0 0 1 0 0,-1-1-1 0 0,1 1 0 0 0,0 0 0 0 0,-1 0 1 0 0,1 0-1 0 0,0 0 0 0 0,-1 0 0 0 0,-2 10 75 0 0,3-8-93 0 0,0 1 1 0 0,0 0-1 0 0,1 0 1 0 0,-1 0-1 0 0,0 0 1 0 0,1-1-1 0 0,1 5 1 0 0,1-4 0 0 0,-1-1 1 0 0,0 1-1 0 0,1-1 1 0 0,-1 0-1 0 0,1 0 1 0 0,0 0-1 0 0,0 0 0 0 0,0 0 1 0 0,0-1-1 0 0,0 1 1 0 0,0-1-1 0 0,0 0 1 0 0,0 0-1 0 0,0 0 1 0 0,1 0-1 0 0,-1 0 0 0 0,0-1 1 0 0,1 0-1 0 0,-1 1 1 0 0,1-1-1 0 0,-1-1 1 0 0,0 1-1 0 0,1 0 1 0 0,4-2-1 0 0,10-1-20 0 0,0-2 1 0 0,-1 0 0 0 0,22-9-1 0 0,-32 11 10 0 0,13-6-15 0 0,-12 5 6 0 0,0 1 1 0 0,0-1 0 0 0,0 1 0 0 0,0 1-1 0 0,1-1 1 0 0,8 0 0 0 0,-18 17 151 0 0,-31 40 1 0 0,3 6-108 0 0,20-42-36 0 0,0 0 0 0 0,-10 30 0 0 0,17-40-20 0 0,-1-1 0 0 0,2 1 0 0 0,-1 0 0 0 0,1 0 0 0 0,1 0 0 0 0,-1 11 1 0 0,1-17 21 0 0,1-1 1 0 0,-1 1 0 0 0,0-1-1 0 0,1 1 1 0 0,-1-1 0 0 0,1 1-1 0 0,-1-1 1 0 0,1 0 0 0 0,-1 1-1 0 0,1-1 1 0 0,0 0 0 0 0,0 1-1 0 0,0-1 1 0 0,0 0 0 0 0,0 0-1 0 0,2 2 1 0 0,-2-2 10 0 0,1 0 0 0 0,0 0 0 0 0,-1-1 0 0 0,1 1-1 0 0,0-1 1 0 0,-1 1 0 0 0,1-1 0 0 0,0 1 0 0 0,0-1 0 0 0,0 0 0 0 0,-1 0 0 0 0,1 0 0 0 0,0 0 0 0 0,0 0 0 0 0,0-1-1 0 0,-1 1 1 0 0,4-1 0 0 0,2-1 14 0 0,0-1 0 0 0,-1 1 0 0 0,1-1 0 0 0,-1-1 0 0 0,1 1 1 0 0,-1-1-1 0 0,0 0 0 0 0,-1 0 0 0 0,11-10 0 0 0,-6 4 59 0 0,0-1 0 0 0,0-1 0 0 0,13-20 1 0 0,-17 24 21 0 0,-2-1 0 0 0,1 0 0 0 0,-1 0 1 0 0,-1-1-1 0 0,1 1 0 0 0,-2-1 0 0 0,4-15 0 0 0,-4-2 873 0 0,0-40 0 0 0,-2 56-527 0 0,1 12-448 0 0,-1 0-1 0 0,1 0 1 0 0,-1 0-1 0 0,1 0 0 0 0,0 0 1 0 0,0 0-1 0 0,-1 0 1 0 0,1 0-1 0 0,0 0 0 0 0,0 0 1 0 0,0-1-1 0 0,0 1 1 0 0,0 0-1 0 0,0-1 0 0 0,0 1 1 0 0,0 0-1 0 0,0-1 1 0 0,0 1-1 0 0,1-1 0 0 0,0 1 1 0 0,25 7-70 0 0,33-4-117 0 0,-47-4 142 0 0,-1 0-1 0 0,1 1 1 0 0,15 3 0 0 0,-26-4 48 0 0,-1 1 0 0 0,0-1-1 0 0,0 0 1 0 0,0 1 0 0 0,0-1 0 0 0,0 1 0 0 0,0-1 0 0 0,0 1-1 0 0,0 0 1 0 0,0-1 0 0 0,0 1 0 0 0,0 0 0 0 0,0 0 0 0 0,0 0 0 0 0,-1 0-1 0 0,1 0 1 0 0,0-1 0 0 0,-1 1 0 0 0,1 0 0 0 0,0 1 0 0 0,-1-1-1 0 0,1 2 1 0 0,0-1 6 0 0,-1 1 1 0 0,1 0-1 0 0,-1-1 0 0 0,0 1 0 0 0,0-1 0 0 0,0 1 0 0 0,0-1 1 0 0,-1 1-1 0 0,1 0 0 0 0,-2 2 0 0 0,0 4 4 0 0,-2 0 0 0 0,1 0 1 0 0,-1 0-1 0 0,-8 12 0 0 0,9-17-12 0 0,1 1-1 0 0,0 0 1 0 0,1 0 0 0 0,-1 0-1 0 0,1 0 1 0 0,-2 7-1 0 0,3-11 2 0 0,-1 1 0 0 0,1-1-1 0 0,0 0 1 0 0,0 0 0 0 0,0 0-1 0 0,-1 0 1 0 0,1 1-1 0 0,0-1 1 0 0,0 0 0 0 0,1 0-1 0 0,-1 0 1 0 0,0 0 0 0 0,0 1-1 0 0,0-1 1 0 0,1 0-1 0 0,-1 0 1 0 0,1 0 0 0 0,-1 0-1 0 0,1 0 1 0 0,-1 0 0 0 0,1 0-1 0 0,0 0 1 0 0,-1 0 0 0 0,1 0-1 0 0,0 0 1 0 0,0 0-1 0 0,0-1 1 0 0,0 1 0 0 0,-1 0-1 0 0,1 0 1 0 0,0-1 0 0 0,0 1-1 0 0,2 0 1 0 0,8 0 11 0 0,1 0 1 0 0,-1 0-1 0 0,0-2 1 0 0,1 1-1 0 0,-1-2 0 0 0,0 1 1 0 0,1-1-1 0 0,20-8 1 0 0,-20 7-10 0 0,0-1 1 0 0,1 2-1 0 0,-1-1 1 0 0,1 2-1 0 0,0 0 0 0 0,24 1 1 0 0,-36 0-1 0 0,0 0-1 0 0,0 0 1 0 0,0 0 0 0 0,0 1 0 0 0,0-1-1 0 0,-1 0 1 0 0,1 1 0 0 0,0-1-1 0 0,0 1 1 0 0,0-1 0 0 0,-1 1 0 0 0,1-1-1 0 0,0 1 1 0 0,-1-1 0 0 0,1 1 0 0 0,0 0-1 0 0,-1-1 1 0 0,1 1 0 0 0,-1 0-1 0 0,1 0 1 0 0,-1-1 0 0 0,1 2 0 0 0,0-1 3 0 0,-1 0 0 0 0,1 0 0 0 0,-1 0 0 0 0,1 0 1 0 0,0 0-1 0 0,0 0 0 0 0,-1 0 0 0 0,1-1 0 0 0,0 1 0 0 0,0 0 1 0 0,0 0-1 0 0,0-1 0 0 0,2 2 0 0 0,-1-1-2 0 0,1-1-1 0 0,0 1 1 0 0,0-1 0 0 0,0 1-1 0 0,0-1 1 0 0,0 0-1 0 0,0 0 1 0 0,0 0-1 0 0,-1-1 1 0 0,1 1 0 0 0,0-1-1 0 0,0 1 1 0 0,0-1-1 0 0,0 0 1 0 0,-1 0-1 0 0,1 0 1 0 0,0-1 0 0 0,-1 1-1 0 0,1-1 1 0 0,-1 1-1 0 0,1-1 1 0 0,-1 0-1 0 0,0 0 1 0 0,0 0 0 0 0,0 0-1 0 0,0 0 1 0 0,2-3-1 0 0,0 0 11 0 0,0 1 0 0 0,-1-1 0 0 0,0 1 0 0 0,0-1 0 0 0,0 0 0 0 0,0 0 0 0 0,-1-1 0 0 0,0 1-1 0 0,0-1 1 0 0,-1 1 0 0 0,1-1 0 0 0,-1 1 0 0 0,1-7 0 0 0,-2 3-1 0 0,0-4 62 0 0,0-1 0 0 0,-1 1 1 0 0,0 0-1 0 0,-1-1 1 0 0,-4-15-1 0 0,5 26-61 0 0,0 1 0 0 0,0 0 0 0 0,1 0 0 0 0,-1 0 0 0 0,0 0 0 0 0,-1-1 0 0 0,1 1-1 0 0,0 1 1 0 0,0-1 0 0 0,-1 0 0 0 0,0 0 0 0 0,1 0 0 0 0,-1 1 0 0 0,0-1 0 0 0,0 1 0 0 0,1-1 0 0 0,-1 1 0 0 0,0 0 0 0 0,0 0 0 0 0,-1 0 0 0 0,1 0 0 0 0,0 0 0 0 0,0 0 0 0 0,0 1 0 0 0,-1-1-1 0 0,1 1 1 0 0,0-1 0 0 0,-1 1 0 0 0,1 0 0 0 0,0 0 0 0 0,-1 0 0 0 0,1 0 0 0 0,0 0 0 0 0,-1 1 0 0 0,1-1 0 0 0,0 1 0 0 0,-5 1 0 0 0,5-1-13 0 0,0 0 1 0 0,0 0 0 0 0,0 0-1 0 0,0 1 1 0 0,0-1-1 0 0,0 0 1 0 0,0 1 0 0 0,0-1-1 0 0,0 1 1 0 0,1 0-1 0 0,-1 0 1 0 0,-1 2 0 0 0,-18 29-24 0 0,9-14 7 0 0,6-10-21 0 0,1 0 0 0 0,-1 0 0 0 0,1 0 0 0 0,1 1 0 0 0,0-1 0 0 0,0 1 0 0 0,1 0 0 0 0,0 0 0 0 0,1 1 0 0 0,0-1 0 0 0,1 0 0 0 0,0 1 0 0 0,0 20 0 0 0,2-29 32 0 0,0 0 0 0 0,0 0 0 0 0,0 1 0 0 0,0-1 1 0 0,0 0-1 0 0,0 0 0 0 0,0 0 0 0 0,1 0 0 0 0,-1 0 1 0 0,1 0-1 0 0,-1-1 0 0 0,1 1 0 0 0,0 0 0 0 0,0-1 0 0 0,0 0 1 0 0,0 1-1 0 0,0-1 0 0 0,0 0 0 0 0,0 0 0 0 0,0 0 1 0 0,0 0-1 0 0,1 0 0 0 0,2 0 0 0 0,5 2 12 0 0,1 0 0 0 0,-1-1 0 0 0,20 1 0 0 0,-17-2 2 0 0,1 0 0 0 0,0-1 1 0 0,-1-1-1 0 0,1 0 1 0 0,0-1-1 0 0,-1 0 0 0 0,0-1 1 0 0,1-1-1 0 0,-1 0 1 0 0,0 0-1 0 0,-1-2 1 0 0,1 1-1 0 0,-1-2 0 0 0,0 0 1 0 0,17-13-1 0 0,-13 8 16 0 0,0-1-1 0 0,-1 0 0 0 0,20-26 1 0 0,-34 43-35 0 0,-1 0 0 0 0,1 0 0 0 0,-1 0 0 0 0,1 0 0 0 0,0 0 1 0 0,1 0-1 0 0,-1 0 0 0 0,1-1 0 0 0,-1 1 0 0 0,5 6 0 0 0,-2-8 15 0 0,0-1-1 0 0,1 1 0 0 0,-1-1 1 0 0,0 0-1 0 0,1 0 0 0 0,-1-1 1 0 0,0 1-1 0 0,1-1 0 0 0,-1 0 1 0 0,1 0-1 0 0,-1 0 0 0 0,0-1 1 0 0,1 0-1 0 0,-1 0 0 0 0,0 0 1 0 0,1 0-1 0 0,3-2 0 0 0,9-4-11 0 0,-1-1 0 0 0,29-18 1 0 0,-24 13-11 0 0,-5 2 40 0 0,1 0 0 0 0,-2-2 0 0 0,1 0 1 0 0,-2 0-1 0 0,0-1 0 0 0,13-18 0 0 0,-25 30 18 0 0,-1 0 0 0 0,1 0 0 0 0,-1 0-1 0 0,0 0 1 0 0,0 0 0 0 0,0 0 0 0 0,0-1-1 0 0,0 1 1 0 0,-1 0 0 0 0,1-1 0 0 0,-1 1-1 0 0,1 0 1 0 0,-1-4 0 0 0,0 5-21 0 0,0 1 0 0 0,0-1 1 0 0,0 0-1 0 0,-1 0 0 0 0,1 1 1 0 0,0-1-1 0 0,0 0 0 0 0,-1 1 1 0 0,1-1-1 0 0,0 0 0 0 0,-1 1 0 0 0,1-1 1 0 0,-1 0-1 0 0,1 1 0 0 0,0-1 1 0 0,-1 1-1 0 0,1-1 0 0 0,-1 1 1 0 0,0-1-1 0 0,1 1 0 0 0,-1 0 0 0 0,1-1 1 0 0,-1 1-1 0 0,0-1 0 0 0,1 1 1 0 0,-1 0-1 0 0,0 0 0 0 0,1-1 0 0 0,-1 1 1 0 0,0 0-1 0 0,0 0 0 0 0,1 0 1 0 0,-1 0-1 0 0,0 0 0 0 0,0 0 1 0 0,1 0-1 0 0,-1 0 0 0 0,0 0 0 0 0,1 0 1 0 0,-1 0-1 0 0,0 1 0 0 0,0-1 1 0 0,1 0-1 0 0,-2 1 0 0 0,-1 1-11 0 0,0 1-1 0 0,0 0 1 0 0,0 0-1 0 0,0 0 0 0 0,1 0 1 0 0,-1 0-1 0 0,1 0 1 0 0,0 1-1 0 0,-3 4 1 0 0,3-4-2 0 0,-2 2 0 0 0,1 1 0 0 0,1 0-1 0 0,-1 0 1 0 0,1 0 0 0 0,0 0 0 0 0,1 1 0 0 0,-1-1 0 0 0,1 0 0 0 0,1 14 0 0 0,15 198-81 0 0,-1-57 55 0 0,-6-74 30 0 0,-4-49 42 0 0,-2 0 0 0 0,-2 50-1 0 0,-1-83-38 0 0,-1 1 0 0 0,1-1 1 0 0,-1 0-1 0 0,-1 1 0 0 0,1-1 0 0 0,-1 0 0 0 0,0-1 0 0 0,0 1 0 0 0,-1 0 0 0 0,1-1 0 0 0,-1 0 0 0 0,0 0 0 0 0,-1 0 0 0 0,1 0 1 0 0,-1-1-1 0 0,0 1 0 0 0,-1-1 0 0 0,1-1 0 0 0,0 1 0 0 0,-1-1 0 0 0,0 0 0 0 0,0 0 0 0 0,0 0 0 0 0,0-1 0 0 0,0 0 0 0 0,-1-1 1 0 0,1 1-1 0 0,-11 0 0 0 0,7 0 0 0 0,-1 0 1 0 0,1-1 0 0 0,-1-1-1 0 0,0 0 1 0 0,1 0 0 0 0,-1-1-1 0 0,0-1 1 0 0,1 1-1 0 0,-1-2 1 0 0,1 1 0 0 0,0-2-1 0 0,0 1 1 0 0,0-1 0 0 0,-11-7-1 0 0,10 5 5 0 0,1 0 7 0 0,1 0 0 0 0,-1 0 0 0 0,1 0 0 0 0,0-2-1 0 0,1 1 1 0 0,-1-1 0 0 0,2 0 0 0 0,-1 0 0 0 0,-9-15-1 0 0,16 22-21 0 0,0-1 0 0 0,0 1 0 0 0,1-1-1 0 0,-1 0 1 0 0,0 1 0 0 0,1-1 0 0 0,-1 0-1 0 0,1 1 1 0 0,0-1 0 0 0,0 0 0 0 0,-1 1-1 0 0,1-1 1 0 0,0 0 0 0 0,0 0 0 0 0,1 1-1 0 0,-1-1 1 0 0,0 0 0 0 0,0 0 0 0 0,1 1-1 0 0,-1-1 1 0 0,1 0 0 0 0,0 1 0 0 0,-1-1-1 0 0,1 1 1 0 0,0-1 0 0 0,0 1 0 0 0,0-1-1 0 0,0 1 1 0 0,0-1 0 0 0,0 1-1 0 0,1 0 1 0 0,-1 0 0 0 0,0-1 0 0 0,1 1-1 0 0,-1 0 1 0 0,1 0 0 0 0,-1 1 0 0 0,1-1-1 0 0,2-1 1 0 0,6-3 6 0 0,1 1-1 0 0,-1 0 0 0 0,1 1 1 0 0,-1 0-1 0 0,12-1 0 0 0,25-2 37 0 0,0 2-1 0 0,54 2 0 0 0,25 0-631 0 0,-120 1 295 0 0,1 0 1 0 0,0 0-1 0 0,0-1 1 0 0,7-2-1 0 0,0-1-2589 0 0,0-2-3555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0 0 0,'0'0'15934'0'0,"-6"9"-15478"0"0,-4 3-193 0 0,0 1 0 0 0,2 0 0 0 0,-1 1 0 0 0,2-1 0 0 0,0 2 0 0 0,-6 15 0 0 0,-1 9 232 0 0,10-30-370 0 0,1 0 0 0 0,-1 1 0 0 0,2-1 0 0 0,-3 16 0 0 0,2-5 89 0 0,1-14-192 0 0,1 0 0 0 0,1 0 0 0 0,-1 0 0 0 0,1 10 0 0 0,0-14-22 0 0,1-1 0 0 0,-1 1 0 0 0,0 0 0 0 0,1-1-1 0 0,-1 1 1 0 0,1-1 0 0 0,0 1 0 0 0,0-1 0 0 0,-1 1 0 0 0,1-1 0 0 0,0 1-1 0 0,0-1 1 0 0,0 0 0 0 0,0 1 0 0 0,1-1 0 0 0,-1 0 0 0 0,0 0 0 0 0,0 0 0 0 0,1 0-1 0 0,-1 0 1 0 0,3 1 0 0 0,13 8 46 0 0,0-2 1 0 0,1 0-1 0 0,0 0 0 0 0,0-2 1 0 0,1 0-1 0 0,0-1 0 0 0,0-1 0 0 0,0-1 1 0 0,36 1-1 0 0,-15-5-171 0 0,61-9 1 0 0,-92 10-436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67 0 0 0,'0'0'10452'0'0,"-3"-8"-9218"0"0,-2 42 736 0 0,-6 239 506 0 0,12-230-2379 0 0,0-27-3 0 0,1 0 1 0 0,1 0 0 0 0,0-1 0 0 0,2 1-1 0 0,-1-1 1 0 0,2 0 0 0 0,10 20-1 0 0,-9-11 86 0 0,-6-21-155 0 0,-1 0 0 0 0,1 1 1 0 0,1-1-1 0 0,-1 0 0 0 0,0 0 0 0 0,1 0 0 0 0,-1 0 0 0 0,3 4 0 0 0,8 25 650 0 0,-20-46-265 0 0,-1 1-370 0 0,1 0 0 0 0,0 0 0 0 0,1-1-1 0 0,-5-15 1 0 0,8 19-23 0 0,1 0 1 0 0,0 0-1 0 0,1-1 0 0 0,-1-13 0 0 0,-4-16 57 0 0,1 14-34 0 0,1 0 0 0 0,1 1 1 0 0,2-2-1 0 0,0 1 0 0 0,2 0 0 0 0,1 0 0 0 0,5-33 0 0 0,-2 41-62 0 0,0 1 0 0 0,2 0 0 0 0,0 0 0 0 0,1 1 0 0 0,1 0-1 0 0,0 0 1 0 0,15-20 0 0 0,-20 32 9 0 0,1-1 1 0 0,0 1-1 0 0,0 0 1 0 0,0 0-1 0 0,0 0 0 0 0,1 1 1 0 0,5-5-1 0 0,-7 7-5 0 0,-1 0 1 0 0,0 0-1 0 0,1-1 0 0 0,-1 1 0 0 0,1 1 0 0 0,0-1 0 0 0,-1 0 1 0 0,1 1-1 0 0,-1-1 0 0 0,1 1 0 0 0,0 0 0 0 0,-1-1 1 0 0,1 2-1 0 0,0-1 0 0 0,0 0 0 0 0,-1 0 0 0 0,5 2 1 0 0,-4-1 11 0 0,0 1 1 0 0,0 0-1 0 0,0 0 1 0 0,0 0-1 0 0,0 1 1 0 0,-1-1-1 0 0,1 1 1 0 0,0-1 0 0 0,-1 1-1 0 0,2 3 1 0 0,6 5 1 0 0,2 3 37 0 0,-1 1 0 0 0,0 0 1 0 0,-1 0-1 0 0,-1 1 0 0 0,9 22 1 0 0,-16-34-17 0 0,0 0 0 0 0,0 1 1 0 0,-1-1-1 0 0,0 0 0 0 0,0 1 1 0 0,0-1-1 0 0,0 1 0 0 0,-1 0 1 0 0,0-1-1 0 0,0 1 0 0 0,0-1 1 0 0,0 1-1 0 0,-1 0 0 0 0,0-1 1 0 0,0 1-1 0 0,0-1 0 0 0,0 0 1 0 0,-1 1-1 0 0,0-1 0 0 0,0 0 1 0 0,0 0-1 0 0,0 0 0 0 0,0 0 1 0 0,-1 0-1 0 0,0 0 0 0 0,0-1 1 0 0,0 1-1 0 0,-5 3 0 0 0,-5 2-151 0 0,0-1-1 0 0,-1 0 0 0 0,0-1 1 0 0,0-1-1 0 0,-1 0 0 0 0,0 0 1 0 0,0-2-1 0 0,0 0 0 0 0,0-1 0 0 0,-1 0 1 0 0,1-1-1 0 0,-22-1 0 0 0,23-5-1807 0 0,11-6-5386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0 0 0,'0'0'10436'0'0,"-14"27"-9459"0"0,-42 86-162 0 0,52-106-652 0 0,0 1-1 0 0,0 0 1 0 0,1 0-1 0 0,0 0 1 0 0,-2 11-1 0 0,-1 3 247 0 0,3-16-297 0 0,1 1-1 0 0,0-1 0 0 0,1 1 1 0 0,0 0-1 0 0,0 0 0 0 0,1 0 1 0 0,-1 0-1 0 0,2 7 1 0 0,-1-13-91 0 0,0 1 51 0 0,1 0-1 0 0,-1 0 0 0 0,1 0 0 0 0,-1 0 0 0 0,1 0 0 0 0,0 0 0 0 0,0-1 1 0 0,0 1-1 0 0,0 0 0 0 0,0-1 0 0 0,0 1 0 0 0,1 0 0 0 0,-1-1 0 0 0,0 0 0 0 0,1 1 1 0 0,-1-1-1 0 0,1 0 0 0 0,3 2 0 0 0,0 1 128 0 0,1 0-1 0 0,0-1 1 0 0,0 0-1 0 0,11 3 1 0 0,-5-2-112 0 0,1-1-1 0 0,-1 0 1 0 0,1-1 0 0 0,0 0-1 0 0,0-1 1 0 0,-1-1 0 0 0,1 0-1 0 0,0-1 1 0 0,0 0 0 0 0,-1-1-1 0 0,1 0 1 0 0,0-1 0 0 0,-1-1 0 0 0,0 0-1 0 0,0 0 1 0 0,0-1 0 0 0,0-1-1 0 0,13-9 1 0 0,-25 15-157 0 0,1 0 0 0 0,-1 0 0 0 0,1 0 0 0 0,-1-1 0 0 0,0 1 1 0 0,1 0-1 0 0,-1 0 0 0 0,0-1 0 0 0,1 1 0 0 0,-1 0 0 0 0,0-1 0 0 0,1 1 0 0 0,-1 0 0 0 0,0-1 1 0 0,0 1-1 0 0,1-1 0 0 0,-1 1 0 0 0,0 0 0 0 0,0-1 0 0 0,0 1 0 0 0,0-1 0 0 0,1 1 0 0 0,-1-1 0 0 0,0 1 1 0 0,0-1-1 0 0,0 1 0 0 0,0-1 0 0 0,0 1 0 0 0,0 0 0 0 0,0-1 0 0 0,0 1 0 0 0,0-1 0 0 0,-1 1 0 0 0,1-1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8490 0 0,'0'0'5756'0'0,"20"-2"-5618"0"0,64-7-64 0 0,-81 9-85 0 0,0-1-1 0 0,1 1 1 0 0,-1-1 0 0 0,0 1 0 0 0,0 0 0 0 0,0 0-1 0 0,1 1 1 0 0,-1-1 0 0 0,0 1 0 0 0,0-1 0 0 0,6 3-1 0 0,8 1-571 0 0,6-6-1792 0 0,-10 0-8023 0 0,-7 1 9431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6817 0 0,'0'0'8558'0'0,"25"-6"-8528"0"0,8-1-46 0 0,83-23-226 0 0,-74 20-1176 0 0,-14 8-6256 0 0,-20 2 1619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92 0 0 0,'0'0'13172'0'0,"0"4"-12472"0"0,-2 36 597 0 0,-12 64 0 0 0,7-62-1177 0 0,-3 68 0 0 0,10-91-95 0 0,0 28-33 0 0,0-45 7 0 0,0 1 0 0 0,0-1-1 0 0,1 0 1 0 0,-1 1 0 0 0,1-1 0 0 0,-1 0 0 0 0,1 0 0 0 0,0 1 0 0 0,0-1 0 0 0,0 0 0 0 0,0 0 0 0 0,0 0-1 0 0,1 0 1 0 0,2 3 0 0 0,8 2 396 0 0,-12-7-369 0 0,1-1 0 0 0,-1 1 0 0 0,0-1 0 0 0,1 1 0 0 0,-1 0 1 0 0,0-1-1 0 0,0 1 0 0 0,1-1 0 0 0,-1 1 0 0 0,0-1 0 0 0,0 1 0 0 0,0-1 0 0 0,1 0 1 0 0,-1 1-1 0 0,0-1 0 0 0,0 1 0 0 0,0-1 0 0 0,0 1 0 0 0,0-1 0 0 0,0 1 0 0 0,0-1 1 0 0,0 1-1 0 0,-1-2 0 0 0,-6-52 171 0 0,18-114-285 0 0,-10 154 84 0 0,1-1 1 0 0,0 0-1 0 0,1 1 0 0 0,6-19 0 0 0,-4 15 38 0 0,5-33-1 0 0,-10 48-28 0 0,1-1 1 0 0,-1 0 1 0 0,0 0 0 0 0,1 0 0 0 0,-1 0 0 0 0,1 0 0 0 0,0 0 0 0 0,1 0 0 0 0,-1 0 0 0 0,1 1 0 0 0,0-1 0 0 0,-1 0 0 0 0,5-4 0 0 0,6-6 44 0 0,-12 12-52 0 0,1 1 0 0 0,0 0 1 0 0,0-1-1 0 0,0 1 0 0 0,0 0 0 0 0,0 0 1 0 0,1-1-1 0 0,-1 1 0 0 0,0 0 0 0 0,1 0 0 0 0,-1 1 1 0 0,0-1-1 0 0,1 0 0 0 0,-1 0 0 0 0,3 0 1 0 0,8-3-25 0 0,0 1 1 0 0,1 0-1 0 0,-1 1 0 0 0,1 0 1 0 0,0 1-1 0 0,-1 1 1 0 0,26 1-1 0 0,-36 0 31 0 0,-1-1-1 0 0,1 1 0 0 0,0 0 1 0 0,-1-1-1 0 0,1 1 0 0 0,-1 0 1 0 0,1 0-1 0 0,-1 0 0 0 0,1 0 1 0 0,-1 0-1 0 0,0 1 0 0 0,1-1 1 0 0,-1 0-1 0 0,0 1 0 0 0,0-1 1 0 0,0 1-1 0 0,0-1 0 0 0,0 1 1 0 0,0-1-1 0 0,-1 1 0 0 0,1 0 1 0 0,1 2-1 0 0,10 43 277 0 0,-11-41-226 0 0,0-1-28 0 0,-1 0 1 0 0,1-1 0 0 0,-1 1 0 0 0,0 0 0 0 0,0 0-1 0 0,0 0 1 0 0,-1 0 0 0 0,0-1 0 0 0,0 1-1 0 0,0 0 1 0 0,0-1 0 0 0,-1 1 0 0 0,0-1 0 0 0,0 1-1 0 0,0-1 1 0 0,-5 7 0 0 0,-1 2 132 0 0,-6 7 131 0 0,5-13-245 0 0,0 0-1 0 0,-1-1 0 0 0,0 0 1 0 0,0 0-1 0 0,0-1 0 0 0,-1 0 1 0 0,0-1-1 0 0,0-1 0 0 0,0 1 0 0 0,0-1 1 0 0,0-1-1 0 0,-1 0 0 0 0,-11 0 1 0 0,22-2-13 0 0,33-3-112 0 0,-29 4 102 0 0,-1-1 0 0 0,0 0 1 0 0,0 1-1 0 0,1-1 0 0 0,-1 1 1 0 0,0 0-1 0 0,0-1 0 0 0,1 1 1 0 0,-1 0-1 0 0,0 1 0 0 0,0-1 0 0 0,0 0 1 0 0,0 0-1 0 0,-1 1 0 0 0,1-1 1 0 0,2 4-1 0 0,25 33 372 0 0,-17-20-168 0 0,-3-5-63 0 0,1 0 0 0 0,0-1 0 0 0,1 0 0 0 0,0-1 0 0 0,1 0 0 0 0,16 11 0 0 0,-24-19-147 0 0,1 0-1 0 0,-1-1 1 0 0,1 1-1 0 0,0-1 0 0 0,0 0 1 0 0,1 0-1 0 0,-1-1 1 0 0,0 1-1 0 0,0-1 1 0 0,1 0-1 0 0,-1-1 1 0 0,1 1-1 0 0,-1-1 0 0 0,1 0 1 0 0,-1 0-1 0 0,1-1 1 0 0,-1 0-1 0 0,0 0 1 0 0,1 0-1 0 0,-1 0 1 0 0,0-1-1 0 0,6-2 0 0 0,2-2-413 0 0,-1 0 0 0 0,15-10-1 0 0,3-8-5303 0 0,-17 14-837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0 824 0 0,'0'0'11827'0'0,"-23"1"-11030"0"0,-73 1-35 0 0,90-2-598 0 0,0 1 1 0 0,0-1-1 0 0,0 1 1 0 0,0 0-1 0 0,0 0 1 0 0,1 1-1 0 0,-1 0 1 0 0,0 0-1 0 0,1 0 1 0 0,-1 1-1 0 0,1-1 1 0 0,0 1-1 0 0,0 1 1 0 0,0-1-1 0 0,-7 7 1 0 0,-2 1 117 0 0,12-9-214 0 0,-1 0 1 0 0,0 0-1 0 0,0 1 0 0 0,1-1 1 0 0,-1 1-1 0 0,1-1 1 0 0,0 1-1 0 0,-2 3 1 0 0,3-5-61 0 0,1 0 0 0 0,-1 0 1 0 0,1 0-1 0 0,0 0 1 0 0,0-1-1 0 0,-1 1 0 0 0,1 0 1 0 0,0 0-1 0 0,0 0 0 0 0,0 0 1 0 0,0 0-1 0 0,0 0 0 0 0,0 0 1 0 0,0-1-1 0 0,1 1 0 0 0,-1 0 1 0 0,0 0-1 0 0,0 0 1 0 0,1 0-1 0 0,-1 0 0 0 0,0-1 1 0 0,1 1-1 0 0,-1 0 0 0 0,1 0 1 0 0,-1 0-1 0 0,1-1 0 0 0,-1 1 1 0 0,1 0-1 0 0,0-1 0 0 0,-1 1 1 0 0,1-1-1 0 0,0 1 1 0 0,0 0-1 0 0,10 8 171 0 0,-1 1 0 0 0,0 1 0 0 0,15 20 1 0 0,16 18-16 0 0,-30-36-66 0 0,7 6 110 0 0,-1-9 218 0 0,-1 2 0 0 0,1 0 0 0 0,16 17 0 0 0,-32-28-367 0 0,1 1 1 0 0,-1-1-1 0 0,1 1 0 0 0,-1-1 1 0 0,0 1-1 0 0,0 0 0 0 0,0 0 0 0 0,0 0 1 0 0,0 0-1 0 0,0 0 0 0 0,-1-1 1 0 0,1 2-1 0 0,-1-1 0 0 0,1 0 0 0 0,-1 0 1 0 0,0 0-1 0 0,1 0 0 0 0,-1 0 0 0 0,0 0 1 0 0,-1 0-1 0 0,1 0 0 0 0,0 0 1 0 0,0 0-1 0 0,-1 0 0 0 0,0 0 0 0 0,1 0 1 0 0,-1 0-1 0 0,0 0 0 0 0,0 0 1 0 0,-1 2-1 0 0,-1 0 47 0 0,1-1 1 0 0,-1 0-1 0 0,0-1 0 0 0,0 1 1 0 0,0 0-1 0 0,0-1 1 0 0,0 1-1 0 0,-1-1 0 0 0,1 0 1 0 0,-1 0-1 0 0,0-1 1 0 0,1 1-1 0 0,-8 1 1 0 0,-84 20 1075 0 0,73-19-1105 0 0,0 0 1 0 0,1 2-1 0 0,-1 0 0 0 0,1 2 0 0 0,-23 11 0 0 0,42-18-134 0 0,0 0 0 0 0,-1 1-1 0 0,1-1 1 0 0,0 1 0 0 0,0-1-1 0 0,0 1 1 0 0,0 0 0 0 0,0 0 0 0 0,-3 3-1 0 0,5-5 19 0 0,0 1-1 0 0,0-1 1 0 0,0 0-1 0 0,0 0 0 0 0,0 1 1 0 0,0-1-1 0 0,0 0 1 0 0,0 0-1 0 0,0 1 0 0 0,0-1 1 0 0,0 0-1 0 0,0 0 0 0 0,0 1 1 0 0,0-1-1 0 0,0 0 1 0 0,0 0-1 0 0,0 1 0 0 0,0-1 1 0 0,0 0-1 0 0,0 0 1 0 0,0 1-1 0 0,0-1 0 0 0,0 0 1 0 0,0 0-1 0 0,1 0 1 0 0,-1 1-1 0 0,0-1 0 0 0,0 0 1 0 0,0 0-1 0 0,0 0 1 0 0,1 1-1 0 0,-1-1 0 0 0,0 0 1 0 0,1 0-1 0 0,17 5-2358 0 0,7-5-4005 0 0,-19 0 2596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93 0 0 0,'0'0'4824'0'0,"-8"6"-4520"0"0,-24 21-14 0 0,29-25-212 0 0,1 1-1 0 0,-1 0 1 0 0,1 0-1 0 0,0 0 1 0 0,1 1-1 0 0,-1-1 0 0 0,0 0 1 0 0,1 1-1 0 0,0-1 1 0 0,0 1-1 0 0,0-1 1 0 0,0 1-1 0 0,0-1 0 0 0,1 1 1 0 0,0 0-1 0 0,0-1 1 0 0,0 1-1 0 0,0 6 1 0 0,1-2 140 0 0,-1-5-178 0 0,0-1 0 0 0,1 1 1 0 0,-1-1-1 0 0,1 1 0 0 0,0-1 0 0 0,0 0 0 0 0,0 1 0 0 0,0-1 0 0 0,0 0 1 0 0,0 0-1 0 0,0 0 0 0 0,1 0 0 0 0,-1 0 0 0 0,1 0 0 0 0,0 0 0 0 0,-1 0 1 0 0,1-1-1 0 0,0 1 0 0 0,0-1 0 0 0,0 1 0 0 0,0-1 0 0 0,1 0 0 0 0,-1 0 1 0 0,0 0-1 0 0,0 0 0 0 0,1 0 0 0 0,3 1 0 0 0,-2-1-4 0 0,-1 0-1 0 0,1 0 0 0 0,0 0 0 0 0,0-1 1 0 0,0 1-1 0 0,0-1 0 0 0,0 0 1 0 0,0 0-1 0 0,0 0 0 0 0,0-1 1 0 0,0 0-1 0 0,0 1 0 0 0,0-1 1 0 0,0 0-1 0 0,-1-1 0 0 0,8-2 1 0 0,0-4 201 0 0,0 0 0 0 0,0 0 0 0 0,11-11 0 0 0,-18 14-131 0 0,0 1 0 0 0,0 0 0 0 0,-1-1 0 0 0,1 0 0 0 0,-1 0-1 0 0,0 0 1 0 0,-1 0 0 0 0,1 0 0 0 0,3-11 0 0 0,-1-2 257 0 0,-3 14-217 0 0,-1 0 0 0 0,1-1 0 0 0,-1 1 0 0 0,0-1-1 0 0,-1 1 1 0 0,1-8 0 0 0,-1 6 101 0 0,0-1 1 0 0,-1 1 0 0 0,0-1-1 0 0,0 1 1 0 0,-1-1-1 0 0,1 1 1 0 0,-1-1-1 0 0,-3-5 1 0 0,4 10-170 0 0,0 0 1 0 0,0 1-1 0 0,0-1 1 0 0,0 0-1 0 0,0 1 1 0 0,0-1-1 0 0,0 1 1 0 0,-1-1-1 0 0,1 1 1 0 0,0-1-1 0 0,-1 1 1 0 0,1 0-1 0 0,-1 0 1 0 0,0 0-1 0 0,1 0 1 0 0,-1 0-1 0 0,0 0 1 0 0,0 0-1 0 0,1 1 1 0 0,-1-1-1 0 0,0 1 1 0 0,0-1-1 0 0,0 1 1 0 0,0 0-1 0 0,0-1 1 0 0,0 1-1 0 0,0 0 1 0 0,0 0-1 0 0,0 0 1 0 0,0 1-1 0 0,-2-1 1 0 0,2 2-87 0 0,0-1 1 0 0,-1 0-1 0 0,1 0 1 0 0,0 1 0 0 0,0 0-1 0 0,0-1 1 0 0,0 1 0 0 0,0 0-1 0 0,0 0 1 0 0,0 0-1 0 0,-2 3 1 0 0,-16 28-135 0 0,12-15 27 0 0,3-7-124 0 0,0-1 1 0 0,1 1-1 0 0,1 1 0 0 0,-5 22 1 0 0,5-19-589 0 0,-2 17-1072 0 0,9-19-1837 0 0,-3-12 3283 0 0,-1-1 0 0 0,1 1 0 0 0,-1-1-1 0 0,1 1 1 0 0,0 0 0 0 0,-1-1 0 0 0,1 1 0 0 0,0-1 0 0 0,-1 0-1 0 0,1 1 1 0 0,0-1 0 0 0,0 0 0 0 0,-1 1 0 0 0,1-1 0 0 0,1 0-1 0 0,5 1-1258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3745 0 0,'0'0'13789'0'0,"-2"12"-13346"0"0,-15 182 165 0 0,12-142-583 0 0,2-37-29 0 0,1 1 0 0 0,1-1 0 0 0,0 1 0 0 0,2 0 1 0 0,-1-1-1 0 0,2 1 0 0 0,4 17 0 0 0,-6-31 4 0 0,1 0 1 0 0,-1-1 0 0 0,1 1 0 0 0,0-1 0 0 0,0 1 0 0 0,0-1 0 0 0,0 1-1 0 0,0-1 1 0 0,0 0 0 0 0,0 0 0 0 0,0 1 0 0 0,1-1 0 0 0,-1 0 0 0 0,0 0-1 0 0,1 0 1 0 0,-1 0 0 0 0,1 0 0 0 0,-1-1 0 0 0,1 1 0 0 0,-1 0-1 0 0,1-1 1 0 0,0 1 0 0 0,-1-1 0 0 0,1 1 0 0 0,0-1 0 0 0,-1 0 0 0 0,1 0-1 0 0,3 0 1 0 0,3 0 50 0 0,1 0 1 0 0,0-1-1 0 0,0 0 0 0 0,10-4 0 0 0,-12 4-5 0 0,-6 0-64 0 0,-1 1 0 0 0,1 0 0 0 0,0 0-1 0 0,-1 0 1 0 0,1 0 0 0 0,-1 0-1 0 0,1-1 1 0 0,0 1 0 0 0,-1 0 0 0 0,1 0-1 0 0,-1 1 1 0 0,1-1 0 0 0,0 0 0 0 0,-1 0-1 0 0,1 0 1 0 0,-1 0 0 0 0,1 0 0 0 0,0 1-1 0 0,-1-1 1 0 0,1 0 0 0 0,-1 0-1 0 0,1 1 1 0 0,-1-1 0 0 0,1 1 0 0 0,-1-1-1 0 0,1 0 1 0 0,0 2 0 0 0,2 14 1116 0 0,-1-2-4272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4041 0 0,'0'0'12579'0'0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5401 0 0,'0'0'9701'0'0,"-2"25"-9477"0"0,-5 80-35 0 0,5-63 42 0 0,2 1-1 0 0,6 54 1 0 0,-1-41-109 0 0,-4-48-115 0 0,0-1 0 0 0,1 1 0 0 0,0 0 0 0 0,0-1 0 0 0,1 1 0 0 0,-1-1 1 0 0,2 0-1 0 0,4 10 0 0 0,-8-17 17 0 0,1 1 0 0 0,-1-1 1 0 0,0 0-1 0 0,0 1 0 0 0,0-1 0 0 0,1 1 0 0 0,-1-1 1 0 0,0 1-1 0 0,0-1 0 0 0,1 0 0 0 0,-1 1 1 0 0,0-1-1 0 0,1 0 0 0 0,-1 1 0 0 0,1-1 1 0 0,-1 0-1 0 0,0 1 0 0 0,1-1 0 0 0,-1 0 1 0 0,1 0-1 0 0,-1 1 0 0 0,1-1 0 0 0,-1 0 0 0 0,1 0 1 0 0,-1 0-1 0 0,1 0 0 0 0,-1 0 0 0 0,1 0 1 0 0,0 0 9 0 0,0 0 1 0 0,0-1 0 0 0,-1 1-1 0 0,1-1 1 0 0,0 1 0 0 0,-1-1-1 0 0,1 1 1 0 0,0-1 0 0 0,-1 1 0 0 0,1-1-1 0 0,-1 0 1 0 0,1 1 0 0 0,-1-1-1 0 0,1 0 1 0 0,0-1 0 0 0,14-37 490 0 0,-12 31-554 0 0,3-12 89 0 0,7-13 49 0 0,16-25 20 0 0,-14 37-77 0 0,2 0 0 0 0,0 1 0 0 0,1 1 0 0 0,1 0 0 0 0,1 2 0 0 0,0 0 0 0 0,46-27 0 0 0,-44 30-60 0 0,-18 11 4 0 0,1 0-1 0 0,-1 0 1 0 0,1 0 0 0 0,0 1 0 0 0,0 0-1 0 0,0 0 1 0 0,1 0 0 0 0,7-2 0 0 0,-14 32 445 0 0,-5-10-260 0 0,-1 0 1 0 0,0 0-1 0 0,-13 20 0 0 0,-2 4 36 0 0,12-23-95 0 0,-2-1 1 0 0,0 0-1 0 0,-2-1 1 0 0,0 0-1 0 0,0-1 1 0 0,-2-1-1 0 0,0 0 1 0 0,-24 17 0 0 0,37-29-49 0 0,-1 0 1 0 0,0 0 0 0 0,0-1 0 0 0,0 1 0 0 0,0-1 0 0 0,-1 0 0 0 0,1 0 0 0 0,0 0-1 0 0,-1-1 1 0 0,1 1 0 0 0,-1-1 0 0 0,0 0 0 0 0,-6 0 0 0 0,11-1 82 0 0,0-1-151 0 0,1 0 0 0 0,-1 0-1 0 0,0 0 1 0 0,1 1 0 0 0,-1-1 0 0 0,1 0-1 0 0,-1 0 1 0 0,1 1 0 0 0,0-1 0 0 0,-1 0-1 0 0,1 0 1 0 0,0 1 0 0 0,-1-1-1 0 0,1 1 1 0 0,0-1 0 0 0,0 1 0 0 0,0-1-1 0 0,0 1 1 0 0,-1-1 0 0 0,1 1 0 0 0,0 0-1 0 0,0-1 1 0 0,0 1 0 0 0,1 0 0 0 0,24-5 96 0 0,-16 5-50 0 0,0 0 0 0 0,-1 1 1 0 0,1 1-1 0 0,0 0 0 0 0,0 0 1 0 0,-1 1-1 0 0,1 0 0 0 0,-1 0 1 0 0,0 1-1 0 0,12 7 0 0 0,-10-5-47 0 0,-1-1-1 0 0,2-1 0 0 0,-1 0 0 0 0,0 0 1 0 0,1-1-1 0 0,23 4 0 0 0,-25-7-230 0 0,1 0 1 0 0,-1 0-1 0 0,0-1 1 0 0,20-4-1 0 0,13-11-6594 0 0,-30 8-4260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5385 0 0,'0'0'7679'0'0,"23"-5"-7369"0"0,110-26 151 0 0,-63 20-535 0 0,-56 10-3379 0 0,1 1-3470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0 0 0,'0'0'5927'0'0,"0"7"-4368"0"0,-14 253 5357 0 0,9-212-6607 0 0,2-1 1 0 0,2 1-1 0 0,9 79 0 0 0,-7-119-305 0 0,-1-6-5 0 0,0-1 0 0 0,0 1 0 0 0,0 0 1 0 0,1 0-1 0 0,-1-1 0 0 0,0 1 0 0 0,1 0 0 0 0,0-1 1 0 0,-1 1-1 0 0,3 2 0 0 0,0 2-60 0 0,-2-3 106 0 0,-1-13 152 0 0,0-12-36 0 0,-1 4-112 0 0,1 0 0 0 0,1 0 0 0 0,0 0 0 0 0,2 1 0 0 0,0-1 0 0 0,10-33 0 0 0,73-196 68 0 0,-79 227-110 0 0,0 1 1 0 0,19-33-1 0 0,-26 52-8 0 0,0-1 1 0 0,0 1-1 0 0,0 0 0 0 0,0-1 0 0 0,0 1 0 0 0,1 0 1 0 0,-1-1-1 0 0,0 1 0 0 0,0-1 0 0 0,0 1 0 0 0,1 0 0 0 0,-1 0 1 0 0,0-1-1 0 0,0 1 0 0 0,1 0 0 0 0,-1-1 0 0 0,0 1 1 0 0,1 0-1 0 0,-1 0 0 0 0,0 0 0 0 0,1-1 0 0 0,-1 1 1 0 0,0 0-1 0 0,1 0 0 0 0,-1 0 0 0 0,1 0 0 0 0,-1 0 0 0 0,0 0 1 0 0,1 0-1 0 0,-1 0 0 0 0,1 0 0 0 0,-1 0 0 0 0,0 0 1 0 0,1 0-1 0 0,-1 0 0 0 0,1 0 0 0 0,-1 0 0 0 0,0 0 1 0 0,1 0-1 0 0,-1 0 0 0 0,0 0 0 0 0,1 1 0 0 0,-1-1 1 0 0,0 0-1 0 0,1 0 0 0 0,-1 0 0 0 0,1 1 0 0 0,12 16 104 0 0,-9-11-31 0 0,3 2-20 0 0,-5-5-33 0 0,1 0 0 0 0,-1 0 0 0 0,1 0 0 0 0,-1 1-1 0 0,0-1 1 0 0,3 8 0 0 0,-1-2-2 0 0,1 1 0 0 0,1-1 0 0 0,11 17 0 0 0,-11-19-6 0 0,0 1-1 0 0,-1 1 1 0 0,0-1-1 0 0,-1 0 1 0 0,0 1-1 0 0,3 9 1 0 0,-6-16 34 0 0,-1-1 1 0 0,0 0-1 0 0,0 0 1 0 0,1 1-1 0 0,-1-1 1 0 0,0 0-1 0 0,0 0 1 0 0,-1 1-1 0 0,1-1 1 0 0,0 0 0 0 0,0 0-1 0 0,0 1 1 0 0,-1-1-1 0 0,1 0 1 0 0,-1 0-1 0 0,1 0 1 0 0,-1 1-1 0 0,1-1 1 0 0,-1 0-1 0 0,0 0 1 0 0,0 0-1 0 0,1 0 1 0 0,-1 0-1 0 0,0 0 1 0 0,0 0 0 0 0,0-1-1 0 0,0 1 1 0 0,-1 1-1 0 0,-4 1-21 0 0,0 0 1 0 0,0 0-1 0 0,0 0 0 0 0,-10 3 0 0 0,-5 1-34 0 0,6 0-20 0 0,2 0-3 0 0,-1-1-1 0 0,0 0 1 0 0,0-1 0 0 0,0-1-1 0 0,-1 0 1 0 0,1-1 0 0 0,-16 1 0 0 0,28-4-566 0 0,12-4-7778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2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0 306 256 0 0,'0'0'8107'0'0,"7"3"-7616"0"0,-6-3-474 0 0,1 2 56 0 0,1-1-1 0 0,0 0 0 0 0,-1 0 0 0 0,1 0 0 0 0,0 0 0 0 0,-1 0 1 0 0,1-1-1 0 0,0 1 0 0 0,0-1 0 0 0,0 0 0 0 0,0 1 1 0 0,-1-1-1 0 0,1-1 0 0 0,0 1 0 0 0,0 0 0 0 0,0-1 0 0 0,0 0 1 0 0,-1 1-1 0 0,1-1 0 0 0,0 0 0 0 0,-1 0 0 0 0,4-2 1 0 0,12-8 459 0 0,-1 0 0 0 0,-1 0 1 0 0,20-20-1 0 0,-4 5 347 0 0,-21 16-628 0 0,-1-1-1 0 0,0 0 1 0 0,-1 0-1 0 0,0-1 1 0 0,-1 0 0 0 0,-1 0-1 0 0,8-16 1 0 0,-13 23-108 0 0,0-1 1 0 0,0 1 0 0 0,-1-1 0 0 0,0 0 0 0 0,0 0 0 0 0,1-7-1 0 0,-2 10-45 0 0,0 1 0 0 0,1-1 0 0 0,-1 1 0 0 0,0-1 0 0 0,0 1 0 0 0,-1-1 0 0 0,1 0 0 0 0,-1 1 0 0 0,1-1 0 0 0,-1 1 0 0 0,0 0 0 0 0,0-1 0 0 0,0 1 0 0 0,0-1 0 0 0,0 1 0 0 0,-2-3 0 0 0,1 3-34 0 0,-1 0 0 0 0,0 0 0 0 0,1 0 0 0 0,-1 0 0 0 0,0 0 0 0 0,0 1 0 0 0,0-1 0 0 0,0 1 0 0 0,0 0 0 0 0,-1 0 0 0 0,1 0 0 0 0,-5-1 0 0 0,6 2-38 0 0,0 0 1 0 0,0 0-1 0 0,0 0 0 0 0,0 1 1 0 0,0-1-1 0 0,1 0 0 0 0,-1 1 1 0 0,0 0-1 0 0,0-1 1 0 0,0 1-1 0 0,1 0 0 0 0,-1 0 1 0 0,0 0-1 0 0,1 0 0 0 0,-1 0 1 0 0,1 0-1 0 0,-1 0 1 0 0,1 1-1 0 0,0-1 0 0 0,-1 0 1 0 0,1 1-1 0 0,0-1 0 0 0,0 1 1 0 0,-1 2-1 0 0,-7 10-31 0 0,1 0-1 0 0,1 0 1 0 0,1 1-1 0 0,0 0 1 0 0,1 0-1 0 0,0 0 1 0 0,1 1-1 0 0,1-1 0 0 0,1 1 1 0 0,0 0-1 0 0,1 0 1 0 0,0 0-1 0 0,3 22 1 0 0,-2-36-2 0 0,1 1 0 0 0,0-1 0 0 0,-1 0 0 0 0,1 0 0 0 0,0 0 1 0 0,0 0-1 0 0,0 0 0 0 0,0 0 0 0 0,1 0 0 0 0,-1 0 0 0 0,0 0 0 0 0,1 0 0 0 0,-1-1 0 0 0,1 1 1 0 0,0-1-1 0 0,0 1 0 0 0,-1-1 0 0 0,1 0 0 0 0,0 1 0 0 0,0-1 0 0 0,0 0 0 0 0,0 0 0 0 0,1 0 1 0 0,1 0-1 0 0,0 0 13 0 0,0 0 1 0 0,0 0 0 0 0,0 0-1 0 0,1 0 1 0 0,-1-1 0 0 0,0 0-1 0 0,0 1 1 0 0,0-2 0 0 0,1 1-1 0 0,-1 0 1 0 0,0-1 0 0 0,8-2 0 0 0,11-8 40 0 0,0-1 0 0 0,-1-1 1 0 0,0-1-1 0 0,32-27 0 0 0,-51 38-43 0 0,68-59 144 0 0,-23 19 693 0 0,-45 41-727 0 0,-1-1-1 0 0,1 1 1 0 0,0 0-1 0 0,0 0 1 0 0,0 1-1 0 0,0-1 1 0 0,0 1-1 0 0,1-1 1 0 0,-1 1 0 0 0,0 0-1 0 0,1 0 1 0 0,-1 1-1 0 0,5-1 1 0 0,-1-1-115 0 0,53-4-122 0 0,-60 7 125 0 0,1-1 1 0 0,-1 0 0 0 0,0 1-1 0 0,1-1 1 0 0,-1 0-1 0 0,0 1 1 0 0,1-1 0 0 0,-1 1-1 0 0,0-1 1 0 0,1 0 0 0 0,-1 1-1 0 0,0-1 1 0 0,0 1-1 0 0,0-1 1 0 0,1 1 0 0 0,-1-1-1 0 0,0 1 1 0 0,0-1 0 0 0,0 1-1 0 0,0-1 1 0 0,0 1-1 0 0,0-1 1 0 0,0 1 0 0 0,0 0-1 0 0,0-1 1 0 0,0 1 0 0 0,0-1-1 0 0,-1 1 1 0 0,1-1-1 0 0,0 1 1 0 0,0-1 0 0 0,0 0-1 0 0,-1 1 1 0 0,1-1 0 0 0,-1 1-1 0 0,-5 19 133 0 0,-12 6-49 0 0,-3 7 10 0 0,17-25-83 0 0,0 0 0 0 0,1 0 0 0 0,0 0 0 0 0,1 1 0 0 0,0-1 0 0 0,0 1 0 0 0,1 0 0 0 0,-1 13 0 0 0,2-17-20 0 0,0 0 0 0 0,0 0 0 0 0,0 0 0 0 0,1 1-1 0 0,0-1 1 0 0,0 0 0 0 0,0-1 0 0 0,1 1 0 0 0,2 6 0 0 0,-3-9 2 0 0,0 0 0 0 0,1 0 0 0 0,0 0 0 0 0,-1-1 0 0 0,1 1 0 0 0,0 0 0 0 0,-1-1 0 0 0,1 1 0 0 0,0-1 0 0 0,0 0 0 0 0,0 0 0 0 0,1 0 0 0 0,-1 0 1 0 0,0 0-1 0 0,0 0 0 0 0,0-1 0 0 0,1 1 0 0 0,-1-1 0 0 0,0 1 0 0 0,1-1 0 0 0,3 0 0 0 0,3 0 10 0 0,-1 0 0 0 0,1 0 0 0 0,-1-1 0 0 0,1-1 0 0 0,-1 1 0 0 0,0-2 0 0 0,0 1 0 0 0,0-1 0 0 0,0 0 0 0 0,13-7 0 0 0,5-5 26 0 0,39-29 0 0 0,-59 39-29 0 0,5-3 18 0 0,-1 0 1 0 0,0 0 0 0 0,-1-1-1 0 0,0 0 1 0 0,0-1 0 0 0,-1 0-1 0 0,0 0 1 0 0,-1-1 0 0 0,10-18-1 0 0,-15 21 126 0 0,0-1-1 0 0,0 1 1 0 0,-1-1-1 0 0,0 0 1 0 0,0 0 0 0 0,-1-10-1 0 0,0 18-33 0 0,6 2-122 0 0,0 0-1 0 0,1 0 1 0 0,-1 0-1 0 0,0 1 1 0 0,0-1 0 0 0,0 2-1 0 0,0-1 1 0 0,0 1-1 0 0,-1-1 1 0 0,1 2 0 0 0,-1-1-1 0 0,0 0 1 0 0,7 7-1 0 0,2 2 18 0 0,-1 0 0 0 0,0 2 0 0 0,13 17-1 0 0,-22-26 10 0 0,1 0 0 0 0,-2 0 0 0 0,1 0 0 0 0,-1 1 0 0 0,0-1 0 0 0,0 1 0 0 0,0 0 0 0 0,-1 0 0 0 0,0 0 0 0 0,0 0 0 0 0,0 0 0 0 0,-1 1 0 0 0,0-1 0 0 0,0 0 0 0 0,-1 8 1 0 0,0-13-4 0 0,0 1 1 0 0,-1-1-1 0 0,1 0 1 0 0,-1 1-1 0 0,1-1 1 0 0,-1 0 0 0 0,1 0-1 0 0,-1 1 1 0 0,0-1-1 0 0,1 0 1 0 0,-1 0-1 0 0,0 0 1 0 0,0 0 0 0 0,0 0-1 0 0,0 0 1 0 0,0 0-1 0 0,0 0 1 0 0,0 0-1 0 0,0-1 1 0 0,-1 1 0 0 0,1 0-1 0 0,0-1 1 0 0,-2 2-1 0 0,-34 10 62 0 0,30-10-59 0 0,-3 0 3 0 0,0 0-1 0 0,-1-1 1 0 0,1 0 0 0 0,-18 0 0 0 0,28-1-29 0 0,0-1 0 0 0,-1 1 0 0 0,1 0 0 0 0,0 0 0 0 0,-1 0-1 0 0,1 0 1 0 0,0-1 0 0 0,0 1 0 0 0,-1 0 0 0 0,1 0 0 0 0,0-1-1 0 0,0 1 1 0 0,-1 0 0 0 0,1-1 0 0 0,0 1 0 0 0,0 0 0 0 0,0-1 0 0 0,-1 1-1 0 0,1 0 1 0 0,0-1 0 0 0,0 1 0 0 0,0 0 0 0 0,0-1 0 0 0,0 1-1 0 0,0 0 1 0 0,0-1 0 0 0,0 1 0 0 0,0-1 0 0 0,0 1 0 0 0,0 0 0 0 0,0-1-1 0 0,0 1 1 0 0,0 0 0 0 0,0-1 0 0 0,0 1 0 0 0,0 0 0 0 0,1-1-1 0 0,-1 1 1 0 0,0 0 0 0 0,0-1 0 0 0,0 1 0 0 0,0 0 0 0 0,1-1 0 0 0,-1 1-1 0 0,0 0 1 0 0,0-1 0 0 0,1 1 0 0 0,-1 0 0 0 0,0 0 0 0 0,1 0-1 0 0,-1-1 1 0 0,0 1 0 0 0,1 0 0 0 0,-1 0 0 0 0,0 0 0 0 0,1 0-1 0 0,11-6-2 0 0,1 1-1 0 0,0 0 0 0 0,0 1 0 0 0,0 1 0 0 0,0 0 0 0 0,27-1 0 0 0,86 3-94 0 0,-4 1 57 0 0,-108-2 65 0 0,-1 0-1 0 0,1-1 1 0 0,-1 0-1 0 0,15-7 0 0 0,-23 9-4 0 0,0-1-1 0 0,0-1 0 0 0,1 1 0 0 0,-2-1 0 0 0,1 0 0 0 0,0 0 0 0 0,-1 0 0 0 0,1-1 0 0 0,-1 0 0 0 0,0 1 0 0 0,0-1 0 0 0,5-8 0 0 0,-8 11 9 0 0,0-1-1 0 0,0 0 0 0 0,-1 1 0 0 0,1-1 0 0 0,0 0 0 0 0,-1 0 0 0 0,1 1 1 0 0,-1-1-1 0 0,1 0 0 0 0,-1 0 0 0 0,0 0 0 0 0,0 0 0 0 0,0 0 0 0 0,0 0 0 0 0,0 1 1 0 0,0-1-1 0 0,-1 0 0 0 0,1 0 0 0 0,-1 0 0 0 0,1 0 0 0 0,-1 1 0 0 0,1-1 1 0 0,-1 0-1 0 0,0 0 0 0 0,0 1 0 0 0,0-1 0 0 0,0 1 0 0 0,0-1 0 0 0,0 1 0 0 0,-1-1 1 0 0,1 1-1 0 0,-2-2 0 0 0,-1 1 22 0 0,1-1 0 0 0,0 1 0 0 0,-1-1 0 0 0,1 1 0 0 0,-1 1 0 0 0,0-1 0 0 0,0 0 1 0 0,0 1-1 0 0,0 0 0 0 0,0 0 0 0 0,0 0 0 0 0,0 0 0 0 0,-8 0 0 0 0,5 1-7 0 0,-1 0 0 0 0,1 1 0 0 0,-1 0 0 0 0,1 0 0 0 0,0 0 0 0 0,0 1 0 0 0,0 0 0 0 0,0 1 0 0 0,0-1 0 0 0,0 1 0 0 0,1 1 0 0 0,-1-1 0 0 0,1 1 0 0 0,0 0 0 0 0,0 1 0 0 0,0-1 0 0 0,0 1 0 0 0,-8 10 0 0 0,13-14-108 0 0,1 0 0 0 0,-1-1 0 0 0,1 1 0 0 0,-1 0 0 0 0,1 0 0 0 0,-1-1-1 0 0,1 1 1 0 0,0 0 0 0 0,-1 0 0 0 0,1 0 0 0 0,0-1 0 0 0,0 1-1 0 0,0 0 1 0 0,-1 0 0 0 0,1 0 0 0 0,0 0 0 0 0,0 0 0 0 0,0 0-1 0 0,0-1 1 0 0,1 1 0 0 0,-1 0 0 0 0,0 0 0 0 0,0 0 0 0 0,0 0-1 0 0,1-1 1 0 0,-1 1 0 0 0,1 1 0 0 0,10 7-8041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3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5313 0 0,'0'0'9696'0'0,"5"-8"-9176"0"0,1 1-404 0 0,-2-1 33 0 0,1 1 0 0 0,0 1-1 0 0,0-1 1 0 0,1 1 0 0 0,8-8 0 0 0,48-46 1353 0 0,-35 37-887 0 0,-23 18-460 0 0,1 0 1 0 0,0 0 0 0 0,0 1 0 0 0,0 0 0 0 0,1 0 0 0 0,0 1 0 0 0,-1-1 0 0 0,12-3 0 0 0,-15 6-136 0 0,-1 1 1 0 0,1-1 0 0 0,0 1 0 0 0,0 0-1 0 0,0 0 1 0 0,0 0 0 0 0,0 0-1 0 0,0 0 1 0 0,0 0 0 0 0,0 1 0 0 0,0-1-1 0 0,-1 1 1 0 0,1-1 0 0 0,0 1-1 0 0,0 0 1 0 0,0-1 0 0 0,-1 1 0 0 0,1 0-1 0 0,0 0 1 0 0,-1 1 0 0 0,1-1 0 0 0,-1 0-1 0 0,1 0 1 0 0,-1 1 0 0 0,0-1-1 0 0,0 1 1 0 0,2 1 0 0 0,3 5 155 0 0,-1 0 0 0 0,0 0 0 0 0,-1 1 0 0 0,4 9 1 0 0,-5-12-18 0 0,-1-2-122 0 0,-1-1 62 0 0,0 1 1 0 0,1-1-1 0 0,-1 0 0 0 0,1 0 0 0 0,0 0 0 0 0,0-1 0 0 0,0 1 0 0 0,3 3 0 0 0,-4-6-54 0 0,0 1 1 0 0,0-1-1 0 0,0 1 0 0 0,0-1 1 0 0,0 0-1 0 0,0 1 0 0 0,0-1 0 0 0,0 0 1 0 0,0 0-1 0 0,0 0 0 0 0,0 0 1 0 0,0 0-1 0 0,0 0 0 0 0,0 0 1 0 0,0 0-1 0 0,0 0 0 0 0,0 0 1 0 0,0-1-1 0 0,0 1 0 0 0,0 0 1 0 0,0-1-1 0 0,0 1 0 0 0,0-1 1 0 0,0 1-1 0 0,0-1 0 0 0,0 1 1 0 0,0-1-1 0 0,0 0 0 0 0,-1 1 0 0 0,1-1 1 0 0,1-1-1 0 0,7-5-5 0 0,1-1 30 0 0,0-1 1 0 0,1 2 0 0 0,0 0 0 0 0,0 0-1 0 0,1 1 1 0 0,0 0 0 0 0,0 1 0 0 0,14-4-1 0 0,-25 9-67 0 0,1 0-1 0 0,-1 0 0 0 0,1 0 1 0 0,-1 0-1 0 0,1 0 0 0 0,-1 1 1 0 0,1-1-1 0 0,-1 1 1 0 0,1-1-1 0 0,-1 1 0 0 0,1-1 1 0 0,-1 1-1 0 0,0 0 0 0 0,1 0 1 0 0,-1-1-1 0 0,0 1 0 0 0,1 0 1 0 0,-1 0-1 0 0,0 1 0 0 0,0-1 1 0 0,0 0-1 0 0,0 0 1 0 0,0 0-1 0 0,0 1 0 0 0,-1-1 1 0 0,1 0-1 0 0,0 1 0 0 0,0 1 1 0 0,8 10 20 0 0,-6-10-19 0 0,-1 0 0 0 0,1 0-1 0 0,0 0 1 0 0,0 0-1 0 0,0-1 1 0 0,0 1 0 0 0,0-1-1 0 0,1 0 1 0 0,-1 0 0 0 0,1 0-1 0 0,-1-1 1 0 0,1 1 0 0 0,0-1-1 0 0,-1 0 1 0 0,1 0-1 0 0,0 0 1 0 0,0 0 0 0 0,0-1-1 0 0,0 1 1 0 0,0-1 0 0 0,5 0-1 0 0,1 0 4 0 0,-4 0 10 0 0,1 0-1 0 0,0 0 0 0 0,-1-1 1 0 0,1 1-1 0 0,-1-1 0 0 0,1-1 0 0 0,11-3 1 0 0,14-7 33 0 0,-21 8-31 0 0,0 1-1 0 0,0-2 0 0 0,0 1 0 0 0,0-2 1 0 0,-1 1-1 0 0,0-1 0 0 0,0-1 1 0 0,-1 0-1 0 0,9-8 0 0 0,-16 13 25 0 0,-1 0 0 0 0,0 1 0 0 0,0-1 0 0 0,0 0 0 0 0,0 0 0 0 0,-1 0 0 0 0,1 0 0 0 0,0 0 0 0 0,-1 0 0 0 0,1 0-1 0 0,-1 0 1 0 0,0 0 0 0 0,0 0 0 0 0,1 0 0 0 0,-2-4 0 0 0,1 6-15 0 0,0-1 0 0 0,0 0 0 0 0,0 0 0 0 0,0 0 1 0 0,0 0-1 0 0,0 0 0 0 0,-1 0 0 0 0,1 0 0 0 0,0 1 0 0 0,-1-1 0 0 0,1 0 0 0 0,0 0 0 0 0,-1 0 0 0 0,1 1 0 0 0,-1-1 0 0 0,1 0 0 0 0,-1 1 0 0 0,0-1 1 0 0,1 0-1 0 0,-1 1 0 0 0,0-1 0 0 0,1 1 0 0 0,-1-1 0 0 0,0 1 0 0 0,0-1 0 0 0,0 1 0 0 0,1-1 0 0 0,-1 1 0 0 0,0 0 0 0 0,0-1 0 0 0,0 1 1 0 0,0 0-1 0 0,0 0 0 0 0,0 0 0 0 0,-1 0-10 0 0,0-1 0 0 0,0 1 0 0 0,1 0 0 0 0,-1 0 0 0 0,0 1 0 0 0,0-1 0 0 0,1 0 0 0 0,-1 1 0 0 0,0-1 0 0 0,1 1 0 0 0,-1-1 0 0 0,1 1 0 0 0,-1 0 0 0 0,1 0 0 0 0,-1-1 0 0 0,1 1 0 0 0,-1 0 0 0 0,1 1 0 0 0,0-1 0 0 0,-1 0 0 0 0,-1 2 0 0 0,2 0-21 0 0,0-1 1 0 0,0 1-1 0 0,0 0 1 0 0,0 0-1 0 0,0 0 1 0 0,1 0-1 0 0,-1 0 0 0 0,1 0 1 0 0,0 0-1 0 0,0 0 1 0 0,0 3-1 0 0,0-3 4 0 0,1-1 0 0 0,-1 0 0 0 0,1 1 0 0 0,-1-1 0 0 0,1 0-1 0 0,0 0 1 0 0,0 1 0 0 0,0-1 0 0 0,1 0 0 0 0,-1 0 0 0 0,0 0 0 0 0,1 0 0 0 0,-1-1 0 0 0,1 1-1 0 0,0 0 1 0 0,-1 0 0 0 0,1-1 0 0 0,0 1 0 0 0,0-1 0 0 0,0 0 0 0 0,0 0 0 0 0,3 2 0 0 0,0 0 1 0 0,1-1 0 0 0,0 1 0 0 0,0-1 1 0 0,0 0-1 0 0,1 0 0 0 0,-1 0 1 0 0,7 0-1 0 0,7-1-341 0 0,1-1 0 0 0,-1 0-1 0 0,1-2 1 0 0,35-6 0 0 0,79-28-3277 0 0,-19 4 634 0 0,-88 25-2066 0 0,-9 4-1565 0 0,-3 2-782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1312 0 0,'0'0'12126'0'0,"-1"9"-11674"0"0,-61 267 685 0 0,51-243-816 0 0,-19 42 0 0 0,6-15 289 0 0,-5 8 237 0 0,27-64-781 0 0,1-4-53 0 0,1 1 0 0 0,-1 0 0 0 0,1 0 0 0 0,-1-1-1 0 0,1 1 1 0 0,-1 0 0 0 0,1 0 0 0 0,0 0 0 0 0,-1 0 0 0 0,1 0 0 0 0,0 0 0 0 0,0 0 0 0 0,0-1 0 0 0,0 3 0 0 0,20-3 1036 0 0,0-1-383 0 0,-1-1-1 0 0,35-8 1 0 0,-31 5-508 0 0,42-4 0 0 0,-52 8-159 0 0,1 1-1 0 0,-1 0 0 0 0,1 1 1 0 0,-1 0-1 0 0,0 1 0 0 0,0 0 1 0 0,17 6-1 0 0,-22-5-119 0 0,0-1-1 0 0,0 0 1 0 0,0-1 0 0 0,0 0-1 0 0,0 0 1 0 0,14-1 0 0 0,-21-1 27 0 0,-1 1 1 0 0,1 0-1 0 0,-1-1 0 0 0,1 1 1 0 0,-1-1-1 0 0,1 0 1 0 0,-1 1-1 0 0,1-1 1 0 0,-1 1-1 0 0,0-1 1 0 0,1 0-1 0 0,-1 1 1 0 0,0-1-1 0 0,1 0 1 0 0,-1 1-1 0 0,0-1 1 0 0,0 0-1 0 0,0 1 1 0 0,0-1-1 0 0,0 0 0 0 0,1 0 1 0 0,-1 1-1 0 0,-1-1 1 0 0,1 0-1 0 0,0-1 1 0 0,0-27-2209 0 0,0 23 1504 0 0,0-1 358 0 0,-2-35-951 0 0,2 41 1524 0 0,0 0 0 0 0,0 0 1 0 0,0 0-1 0 0,0 0 0 0 0,-1 0 1 0 0,1 0-1 0 0,0 0 0 0 0,-1-1 1 0 0,1 1-1 0 0,0 0 0 0 0,-1 1 0 0 0,1-1 1 0 0,-1 0-1 0 0,1 0 0 0 0,-1 0 1 0 0,0 0-1 0 0,1 0 0 0 0,-1 0 1 0 0,0 1-1 0 0,0-1 0 0 0,0 0 1 0 0,0 1-1 0 0,1-1 0 0 0,-1 0 1 0 0,0 1-1 0 0,0-1 0 0 0,0 1 1 0 0,0 0-1 0 0,0-1 0 0 0,-2 0 1 0 0,3 27 496 0 0,0-13-656 0 0,5 144 1997 0 0,4-92-3876 0 0,-8-57-2364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3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21445 0 0,'0'0'624'0'0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3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1 983 0 0 0,'0'0'189'0'0,"9"0"653"0"0,29-2 121 0 0,-35 1-644 0 0,0 1-1 0 0,0-1 1 0 0,1 0 0 0 0,-1 1 0 0 0,0-2-1 0 0,0 1 1 0 0,0 0 0 0 0,0 0 0 0 0,0-1-1 0 0,0 0 1 0 0,0 0 0 0 0,-1 1 0 0 0,4-4-1 0 0,3-2 433 0 0,28-19 1607 0 0,45-41 1 0 0,-47 37-1965 0 0,50-33 1 0 0,-61 48-313 0 0,35-23 292 0 0,-54 34-209 0 0,0-1 0 0 0,0 1-1 0 0,0-1 1 0 0,0 0 0 0 0,-1 0 0 0 0,0-1-1 0 0,7-9 1 0 0,59-101 985 0 0,-38 59-1090 0 0,-8 17-33 0 0,-2-1 0 0 0,19-48 0 0 0,-40 83 49 0 0,1-1 0 0 0,-1 0-1 0 0,0 0 1 0 0,-1 0 0 0 0,1 0 0 0 0,-2-13 0 0 0,0 0 83 0 0,1 17-135 0 0,-1-1 0 0 0,0 1 0 0 0,0-1 1 0 0,0 1-1 0 0,0 0 0 0 0,0-1 0 0 0,-1 1 1 0 0,1 0-1 0 0,-1 0 0 0 0,0 0 0 0 0,-2-4 1 0 0,-12-22 74 0 0,-8-30 24 0 0,7 22-63 0 0,-4 0-49 0 0,20 34-21 0 0,1 1 0 0 0,-1 0 1 0 0,0 0-1 0 0,0 0 1 0 0,0 0-1 0 0,-1 0 1 0 0,1 0-1 0 0,0 0 0 0 0,-1 0 1 0 0,0 1-1 0 0,1-1 1 0 0,-1 0-1 0 0,0 1 1 0 0,0-1-1 0 0,1 1 0 0 0,-1 0 1 0 0,0 0-1 0 0,0 0 1 0 0,-4-2-1 0 0,5 3-18 0 0,0 0 0 0 0,-1-1-1 0 0,1 1 1 0 0,0 0 0 0 0,0 0 0 0 0,0 0 0 0 0,-1 0-1 0 0,1 0 1 0 0,0 0 0 0 0,0 1 0 0 0,-1-1 0 0 0,1 0-1 0 0,0 0 1 0 0,0 1 0 0 0,0-1 0 0 0,-1 1 0 0 0,1-1-1 0 0,0 1 1 0 0,0 0 0 0 0,0-1 0 0 0,0 1 0 0 0,0 0-1 0 0,0 0 1 0 0,0 0 0 0 0,0-1 0 0 0,1 1 0 0 0,-1 0-1 0 0,0 0 1 0 0,0 0 0 0 0,1 1 0 0 0,-1-1 0 0 0,1 0-1 0 0,-1 0 1 0 0,1 0 0 0 0,-1 2 0 0 0,-7 20-34 0 0,2 0 0 0 0,0 0 0 0 0,2 1 0 0 0,-2 25 0 0 0,-4 25-116 0 0,-16 11 159 0 0,-10 47 184 0 0,9-37-145 0 0,14-47-18 0 0,7-29-18 0 0,-7 37 0 0 0,4-1 4 0 0,4-34-22 0 0,2 0 0 0 0,-2 32 0 0 0,6-46 22 0 0,-1 1 0 0 0,1-1 0 0 0,0 0 0 0 0,0 0 0 0 0,0 1 0 0 0,1-1 0 0 0,1 0 0 0 0,-1-1 0 0 0,1 1 0 0 0,0 0 0 0 0,5 7 0 0 0,-6-11-1 0 0,0 0 0 0 0,1-1 0 0 0,-1 1 0 0 0,0-1 0 0 0,1 0 0 0 0,0 1 0 0 0,0-1 0 0 0,0 0 0 0 0,-1-1 0 0 0,2 1 0 0 0,-1 0 0 0 0,0-1 0 0 0,0 0 0 0 0,0 0 0 0 0,1 0 0 0 0,-1 0 0 0 0,1 0 0 0 0,-1 0 0 0 0,1-1 0 0 0,-1 0 0 0 0,0 0 0 0 0,1 0 0 0 0,5-1 0 0 0,-2 1 36 0 0,0-2 0 0 0,1 1 1 0 0,-1-1-1 0 0,0 0 0 0 0,0 0 1 0 0,0-1-1 0 0,-1 0 0 0 0,1 0 1 0 0,0 0-1 0 0,7-6 0 0 0,-6 2 11 0 0,0 1-1 0 0,-1-1 1 0 0,1-1-1 0 0,-1 1 0 0 0,-1-1 1 0 0,1 0-1 0 0,-2-1 1 0 0,1 0-1 0 0,-1 0 1 0 0,0 0-1 0 0,-1 0 1 0 0,6-18-1 0 0,-8 18 94 0 0,0-1-1 0 0,-1 0 1 0 0,0-17-1 0 0,-1 23-53 0 0,0 0-1 0 0,0 0 1 0 0,0 0 0 0 0,-1 0-1 0 0,0 0 1 0 0,0 0 0 0 0,0 0-1 0 0,0 0 1 0 0,0 1-1 0 0,-1-1 1 0 0,-3-5 0 0 0,5 8-88 0 0,0 1-1 0 0,0 0 1 0 0,0 0 0 0 0,0-1 0 0 0,0 1 0 0 0,-1 0 0 0 0,1 0 0 0 0,0-1 0 0 0,0 1-1 0 0,0 0 1 0 0,0 0 0 0 0,-1 0 0 0 0,1-1 0 0 0,0 1 0 0 0,0 0 0 0 0,-1 0 0 0 0,1 0-1 0 0,0 0 1 0 0,0 0 0 0 0,-1-1 0 0 0,1 1 0 0 0,0 0 0 0 0,0 0 0 0 0,-1 0 0 0 0,1 0-1 0 0,0 0 1 0 0,0 0 0 0 0,-1 0 0 0 0,1 0 0 0 0,0 0 0 0 0,0 0 0 0 0,-1 0 0 0 0,1 0-1 0 0,0 0 1 0 0,-1 0 0 0 0,1 0 0 0 0,-1 1 0 0 0,-3 10-197 0 0,2 18 280 0 0,2-28-62 0 0,-1 42 209 0 0,0-16-120 0 0,3 47-1 0 0,-1-68-95 0 0,0 1-1 0 0,0 0 1 0 0,1 0 0 0 0,0 0-1 0 0,0-1 1 0 0,0 1-1 0 0,1-1 1 0 0,0 0 0 0 0,0 0-1 0 0,1 0 1 0 0,7 10-1 0 0,-9-14-3 0 0,0 0-1 0 0,0 0 0 0 0,1-1 1 0 0,-1 1-1 0 0,1 0 0 0 0,-1-1 1 0 0,1 0-1 0 0,0 0 0 0 0,-1 1 1 0 0,1-2-1 0 0,0 1 0 0 0,0 0 1 0 0,0 0-1 0 0,0-1 0 0 0,0 0 1 0 0,0 1-1 0 0,-1-1 0 0 0,1 0 1 0 0,0-1-1 0 0,0 1 1 0 0,0 0-1 0 0,4-2 0 0 0,3 0-58 0 0,-1-1-1 0 0,1 0 1 0 0,-1-1-1 0 0,0 0 0 0 0,12-6 1 0 0,2-4-7 0 0,0 0 0 0 0,-1-2 1 0 0,0 0-1 0 0,32-33 0 0 0,-14 3 611 0 0,-44 58-281 0 0,1 0 0 0 0,0 0 0 0 0,0 1 0 0 0,1 0 0 0 0,0 15 0 0 0,1-27-270 0 0,1-1 0 0 0,0 1-1 0 0,0 0 1 0 0,0 0 0 0 0,0-1 0 0 0,0 1-1 0 0,0 0 1 0 0,0 0 0 0 0,0-1 0 0 0,0 1-1 0 0,0 0 1 0 0,1 0 0 0 0,-1-1-1 0 0,0 1 1 0 0,0 0 0 0 0,1-1 0 0 0,-1 1-1 0 0,0 0 1 0 0,1-1 0 0 0,-1 1 0 0 0,1-1-1 0 0,-1 1 1 0 0,1 0 0 0 0,-1-1 0 0 0,1 1-1 0 0,-1-1 1 0 0,1 1 0 0 0,-1-1-1 0 0,1 0 1 0 0,0 1 0 0 0,-1-1 0 0 0,1 0-1 0 0,0 1 1 0 0,-1-1 0 0 0,1 0 0 0 0,0 0-1 0 0,-1 1 1 0 0,1-1 0 0 0,0 0 0 0 0,0 0-1 0 0,-1 0 1 0 0,1 0 0 0 0,0 0-1 0 0,0 0 1 0 0,-1 0 0 0 0,1 0 0 0 0,0-1-1 0 0,-1 1 1 0 0,2 0 0 0 0,1-1-29 0 0,1-1 0 0 0,-1 1 0 0 0,0-1 0 0 0,0 1 0 0 0,0-1 0 0 0,0 0 0 0 0,0 0 0 0 0,-1 0 0 0 0,5-4 0 0 0,0-2 62 0 0,1 1 0 0 0,-1-2 0 0 0,0 1 0 0 0,-1-1 0 0 0,0 0-1 0 0,-1 0 1 0 0,1-1 0 0 0,-2 0 0 0 0,0 0 0 0 0,0 0 0 0 0,0 0 0 0 0,-1 0-1 0 0,-1-1 1 0 0,0 0 0 0 0,0 1 0 0 0,-1-1 0 0 0,0-12 0 0 0,-1 18 88 0 0,0 1 1 0 0,0-1 0 0 0,0 0 0 0 0,-1 1 0 0 0,0-1-1 0 0,0 0 1 0 0,0 1 0 0 0,0-1 0 0 0,-1 1-1 0 0,1-1 1 0 0,-1 1 0 0 0,0 0 0 0 0,-1 0 0 0 0,1 0-1 0 0,-6-7 1 0 0,8 11-107 0 0,0 0-1 0 0,0 0 1 0 0,0 1 0 0 0,0-1-1 0 0,0 0 1 0 0,0 0 0 0 0,0 0-1 0 0,0 0 1 0 0,0 1 0 0 0,0-1-1 0 0,0 0 1 0 0,0 0-1 0 0,0 0 1 0 0,0 0 0 0 0,0 1-1 0 0,0-1 1 0 0,0 0 0 0 0,0 0-1 0 0,0 0 1 0 0,0 0 0 0 0,0 1-1 0 0,0-1 1 0 0,-1 0 0 0 0,1 0-1 0 0,0 0 1 0 0,0 0 0 0 0,0 0-1 0 0,0 1 1 0 0,0-1-1 0 0,0 0 1 0 0,0 0 0 0 0,-1 0-1 0 0,1 0 1 0 0,0 0 0 0 0,0 0-1 0 0,0 0 1 0 0,0 0 0 0 0,-1 1-1 0 0,1-1 1 0 0,0 0 0 0 0,0 0-1 0 0,0 0 1 0 0,0 0 0 0 0,-1 0-1 0 0,1 0 1 0 0,0 0-1 0 0,0 0 1 0 0,0 0 0 0 0,-1 0-1 0 0,1 0 1 0 0,0 0 0 0 0,0 0-1 0 0,0 0 1 0 0,0 0 0 0 0,-1-1-1 0 0,1 1 1 0 0,0 0 0 0 0,0 0-1 0 0,0 0 1 0 0,0 0 0 0 0,0 0-1 0 0,-1 0 1 0 0,1 0-1 0 0,0 0 1 0 0,0-1 0 0 0,0 1-1 0 0,0 0 1 0 0,0 0 0 0 0,-1 13-194 0 0,1-12 211 0 0,0 35-43 0 0,12 73 0 0 0,-9-96 22 0 0,1-2 1 0 0,9 22-1 0 0,-5-13 0 0 0,28 61-15 0 0,-7-24-2 0 0,-22-44 33 0 0,0 0 0 0 0,-1 1 0 0 0,8 24 0 0 0,-12-30-12 0 0,3 11 64 0 0,6 38-1 0 0,-11-50-48 0 0,1 1-1 0 0,-1-1 0 0 0,-1 0 0 0 0,1 0 0 0 0,-1 0 0 0 0,-1 0 1 0 0,1 0-1 0 0,-6 13 0 0 0,3-9-20 0 0,0-1 1 0 0,-1 0-1 0 0,-1 0 0 0 0,0-1 1 0 0,0 0-1 0 0,-1 0 1 0 0,0 0-1 0 0,0-1 0 0 0,-1 0 1 0 0,0 0-1 0 0,0-1 0 0 0,-1 0 1 0 0,-12 7-1 0 0,19-12 4 0 0,0-1 0 0 0,0 0 0 0 0,-1 1 1 0 0,1-1-1 0 0,0 0 0 0 0,-1-1 0 0 0,1 1 0 0 0,-1 0 0 0 0,0-1 0 0 0,1 1 0 0 0,-1-1 1 0 0,1 0-1 0 0,-1 0 0 0 0,0 0 0 0 0,1 0 0 0 0,-1 0 0 0 0,0 0 0 0 0,-3-2 0 0 0,4 1-14 0 0,0 0 0 0 0,0 0 0 0 0,0-1 0 0 0,0 1 0 0 0,0-1 0 0 0,0 1 0 0 0,0-1 0 0 0,0 0 0 0 0,1 1-1 0 0,-1-1 1 0 0,1 0 0 0 0,-1 0 0 0 0,1 0 0 0 0,0-1 0 0 0,0 1 0 0 0,-1-2 0 0 0,-2-6-75 0 0,1 0 1 0 0,1 1 0 0 0,0-1-1 0 0,0 0 1 0 0,1 0-1 0 0,0 0 1 0 0,1 0 0 0 0,1-11-1 0 0,0 10 39 0 0,1 1-1 0 0,0-1 0 0 0,1 0 1 0 0,0 1-1 0 0,1-1 0 0 0,0 1 1 0 0,0 0-1 0 0,1 0 0 0 0,1 1 1 0 0,-1-1-1 0 0,2 1 0 0 0,-1 0 0 0 0,1 1 1 0 0,0 0-1 0 0,1 0 0 0 0,0 0 1 0 0,1 1-1 0 0,-1 0 0 0 0,19-10 1 0 0,7-4 135 0 0,28-14-1 0 0,-33 19-61 0 0,-1 0 0 0 0,0-2 0 0 0,-2-1-1 0 0,0-1 1 0 0,-1-1 0 0 0,0-2 0 0 0,31-38 0 0 0,-53 57 34 0 0,0 0 0 0 0,0 0 0 0 0,-1-1-1 0 0,0 1 1 0 0,0-1 0 0 0,0 1 0 0 0,0-1 0 0 0,-1 0 0 0 0,1 0 0 0 0,-1 0 0 0 0,-1 0 0 0 0,1 0 0 0 0,-1 0-1 0 0,0 0 1 0 0,0 0 0 0 0,0 0 0 0 0,-2-8 0 0 0,1 11-42 0 0,0 0 0 0 0,0 1 1 0 0,0-1-1 0 0,0 0 0 0 0,0 1 0 0 0,-1-1 0 0 0,1 1 1 0 0,0-1-1 0 0,-1 1 0 0 0,0 0 0 0 0,1-1 0 0 0,-1 1 1 0 0,0 0-1 0 0,1 0 0 0 0,-1 0 0 0 0,0 0 0 0 0,0 1 1 0 0,0-1-1 0 0,0 0 0 0 0,0 1 0 0 0,0-1 0 0 0,0 1 1 0 0,0 0-1 0 0,0 0 0 0 0,-2 0 0 0 0,-3-1-17 0 0,1 0-1 0 0,0 1 1 0 0,-1 0-1 0 0,1 0 1 0 0,-1 1 0 0 0,-10 2-1 0 0,15-2-7 0 0,0 0 0 0 0,0 0-1 0 0,0 0 1 0 0,1 0 0 0 0,-1 1 0 0 0,0-1-1 0 0,1 0 1 0 0,-1 1 0 0 0,1-1 0 0 0,-1 1 0 0 0,1 0-1 0 0,0-1 1 0 0,-1 1 0 0 0,1 0 0 0 0,0 0-1 0 0,0 0 1 0 0,1 0 0 0 0,-1 0 0 0 0,0 0-1 0 0,1 0 1 0 0,-1 0 0 0 0,1 0 0 0 0,-1 0-1 0 0,1 1 1 0 0,0-1 0 0 0,0 0 0 0 0,0 0-1 0 0,0 0 1 0 0,1 0 0 0 0,-1 0 0 0 0,0 1 0 0 0,1-1-1 0 0,1 3 1 0 0,19 28-21 0 0,20 60 125 0 0,-33-79-91 0 0,1-1 1 0 0,0 0 0 0 0,19 21 0 0 0,14 19 28 0 0,-36-42-27 0 0,0 0-1 0 0,0 1 1 0 0,-1-1 0 0 0,6 24-1 0 0,-4-19-3 0 0,-6-14-2 0 0,0 0 0 0 0,0 0 1 0 0,0 0-1 0 0,0 0 0 0 0,0 0 0 0 0,-1 0 1 0 0,1 0-1 0 0,-1 0 0 0 0,1 0 0 0 0,-1 3 0 0 0,1 11 13 0 0,0-15 0 0 0,-1 0-1 0 0,0 1 1 0 0,1-1-1 0 0,-1 1 1 0 0,0-1-1 0 0,0 1 0 0 0,0-1 1 0 0,0 1-1 0 0,0-1 1 0 0,-1 1-1 0 0,1-1 1 0 0,0 0-1 0 0,-1 1 1 0 0,1-1-1 0 0,-1 1 1 0 0,1-1-1 0 0,-1 0 1 0 0,0 1-1 0 0,1-1 1 0 0,-1 0-1 0 0,0 0 1 0 0,0 0-1 0 0,0 1 0 0 0,0-1 1 0 0,0 0-1 0 0,-1 1 1 0 0,-1 0-8 0 0,1 1-1 0 0,0 0 1 0 0,0 0 0 0 0,0 0 0 0 0,0 1-1 0 0,-2 5 1 0 0,-6 9-21 0 0,5-10-11 0 0,1 0 0 0 0,0 0 0 0 0,-5 15 0 0 0,-9 16-42 0 0,13-30 21 0 0,0-1 0 0 0,-1 0 0 0 0,0 0 0 0 0,-13 13-1 0 0,17-19 45 0 0,-1 0 0 0 0,1 0 0 0 0,-1 0 0 0 0,1 0 0 0 0,-1 0-1 0 0,0-1 1 0 0,1 1 0 0 0,-1-1 0 0 0,0 1 0 0 0,0-1-1 0 0,0 0 1 0 0,0-1 0 0 0,0 1 0 0 0,-1 0 0 0 0,1-1 0 0 0,0 1-1 0 0,0-1 1 0 0,-5 0 0 0 0,7-1-4 0 0,0 1 1 0 0,1-1-1 0 0,-1 1 0 0 0,1 0 0 0 0,-1-1 1 0 0,1 1-1 0 0,-1-1 0 0 0,1 1 1 0 0,-1-1-1 0 0,1 1 0 0 0,0-1 0 0 0,-1 1 1 0 0,1-1-1 0 0,0 0 0 0 0,-1 1 0 0 0,1-1 1 0 0,0 1-1 0 0,0-1 0 0 0,-1 0 0 0 0,1 1 1 0 0,0-1-1 0 0,0 0 0 0 0,0 1 0 0 0,0-1 1 0 0,0-1-1 0 0,0-21-150 0 0,0 18 124 0 0,0-1 34 0 0,0 0 0 0 0,1 0 1 0 0,-1 1-1 0 0,1-1 1 0 0,1 0-1 0 0,-1 0 0 0 0,1 1 1 0 0,0-1-1 0 0,0 1 1 0 0,0 0-1 0 0,1-1 0 0 0,0 1 1 0 0,0 0-1 0 0,0 0 1 0 0,1 1-1 0 0,0-1 1 0 0,0 1-1 0 0,0 0 0 0 0,5-5 1 0 0,160-156-64 0 0,-139 130 93 0 0,0-1 1 0 0,-3-1-1 0 0,25-44 1 0 0,-36 55-14 0 0,-9 15 9 0 0,0-1-1 0 0,-1 1 1 0 0,0-1-1 0 0,0 0 1 0 0,-1 0-1 0 0,-1-1 1 0 0,3-14-1 0 0,-6 23 0 0 0,0 0-1 0 0,-1 0 0 0 0,1 0 0 0 0,-1 0 0 0 0,0 0 0 0 0,0 0 0 0 0,-1 0 0 0 0,1 0 0 0 0,-1 1 0 0 0,0-1 1 0 0,0 0-1 0 0,0 0 0 0 0,0 1 0 0 0,-1-1 0 0 0,1 0 0 0 0,-1 1 0 0 0,0 0 0 0 0,0-1 0 0 0,-1 1 0 0 0,1 0 0 0 0,-4-4 1 0 0,-4-8 49 0 0,9 13-61 0 0,0 0 0 0 0,0 0 1 0 0,0 0-1 0 0,0 1 0 0 0,0-1 1 0 0,0 0-1 0 0,-1 1 1 0 0,1-1-1 0 0,-2-1 0 0 0,-7-5 87 0 0,9 7-77 0 0,1 0 0 0 0,-1 0 0 0 0,0 0 1 0 0,0 0-1 0 0,0 0 0 0 0,0 1 0 0 0,0-1 0 0 0,0 0 1 0 0,-1 0-1 0 0,1 1 0 0 0,0-1 0 0 0,0 1 1 0 0,0-1-1 0 0,-1 1 0 0 0,1-1 0 0 0,0 1 0 0 0,0 0 1 0 0,-1 0-1 0 0,1-1 0 0 0,0 1 0 0 0,-1 0 0 0 0,1 0 1 0 0,-2 1-1 0 0,2 0-37 0 0,0 1 1 0 0,0 0 0 0 0,1-1-1 0 0,-1 1 1 0 0,0 0-1 0 0,1 0 1 0 0,0-1 0 0 0,-1 1-1 0 0,1 0 1 0 0,0 0-1 0 0,0 0 1 0 0,0-1 0 0 0,0 1-1 0 0,0 0 1 0 0,1 2 0 0 0,-1 0 6 0 0,0 31 24 0 0,-1-6-19 0 0,1 1 0 0 0,1-1 1 0 0,2 0-1 0 0,12 55 0 0 0,-11-71-6 0 0,-2-6 10 0 0,-1 0 0 0 0,2 0 0 0 0,-1-1 0 0 0,1 1 1 0 0,0-1-1 0 0,8 12 0 0 0,-10-16 3 0 0,0 1 0 0 0,0-1 0 0 0,1 0-1 0 0,-1 0 1 0 0,1 0 0 0 0,0-1 0 0 0,0 1 0 0 0,-1 0-1 0 0,1-1 1 0 0,0 1 0 0 0,0-1 0 0 0,1 1 0 0 0,-1-1 0 0 0,0 0-1 0 0,0 0 1 0 0,1 0 0 0 0,-1 0 0 0 0,0-1 0 0 0,1 1 0 0 0,-1 0-1 0 0,1-1 1 0 0,-1 0 0 0 0,1 0 0 0 0,-1 1 0 0 0,1-1 0 0 0,3-1-1 0 0,-1 0 32 0 0,0-1-1 0 0,0 0 1 0 0,1 0-1 0 0,-1 0 1 0 0,0-1-1 0 0,-1 0 1 0 0,1 0-1 0 0,0 0 1 0 0,-1 0-1 0 0,0-1 1 0 0,5-4-1 0 0,1-1 13 0 0,10-9 68 0 0,25-28 1 0 0,-29 28-67 0 0,34-29 1 0 0,-29 31-42 0 0,-15 10-7 0 0,0 0 0 0 0,0 1-1 0 0,1 0 1 0 0,0 0 0 0 0,0 1-1 0 0,0 0 1 0 0,1 0 0 0 0,0 1-1 0 0,8-3 1 0 0,-16 6-2 0 0,1 0 1 0 0,-1 0 0 0 0,0 0-1 0 0,1 0 1 0 0,-1 0-1 0 0,0 0 1 0 0,1 0-1 0 0,-1 1 1 0 0,0-1-1 0 0,1 0 1 0 0,-1 0 0 0 0,0 0-1 0 0,1 0 1 0 0,-1 1-1 0 0,0-1 1 0 0,1 0-1 0 0,-1 0 1 0 0,0 1-1 0 0,0-1 1 0 0,1 0 0 0 0,-1 0-1 0 0,0 1 1 0 0,0-1-1 0 0,1 0 1 0 0,-1 1-1 0 0,0-1 1 0 0,0 0 0 0 0,0 1-1 0 0,0-1 1 0 0,0 1-1 0 0,0-1 1 0 0,1 0-1 0 0,-1 1 1 0 0,0-1-1 0 0,3 21 100 0 0,1-2-28 0 0,3 0-16 0 0,-6-16-50 0 0,0 0 0 0 0,0 0-1 0 0,0 0 1 0 0,0 0-1 0 0,1 0 1 0 0,0 0-1 0 0,-1 0 1 0 0,1 0 0 0 0,0 0-1 0 0,0-1 1 0 0,0 1-1 0 0,1-1 1 0 0,-1 0 0 0 0,1 1-1 0 0,3 1 1 0 0,-3-2 3 0 0,0 0 0 0 0,0-1 0 0 0,1 0 0 0 0,-1 1 0 0 0,0-1 0 0 0,1-1 1 0 0,-1 1-1 0 0,0 0 0 0 0,1-1 0 0 0,-1 0 0 0 0,1 1 0 0 0,-1-1 0 0 0,1-1 1 0 0,-1 1-1 0 0,1-1 0 0 0,-1 1 0 0 0,6-3 0 0 0,-4 1 5 0 0,0 0-1 0 0,-1 0 1 0 0,1-1 0 0 0,-1 0 0 0 0,0 0-1 0 0,0 0 1 0 0,0-1 0 0 0,0 1-1 0 0,0-1 1 0 0,6-8 0 0 0,0 1 6 0 0,-9 10-15 0 0,1-1-1 0 0,0 0 1 0 0,-1 0-1 0 0,1 0 0 0 0,-1 0 1 0 0,1 0-1 0 0,-1 0 1 0 0,0 0-1 0 0,0-1 1 0 0,2-3-1 0 0,7-18 92 0 0,-8 21-63 0 0,0 0 0 0 0,-1 1 0 0 0,0-1 1 0 0,0 0-1 0 0,0 0 0 0 0,0 0 0 0 0,0 0 0 0 0,0 0 0 0 0,-1-1 0 0 0,1-3 0 0 0,-1-4-25 0 0,0-3 953 0 0,-6 24-451 0 0,0 8-454 0 0,1 0 0 0 0,1 0 0 0 0,1 1 1 0 0,0-1-1 0 0,1 1 0 0 0,1 0 0 0 0,2 31 0 0 0,-1-48-65 0 0,1 1-1 0 0,-1-1 1 0 0,1 0-1 0 0,-1 0 0 0 0,1 0 1 0 0,0 1-1 0 0,-1-1 1 0 0,1 0-1 0 0,0 0 0 0 0,1 0 1 0 0,-1 0-1 0 0,0 0 1 0 0,0 0-1 0 0,1-1 1 0 0,-1 1-1 0 0,1 0 0 0 0,0-1 1 0 0,-1 1-1 0 0,1-1 1 0 0,0 0-1 0 0,0 1 0 0 0,0-1 1 0 0,0 0-1 0 0,0 0 1 0 0,0 0-1 0 0,0 0 1 0 0,1-1-1 0 0,-1 1 0 0 0,0-1 1 0 0,0 1-1 0 0,0-1 1 0 0,1 0-1 0 0,-1 0 0 0 0,0 0 1 0 0,1 0-1 0 0,-1 0 1 0 0,3-1-1 0 0,5 0-635 0 0,-1 0-1 0 0,1-1 1 0 0,-1 0-1 0 0,0-1 0 0 0,0 0 1 0 0,0-1-1 0 0,15-7 1 0 0,-9 0-4407 0 0,0 4-4472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77 0 0 0,'0'0'2703'0'0,"2"-13"-1416"0"0,6-38-65 0 0,-7 38 962 0 0,-9 52 1890 0 0,-6 18-2780 0 0,8-28-1015 0 0,1 1 0 0 0,2 0 0 0 0,0 0 0 0 0,2 0 1 0 0,4 36-1 0 0,-2-2-148 0 0,-2-26-99 0 0,0-20-15 0 0,1 0 0 0 0,2 26-1 0 0,4-23-34 0 0,-6-20 27 0 0,1-1 1 0 0,-1 1-1 0 0,0-1 1 0 0,0 0-1 0 0,0 1 0 0 0,0-1 1 0 0,1 1-1 0 0,-1-1 1 0 0,0 0-1 0 0,0 1 1 0 0,0-1-1 0 0,1 0 0 0 0,-1 1 1 0 0,0-1-1 0 0,1 0 1 0 0,-1 0-1 0 0,0 1 1 0 0,1-1-1 0 0,-1 0 0 0 0,0 0 1 0 0,1 1-1 0 0,-1-1 1 0 0,1 0-1 0 0,-1 0 0 0 0,0 0 1 0 0,1 0-1 0 0,-1 0 1 0 0,1 0-1 0 0,-1 0 1 0 0,0 0-1 0 0,1 0 0 0 0,-1 0 1 0 0,1 0-1 0 0,-1 0 1 0 0,1 0-1 0 0,-1 0 1 0 0,0 0-1 0 0,1 0 0 0 0,-1 0 1 0 0,1 0-1 0 0,-1 0 1 0 0,0-1-1 0 0,1 1 1 0 0,7-26 632 0 0,4-7-542 0 0,1 0 0 0 0,1 1 0 0 0,2 0 0 0 0,35-53 0 0 0,-24 47-29 0 0,22-28 48 0 0,-34 47-73 0 0,13-14 105 0 0,-27 31-152 0 0,1 0 0 0 0,-1 1 1 0 0,1-1-1 0 0,0 1 0 0 0,0 0 0 0 0,0 0 0 0 0,0 0 0 0 0,0 0 1 0 0,0 0-1 0 0,0 0 0 0 0,0 0 0 0 0,0 0 0 0 0,0 1 1 0 0,1-1-1 0 0,2 1 0 0 0,-4 3 22 0 0,0 0 0 0 0,0 0 0 0 0,0 1-1 0 0,-1-1 1 0 0,1 0 0 0 0,-1 1 0 0 0,0-1 0 0 0,0 1 0 0 0,0-1 0 0 0,-1 4 0 0 0,1 0 52 0 0,0-5-62 0 0,0 0 1 0 0,0 0-1 0 0,0 0 1 0 0,-1 0-1 0 0,1 0 1 0 0,0 0 0 0 0,-1 0-1 0 0,0 0 1 0 0,1 0-1 0 0,-1-1 1 0 0,0 1-1 0 0,0 0 1 0 0,0 0 0 0 0,0 0-1 0 0,0-1 1 0 0,0 1-1 0 0,-1 0 1 0 0,1-1-1 0 0,0 1 1 0 0,-1-1 0 0 0,1 0-1 0 0,-4 3 1 0 0,-13 13-14 0 0,-67 64-93 0 0,37-38 86 0 0,33-30 65 0 0,11-9-71 0 0,-1-1 0 0 0,1 1 0 0 0,-1 1 0 0 0,1-1 1 0 0,1 0-1 0 0,-6 9 0 0 0,8-12 13 0 0,0 0 0 0 0,1 0-1 0 0,0 1 1 0 0,-1-1 0 0 0,1 0 0 0 0,0 1 0 0 0,0-1 0 0 0,-1 0-1 0 0,1 1 1 0 0,0-1 0 0 0,0 0 0 0 0,0 1 0 0 0,1-1-1 0 0,-1 0 1 0 0,0 1 0 0 0,0-1 0 0 0,1 0 0 0 0,-1 0 0 0 0,1 1-1 0 0,-1-1 1 0 0,1 0 0 0 0,0 0 0 0 0,-1 0 0 0 0,1 0-1 0 0,0 1 1 0 0,0-1 0 0 0,0 0 0 0 0,0 0 0 0 0,0-1 0 0 0,0 1-1 0 0,0 0 1 0 0,0 0 0 0 0,0 0 0 0 0,2 0 0 0 0,7 7 41 0 0,1 0 7 0 0,0 0 0 0 0,0 0 0 0 0,1-1 0 0 0,-1 0 0 0 0,2-1 0 0 0,-1 0 0 0 0,1-1 0 0 0,21 5 0 0 0,-3-5 61 0 0,0-1-1 0 0,1-1 1 0 0,-1-2-1 0 0,34-4 1 0 0,16-7-7367 0 0,-67 6-2666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0 0 0,'0'0'3956'0'0,"4"28"-2610"0"0,14 88-27 0 0,-15-94-204 0 0,0 42-1 0 0,-3-56-910 0 0,0 0-1 0 0,1 0 1 0 0,-1 0 0 0 0,2 0-1 0 0,-1 0 1 0 0,3 8 0 0 0,3 12 55 0 0,-2 0-1 0 0,-1 0 1 0 0,-1 0 0 0 0,-2 0 0 0 0,-2 38 0 0 0,1-22-394 0 0,-1-44 148 0 0,0 0-1 0 0,1 0 1 0 0,-1 0-1 0 0,1 0 0 0 0,-1-1 1 0 0,1 1-1 0 0,-1 0 1 0 0,1 0-1 0 0,-1-1 0 0 0,1 1 1 0 0,-1 0-1 0 0,1-1 0 0 0,-1 1 1 0 0,1 0-1 0 0,-1-1 1 0 0,1 1-1 0 0,0-1 0 0 0,-1 1 1 0 0,1-1-1 0 0,-1 0 1 0 0,-5-18 338 0 0,4 13-170 0 0,1 1 1 0 0,-1 0-1 0 0,1-1 0 0 0,0 0 0 0 0,0 1 1 0 0,0-8-1 0 0,0-29 606 0 0,0 22-663 0 0,1 0 0 0 0,0-1 1 0 0,2 1-1 0 0,6-33 0 0 0,49-171-149 0 0,-56 218 80 0 0,0 0 1 0 0,1 0-1 0 0,0 0 1 0 0,1 0-1 0 0,3-7 1 0 0,-4 11-15 0 0,-1 0-1 0 0,1 0 1 0 0,0 0 0 0 0,-1 0 0 0 0,1 0 0 0 0,0 0-1 0 0,0 1 1 0 0,0-1 0 0 0,1 1 0 0 0,-1-1-1 0 0,0 1 1 0 0,1 0 0 0 0,-1 0 0 0 0,0 0 0 0 0,5-1-1 0 0,18-5 24 0 0,-1 2 0 0 0,1 1 0 0 0,0 1 0 0 0,0 0 0 0 0,0 2-1 0 0,34 3 1 0 0,-55-1-62 0 0,1 0 1 0 0,-1-1-1 0 0,0 2 0 0 0,0-1 0 0 0,-1 0 1 0 0,1 1-1 0 0,0 0 0 0 0,0-1 0 0 0,-1 2 1 0 0,1-1-1 0 0,-1 0 0 0 0,1 1 1 0 0,-1-1-1 0 0,0 1 0 0 0,0 0 0 0 0,0 0 1 0 0,-1 0-1 0 0,1 1 0 0 0,2 3 0 0 0,-1 0 30 0 0,-1-1-1 0 0,0 1 1 0 0,-1-1-1 0 0,1 1 1 0 0,-1 0 0 0 0,-1 0-1 0 0,1 0 1 0 0,-1 0-1 0 0,0 0 1 0 0,0 11-1 0 0,-1-12-5 0 0,0-1-1 0 0,0 1 1 0 0,0-1 0 0 0,-1 1-1 0 0,1-1 1 0 0,-1 1-1 0 0,0-1 1 0 0,-1 1 0 0 0,0-1-1 0 0,0 0 1 0 0,0 0 0 0 0,0 0-1 0 0,-1 0 1 0 0,1 0-1 0 0,-1 0 1 0 0,-1-1 0 0 0,1 1-1 0 0,-1-1 1 0 0,-6 7-1 0 0,2-4 50 0 0,-1 0 1 0 0,1-1-1 0 0,-1 1 0 0 0,0-2 0 0 0,0 1 0 0 0,-1-1 0 0 0,1-1 0 0 0,-1 0 0 0 0,0 0 1 0 0,-20 4-1 0 0,4-3 167 0 0,-1-1 0 0 0,0-2 0 0 0,-33 0 0 0 0,59-2-234 0 0,0 0-1 0 0,0 0 1 0 0,1 0-1 0 0,-1 0 0 0 0,0 0 1 0 0,0 0-1 0 0,1 0 0 0 0,-1 0 1 0 0,0-1-1 0 0,0 1 0 0 0,1 0 1 0 0,-1 0-1 0 0,0-1 1 0 0,0 1-1 0 0,1 0 0 0 0,-1-1 1 0 0,0 1-1 0 0,0-2 0 0 0,-2-14-652 0 0,7 12-29 0 0,0 0-1 0 0,0 1 1 0 0,0-1 0 0 0,1 1 0 0 0,0 1-1 0 0,0-1 1 0 0,7-3 0 0 0,-6 3-1042 0 0,3-2-3327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0 0 0,'0'0'8076'0'0,"19"-3"-7518"0"0,59-14-91 0 0,-74 16-416 0 0,0 0 1 0 0,1 0 0 0 0,-1-1 0 0 0,0 0 0 0 0,0 0 0 0 0,0 0 0 0 0,-1 0 0 0 0,1 0 0 0 0,0-1-1 0 0,-1 0 1 0 0,0 0 0 0 0,1 0 0 0 0,-1 0 0 0 0,5-7 0 0 0,6-6 170 0 0,18-13 160 0 0,-16 17-112 0 0,-2-2 0 0 0,16-17 0 0 0,-30 30-251 0 0,18-20 396 0 0,28-44 1 0 0,-43 59-304 0 0,1 0-1 0 0,-1 0 0 0 0,0 0 1 0 0,-1-1-1 0 0,0 1 1 0 0,1-1-1 0 0,-2 1 0 0 0,1-1 1 0 0,-1 0-1 0 0,0 1 1 0 0,-1-1-1 0 0,1 0 1 0 0,-2-11-1 0 0,0 16-56 0 0,0-1 0 0 0,0 1 0 0 0,1 0 0 0 0,-2 0 0 0 0,1 0 0 0 0,0 0 0 0 0,0 0 1 0 0,-1 0-1 0 0,1 0 0 0 0,-1 0 0 0 0,1 1 0 0 0,-1-1 0 0 0,0 1 0 0 0,0-1 0 0 0,0 1 0 0 0,0-1 0 0 0,0 1 0 0 0,0 0 0 0 0,0 0 1 0 0,0 0-1 0 0,0 0 0 0 0,-4 0 0 0 0,1-1 8 0 0,-1 1 1 0 0,1-1-1 0 0,0 1 1 0 0,-1 1 0 0 0,1-1-1 0 0,0 1 1 0 0,-1 0-1 0 0,-10 1 1 0 0,11 0-53 0 0,0 1-1 0 0,0-1 1 0 0,0 1-1 0 0,0 0 1 0 0,0 0 0 0 0,1 1-1 0 0,-1-1 1 0 0,1 1-1 0 0,-1 0 1 0 0,1 0 0 0 0,0 1-1 0 0,0-1 1 0 0,1 1 0 0 0,-1 0-1 0 0,1 0 1 0 0,-1 0-1 0 0,1 1 1 0 0,1-1 0 0 0,-1 1-1 0 0,0-1 1 0 0,1 1-1 0 0,0 0 1 0 0,0 0 0 0 0,1 0-1 0 0,-2 7 1 0 0,-2 12 43 0 0,1 0-1 0 0,1 1 1 0 0,2-1 0 0 0,1 28-1 0 0,0-42-50 0 0,-1 1-6 0 0,2-1 1 0 0,-1 0-1 0 0,2 0 0 0 0,-1 0 1 0 0,1 0-1 0 0,1-1 0 0 0,4 13 1 0 0,-5-18 0 0 0,0 1 1 0 0,1-1 0 0 0,-1 1 0 0 0,1-1-1 0 0,0 0 1 0 0,0 0 0 0 0,0-1 0 0 0,1 1-1 0 0,0-1 1 0 0,-1 1 0 0 0,1-1-1 0 0,0 0 1 0 0,0 0 0 0 0,1-1 0 0 0,-1 1-1 0 0,1-1 1 0 0,4 2 0 0 0,-4-2 6 0 0,0-1 1 0 0,0 1 0 0 0,0-1 0 0 0,0 0-1 0 0,0 0 1 0 0,1 0 0 0 0,-1-1-1 0 0,0 0 1 0 0,0 0 0 0 0,0 0-1 0 0,1 0 1 0 0,-1-1 0 0 0,0 0-1 0 0,0 0 1 0 0,0-1 0 0 0,0 1 0 0 0,0-1-1 0 0,0 0 1 0 0,0-1 0 0 0,-1 1-1 0 0,1-1 1 0 0,-1 1 0 0 0,0-2-1 0 0,0 1 1 0 0,8-7 0 0 0,-3 1 24 0 0,14-12 76 0 0,23-27-1 0 0,-40 40-65 0 0,0 0-1 0 0,0 0 0 0 0,-1 0 0 0 0,0-1 0 0 0,0 0 0 0 0,-1 0 0 0 0,0 0 0 0 0,2-10 0 0 0,-2 3 346 0 0,0-1-1 0 0,-1 0 1 0 0,-1 0 0 0 0,0-21-1 0 0,-2 37-272 0 0,3 1-209 0 0,-1 1 86 0 0,1 0 1 0 0,0-1-1 0 0,-1 1 1 0 0,1 0-1 0 0,-1 1 0 0 0,1-1 1 0 0,-1 0-1 0 0,3 3 0 0 0,20 7 15 0 0,-14-8 4 0 0,-5-2-55 0 0,0 1-1 0 0,0-1 0 0 0,-1 1 1 0 0,1 0-1 0 0,-1 0 0 0 0,1 0 1 0 0,-1 1-1 0 0,0 0 1 0 0,0 0-1 0 0,0 0 0 0 0,0 1 1 0 0,5 4-1 0 0,-9-4 27 0 0,0 0 1 0 0,0 1-1 0 0,0-1 0 0 0,-1 0 0 0 0,1 0 1 0 0,-1 0-1 0 0,0 0 0 0 0,0 1 0 0 0,-1-1 1 0 0,1 0-1 0 0,-1 0 0 0 0,0 0 0 0 0,-2 7 0 0 0,-3 2 26 0 0,-1 0-1 0 0,-16 23 1 0 0,-3 5 25 0 0,19-27-11 0 0,3-8-22 0 0,1-1 0 0 0,0 1 1 0 0,0 0-1 0 0,1 0 0 0 0,0 0 0 0 0,0 0 0 0 0,0 1 0 0 0,1-1 0 0 0,-1 1 0 0 0,2-1 0 0 0,-1 9 0 0 0,1-13 4 0 0,1-1-1 0 0,-1 0 1 0 0,1 1-1 0 0,-1-1 1 0 0,1 0-1 0 0,-1 0 0 0 0,1 0 1 0 0,0 0-1 0 0,0 0 1 0 0,0 0-1 0 0,0 0 0 0 0,0 0 1 0 0,0 0-1 0 0,0 0 1 0 0,0 0-1 0 0,0 0 1 0 0,0-1-1 0 0,0 1 0 0 0,0 0 1 0 0,1-1-1 0 0,-1 1 1 0 0,0-1-1 0 0,1 1 0 0 0,-1-1 1 0 0,0 0-1 0 0,1 0 1 0 0,-1 1-1 0 0,0-1 1 0 0,1 0-1 0 0,1 0 0 0 0,3 0 11 0 0,1 1 0 0 0,-1-1 0 0 0,0 0-1 0 0,0-1 1 0 0,10-1 0 0 0,-3-2-24 0 0,-1-1 1 0 0,1 0 0 0 0,-1-1-1 0 0,0 0 1 0 0,-1-1 0 0 0,16-11-1 0 0,0-3-26 0 0,33-33-1 0 0,-53 47 76 0 0,1-1 0 0 0,-1 0 0 0 0,0-1 0 0 0,0 0 0 0 0,-1 0 0 0 0,-1 0 0 0 0,6-12 1 0 0,-3 6 86 0 0,-7 13-85 0 0,0 0 0 0 0,1 0 1 0 0,-2 0-1 0 0,1 0 1 0 0,0 1-1 0 0,0-1 1 0 0,0 0-1 0 0,-1-1 0 0 0,1 1 1 0 0,-1 0-1 0 0,1-3 1 0 0,-1 4-33 0 0,1 1 0 0 0,0-1 0 0 0,0 1 1 0 0,0 0-1 0 0,0-1 0 0 0,-1 1 0 0 0,1 0 0 0 0,0 0 1 0 0,0 0-1 0 0,0-1 0 0 0,0 1 0 0 0,0 0 1 0 0,0 0-1 0 0,0 0 0 0 0,0 0 0 0 0,-1 1 1 0 0,3-1-1 0 0,0 0-4 0 0,6 0 31 0 0,0 0-1 0 0,0 1 1 0 0,0 0-1 0 0,0 0 0 0 0,0 1 1 0 0,0 0-1 0 0,0 1 1 0 0,-1 0-1 0 0,1 0 0 0 0,-1 1 1 0 0,1 0-1 0 0,-1 0 1 0 0,-1 1-1 0 0,1 0 0 0 0,-1 0 1 0 0,8 8-1 0 0,14 10 319 0 0,-25-21-279 0 0,0 1 1 0 0,0 0 0 0 0,0 1 0 0 0,0-1 0 0 0,0 1 0 0 0,0-1 0 0 0,-1 1 0 0 0,3 5 0 0 0,-1-2 8 0 0,-3-4-32 0 0,0 0 0 0 0,0 1 1 0 0,-1-1-1 0 0,1 0 0 0 0,-1 1 0 0 0,2 3 0 0 0,-3-5-37 0 0,0-1 0 0 0,0 0 0 0 0,0 1 0 0 0,0-1 0 0 0,0 0 0 0 0,0 0 0 0 0,0 1 0 0 0,-1-1 0 0 0,1 0 0 0 0,0 1 0 0 0,-1-1 0 0 0,1 0-1 0 0,-1 0 1 0 0,1 0 0 0 0,-1 1 0 0 0,0-1 0 0 0,1 0 0 0 0,-1 0 0 0 0,0 0 0 0 0,0 0 0 0 0,-1 1 0 0 0,-3 3-1 0 0,0 1 1 0 0,-1-2-1 0 0,1 1 0 0 0,-1-1 1 0 0,0 0-1 0 0,0 0 0 0 0,0 0 1 0 0,-1-1-1 0 0,1 0 0 0 0,-1 0 0 0 0,0-1 1 0 0,0 1-1 0 0,0-2 0 0 0,0 1 1 0 0,0-1-1 0 0,-10 1 0 0 0,17-3-25 0 0,0 0 1 0 0,-1 0-1 0 0,1 1 0 0 0,0-1 0 0 0,0 0 1 0 0,0 0-1 0 0,0 1 0 0 0,0-1 0 0 0,1 0 1 0 0,-1 0-1 0 0,0 1 0 0 0,0-1 0 0 0,0 0 1 0 0,1 0-1 0 0,-1 1 0 0 0,0-1 0 0 0,1 0 0 0 0,-1 1 1 0 0,1-1-1 0 0,-1 0 0 0 0,1 0 0 0 0,3-1 13 0 0,0-1 0 0 0,0 1-1 0 0,0 0 1 0 0,0 0-1 0 0,1 1 1 0 0,-1-1 0 0 0,1 1-1 0 0,-1 0 1 0 0,1 0 0 0 0,-1 0-1 0 0,1 1 1 0 0,4 0-1 0 0,13 0-3 0 0,29 4 0 0 0,-18-1-27 0 0,-18-3 39 0 0,1 0-1 0 0,0-2 0 0 0,0 1 0 0 0,-1-2 0 0 0,1 0 0 0 0,-1-1 0 0 0,0 0 0 0 0,0-1 0 0 0,0-1 1 0 0,-1 0-1 0 0,0-1 0 0 0,0-1 0 0 0,0 0 0 0 0,-1-1 0 0 0,0 0 0 0 0,-1-1 0 0 0,0 0 0 0 0,10-13 0 0 0,-20 21 4 0 0,0-1 0 0 0,-1 1-1 0 0,1-1 1 0 0,-1 1-1 0 0,0-1 1 0 0,0 0-1 0 0,0 1 1 0 0,0-1-1 0 0,0 0 1 0 0,-1 0-1 0 0,1 1 1 0 0,-1-6-1 0 0,0 6 6 0 0,1 1 0 0 0,-1-1 0 0 0,0 0 0 0 0,0 0 0 0 0,-1 1 0 0 0,1-1 0 0 0,0 0 0 0 0,-1 1 0 0 0,1-1 0 0 0,-1 0 0 0 0,1 1 0 0 0,-1-1 0 0 0,0 0 0 0 0,1 1 0 0 0,-1-1 0 0 0,0 1 0 0 0,0 0 0 0 0,0-1 0 0 0,0 1 0 0 0,-1 0 0 0 0,-1-3 0 0 0,-2 2 26 0 0,0-1 0 0 0,0 1 0 0 0,-1 0 0 0 0,1 1 0 0 0,0-1 0 0 0,-1 1 0 0 0,1 0 0 0 0,-1 1 0 0 0,1-1 0 0 0,-1 1 0 0 0,0 0-1 0 0,1 0 1 0 0,-1 1 0 0 0,-6 1 0 0 0,0 0 97 0 0,0 1 1 0 0,0 0-1 0 0,0 1 0 0 0,1 1 0 0 0,-19 9 0 0 0,13-4 43 0 0,1 0 1 0 0,-1 1-1 0 0,2 1 0 0 0,-1 1 1 0 0,-22 25-1 0 0,37-37-198 0 0,-1 1 0 0 0,1 0 0 0 0,0 0-1 0 0,-1 0 1 0 0,1 0 0 0 0,0 0 0 0 0,0 0 0 0 0,0 0-1 0 0,1 0 1 0 0,-1 0 0 0 0,0 0 0 0 0,1 1 0 0 0,-1-1 0 0 0,1 0-1 0 0,0 0 1 0 0,0 1 0 0 0,0-1 0 0 0,0 4 0 0 0,1-5-173 0 0,-1 1 1 0 0,1-1 0 0 0,-1 1 0 0 0,1-1-1 0 0,0 1 1 0 0,-1-1 0 0 0,1 1 0 0 0,0-1-1 0 0,0 0 1 0 0,0 0 0 0 0,1 2 0 0 0,0-1-529 0 0,0-1 1 0 0,0 1 0 0 0,0-1 0 0 0,0 0 0 0 0,0 1 0 0 0,0-1 0 0 0,0 0 0 0 0,0-1-1 0 0,3 2 1 0 0,12 3-10410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0 0 0,'0'0'10340'0'0,"4"-2"-9002"0"0,2-8-823 0 0,1 1 0 0 0,0 0-1 0 0,1 0 1 0 0,0 0-1 0 0,11-8 1 0 0,13-15 984 0 0,-26 25-1146 0 0,1 0 0 0 0,0 1 1 0 0,12-9-1 0 0,-17 14-284 0 0,-1 0-1 0 0,1-1 1 0 0,0 1 0 0 0,-1 0-1 0 0,1 0 1 0 0,0 0 0 0 0,0 0-1 0 0,0 1 1 0 0,-1-1 0 0 0,1 0-1 0 0,0 1 1 0 0,0-1 0 0 0,0 1-1 0 0,0 0 1 0 0,0 0 0 0 0,0-1-1 0 0,0 1 1 0 0,0 1 0 0 0,0-1-1 0 0,0 0 1 0 0,0 0 0 0 0,4 2-1 0 0,-4 1 15 0 0,-1 0 0 0 0,1 0 0 0 0,0 0-1 0 0,-1 1 1 0 0,0-1 0 0 0,0 0-1 0 0,0 1 1 0 0,0-1 0 0 0,-1 1-1 0 0,0-1 1 0 0,1 1 0 0 0,-1 4-1 0 0,0 0-20 0 0,0 1-1 0 0,1-1 1 0 0,1 1-1 0 0,-1-1 1 0 0,1 0-1 0 0,1 0 1 0 0,5 15-1 0 0,-2-9-46 0 0,3 6 40 0 0,-8-19-25 0 0,-1-1 1 0 0,1 0 0 0 0,0 1-1 0 0,0-1 1 0 0,0 0 0 0 0,-1 1-1 0 0,1-1 1 0 0,0 0-1 0 0,0 0 1 0 0,0 0 0 0 0,0 1-1 0 0,0-1 1 0 0,-1 0 0 0 0,1 0-1 0 0,0-1 1 0 0,0 1-1 0 0,0 0 1 0 0,0 0 0 0 0,0 0-1 0 0,-1 0 1 0 0,1-1 0 0 0,0 1-1 0 0,0 0 1 0 0,0-1-1 0 0,-1 1 1 0 0,1-1 0 0 0,0 1-1 0 0,0-1 1 0 0,-1 1 0 0 0,1-1-1 0 0,1-1 1 0 0,25-21 583 0 0,-24 20-575 0 0,16-14 169 0 0,51-43 371 0 0,-63 55-541 0 0,18-12 105 0 0,-24 16-135 0 0,1 0 0 0 0,-1 0 1 0 0,1 1-1 0 0,-1-1 0 0 0,1 1 0 0 0,0-1 1 0 0,-1 1-1 0 0,1 0 0 0 0,0-1 1 0 0,-1 1-1 0 0,1 0 0 0 0,0 0 1 0 0,-1 0-1 0 0,1 0 0 0 0,0 0 0 0 0,1 1 1 0 0,-1 0 1 0 0,-1 0 1 0 0,1 0-1 0 0,-1 0 1 0 0,1 0-1 0 0,-1 1 0 0 0,1-1 1 0 0,-1 0-1 0 0,0 1 1 0 0,0-1-1 0 0,0 1 1 0 0,0-1-1 0 0,0 1 1 0 0,0 0-1 0 0,0-1 0 0 0,0 1 1 0 0,-1 0-1 0 0,1 0 1 0 0,0 2-1 0 0,11 19 22 0 0,1-7-27 0 0,-12-13-1 0 0,1-1 0 0 0,0 0 0 0 0,0 1 1 0 0,0-1-1 0 0,0 0 0 0 0,0 0 0 0 0,0 0 0 0 0,0 0 0 0 0,0-1 0 0 0,1 1 0 0 0,-1 0 0 0 0,1-1 0 0 0,0 0 1 0 0,-1 0-1 0 0,1 0 0 0 0,0 0 0 0 0,0 0 0 0 0,3 1 0 0 0,3-1-5 0 0,0 0 0 0 0,-1 0 0 0 0,1 0 0 0 0,0-1-1 0 0,-1 0 1 0 0,1-1 0 0 0,0 0 0 0 0,-1-1 0 0 0,1 1 0 0 0,-1-2 0 0 0,0 1-1 0 0,1-1 1 0 0,13-7 0 0 0,-16 7 16 0 0,8-4-24 0 0,-1 0 0 0 0,0-1 0 0 0,21-16 0 0 0,-31 22 15 0 0,-1-1 0 0 0,1 0 0 0 0,0 1-1 0 0,-1-1 1 0 0,0 0 0 0 0,0 0 0 0 0,0-1 0 0 0,0 1 0 0 0,2-4 0 0 0,-4 5 8 0 0,1 0 0 0 0,-1 1 0 0 0,1-1 1 0 0,-1 0-1 0 0,0 0 0 0 0,0 0 0 0 0,0 0 1 0 0,0 0-1 0 0,0 0 0 0 0,0 0 0 0 0,0 0 1 0 0,0 0-1 0 0,-1 0 0 0 0,1 0 0 0 0,-1 0 0 0 0,0 0 1 0 0,1 0-1 0 0,-2-1 0 0 0,1 2 2 0 0,0 0 0 0 0,0 0 0 0 0,1 0 0 0 0,-1 0-1 0 0,0 0 1 0 0,0 0 0 0 0,0 0 0 0 0,0 0 0 0 0,0 1 0 0 0,0-1-1 0 0,0 0 1 0 0,0 1 0 0 0,0-1 0 0 0,-2 0 0 0 0,3 1-8 0 0,-1 0 0 0 0,1 0 0 0 0,-1 0-1 0 0,1 0 1 0 0,-1-1 0 0 0,1 1 0 0 0,-1 0 0 0 0,1 0 0 0 0,-1 0 0 0 0,1 0 0 0 0,-1 0 0 0 0,1 0-1 0 0,-1 0 1 0 0,1 0 0 0 0,-1 0 0 0 0,1 1 0 0 0,-1-1 0 0 0,1 0 0 0 0,-1 0 0 0 0,1 0-1 0 0,-1 1 1 0 0,1-1 0 0 0,-1 0 0 0 0,1 0 0 0 0,0 1 0 0 0,-1-1 0 0 0,1 0 0 0 0,-1 1 0 0 0,1-1-1 0 0,0 0 1 0 0,-1 1 0 0 0,1-1 0 0 0,0 1 0 0 0,0-1 0 0 0,-1 1 0 0 0,1 0 0 0 0,-5 11 86 0 0,1 1 0 0 0,0 0 0 0 0,1 0 0 0 0,0 0 0 0 0,1 0 1 0 0,0 0-1 0 0,1 1 0 0 0,1-1 0 0 0,2 22 0 0 0,-2-33-96 0 0,1 0 0 0 0,0 0 0 0 0,-1 0 0 0 0,1 1 0 0 0,1-1 0 0 0,-1 0 0 0 0,0 0 0 0 0,0-1 0 0 0,1 1 0 0 0,-1 0 0 0 0,1 0 0 0 0,-1 0 0 0 0,1-1 0 0 0,0 1 0 0 0,0-1 0 0 0,0 0 0 0 0,0 1 0 0 0,0-1 0 0 0,0 0 0 0 0,0 0 0 0 0,0 0 0 0 0,0 0 0 0 0,0-1 0 0 0,0 1 0 0 0,1-1 0 0 0,-1 1 0 0 0,0-1 0 0 0,3 0 0 0 0,4 2-170 0 0,-1-2-1 0 0,1 1 1 0 0,-1-1-1 0 0,0-1 1 0 0,1 1-1 0 0,14-4 1 0 0,13-9-2512 0 0,-12 2-3373 0 0,-5 1-5736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6105 0 0,'0'0'8910'0'0,"29"-16"-8599"0"0,89-51-80 0 0,-109 61-200 0 0,0 1-1 0 0,0 0 1 0 0,1 0 0 0 0,0 1 0 0 0,11-3 0 0 0,-1 1-60 0 0,-11 3-247 0 0,39-10-241 0 0,-16 9-5566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0 0 0,'0'0'7038'0'0,"22"-7"-5758"0"0,68-23-211 0 0,-86 29-933 0 0,1 0-1 0 0,-1-1 1 0 0,0 0-1 0 0,1 0 0 0 0,-1 0 1 0 0,0 0-1 0 0,0 0 1 0 0,0-1-1 0 0,-1 0 0 0 0,1 0 1 0 0,-1 0-1 0 0,5-5 0 0 0,4-4 431 0 0,-4 4-248 0 0,-5 6-123 0 0,0 0 0 0 0,0-1 0 0 0,0 1 0 0 0,-1-1 0 0 0,1 0 0 0 0,-1 0-1 0 0,1 0 1 0 0,-1 0 0 0 0,0-1 0 0 0,0 1 0 0 0,0-1 0 0 0,-1 1 0 0 0,1-1 0 0 0,-1 1 0 0 0,0-1 0 0 0,0 0-1 0 0,1-4 1 0 0,-2 7-129 0 0,0 0 0 0 0,0 0 0 0 0,-1 0 0 0 0,1 0 0 0 0,0 0 0 0 0,0 0 0 0 0,-1 0 0 0 0,1 1 0 0 0,-1-1 0 0 0,1 0 0 0 0,-1 0 0 0 0,1 0 0 0 0,-1 1 0 0 0,1-1 0 0 0,-1 0 0 0 0,1 0 0 0 0,-1 1 0 0 0,0-1 0 0 0,0 1 0 0 0,1-1 0 0 0,-1 1 0 0 0,0-1 0 0 0,0 1 0 0 0,0-1 0 0 0,1 1 0 0 0,-1 0 0 0 0,0-1 0 0 0,0 1 0 0 0,0 0 0 0 0,0 0 0 0 0,0-1 0 0 0,0 1 0 0 0,0 0 0 0 0,0 0 0 0 0,-1 0 0 0 0,0 0-25 0 0,0 0 1 0 0,-1 0 0 0 0,1 1 0 0 0,0-1-1 0 0,0 0 1 0 0,0 1 0 0 0,0-1 0 0 0,0 1-1 0 0,0 0 1 0 0,0-1 0 0 0,0 1 0 0 0,0 0-1 0 0,0 0 1 0 0,0 0 0 0 0,-2 3 0 0 0,-1 1 21 0 0,2-3 2 0 0,1 0 1 0 0,-1 1-1 0 0,1-1 1 0 0,0 1-1 0 0,0 0 1 0 0,0-1-1 0 0,0 1 1 0 0,0 0-1 0 0,1 0 1 0 0,0 0-1 0 0,-1 0 1 0 0,1 1-1 0 0,-1 5 1 0 0,0-3 34 0 0,1 0 1 0 0,0 0-1 0 0,0 0 1 0 0,0 0-1 0 0,1 0 1 0 0,0 0-1 0 0,1 0 1 0 0,-1 1-1 0 0,1-1 1 0 0,2 8-1 0 0,-2-11-79 0 0,0-1 0 0 0,1 1-1 0 0,-1-1 1 0 0,0 1 0 0 0,1-1-1 0 0,0 0 1 0 0,-1 0 0 0 0,1 0-1 0 0,0 0 1 0 0,0 0 0 0 0,0 0-1 0 0,0-1 1 0 0,1 1 0 0 0,-1-1-1 0 0,0 1 1 0 0,1-1 0 0 0,-1 0-1 0 0,1 0 1 0 0,-1 0 0 0 0,1 0 0 0 0,0 0-1 0 0,-1-1 1 0 0,1 1 0 0 0,0-1-1 0 0,5 1 1 0 0,4-1-53 0 0,1 0-1 0 0,-1-1 1 0 0,1 0 0 0 0,-1 0 0 0 0,0-2 0 0 0,1 1 0 0 0,-1-2-1 0 0,21-8 1 0 0,30-17-2694 0 0,-5-3-5598 0 0,-55 30 7665 0 0,28-16-8548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1296 0 0,'0'0'7733'0'0,"10"-8"-7053"0"0,-3 3-553 0 0,8-6 506 0 0,0-1 1 0 0,-2 0 0 0 0,17-18 0 0 0,-19 16 24 0 0,-6 9-321 0 0,0-1 1 0 0,-1 0-1 0 0,0 0 1 0 0,4-9-1 0 0,5-5 535 0 0,-10 17-728 0 0,-1 0 1 0 0,0 0-1 0 0,0 0 1 0 0,0 0-1 0 0,-1-1 1 0 0,1 1-1 0 0,-1 0 0 0 0,1-1 1 0 0,-1 1-1 0 0,0-1 1 0 0,0-4-1 0 0,3-7 665 0 0,-2 10-181 0 0,-1 12-233 0 0,11 66 298 0 0,-10-56-645 0 0,1-1 0 0 0,10 32 0 0 0,-13-46-56 0 0,0-1 0 0 0,1 0 0 0 0,0 1 1 0 0,-1-1-1 0 0,1 0 0 0 0,0 1 1 0 0,-1-1-1 0 0,1 0 0 0 0,0 0 1 0 0,0 0-1 0 0,0 1 0 0 0,0-1 0 0 0,0 0 1 0 0,1 0-1 0 0,-1-1 0 0 0,0 1 1 0 0,0 0-1 0 0,1 0 0 0 0,-1-1 0 0 0,0 1 1 0 0,1 0-1 0 0,-1-1 0 0 0,1 1 1 0 0,-1-1-1 0 0,0 0 0 0 0,1 1 0 0 0,-1-1 1 0 0,1 0-1 0 0,-1 0 0 0 0,1 0 1 0 0,-1 0-1 0 0,1 0 0 0 0,-1-1 1 0 0,1 1-1 0 0,-1 0 0 0 0,1-1 0 0 0,-1 1 1 0 0,3-2-1 0 0,27-12-2230 0 0,-7-3-4491 0 0,-11 8-2929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12355 0 0,'0'0'5169'0'0,"59"68"-22693"0"0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0 0 0,'0'0'4945'0'0,"19"-21"-4681"0"0,1-3-143 0 0,68-72 678 0 0,-86 94-677 0 0,8-8 1151 0 0,-1 0 0 0 0,0-1 0 0 0,9-14-1 0 0,-18 25-1199 0 0,0-1-1 0 0,1 1 0 0 0,-1 0 0 0 0,0-1 0 0 0,0 1 0 0 0,0-1 0 0 0,0 1 0 0 0,0 0 0 0 0,1-1 0 0 0,-1 1 0 0 0,0 0 1 0 0,0-1-1 0 0,1 1 0 0 0,-1 0 0 0 0,0-1 0 0 0,0 1 0 0 0,1 0 0 0 0,-1 0 0 0 0,0-1 0 0 0,1 1 0 0 0,-1 0 1 0 0,0 0-1 0 0,1 0 0 0 0,-1 0 0 0 0,0-1 0 0 0,1 1 0 0 0,-1 0 0 0 0,1 0 0 0 0,-1 0 0 0 0,0 0 0 0 0,1 0 0 0 0,-1 0 1 0 0,1 0-1 0 0,-1 0 0 0 0,0 0 0 0 0,1 0 0 0 0,-1 0 0 0 0,1 0 0 0 0,-1 0 0 0 0,0 0 0 0 0,1 0 0 0 0,-1 1 1 0 0,0-1-1 0 0,1 0 0 0 0,-1 0 0 0 0,1 0 0 0 0,-1 1 0 0 0,0-1 0 0 0,0 0 0 0 0,1 0 0 0 0,-1 1 0 0 0,0-1 0 0 0,1 0 1 0 0,-1 1-1 0 0,0-1 0 0 0,0 0 0 0 0,0 1 0 0 0,1-1 0 0 0,-1 0 0 0 0,0 1 0 0 0,0-1 0 0 0,0 0 0 0 0,0 1 1 0 0,0-1-1 0 0,1 1 0 0 0,-1-1 0 0 0,0 0 0 0 0,0 1 0 0 0,0 0 0 0 0,6 30 739 0 0,-6-30-650 0 0,2 17 120 0 0,-1-11-241 0 0,-1-1 0 0 0,1 0-1 0 0,0 1 1 0 0,0-1 0 0 0,1 0 0 0 0,0 0-1 0 0,0 0 1 0 0,1 0 0 0 0,4 8 0 0 0,2 2-19 0 0,-8-13-17 0 0,0-1 1 0 0,0 0-1 0 0,1 1 0 0 0,-1-1 1 0 0,0 0-1 0 0,1 0 1 0 0,0 0-1 0 0,-1 0 0 0 0,1-1 1 0 0,4 4-1 0 0,-3-3 31 0 0,0 0 1 0 0,1 0-1 0 0,0 0 0 0 0,-1 0 0 0 0,1-1 1 0 0,0 1-1 0 0,0-1 0 0 0,7 1 1 0 0,-9-2-6 0 0,0 0 0 0 0,-1 0 0 0 0,1 0 0 0 0,0 0 1 0 0,0 0-1 0 0,0-1 0 0 0,0 1 0 0 0,-1-1 1 0 0,1 1-1 0 0,0-1 0 0 0,0 0 0 0 0,-1 0 1 0 0,1 0-1 0 0,-1 0 0 0 0,1 0 0 0 0,0 0 0 0 0,-1 0 1 0 0,0 0-1 0 0,1-1 0 0 0,1-1 0 0 0,38-41 378 0 0,-28 32-323 0 0,0-2 1 0 0,-1 1-1 0 0,0-2 1 0 0,-1 1-1 0 0,-1-2 1 0 0,16-31-1 0 0,-30 68 208 0 0,0 1-1 0 0,1 0 1 0 0,1 37 0 0 0,1-57-293 0 0,1 0 0 0 0,0-1-1 0 0,0 1 1 0 0,0 0 0 0 0,0 0 0 0 0,1-1 0 0 0,-1 1 0 0 0,0 0-1 0 0,1 0 1 0 0,0-1 0 0 0,-1 1 0 0 0,1-1 0 0 0,0 1 0 0 0,-1 0-1 0 0,1-1 1 0 0,0 1 0 0 0,0-1 0 0 0,0 0 0 0 0,1 1 0 0 0,-1-1-1 0 0,0 0 1 0 0,0 0 0 0 0,1 0 0 0 0,-1 0 0 0 0,1 0 0 0 0,-1 0-1 0 0,1 0 1 0 0,-1 0 0 0 0,1 0 0 0 0,-1-1 0 0 0,1 1 0 0 0,0-1-1 0 0,-1 1 1 0 0,1-1 0 0 0,0 0 0 0 0,0 1 0 0 0,-1-1 0 0 0,1 0-1 0 0,0 0 1 0 0,0 0 0 0 0,-1-1 0 0 0,1 1 0 0 0,0 0 0 0 0,2-1-1 0 0,4-1 21 0 0,1 0 0 0 0,-1 0-1 0 0,0-1 1 0 0,0 0-1 0 0,0-1 1 0 0,0 1 0 0 0,13-10-1 0 0,4-6 69 0 0,41-41 0 0 0,-62 55-62 0 0,0 1 0 0 0,-1-1 0 0 0,0 1 0 0 0,0-1 0 0 0,-1 0 0 0 0,1 0 0 0 0,-1 0-1 0 0,3-9 1 0 0,0-1 195 0 0,-4 15-205 0 0,0-1 0 0 0,0 1 0 0 0,0 0 0 0 0,0 0 0 0 0,0 0 0 0 0,0 0 1 0 0,0 0-1 0 0,0 0 0 0 0,0 0 0 0 0,0 1 0 0 0,0-1 0 0 0,0 0 0 0 0,0 0 0 0 0,0 1 1 0 0,0-1-1 0 0,-1 0 0 0 0,1 1 0 0 0,0-1 0 0 0,0 1 0 0 0,0-1 0 0 0,-1 1 0 0 0,2 1 1 0 0,29 17-81 0 0,-26-16 98 0 0,11 8-19 0 0,0 2 1 0 0,-1 0-1 0 0,-1 0 1 0 0,16 19-1 0 0,-23-24-13 0 0,-3-3 1 0 0,0 0 1 0 0,-1 0 0 0 0,0 1-1 0 0,0-1 1 0 0,0 1 0 0 0,0 0-1 0 0,-1 0 1 0 0,0 0 0 0 0,0 0-1 0 0,-1 0 1 0 0,0 0 0 0 0,0 0-1 0 0,0 0 1 0 0,-1 9-1 0 0,0-13-4 0 0,0-1 1 0 0,-1 1-1 0 0,0 0 0 0 0,1-1 0 0 0,-1 0 0 0 0,0 1 0 0 0,0-1 0 0 0,0 1 0 0 0,0-1 0 0 0,0 0 0 0 0,0 0 0 0 0,0 0 0 0 0,0 1 0 0 0,-1-1 0 0 0,1 0 0 0 0,0 0 0 0 0,-1-1 0 0 0,1 1 0 0 0,-1 0 0 0 0,1 0 0 0 0,-1-1 0 0 0,1 1 0 0 0,-1-1 0 0 0,-2 1 0 0 0,-2 1-15 0 0,0 0-1 0 0,-1 0 1 0 0,1-1-1 0 0,-1 0 1 0 0,-7 0 0 0 0,8-1 21 0 0,-1 0 0 0 0,0-1 0 0 0,1 1 1 0 0,-1-1-1 0 0,1-1 0 0 0,-11-3 0 0 0,15 5-8 0 0,1-1-1 0 0,0 1 1 0 0,-1-1-1 0 0,1 0 1 0 0,-1 0-1 0 0,1 0 1 0 0,0 1-1 0 0,0-1 1 0 0,-1 0 0 0 0,1-1-1 0 0,0 1 1 0 0,0 0-1 0 0,0 0 1 0 0,0 0-1 0 0,0-1 1 0 0,1 1-1 0 0,-1 0 1 0 0,0-1-1 0 0,0 1 1 0 0,1-1-1 0 0,-1 1 1 0 0,1-1 0 0 0,0 1-1 0 0,-1-1 1 0 0,1 1-1 0 0,0-1 1 0 0,0 1-1 0 0,0-1 1 0 0,0 0-1 0 0,0 1 1 0 0,0-1-1 0 0,0 1 1 0 0,1-4-1 0 0,0 3 4 0 0,0 0-1 0 0,1-1 0 0 0,-1 1 0 0 0,1 0 0 0 0,-1 0 0 0 0,1 0 0 0 0,-1 0 0 0 0,1 0 0 0 0,0 0 1 0 0,0 0-1 0 0,0 1 0 0 0,0-1 0 0 0,0 1 0 0 0,4-2 0 0 0,34-17 50 0 0,2 2-40 0 0,23-8-84 0 0,111-65 0 0 0,-166 85 36 0 0,-1 0-1 0 0,0-1 1 0 0,16-15 0 0 0,-22 19 36 0 0,-1 0 1 0 0,0 0-1 0 0,0 0 1 0 0,1 0 0 0 0,-2 0-1 0 0,1 0 1 0 0,0 0-1 0 0,-1-1 1 0 0,1 1 0 0 0,-1-1-1 0 0,0 1 1 0 0,0-1-1 0 0,0 1 1 0 0,-1-1-1 0 0,1-4 1 0 0,-1 4 12 0 0,0 1 1 0 0,0 0-1 0 0,0 0 0 0 0,-1 0 1 0 0,0-1-1 0 0,1 1 0 0 0,-1 0 1 0 0,0 0-1 0 0,0 0 0 0 0,-1 0 1 0 0,1 0-1 0 0,-1 0 0 0 0,1 1 1 0 0,-4-5-1 0 0,4 6 0 0 0,-1-1-1 0 0,0 0 1 0 0,0 1 0 0 0,0-1-1 0 0,0 1 1 0 0,0-1 0 0 0,0 1-1 0 0,-1 0 1 0 0,1 0 0 0 0,0 0-1 0 0,-1 0 1 0 0,1 1 0 0 0,0-1-1 0 0,-1 1 1 0 0,1-1 0 0 0,-1 1-1 0 0,1 0 1 0 0,-4 0 0 0 0,2 0 4 0 0,0 0 0 0 0,-1 0 0 0 0,1 1 0 0 0,0 0 0 0 0,0 0 0 0 0,0 0 0 0 0,0 0 0 0 0,0 1-1 0 0,0-1 1 0 0,0 1 0 0 0,0 0 0 0 0,0 1 0 0 0,1-1 0 0 0,-1 0 0 0 0,1 1 0 0 0,0 0 0 0 0,0 0 0 0 0,-4 4 0 0 0,-2 4 38 0 0,1 0-1 0 0,1 1 1 0 0,0 0-1 0 0,-7 18 1 0 0,10-22-33 0 0,1 1 0 0 0,0-1 0 0 0,0 1 1 0 0,1 0-1 0 0,0 0 0 0 0,1 0 1 0 0,0 0-1 0 0,0 0 0 0 0,1 0 1 0 0,1 12-1 0 0,0-15-16 0 0,0-1 0 0 0,0 1 0 0 0,0 0 0 0 0,0-1 0 0 0,1 0 0 0 0,0 1 1 0 0,0-1-1 0 0,1 0 0 0 0,-1 0 0 0 0,1 0 0 0 0,0 0 0 0 0,1-1 0 0 0,-1 1 0 0 0,1-1 0 0 0,0 0 0 0 0,0 0 1 0 0,6 5-1 0 0,-4-5 7 0 0,0-1 1 0 0,0 1 0 0 0,1-1-1 0 0,-1-1 1 0 0,0 1 0 0 0,1-1-1 0 0,0-1 1 0 0,-1 1 0 0 0,1-1-1 0 0,0 0 1 0 0,0 0 0 0 0,0-1-1 0 0,0 0 1 0 0,0-1 0 0 0,-1 1-1 0 0,1-1 1 0 0,0 0 0 0 0,0-1-1 0 0,-1 1 1 0 0,1-2 0 0 0,-1 1 0 0 0,1-1-1 0 0,8-4 1 0 0,0-1 74 0 0,-1-1 1 0 0,0 0-1 0 0,-1 0 1 0 0,0-2-1 0 0,-1 1 1 0 0,0-2-1 0 0,0 1 1 0 0,19-27-1 0 0,-12 7 235 0 0,-15 23-250 0 0,1 1 0 0 0,-1-1 0 0 0,2 1 1 0 0,10-13-1 0 0,13-12 50 0 0,-17 20-95 0 0,-11 11-24 0 0,-1 0 0 0 0,1 0 1 0 0,0 1-1 0 0,-1-1 0 0 0,1 0 1 0 0,0 1-1 0 0,-1-1 0 0 0,1 0 1 0 0,0 1-1 0 0,0-1 1 0 0,-1 1-1 0 0,1-1 0 0 0,0 1 1 0 0,0-1-1 0 0,0 1 0 0 0,0 0 1 0 0,0 0-1 0 0,0-1 0 0 0,0 1 1 0 0,0 0-1 0 0,0 0 1 0 0,0 0-1 0 0,1 0 0 0 0,-1 0 2 0 0,0 1 0 0 0,-1 0-1 0 0,1-1 1 0 0,0 1 0 0 0,-1 0-1 0 0,1-1 1 0 0,-1 1 0 0 0,1 0-1 0 0,-1 0 1 0 0,1 0 0 0 0,-1-1-1 0 0,0 1 1 0 0,1 0 0 0 0,-1 0-1 0 0,0 0 1 0 0,0 0 0 0 0,1 0-1 0 0,-1 0 1 0 0,0 1 0 0 0,3 21 11 0 0,-3 124 113 0 0,0-146-129 0 0,0 0 1 0 0,0 1-1 0 0,0-1 0 0 0,0 0 0 0 0,0 1 1 0 0,0-1-1 0 0,1 0 0 0 0,-1 0 0 0 0,1 1 1 0 0,-1-1-1 0 0,1 0 0 0 0,-1 0 0 0 0,1 0 1 0 0,-1 1-1 0 0,1-1 0 0 0,0 0 0 0 0,0 0 1 0 0,0 0-1 0 0,0 0 0 0 0,0 0 1 0 0,0-1-1 0 0,0 1 0 0 0,2 1 0 0 0,-1-1 4 0 0,1 0-1 0 0,-1 0 1 0 0,1 0-1 0 0,-1 0 1 0 0,1-1-1 0 0,0 1 1 0 0,-1-1-1 0 0,1 0 1 0 0,0 0 0 0 0,0 0-1 0 0,3 0 1 0 0,1-1 3 0 0,1 0 1 0 0,-1-1 0 0 0,1 0 0 0 0,-1 0-1 0 0,1-1 1 0 0,-1 0 0 0 0,11-5 0 0 0,62-54 39 0 0,-80 62-8 0 0,1 18 38 0 0,-1-16-81 0 0,1 1 1 0 0,-1-1-1 0 0,1 0 0 0 0,0 1 1 0 0,0-1-1 0 0,0 0 0 0 0,0 0 1 0 0,0 0-1 0 0,0 0 1 0 0,0 0-1 0 0,1 0 0 0 0,-1 0 1 0 0,1 0-1 0 0,0 0 0 0 0,-1-1 1 0 0,1 1-1 0 0,0-1 0 0 0,0 1 1 0 0,0-1-1 0 0,3 2 0 0 0,-3-3-33 0 0,0 1 0 0 0,0-1 0 0 0,0 1 0 0 0,0-1 0 0 0,0 0 0 0 0,0 1 0 0 0,0-1 0 0 0,0-1-1 0 0,0 1 1 0 0,0 0 0 0 0,0 0 0 0 0,0-1 0 0 0,0 1 0 0 0,0-1 0 0 0,0 1 0 0 0,0-1 0 0 0,0 0 0 0 0,-1 0-1 0 0,1 0 1 0 0,0 0 0 0 0,0 0 0 0 0,-1 0 0 0 0,1-1 0 0 0,2-1 0 0 0,11-11-840 0 0,0 0 0 0 0,-1 0 0 0 0,19-25 0 0 0,-28 32 770 0 0,-1 1 0 0 0,0-1 1 0 0,0 0-1 0 0,-1 0 1 0 0,0-1-1 0 0,0 1 1 0 0,-1-1-1 0 0,0 1 0 0 0,0-1 1 0 0,-1 0-1 0 0,1 1 1 0 0,-1-12-1 0 0,-1 11 294 0 0,-1 1 0 0 0,1-1-1 0 0,-1 1 1 0 0,0-1 0 0 0,-1 1 0 0 0,0 0-1 0 0,0-1 1 0 0,-1 1 0 0 0,0 0 0 0 0,0 0-1 0 0,0 0 1 0 0,-1 1 0 0 0,0-1 0 0 0,0 1-1 0 0,-1 0 1 0 0,0 0 0 0 0,0 1-1 0 0,-8-8 1 0 0,-5-6 648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0 712 6433 0 0,'0'0'9450'0'0,"17"-17"-9335"0"0,54-52-30 0 0,-41 47 3 0 0,-14 19 28 0 0,-6 3-14 0 0,-6 0-11 0 0,-1-1 1 0 0,1 1-1 0 0,0 0 0 0 0,-1 1 1 0 0,1-1-1 0 0,0 0 1 0 0,-1 1-1 0 0,1 0 1 0 0,-1 0-1 0 0,1 0 0 0 0,-1 0 1 0 0,1 1-1 0 0,-1-1 1 0 0,0 1-1 0 0,6 4 0 0 0,-6-4-29 0 0,-1 1-1 0 0,0-1 1 0 0,0 1-1 0 0,0-1 1 0 0,0 1-1 0 0,-1 0 0 0 0,1 0 1 0 0,-1 0-1 0 0,1 0 1 0 0,-1 0-1 0 0,0 0 1 0 0,0 0-1 0 0,0 1 1 0 0,-1-1-1 0 0,1 0 0 0 0,-1 0 1 0 0,0 1-1 0 0,0 4 1 0 0,0 12 308 0 0,-1-12-253 0 0,1 0-1 0 0,0 0 1 0 0,0 0 0 0 0,3 11-1 0 0,-3-17-107 0 0,1 0 1 0 0,-1 0-1 0 0,1 0 0 0 0,0 0 1 0 0,0 0-1 0 0,0 0 0 0 0,0-1 0 0 0,0 1 1 0 0,0 0-1 0 0,0-1 0 0 0,1 1 1 0 0,-1-1-1 0 0,1 1 0 0 0,-1-1 0 0 0,1 1 1 0 0,-1-1-1 0 0,1 0 0 0 0,0 0 0 0 0,0 0 1 0 0,-1 0-1 0 0,4 1 0 0 0,3 1 6 0 0,-1-1-1 0 0,1 0 1 0 0,0 0 0 0 0,-1-1-1 0 0,1 0 1 0 0,0-1-1 0 0,0 1 1 0 0,0-2 0 0 0,-1 1-1 0 0,1-1 1 0 0,15-3-1 0 0,-10 0 26 0 0,1 0-1 0 0,-1-1 0 0 0,0-1 0 0 0,0 0 1 0 0,19-13-1 0 0,8-7 47 0 0,-2-3-1 0 0,-1-1 1 0 0,57-58 0 0 0,-82 75-63 0 0,-1-1 0 0 0,0 0 0 0 0,-1-1 0 0 0,0 0 1 0 0,-1-1-1 0 0,-1 0 0 0 0,-1 0 0 0 0,0-1 0 0 0,-1 0 0 0 0,7-35 1 0 0,-11 44-16 0 0,1-8 28 0 0,0 0 1 0 0,0 0-1 0 0,-2-1 1 0 0,0 1 0 0 0,-1 0-1 0 0,-1-1 1 0 0,0 1-1 0 0,-5-25 1 0 0,-2 15 79 0 0,1 0 25 0 0,-11-27 1 0 0,10 23-115 0 0,8 26-7 0 0,-1 0 0 0 0,0 0 0 0 0,0 0-1 0 0,0 0 1 0 0,-1 0 0 0 0,1 0 0 0 0,-4-5 0 0 0,4 8-14 0 0,0 0 0 0 0,0-1 1 0 0,0 1-1 0 0,-1 0 1 0 0,1 0-1 0 0,-1 0 0 0 0,1 0 1 0 0,-1 0-1 0 0,1 0 1 0 0,-1 0-1 0 0,1 0 0 0 0,-1 0 1 0 0,0 1-1 0 0,1-1 1 0 0,-1 1-1 0 0,0-1 0 0 0,0 1 1 0 0,0 0-1 0 0,1 0 1 0 0,-1 0-1 0 0,-3 0 0 0 0,3 0-5 0 0,0 1-1 0 0,0-1 0 0 0,0 1 1 0 0,0 0-1 0 0,0 0 0 0 0,1 0 0 0 0,-1 0 1 0 0,0 0-1 0 0,1 0 0 0 0,-1 0 0 0 0,0 0 1 0 0,1 0-1 0 0,-1 1 0 0 0,1-1 1 0 0,0 1-1 0 0,0-1 0 0 0,-1 1 0 0 0,1 0 1 0 0,0-1-1 0 0,0 1 0 0 0,0 2 0 0 0,-19 43 237 0 0,11-13-171 0 0,1 1-1 0 0,2 0 1 0 0,-2 37 0 0 0,3-22-26 0 0,-5 104-4 0 0,8-124-33 0 0,2 41-1 0 0,1-27-7 0 0,-1-33-2 0 0,1 1 0 0 0,0-1 0 0 0,1 0 0 0 0,0 0 0 0 0,0 0 0 0 0,1 0 0 0 0,1 0 0 0 0,9 20 0 0 0,-10-25 2 0 0,0-1 1 0 0,1 1 0 0 0,-1-1-1 0 0,1 0 1 0 0,0 0-1 0 0,1 0 1 0 0,-1-1-1 0 0,1 0 1 0 0,-1 0 0 0 0,1 0-1 0 0,1 0 1 0 0,-1-1-1 0 0,0 1 1 0 0,1-1-1 0 0,0-1 1 0 0,0 1 0 0 0,8 2-1 0 0,-5-3 9 0 0,0 0 0 0 0,0 0 0 0 0,0-1-1 0 0,0 0 1 0 0,0 0 0 0 0,1-1 0 0 0,-1-1 0 0 0,0 1 0 0 0,0-1-1 0 0,0-1 1 0 0,0 0 0 0 0,0 0 0 0 0,0-1 0 0 0,-1 0 0 0 0,1 0-1 0 0,-1-1 1 0 0,0 0 0 0 0,0-1 0 0 0,0 1 0 0 0,0-2 0 0 0,-1 1-1 0 0,0-1 1 0 0,0 0 0 0 0,-1 0 0 0 0,1-1 0 0 0,-1 0 0 0 0,-1 0-1 0 0,1-1 1 0 0,-1 1 0 0 0,6-15 0 0 0,-7 12 28 0 0,-2 0 0 0 0,1 0 0 0 0,-1 0 0 0 0,-1-1 1 0 0,0 1-1 0 0,0-1 0 0 0,-1 1 0 0 0,0-1 0 0 0,-1 1 0 0 0,-3-18 0 0 0,4 28-20 0 0,0-1 0 0 0,0 1 0 0 0,0-1 0 0 0,0 1 0 0 0,0-1 0 0 0,-1 1 0 0 0,1 0 0 0 0,0-1-1 0 0,0 1 1 0 0,0-1 0 0 0,0 1 0 0 0,-1 0 0 0 0,1-1 0 0 0,0 1 0 0 0,0-1 0 0 0,-1 1 0 0 0,1 0 0 0 0,0-1-1 0 0,0 1 1 0 0,-1 0 0 0 0,1-1 0 0 0,0 1 0 0 0,-1 0 0 0 0,1 0 0 0 0,-1-1 0 0 0,1 1 0 0 0,0 0 0 0 0,-1 0-1 0 0,1 0 1 0 0,-1-1 0 0 0,1 1 0 0 0,-1 0 0 0 0,1 0 0 0 0,-1 0 0 0 0,1 0 0 0 0,0 0 0 0 0,-1 0 0 0 0,1 0 0 0 0,-1 0-1 0 0,1 0 1 0 0,-1 0 0 0 0,1 0 0 0 0,-1 0 0 0 0,1 1 0 0 0,0-1 0 0 0,-1 0 0 0 0,1 0 0 0 0,-1 1 0 0 0,-1 0 13 0 0,0 0-1 0 0,1 0 1 0 0,-1 0 0 0 0,1 0 0 0 0,-1 0 0 0 0,1 1 0 0 0,0-1 0 0 0,-1 0 0 0 0,1 1 0 0 0,-2 2 0 0 0,-2 6 72 0 0,-1 1 0 0 0,1 0 0 0 0,1 0 0 0 0,0 1 0 0 0,1-1 0 0 0,0 1 0 0 0,0 0 1 0 0,2 0-1 0 0,-1 0 0 0 0,1 0 0 0 0,1 0 0 0 0,0 0 0 0 0,1 0 0 0 0,3 13 0 0 0,-4-22-103 0 0,1-1 0 0 0,0 1 1 0 0,0-1-1 0 0,0 1 0 0 0,1-1 0 0 0,-1 0 0 0 0,1 1 0 0 0,-1-1 0 0 0,1 0 0 0 0,0 0 1 0 0,0 0-1 0 0,0 0 0 0 0,0 0 0 0 0,0-1 0 0 0,0 1 0 0 0,0-1 0 0 0,1 1 1 0 0,2 0-1 0 0,21 8-1721 0 0,0-7-4562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5633 0 0,'0'0'4712'0'0,"25"-14"-3928"0"0,75-45-132 0 0,-91 54-511 0 0,-1 0 0 0 0,0-1 0 0 0,0 0 0 0 0,0 0 0 0 0,0 0 0 0 0,-1-1 0 0 0,0 0 0 0 0,-1-1 0 0 0,7-8 0 0 0,11-14 222 0 0,-18 23-216 0 0,0 0 1 0 0,0 0-1 0 0,0 0 1 0 0,-1-1 0 0 0,0 1-1 0 0,-1-1 1 0 0,5-12-1 0 0,-7 16 375 0 0,-1-1 0 0 0,0 1-1 0 0,0-1 1 0 0,0 1-1 0 0,0-10 1 0 0,-2 14-459 0 0,0 0-1 0 0,0 0 1 0 0,0 0 0 0 0,0 0 0 0 0,0 0-1 0 0,0 0 1 0 0,0 1 0 0 0,0-1 0 0 0,0 0-1 0 0,0 1 1 0 0,0-1 0 0 0,0 0 0 0 0,0 1-1 0 0,0-1 1 0 0,0 1 0 0 0,-1 0 0 0 0,0 3-49 0 0,-1-1 1 0 0,1 1-1 0 0,0 0 1 0 0,0 0-1 0 0,1 0 1 0 0,-1 0 0 0 0,1 0-1 0 0,-2 7 1 0 0,-5 15 30 0 0,4-14-39 0 0,1 1 1 0 0,0-1 0 0 0,0 1 0 0 0,2 0-1 0 0,-1 0 1 0 0,2 0 0 0 0,1 25-1 0 0,-1-9-2 0 0,0-28-1 0 0,0 0 1 0 0,0-1-1 0 0,1 1 0 0 0,-1 0 1 0 0,0 0-1 0 0,0 0 0 0 0,0 0 1 0 0,0-1-1 0 0,1 1 0 0 0,-1 0 1 0 0,0 0-1 0 0,1 0 0 0 0,-1-1 1 0 0,1 1-1 0 0,-1 0 0 0 0,1-1 1 0 0,-1 1-1 0 0,1 0 0 0 0,-1-1 1 0 0,1 1-1 0 0,0-1 0 0 0,-1 1 1 0 0,1-1-1 0 0,0 1 0 0 0,0-1 1 0 0,0 1-1 0 0,1 0 17 0 0,1 0 1 0 0,-1-1-1 0 0,0 1 0 0 0,1-1 1 0 0,-1 0-1 0 0,0 1 0 0 0,1-1 1 0 0,-1 0-1 0 0,4-1 0 0 0,0 1 30 0 0,0-1 0 0 0,0-1 0 0 0,0 1 0 0 0,0-1 0 0 0,0 0 0 0 0,9-5 0 0 0,20-15 102 0 0,-1-3-1 0 0,-2 0 1 0 0,36-36 0 0 0,-66 58-82 0 0,0 1 1 0 0,0 0-1 0 0,1 0 1 0 0,-1 0-1 0 0,1 0 1 0 0,0 0 0 0 0,-1 1-1 0 0,1-1 1 0 0,0 1-1 0 0,5-2 1 0 0,-8 29 874 0 0,-1-3-716 0 0,0-12-186 0 0,1 1 1 0 0,0-1-1 0 0,2 14 0 0 0,-2-23-34 0 0,1 0 0 0 0,-1 0-1 0 0,1 1 1 0 0,-1-1 0 0 0,1 0 0 0 0,0 0 0 0 0,0 0-1 0 0,0 0 1 0 0,0 0 0 0 0,0 0 0 0 0,0 0-1 0 0,0 0 1 0 0,1-1 0 0 0,-1 1 0 0 0,1 0 0 0 0,-1-1-1 0 0,1 1 1 0 0,0-1 0 0 0,-1 0 0 0 0,1 1-1 0 0,4 1 1 0 0,-4-3 6 0 0,0 1-1 0 0,1-1 0 0 0,-1 1 0 0 0,1-1 1 0 0,-1 0-1 0 0,0 0 0 0 0,1 0 1 0 0,-1 0-1 0 0,1 0 0 0 0,-1-1 1 0 0,0 1-1 0 0,1-1 0 0 0,-1 1 0 0 0,0-1 1 0 0,1 0-1 0 0,2-1 0 0 0,36-22 80 0 0,-27 15-80 0 0,104-69-54 0 0,-118 78 44 0 0,1 0-1 0 0,-1 0 1 0 0,0 0 0 0 0,0 0-1 0 0,1-1 1 0 0,-1 1 0 0 0,0 0 0 0 0,1 0-1 0 0,-1 0 1 0 0,0 0 0 0 0,0 0-1 0 0,1 0 1 0 0,-1 0 0 0 0,0 0 0 0 0,1 0-1 0 0,-1 0 1 0 0,0 0 0 0 0,0 0-1 0 0,1 0 1 0 0,-1 1 0 0 0,0-1 0 0 0,0 0-1 0 0,1 0 1 0 0,-1 0 0 0 0,0 0-1 0 0,0 0 1 0 0,1 1 0 0 0,-1-1 0 0 0,0 0-1 0 0,0 0 1 0 0,0 0 0 0 0,1 1-1 0 0,-1-1 1 0 0,0 0 0 0 0,0 0 0 0 0,0 0-1 0 0,0 1 1 0 0,1-1 0 0 0,-1 0-1 0 0,0 0 1 0 0,0 1 0 0 0,0-1-1 0 0,0 0 1 0 0,0 1 0 0 0,0-1 0 0 0,0 0-1 0 0,0 0 1 0 0,0 1 0 0 0,0-1-1 0 0,0 0 1 0 0,0 1 0 0 0,3 24 157 0 0,-2-8-83 0 0,0-14-85 0 0,0 1 1 0 0,0 0-1 0 0,0-1 0 0 0,0 1 0 0 0,1-1 1 0 0,-1 0-1 0 0,1 1 0 0 0,0-1 1 0 0,0 0-1 0 0,0 0 0 0 0,1 0 0 0 0,-1 0 1 0 0,1-1-1 0 0,-1 1 0 0 0,1 0 1 0 0,0-1-1 0 0,0 0 0 0 0,0 0 1 0 0,0 0-1 0 0,0 0 0 0 0,1 0 0 0 0,-1-1 1 0 0,1 0-1 0 0,-1 1 0 0 0,1-1 1 0 0,-1 0-1 0 0,1-1 0 0 0,0 1 0 0 0,-1-1 1 0 0,5 1-1 0 0,-3-1-153 0 0,0 0 0 0 0,-1 1 1 0 0,1-2-1 0 0,0 1 0 0 0,0-1 0 0 0,-1 1 0 0 0,1-1 1 0 0,-1-1-1 0 0,9-2 0 0 0,-9 2-683 0 0,-1 0 0 0 0,1 0 0 0 0,-1 0-1 0 0,0-1 1 0 0,0 1 0 0 0,0-1 0 0 0,4-5 0 0 0,5-3-6103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19692 0 0,'0'0'4753'0'0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86 1888 0 0,'0'0'13221'0'0,"0"21"-12640"0"0,1-3-466 0 0,1 34 421 0 0,-5 54 0 0 0,-10-9 334 0 0,6-47-568 0 0,-2 68 0 0 0,8-115-298 0 0,1 0 1 0 0,0 0 0 0 0,1 0 0 0 0,-1 0-1 0 0,0 0 1 0 0,1 0 0 0 0,0 0 0 0 0,-1 0-1 0 0,1 0 1 0 0,1 0 0 0 0,-1-1 0 0 0,0 1 0 0 0,1 0-1 0 0,-1-1 1 0 0,1 1 0 0 0,0-1 0 0 0,-1 1-1 0 0,1-1 1 0 0,0 0 0 0 0,5 4 0 0 0,-6-7 73 0 0,1 0 0 0 0,0-1 1 0 0,-1 1-1 0 0,1 0 0 0 0,-1 0 0 0 0,0-1 1 0 0,1 1-1 0 0,-1-1 0 0 0,0 1 1 0 0,0-1-1 0 0,0 1 0 0 0,2-4 0 0 0,-2 2 14 0 0,5-6-9 0 0,-1-2 0 0 0,-1 1 0 0 0,0 0 0 0 0,-1-1 0 0 0,0 0 0 0 0,0 0 0 0 0,-1 0 0 0 0,0 0 0 0 0,-1-12 0 0 0,0-2-52 0 0,-1 1 1 0 0,-1-1-1 0 0,-8-40 1 0 0,-23-71 99 0 0,31 132-122 0 0,-3-11 37 0 0,0 0-1 0 0,1-1 0 0 0,1 1 0 0 0,0-1 0 0 0,2 1 0 0 0,0-23 0 0 0,1 35-47 0 0,-1 1-1 0 0,1-1 1 0 0,-1 1-1 0 0,1-1 1 0 0,0 1-1 0 0,0 0 0 0 0,0-1 1 0 0,1 1-1 0 0,-1 0 1 0 0,0 0-1 0 0,1 0 0 0 0,-1 0 1 0 0,1 0-1 0 0,0 0 1 0 0,0 0-1 0 0,0 0 0 0 0,3-2 1 0 0,-1 2-8 0 0,0 0 1 0 0,0 0 0 0 0,0 0 0 0 0,1 1-1 0 0,-1-1 1 0 0,0 1 0 0 0,1 0-1 0 0,-1 0 1 0 0,8 0 0 0 0,-2 1 2 0 0,0 0 0 0 0,-1 0 1 0 0,1 1-1 0 0,0 1 0 0 0,-1-1 1 0 0,1 2-1 0 0,-1-1 0 0 0,1 1 0 0 0,9 5 1 0 0,8 6 40 0 0,-1 0 0 0 0,25 20 0 0 0,-50-34-29 0 0,0 1-1 0 0,0 0 1 0 0,0 0-1 0 0,-1 0 0 0 0,1 0 1 0 0,0 0-1 0 0,0 0 0 0 0,-1 0 1 0 0,1 0-1 0 0,-1 0 0 0 0,1 0 1 0 0,-1 1-1 0 0,1-1 1 0 0,-1 0-1 0 0,1 0 0 0 0,-1 0 1 0 0,0 1-1 0 0,0-1 0 0 0,0 0 1 0 0,0 0-1 0 0,0 1 0 0 0,0-1 1 0 0,0 0-1 0 0,0 0 1 0 0,0 1-1 0 0,-1-1 0 0 0,1 0 1 0 0,0 0-1 0 0,-1 0 0 0 0,1 1 1 0 0,-2 1-1 0 0,0 1 17 0 0,-1 1-1 0 0,0-1 1 0 0,0 1-1 0 0,0-1 1 0 0,-7 6-1 0 0,-24 23 168 0 0,-2-2 0 0 0,-64 44 0 0 0,77-60-86 0 0,-103 76 590 0 0,124-90-746 0 0,1 0 1 0 0,0 0-1 0 0,0 0 0 0 0,0 0 1 0 0,0 0-1 0 0,0 0 1 0 0,0 0-1 0 0,0 0 0 0 0,0 0 1 0 0,0 0-1 0 0,0 1 1 0 0,1-1-1 0 0,-1 0 0 0 0,0 1 1 0 0,1-1-1 0 0,-1 0 1 0 0,1 1-1 0 0,0-1 1 0 0,-1 1-1 0 0,1-1 0 0 0,0 0 1 0 0,0 1-1 0 0,0-1 1 0 0,0 1-1 0 0,0 1 0 0 0,1-1-324 0 0,0-1 0 0 0,0 0 0 0 0,0 1 0 0 0,0-1 0 0 0,0 0 0 0 0,0 1 0 0 0,0-1 0 0 0,0 0 0 0 0,1 0 0 0 0,-1 0 0 0 0,0 0 0 0 0,1 0 0 0 0,-1 0 0 0 0,1 0-1 0 0,-1-1 1 0 0,1 1 0 0 0,-1 0 0 0 0,1-1 0 0 0,-1 1 0 0 0,3-1 0 0 0,7 3-5378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9978 0 0,'0'0'9226'0'0,"-11"29"-8944"0"0,-32 89-86 0 0,31-78-89 0 0,12-26-4 0 0,1-5-31 0 0,-1-6-44 0 0,0 1 0 0 0,1-1-1 0 0,-1 1 1 0 0,1-1 0 0 0,0 0-1 0 0,0 1 1 0 0,0-1-1 0 0,1 0 1 0 0,-1 0 0 0 0,1 0-1 0 0,0 0 1 0 0,0 0 0 0 0,0 0-1 0 0,0-1 1 0 0,0 1 0 0 0,0-1-1 0 0,1 1 1 0 0,0-1 0 0 0,-1 0-1 0 0,1 0 1 0 0,0 0 0 0 0,0 0-1 0 0,0 0 1 0 0,0-1 0 0 0,0 1-1 0 0,0-1 1 0 0,6 2-1 0 0,0 0-56 0 0,0-1-1 0 0,0 0 0 0 0,1 0 1 0 0,-1-1-1 0 0,1 0 0 0 0,-1-1 1 0 0,1 0-1 0 0,-1 0 0 0 0,11-3 1 0 0,-13 2-246 0 0,0-1 1 0 0,0 0-1 0 0,0 0 0 0 0,6-4 1 0 0,8-8-3769 0 0,-13 8-1232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9650 0 0,'0'0'8991'0'0,"21"-4"-8871"0"0,68-13-72 0 0,-72 14-157 0 0,0 1-1 0 0,0 1 0 0 0,0 0 1 0 0,22 2-1 0 0,-1 1-1237 0 0,-29-2 664 0 0</inkml:trace>
  <inkml:trace contextRef="#ctx0" brushRef="#br0" timeOffset="1">4 46 14699 0 0,'0'0'5481'0'0,"164"-30"-5505"0"0,-131 26-176 0 0,0 1-280 0 0,0-1-640 0 0,0 1-1689 0 0,-11 1-3072 0 0,-8 2-3785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0 0 0,'0'0'14430'0'0,"-25"7"-13847"0"0,-74 25-45 0 0,92-30-421 0 0,1 1-1 0 0,-1 0 0 0 0,1 0 0 0 0,0 0 0 0 0,-8 6 1 0 0,12-7-21 0 0,0 0 1 0 0,0 0-1 0 0,0 0 1 0 0,0 1-1 0 0,0-1 1 0 0,-3 6-1 0 0,-5 7 334 0 0,7-11-365 0 0,1 1-1 0 0,-1-1 0 0 0,1 1 0 0 0,0-1 1 0 0,0 1-1 0 0,1 0 0 0 0,0 0 1 0 0,-1-1-1 0 0,2 1 0 0 0,-2 9 0 0 0,1 0-32 0 0,1 0-1 0 0,3 25 1 0 0,-2-36-26 0 0,0 0 0 0 0,0 0 0 0 0,0 0-1 0 0,0 0 1 0 0,1 0 0 0 0,-1 0 0 0 0,1 0 0 0 0,0 0 0 0 0,0-1 0 0 0,0 1 0 0 0,0-1-1 0 0,0 1 1 0 0,1-1 0 0 0,2 3 0 0 0,44 29 155 0 0,-27-20-105 0 0,21 13 94 0 0,-33-22-83 0 0,0 1 0 0 0,0 0 1 0 0,-1 1-1 0 0,0 0 0 0 0,0 1 0 0 0,14 14 0 0 0,-23-21-25 0 0,1-1-1 0 0,-1 1 0 0 0,0-1 0 0 0,1 0 0 0 0,-1 1 1 0 0,0-1-1 0 0,1 1 0 0 0,-1-1 0 0 0,0 1 0 0 0,0-1 0 0 0,0 1 1 0 0,0-1-1 0 0,0 1 0 0 0,1-1 0 0 0,-1 1 0 0 0,0-1 1 0 0,0 1-1 0 0,0-1 0 0 0,0 1 0 0 0,0 0 0 0 0,0-1 1 0 0,-1 1-1 0 0,1-1 0 0 0,0 1 0 0 0,0-1 0 0 0,0 1 0 0 0,-1 0 1 0 0,-12 10 508 0 0,-28 1-290 0 0,33-10-188 0 0,-39 10 254 0 0,0-2 1 0 0,-74 5 0 0 0,83-11 268 0 0,22-3-2021 0 0,42-6-19840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0 480 624 0 0,'0'0'11769'0'0,"0"-9"-11242"0"0,0-1-428 0 0,0-46 940 0 0,2 1 0 0 0,10-61 1 0 0,-6 82-851 0 0,-4 19-142 0 0,1 0 0 0 0,0 0-1 0 0,1 1 1 0 0,11-29 0 0 0,-5 20-33 0 0,-9 19-12 0 0,1 0 1 0 0,0 0-1 0 0,0 0 1 0 0,0 0-1 0 0,0 0 1 0 0,0 1-1 0 0,1-1 1 0 0,0 1-1 0 0,0-1 1 0 0,0 1 0 0 0,0 0-1 0 0,0 0 1 0 0,0 0-1 0 0,6-3 1 0 0,-2 3 36 0 0,1 0 0 0 0,0 0 0 0 0,-1 1 1 0 0,1 0-1 0 0,0 0 0 0 0,0 1 1 0 0,0 0-1 0 0,0 0 0 0 0,0 1 0 0 0,0 0 1 0 0,0 0-1 0 0,9 2 0 0 0,-14-1-15 0 0,0 0-1 0 0,0-1 0 0 0,0 1 0 0 0,1 0 0 0 0,-1 0 1 0 0,0 1-1 0 0,0-1 0 0 0,-1 1 0 0 0,1-1 0 0 0,0 1 1 0 0,0 0-1 0 0,-1 0 0 0 0,1 0 0 0 0,-1 1 1 0 0,0-1-1 0 0,3 4 0 0 0,4 5 108 0 0,-2 1 0 0 0,11 20 0 0 0,-4-8 196 0 0,-11-20-222 0 0,-1 0 0 0 0,1 1 0 0 0,-1-1 0 0 0,0 1-1 0 0,2 8 1 0 0,-4-11-68 0 0,1-1-1 0 0,-1 0 1 0 0,0 0-1 0 0,0 1 1 0 0,0-1-1 0 0,1 0 1 0 0,-2 1-1 0 0,1-1 1 0 0,0 0-1 0 0,0 0 1 0 0,0 1-1 0 0,0-1 1 0 0,-1 0-1 0 0,1 0 1 0 0,-1 1-1 0 0,1-1 1 0 0,-1 0-1 0 0,1 0 1 0 0,-1 0-1 0 0,0 0 1 0 0,0 0-1 0 0,1 0 1 0 0,-1 0-1 0 0,0 0 1 0 0,0 0-1 0 0,0 0 1 0 0,-2 1-1 0 0,-8 4 13 0 0,1 0 0 0 0,-1-1-1 0 0,-1 0 1 0 0,1-1 0 0 0,-1-1 0 0 0,1 0-1 0 0,-23 3 1 0 0,-3-2 97 0 0,-46-2 0 0 0,70-5-65 0 0,11 3-53 0 0,7 6-28 0 0,28 30 374 0 0,1-1 0 0 0,72 56 0 0 0,-99-87-455 0 0,-1-1 0 0 0,1 1 0 0 0,0-1 1 0 0,-1 0-1 0 0,2-1 0 0 0,-1 1 0 0 0,0-1 1 0 0,0-1-1 0 0,1 0 0 0 0,-1 0 1 0 0,1 0-1 0 0,-1-1 0 0 0,1 0 0 0 0,12-1 1 0 0,-12-1-2268 0 0,1 1 1 0 0,0-1-1 0 0,15-6 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215 130 0 0 0,'0'0'15542'0'0,"16"-16"-14725"0"0,76-70 466 0 0,-90 85-1097 0 0,-1 0-1 0 0,1-1 1 0 0,-1 1-1 0 0,1 0 1 0 0,-1-1-1 0 0,0 1 1 0 0,0-1-1 0 0,0 0 1 0 0,1 1-1 0 0,-1-1 1 0 0,1-3-1 0 0,-8 0 979 0 0,-13 3-834 0 0,-1 4-272 0 0,1 1 0 0 0,0 1 0 0 0,-1 0 0 0 0,1 2 0 0 0,1 0 0 0 0,-1 1 0 0 0,-23 13 0 0 0,-32 20 466 0 0,67-35-463 0 0,0-1 0 0 0,0 1 0 0 0,1 1 0 0 0,-1-1 0 0 0,1 1 0 0 0,0 0 0 0 0,-7 11 0 0 0,12-15-57 0 0,0 1-1 0 0,0-1 1 0 0,1 0-1 0 0,-1 0 1 0 0,1 1-1 0 0,-1-1 1 0 0,1 0 0 0 0,0 1-1 0 0,0-1 1 0 0,0 0-1 0 0,0 1 1 0 0,1-1-1 0 0,-1 0 1 0 0,0 0-1 0 0,1 1 1 0 0,0-1-1 0 0,-1 0 1 0 0,1 0-1 0 0,0 0 1 0 0,0 1 0 0 0,1-1-1 0 0,-1 0 1 0 0,0-1-1 0 0,1 1 1 0 0,2 3-1 0 0,45 28 51 0 0,1-3 0 0 0,59 26 0 0 0,-92-48 10 0 0,-1 1 1 0 0,-1 0 0 0 0,18 15-1 0 0,-27-19 6 0 0,0 0 0 0 0,0 1 0 0 0,0-1-1 0 0,-1 1 1 0 0,0 0 0 0 0,0 1 0 0 0,-1 0-1 0 0,0-1 1 0 0,6 13 0 0 0,-10-18-43 0 0,1 0 1 0 0,-1-1-1 0 0,0 1 0 0 0,0 0 1 0 0,0-1-1 0 0,1 1 1 0 0,-1 0-1 0 0,0 0 0 0 0,0-1 1 0 0,0 1-1 0 0,0 0 1 0 0,0-1-1 0 0,0 1 0 0 0,-1 0 1 0 0,1 0-1 0 0,0-1 1 0 0,0 1-1 0 0,0 0 0 0 0,-1-1 1 0 0,1 1-1 0 0,0 0 1 0 0,-1-1-1 0 0,1 1 0 0 0,0 0 1 0 0,-1-1-1 0 0,0 1 1 0 0,-1 1 4 0 0,1-1 1 0 0,-1 0 0 0 0,1 0 0 0 0,-1 0 0 0 0,0 0 0 0 0,0 0-1 0 0,0 0 1 0 0,0 0 0 0 0,-3 0 0 0 0,-6 1 31 0 0,-1 0 0 0 0,-19 1 0 0 0,25-3-15 0 0,-20 0-58 0 0,0-1 0 0 0,0-2-1 0 0,0 0 1 0 0,0-1 0 0 0,-29-10-1 0 0,54 14-571 0 0,-12-3 1668 0 0,8 4-3676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0 0 0,'0'0'4040'0'0,"0"7"-3464"0"0,0-5-568 0 0,0 10 621 0 0,0 0-1 0 0,-1 0 1 0 0,0 0 0 0 0,-1 0 0 0 0,-4 14-1 0 0,3 2 1585 0 0,3-25-1914 0 0,0-1-1 0 0,0 1 0 0 0,0 0 1 0 0,-1 0-1 0 0,1 0 1 0 0,-1-1-1 0 0,1 1 0 0 0,-3 5 1 0 0,3-8-278 0 0,-1 0 0 0 0,1 1 1 0 0,0-1-1 0 0,0 1 0 0 0,0-1 1 0 0,-1 1-1 0 0,1-1 0 0 0,0 0 1 0 0,0 1-1 0 0,0-1 0 0 0,0 1 0 0 0,0-1 1 0 0,0 1-1 0 0,0-1 0 0 0,0 1 1 0 0,0-1-1 0 0,0 1 0 0 0,0-1 0 0 0,0 1 1 0 0,0-1-1 0 0,0 1 0 0 0,1-1 1 0 0,-1 1-1 0 0,0-1 0 0 0,0 1 1 0 0,0-1-1 0 0,1 0 0 0 0,-1 1 0 0 0,0-1 1 0 0,1 1-1 0 0,-1-1 0 0 0,0 0 1 0 0,1 1-1 0 0,-1-1 0 0 0,0 0 1 0 0,1 1-1 0 0,-1-1 0 0 0,1 0 0 0 0,-1 0 1 0 0,0 0-1 0 0,1 1 0 0 0,-1-1 1 0 0,1 0-1 0 0,-1 0 0 0 0,1 0 1 0 0,-1 0-1 0 0,1 0 0 0 0,-1 0 0 0 0,1 0 1 0 0,-1 0-1 0 0,1 0 0 0 0,-1 0 1 0 0,1 0-1 0 0,1 0 61 0 0,-1 1 0 0 0,1-1 0 0 0,-1 0 1 0 0,0 0-1 0 0,1-1 0 0 0,-1 1 0 0 0,1 0 0 0 0,-1 0 1 0 0,0-1-1 0 0,1 1 0 0 0,-1-1 0 0 0,0 1 0 0 0,1-1 0 0 0,-1 1 1 0 0,0-1-1 0 0,2-1 0 0 0,-1-1 10 0 0,1 0-1 0 0,0 0 1 0 0,0 0-1 0 0,0 1 1 0 0,0-1-1 0 0,0 1 1 0 0,0 0-1 0 0,1 0 1 0 0,-1 0-1 0 0,1 0 1 0 0,0 0-1 0 0,-1 1 1 0 0,1 0-1 0 0,0 0 1 0 0,5-1-1 0 0,-6 2-90 0 0,0 0-1 0 0,-1 1 1 0 0,1 0 0 0 0,-1-1-1 0 0,1 1 1 0 0,-1 0-1 0 0,1 0 1 0 0,-1 0-1 0 0,0 1 1 0 0,1-1-1 0 0,2 3 1 0 0,27 23 40 0 0,-17-14-11 0 0,-4-3-16 0 0,0 1 1 0 0,12 14 0 0 0,-22-24 48 0 0,0 1 0 0 0,0 0 1 0 0,0 0-1 0 0,0 0 0 0 0,0-1 1 0 0,0 1-1 0 0,-1 0 0 0 0,1 0 0 0 0,-1 0 1 0 0,1 1-1 0 0,-1-1 0 0 0,0 0 1 0 0,0 0-1 0 0,1 0 0 0 0,-2 0 1 0 0,1 0-1 0 0,0 0 0 0 0,0 0 0 0 0,-1 0 1 0 0,1 0-1 0 0,-1 0 0 0 0,0 0 1 0 0,1 0-1 0 0,-1 0 0 0 0,0 0 1 0 0,0 0-1 0 0,0 0 0 0 0,0-1 0 0 0,-1 1 1 0 0,1 0-1 0 0,0-1 0 0 0,-3 3 1 0 0,-5 5 102 0 0,-1 0 1 0 0,1 0 0 0 0,-23 14 0 0 0,25-18-189 0 0,-104 67 140 0 0,90-56-1026 0 0,36-11-10661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48 223 0 0 0,'0'0'16378'0'0,"-8"-12"-15787"0"0,-24-38-211 0 0,32 49-357 0 0,-1 0-1 0 0,0 0 1 0 0,0 0 0 0 0,1-1-1 0 0,-1 1 1 0 0,0 0 0 0 0,1 0-1 0 0,0 0 1 0 0,-1-1-1 0 0,1 1 1 0 0,-1 0 0 0 0,1-1-1 0 0,0 1 1 0 0,0 0 0 0 0,0-1-1 0 0,0 1 1 0 0,0 0 0 0 0,0-1-1 0 0,0 1 1 0 0,1-2 0 0 0,0 2-13 0 0,-1 0 0 0 0,1 0 0 0 0,0 0 0 0 0,0 0 1 0 0,0 0-1 0 0,-1 0 0 0 0,1 0 0 0 0,0 0 1 0 0,0 1-1 0 0,0-1 0 0 0,1 0 0 0 0,-1 1 0 0 0,1-1 1 0 0,5-4 145 0 0,1-2-8 0 0,-1 1-57 0 0,0-1 1 0 0,0 1 0 0 0,1 1-1 0 0,0-1 1 0 0,16-7-1 0 0,-11 6-58 0 0,-10 5-23 0 0,0 0 0 0 0,1 1-1 0 0,-1-1 1 0 0,1 0 0 0 0,0 1 0 0 0,-1 0 0 0 0,1 0 0 0 0,0 0 0 0 0,0 1 0 0 0,5-1 0 0 0,-5 0-3 0 0,0 1 1 0 0,-1-1 0 0 0,1 0-1 0 0,0 0 1 0 0,-1-1 0 0 0,1 1-1 0 0,-1-1 1 0 0,1 0-1 0 0,-1 0 1 0 0,0 0 0 0 0,1 0-1 0 0,4-5 1 0 0,-4 4-64 0 0,0 0 0 0 0,0 0 0 0 0,1 0 0 0 0,-1 1 1 0 0,8-3-1 0 0,-12 4-15 0 0,1 1 0 0 0,-1 0 0 0 0,0 0 1 0 0,1 0-1 0 0,-1 0 0 0 0,1-1 1 0 0,-1 1-1 0 0,0 0 0 0 0,1 0 0 0 0,-1 0 1 0 0,1 0-1 0 0,-1 0 0 0 0,0 0 1 0 0,1 0-1 0 0,-1 0 0 0 0,1 0 0 0 0,-1 0 1 0 0,0 1-1 0 0,1-1 0 0 0,-1 0 0 0 0,1 0 1 0 0,-1 0-1 0 0,0 0 0 0 0,1 0 1 0 0,-1 1-1 0 0,0-1 0 0 0,1 0 0 0 0,-1 0 1 0 0,0 1-1 0 0,1-1 0 0 0,-1 1 0 0 0,2 11-5093 0 0,-1-2-475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14179 0 0,'0'0'3025'0'0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97 0 0 0,'0'0'5118'0'0,"-3"-12"-4436"0"0,0-3-460 0 0,2 7 18 0 0,-1 0 1 0 0,0 0 0 0 0,-6-13-1 0 0,7 19 13 0 0,1 1-1 0 0,-1-1 1 0 0,-1 0 0 0 0,1 1-1 0 0,0 0 1 0 0,0-1-1 0 0,0 1 1 0 0,-1 0 0 0 0,1-1-1 0 0,-1 1 1 0 0,1 0 0 0 0,-1 0-1 0 0,1 0 1 0 0,-1 0-1 0 0,0 1 1 0 0,1-1 0 0 0,-1 0-1 0 0,0 1 1 0 0,0-1 0 0 0,1 1-1 0 0,-1-1 1 0 0,-2 1-1 0 0,1-1-194 0 0,1 1 0 0 0,-1 0-1 0 0,0 0 1 0 0,1 0 0 0 0,-1 0 0 0 0,0 1-1 0 0,1-1 1 0 0,-1 1 0 0 0,0-1-1 0 0,1 1 1 0 0,-1 0 0 0 0,1 0-1 0 0,-1 0 1 0 0,1 0 0 0 0,-4 3 0 0 0,-2 2-61 0 0,2-2 12 0 0,-1 1 0 0 0,1 0 0 0 0,0 0 0 0 0,1 0 0 0 0,-1 1 0 0 0,1 0 0 0 0,0 0 0 0 0,-4 7 0 0 0,-5 8 65 0 0,11-16-49 0 0,-1 0 0 0 0,1 0 1 0 0,0 0-1 0 0,-4 9 0 0 0,-2 6 34 0 0,7-15-52 0 0,0 0 0 0 0,0 0 0 0 0,0-1-1 0 0,1 1 1 0 0,-1 1 0 0 0,1-1 0 0 0,0 0 0 0 0,0 7-1 0 0,0 28-1 0 0,0-18 13 0 0,4 43-1 0 0,-2-61-4 0 0,0 1-1 0 0,1 0 1 0 0,-1-1-1 0 0,1 0 1 0 0,0 1-1 0 0,3 3 1 0 0,5 12 41 0 0,-7-14-8 0 0,-1-1 0 0 0,1 0 1 0 0,0 0-1 0 0,0-1 1 0 0,1 1-1 0 0,-1-1 0 0 0,1 0 1 0 0,0 1-1 0 0,0-2 0 0 0,1 1 1 0 0,-1 0-1 0 0,1-1 0 0 0,-1 0 1 0 0,1 0-1 0 0,0 0 1 0 0,1-1-1 0 0,-1 0 0 0 0,0 0 1 0 0,1 0-1 0 0,-1 0 0 0 0,1-1 1 0 0,-1 0-1 0 0,9 0 0 0 0,-5 0 25 0 0,0 0 0 0 0,0-1 0 0 0,-1 0 0 0 0,1-1 0 0 0,0 0 0 0 0,0-1 0 0 0,0 1 0 0 0,0-2 0 0 0,-1 1 1 0 0,1-1-1 0 0,-1-1 0 0 0,0 1 0 0 0,0-1 0 0 0,9-7 0 0 0,-3 1 45 0 0,0 0 1 0 0,-1-1-1 0 0,0-1 1 0 0,-1 0-1 0 0,0-1 1 0 0,-1-1 0 0 0,-1 1-1 0 0,0-2 1 0 0,-1 1-1 0 0,0-1 1 0 0,8-21-1 0 0,-11 22-41 0 0,-3 6-38 0 0,1 0-1 0 0,-2 1 1 0 0,1-1 0 0 0,-1-1-1 0 0,0 1 1 0 0,-1 0-1 0 0,0 0 1 0 0,0-9 0 0 0,-1 15-38 0 0,0 1 1 0 0,-1-1-1 0 0,1 0 1 0 0,-1 1-1 0 0,1-1 1 0 0,-1 1-1 0 0,1-1 1 0 0,-1 1-1 0 0,0-1 1 0 0,0 1-1 0 0,0 0 1 0 0,0-1-1 0 0,0 1 1 0 0,0 0-1 0 0,0 0 1 0 0,0 0-1 0 0,-1 0 1 0 0,1 0-1 0 0,0 0 1 0 0,-1 0-1 0 0,1 0 1 0 0,-1 0-1 0 0,-1 0 1 0 0,-1-1-60 0 0,0 0 0 0 0,0 1 0 0 0,0-1 0 0 0,0 1 0 0 0,0 0 0 0 0,0 0 1 0 0,0 1-1 0 0,-5-1 0 0 0,8 2 28 0 0,0 0-1 0 0,1 0 1 0 0,-1-1 0 0 0,0 1 0 0 0,0 0 0 0 0,1 0-1 0 0,-1 0 1 0 0,0 0 0 0 0,1 0 0 0 0,-1 0-1 0 0,1 1 1 0 0,-1-1 0 0 0,1 2 0 0 0,-3 3-47 0 0,1 0 66 0 0,0 1 0 0 0,0-1 0 0 0,0 0-1 0 0,1 1 1 0 0,0 0 0 0 0,1-1 0 0 0,-1 1-1 0 0,1-1 1 0 0,0 1 0 0 0,1 0 0 0 0,0-1-1 0 0,0 1 1 0 0,0-1 0 0 0,1 1 0 0 0,2 7-1 0 0,17 74-11 0 0,-18-83 31 0 0,1 1 0 0 0,-1-1 0 0 0,1-1 0 0 0,0 1 0 0 0,0 0 0 0 0,1-1 0 0 0,0 0 0 0 0,-1 0 1 0 0,1 0-1 0 0,11 5 0 0 0,-12-7 18 0 0,-1 0 1 0 0,1-1 0 0 0,1 0-1 0 0,-1 0 1 0 0,0 0-1 0 0,0 0 1 0 0,0-1 0 0 0,0 0-1 0 0,1 1 1 0 0,-1-2 0 0 0,0 1-1 0 0,0 0 1 0 0,1-1 0 0 0,-1 0-1 0 0,0 0 1 0 0,0 0 0 0 0,0 0-1 0 0,0-1 1 0 0,0 1-1 0 0,0-1 1 0 0,4-3 0 0 0,0 0 27 0 0,-1 0 1 0 0,0 0 0 0 0,0-1-1 0 0,-1 0 1 0 0,1 0-1 0 0,-1 0 1 0 0,-1-1 0 0 0,1 0-1 0 0,5-9 1 0 0,-6 6 63 0 0,0 0-1 0 0,0-1 1 0 0,-1 1 0 0 0,0-1-1 0 0,-1 0 1 0 0,0 0 0 0 0,2-22-1 0 0,-5 29-107 0 0,1 0-1 0 0,-1 0 1 0 0,1 0-1 0 0,0 0 1 0 0,0 0-1 0 0,0 0 1 0 0,1 0-1 0 0,0 0 0 0 0,-1 0 1 0 0,1 1-1 0 0,1-1 1 0 0,-1 1-1 0 0,0-1 1 0 0,4-2-1 0 0,-3 3-26 0 0,0 1 1 0 0,0 0-1 0 0,1 0 0 0 0,-1 1 0 0 0,0-1 1 0 0,1 1-1 0 0,-1-1 0 0 0,1 1 0 0 0,0 0 1 0 0,0 1-1 0 0,-1-1 0 0 0,1 0 1 0 0,0 1-1 0 0,0 0 0 0 0,5 0 0 0 0,-8 0 10 0 0,0 0 0 0 0,-1 1-1 0 0,1-1 1 0 0,0 0 0 0 0,0 0-1 0 0,0 0 1 0 0,0 1-1 0 0,0-1 1 0 0,0 0 0 0 0,-1 1-1 0 0,1-1 1 0 0,0 0 0 0 0,0 1-1 0 0,-1-1 1 0 0,1 1-1 0 0,0 0 1 0 0,0-1 0 0 0,-1 1-1 0 0,1 0 1 0 0,-1-1 0 0 0,1 1-1 0 0,0 1 1 0 0,0 0 5 0 0,1 1 0 0 0,-2-1 1 0 0,1 1-1 0 0,0-1 0 0 0,0 0 0 0 0,-1 1 0 0 0,1 0 1 0 0,-1 3-1 0 0,1-1 21 0 0,-1 1 1 0 0,0-1-1 0 0,-1 1 0 0 0,1-1 1 0 0,-1 1-1 0 0,0-1 0 0 0,-3 9 1 0 0,-1-2-18 0 0,1 1 0 0 0,0 0 0 0 0,1 0 0 0 0,0 1 1 0 0,1-1-1 0 0,1 1 0 0 0,0 13 0 0 0,1-26-41 0 0,0 0 0 0 0,0-1 0 0 0,0 1-1 0 0,0-1 1 0 0,1 1 0 0 0,-1 0 0 0 0,0-1 0 0 0,0 1 0 0 0,0-1 0 0 0,1 1-1 0 0,-1-1 1 0 0,0 1 0 0 0,1-1 0 0 0,-1 1 0 0 0,0-1 0 0 0,1 1 0 0 0,-1-1-1 0 0,1 1 1 0 0,-1-1 0 0 0,0 1 0 0 0,1-1 0 0 0,-1 0 0 0 0,1 1 0 0 0,-1-1-1 0 0,2 1 1 0 0,19 2-1955 0 0,-15-3 1157 0 0,0 0-1 0 0,-1-1 1 0 0,1 0 0 0 0,9-2-1 0 0,1-4-1580 0 0,0-1-1 0 0,20-12 1 0 0,28-23-1450 0 0,-10 6 3540 0 0,-48 33 584 0 0,18-10-127 0 0,-5 11 6828 0 0,-2 14-1180 0 0,-16-10-5675 0 0,-1 0 1 0 0,1 1-1 0 0,-1-1 1 0 0,1 0 0 0 0,-1 0-1 0 0,1-1 1 0 0,0 1-1 0 0,-1 0 1 0 0,1 0-1 0 0,0 0 1 0 0,0 0 0 0 0,0-1-1 0 0,0 1 1 0 0,0 0-1 0 0,0 0 1 0 0,0-1-1 0 0,0 1 1 0 0,0-1-1 0 0,0 1 1 0 0,0-1 0 0 0,0 0-1 0 0,0 1 1 0 0,1-1-1 0 0,1 0-14 0 0,0 0 0 0 0,-1 0 0 0 0,1 0 0 0 0,0 0-1 0 0,-1 0 1 0 0,1-1 0 0 0,-1 1 0 0 0,1-1 0 0 0,4-2-1 0 0,1 0-54 0 0,-1-1-1 0 0,0 1 1 0 0,0-2-1 0 0,-1 1 0 0 0,13-11 1 0 0,-18 15-10 0 0,0-1 0 0 0,0 0 0 0 0,0 0 0 0 0,-1 0 0 0 0,1 1 0 0 0,0-1 0 0 0,0 0 0 0 0,0 0 0 0 0,-1 0 0 0 0,1-1 0 0 0,0 1 0 0 0,-1 0 0 0 0,1 0 0 0 0,-1 0 0 0 0,0 0 0 0 0,1 0 0 0 0,-1-1 0 0 0,0 1 0 0 0,1 0 0 0 0,-1 0 0 0 0,0-1 0 0 0,0 1 0 0 0,0 0 1 0 0,0 0-1 0 0,-1-1 0 0 0,1 1 0 0 0,0 0 0 0 0,-1-2 0 0 0,0 1 5 0 0,0 0 0 0 0,0 1-1 0 0,-1-1 1 0 0,1 1 0 0 0,-1-1 0 0 0,1 1 0 0 0,-1-1 0 0 0,0 1 0 0 0,1 0 0 0 0,-1 0 0 0 0,0 0 0 0 0,0 0 0 0 0,0 0 0 0 0,0 0 0 0 0,-3 0 0 0 0,0-1 27 0 0,0 1-1 0 0,0 0 1 0 0,0 0 0 0 0,0 0 0 0 0,0 1 0 0 0,-9 0-1 0 0,12 0-24 0 0,0 0 0 0 0,0 0 0 0 0,0 0 0 0 0,1 1-1 0 0,-1-1 1 0 0,0 1 0 0 0,0-1 0 0 0,0 1 0 0 0,0 0-1 0 0,0 0 1 0 0,1 0 0 0 0,-1 0 0 0 0,0 0 0 0 0,1 0-1 0 0,-1 0 1 0 0,-1 2 0 0 0,0 1-11 0 0,-1 1 0 0 0,1 0-1 0 0,0 0 1 0 0,1 0 0 0 0,0 1 0 0 0,-1-1-1 0 0,2 1 1 0 0,-1-1 0 0 0,-1 12 0 0 0,1 1 66 0 0,1 34 0 0 0,1-34-72 0 0,0-13-4 0 0,0-1-1 0 0,0 1 1 0 0,1-1-1 0 0,0 0 0 0 0,0 1 1 0 0,0-1-1 0 0,0 0 1 0 0,1 1-1 0 0,0-1 0 0 0,-1 0 1 0 0,2 0-1 0 0,-1 0 1 0 0,0-1-1 0 0,1 1 1 0 0,-1 0-1 0 0,1-1 0 0 0,0 0 1 0 0,1 0-1 0 0,-1 0 1 0 0,0 0-1 0 0,1 0 0 0 0,0-1 1 0 0,-1 1-1 0 0,1-1 1 0 0,0 0-1 0 0,0 0 0 0 0,0 0 1 0 0,1-1-1 0 0,7 3 1 0 0,2-1 17 0 0,-1-1-1 0 0,0 0 1 0 0,1-1 0 0 0,-1 0 0 0 0,1-1 0 0 0,-1 0-1 0 0,1-1 1 0 0,21-5 0 0 0,14-6 31 0 0,-34 7-15 0 0,0 1 0 0 0,0 1 0 0 0,0 0 0 0 0,23 0 0 0 0,-38 3-34 0 0,1 0-1 0 0,-1 0 1 0 0,1 0 0 0 0,-1 0-1 0 0,1 0 1 0 0,-1 1 0 0 0,1-1 0 0 0,-1 0-1 0 0,1 0 1 0 0,-1 1 0 0 0,1-1 0 0 0,-1 0-1 0 0,1 1 1 0 0,-1-1 0 0 0,0 0 0 0 0,1 1-1 0 0,-1-1 1 0 0,0 1 0 0 0,1-1-1 0 0,-1 0 1 0 0,0 1 0 0 0,1-1 0 0 0,-1 1-1 0 0,0-1 1 0 0,0 1 0 0 0,0-1 0 0 0,1 1-1 0 0,-1 0 1 0 0,0 0 0 0 0,0-1 0 0 0,0 1 1 0 0,0-1-1 0 0,1 1 0 0 0,-1-1 0 0 0,0 1 0 0 0,0-1 0 0 0,1 1 1 0 0,-1-1-1 0 0,0 1 0 0 0,0-1 0 0 0,1 0 0 0 0,-1 1 1 0 0,1-1-1 0 0,-1 1 0 0 0,0-1 0 0 0,1 0 0 0 0,-1 1 0 0 0,1-1 1 0 0,-1 0-1 0 0,1 0 0 0 0,-1 1 0 0 0,1-1 0 0 0,-1 0 1 0 0,1 0-1 0 0,-1 0 0 0 0,1 0 0 0 0,0 1 0 0 0,3-2 26 0 0,0 0 0 0 0,-1 0 0 0 0,1-1 1 0 0,-1 1-1 0 0,0-1 0 0 0,1 0 0 0 0,-1 0 0 0 0,0 0 0 0 0,0 0 0 0 0,0 0 0 0 0,0 0 0 0 0,0-1 0 0 0,3-4 0 0 0,5-5 12 0 0,-1 1-1 0 0,10-15 0 0 0,-11 12-54 0 0,-2 5 56 0 0,-1 0 0 0 0,0 0 0 0 0,-1-1 0 0 0,0 1 0 0 0,7-19 0 0 0,-11 25-22 0 0,-1 0 0 0 0,1 0 0 0 0,-1 1 0 0 0,0-1 0 0 0,0 0 0 0 0,0 0 0 0 0,0 0 0 0 0,0 1 0 0 0,0-1 0 0 0,-1 0 0 0 0,1 0 0 0 0,-1 0-1 0 0,0 1 1 0 0,0-1 0 0 0,0 1 0 0 0,0-1 0 0 0,0 0 0 0 0,-1 1 0 0 0,1 0 0 0 0,-1-1 0 0 0,0 1 0 0 0,1 0 0 0 0,-1 0 0 0 0,0 0 0 0 0,0 0-1 0 0,-1 0 1 0 0,1 0 0 0 0,-3-1 0 0 0,3 1-13 0 0,-1 0 0 0 0,-1 0 0 0 0,1 0 0 0 0,0 0 0 0 0,0 1 0 0 0,-1-1 0 0 0,1 1 0 0 0,-1 0 1 0 0,1 0-1 0 0,-1 0 0 0 0,0 0 0 0 0,1 1 0 0 0,-1-1 0 0 0,0 1 0 0 0,1 0 0 0 0,-1 0 0 0 0,0 0 0 0 0,1 1 0 0 0,-1-1 0 0 0,0 1 0 0 0,1 0 0 0 0,-1 0 0 0 0,1 0 0 0 0,-5 3 0 0 0,2-1-4 0 0,0 1 0 0 0,0 0 0 0 0,0 1 0 0 0,0-1-1 0 0,0 1 1 0 0,1 0 0 0 0,0 1 0 0 0,0-1 0 0 0,1 1 0 0 0,-1 0 0 0 0,-4 9 0 0 0,3-6-24 0 0,1 1 0 0 0,0 0 0 0 0,0 1 0 0 0,-4 13 0 0 0,8-20-172 0 0,0-1 0 0 0,1 1-1 0 0,-1-1 1 0 0,1 1 0 0 0,0 0 0 0 0,0-1 0 0 0,0 1 0 0 0,0-1 0 0 0,0 1 0 0 0,1-1-1 0 0,0 1 1 0 0,0-1 0 0 0,0 1 0 0 0,0-1 0 0 0,0 1 0 0 0,0-1 0 0 0,1 0 0 0 0,2 4 0 0 0,-2-6-478 0 0,0 1 0 0 0,0-1 1 0 0,0 1-1 0 0,0-1 0 0 0,0 0 1 0 0,0 0-1 0 0,1 0 0 0 0,-1 0 1 0 0,0 0-1 0 0,1 0 0 0 0,-1-1 1 0 0,0 1-1 0 0,1-1 0 0 0,-1 1 1 0 0,1-1-1 0 0,-1 0 0 0 0,1 0 1 0 0,-1 0-1 0 0,4-1 1 0 0,-2 1-1301 0 0,4 0-618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2:5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2 167 0 0 0,'0'0'15217'0'0,"-1"-5"-14599"0"0,0-1-567 0 0,1-7 703 0 0,1 13-702 0 0,0 1 0 0 0,0-1 0 0 0,-1 1 0 0 0,1-1 0 0 0,0 1 0 0 0,0-1 0 0 0,-1 1 0 0 0,1-1 0 0 0,0 1 0 0 0,-1 0 0 0 0,1-1 0 0 0,-1 1 0 0 0,1 0 0 0 0,-1 0 0 0 0,1-1 0 0 0,-1 1 0 0 0,0 0 0 0 0,1 1 0 0 0,16 31 422 0 0,-14-27-438 0 0,-1 0-1 0 0,1 0 1 0 0,1 0 0 0 0,-1 0-1 0 0,6 7 1 0 0,-5-10 0 0 0,0 1 0 0 0,-1-1 0 0 0,1 0 0 0 0,0 0 0 0 0,1 0 0 0 0,-1 0 0 0 0,0-1 0 0 0,1 0 0 0 0,0 0 0 0 0,-1 0 0 0 0,1 0 0 0 0,0-1 0 0 0,0 0 0 0 0,0 0 0 0 0,0 0 0 0 0,0 0 0 0 0,0-1 0 0 0,0 0 0 0 0,0 0 0 0 0,0 0 0 0 0,0-1 0 0 0,0 0 0 0 0,0 0 0 0 0,0 0 0 0 0,0 0 0 0 0,-1-1 0 0 0,1 0 0 0 0,0 0 0 0 0,-1 0 0 0 0,1-1 0 0 0,-1 1 0 0 0,0-1 0 0 0,0 0 0 0 0,7-7 0 0 0,5-5 147 0 0,-7 7-68 0 0,1-1 0 0 0,-1-1 0 0 0,0 1 0 0 0,-1-1 1 0 0,-1-1-1 0 0,1 0 0 0 0,-1 0 0 0 0,10-23 0 0 0,16-37 496 0 0,-32 68-603 0 0,1 1-1 0 0,-1 0 1 0 0,1-1 0 0 0,0 1-1 0 0,0 0 1 0 0,0 0 0 0 0,0 0-1 0 0,0 0 1 0 0,0 1 0 0 0,0-1 0 0 0,0 0-1 0 0,1 1 1 0 0,-1-1 0 0 0,5-1-1 0 0,-6 3-7 0 0,-1-1-1 0 0,1 1 1 0 0,0-1-1 0 0,0 1 1 0 0,0 0-1 0 0,-1-1 0 0 0,1 1 1 0 0,0 0-1 0 0,0-1 1 0 0,0 1-1 0 0,0 0 1 0 0,0 0-1 0 0,0 0 1 0 0,0 0-1 0 0,0 0 0 0 0,-1 0 1 0 0,1 0-1 0 0,0 0 1 0 0,0 0-1 0 0,0 1 1 0 0,0-1-1 0 0,0 0 1 0 0,0 1-1 0 0,0-1 0 0 0,-1 0 1 0 0,1 1-1 0 0,0-1 1 0 0,0 1-1 0 0,0-1 1 0 0,-1 1-1 0 0,1-1 1 0 0,0 1-1 0 0,-1 0 0 0 0,1-1 1 0 0,-1 1-1 0 0,1 0 1 0 0,-1 0-1 0 0,1-1 1 0 0,-1 1-1 0 0,1 0 1 0 0,-1 0-1 0 0,1 0 1 0 0,-1 0-1 0 0,0 0 0 0 0,0-1 1 0 0,1 2-1 0 0,0 14-14 0 0,0 0 0 0 0,-1-1 0 0 0,0 1 0 0 0,-1 0 0 0 0,-4 18-1 0 0,-2 41-131 0 0,7-74 145 0 0,0 0 0 0 0,0 1 1 0 0,0-1-1 0 0,1 1 1 0 0,-1-1-1 0 0,0 1 0 0 0,1-1 1 0 0,-1 1-1 0 0,1-1 0 0 0,-1 0 1 0 0,1 1-1 0 0,0-1 1 0 0,-1 0-1 0 0,1 1 0 0 0,0-1 1 0 0,0 0-1 0 0,0 0 1 0 0,0 0-1 0 0,0 0 0 0 0,0 0 1 0 0,2 2-1 0 0,0-2 3 0 0,0 1 0 0 0,0-1 0 0 0,0 0 0 0 0,0 0 0 0 0,0 0 0 0 0,0 0-1 0 0,0-1 1 0 0,0 1 0 0 0,0-1 0 0 0,3 0 0 0 0,5 0 7 0 0,1 0 0 0 0,-1-1-1 0 0,0-1 1 0 0,20-5 0 0 0,-16 1 2 0 0,0 0-1 0 0,0-1 1 0 0,-1 0 0 0 0,0-1-1 0 0,0-1 1 0 0,20-17 0 0 0,-28 21-6 0 0,1-1 0 0 0,-1-1 0 0 0,0 1 0 0 0,8-11 1 0 0,-12 13 21 0 0,0 1 0 0 0,0-1 1 0 0,0 0-1 0 0,-1 1 1 0 0,1-1-1 0 0,-1 0 0 0 0,0 0 1 0 0,0 0-1 0 0,0 0 1 0 0,-1 0-1 0 0,1-7 0 0 0,-1 10-15 0 0,0 1-1 0 0,0-1 0 0 0,0 1 0 0 0,0-1 1 0 0,0 1-1 0 0,0 0 0 0 0,0-1 0 0 0,-1 1 1 0 0,1-1-1 0 0,0 1 0 0 0,0 0 1 0 0,0-1-1 0 0,-1 1 0 0 0,1 0 0 0 0,0-1 1 0 0,0 1-1 0 0,-1 0 0 0 0,1-1 0 0 0,0 1 1 0 0,-1 0-1 0 0,1-1 0 0 0,0 1 1 0 0,-1 0-1 0 0,1 0 0 0 0,0-1 0 0 0,-1 1 1 0 0,1 0-1 0 0,0 0 0 0 0,-1 0 0 0 0,-17-1 162 0 0,15 2-146 0 0,0-1 0 0 0,-1 1 0 0 0,1 0 0 0 0,0 0 0 0 0,-1 0-1 0 0,1 1 1 0 0,-4 2 0 0 0,2 0 39 0 0,0 0-1 0 0,1 1 0 0 0,0-1 1 0 0,0 1-1 0 0,0 0 1 0 0,0 1-1 0 0,1-1 1 0 0,0 1-1 0 0,0-1 0 0 0,1 1 1 0 0,-4 9-1 0 0,3-3 68 0 0,0 1-1 0 0,1-1 0 0 0,1 0 0 0 0,-1 25 1 0 0,2-35-131 0 0,0-1 0 0 0,0 1 0 0 0,0 0 1 0 0,0 0-1 0 0,1 0 0 0 0,-1-1 0 0 0,1 1 0 0 0,-1 0 1 0 0,1 0-1 0 0,0-1 0 0 0,-1 1 0 0 0,1-1 1 0 0,0 1-1 0 0,0-1 0 0 0,0 1 0 0 0,0-1 0 0 0,0 1 1 0 0,1-1-1 0 0,-1 0 0 0 0,0 0 0 0 0,1 1 0 0 0,1 0 1 0 0,0 0 0 0 0,1 0 0 0 0,-1-1 1 0 0,1 0-1 0 0,0 1 0 0 0,-1-1 1 0 0,1-1-1 0 0,0 1 1 0 0,0 0-1 0 0,-1-1 0 0 0,6 0 1 0 0,1 0-338 0 0,0-1 0 0 0,0 0 0 0 0,1 0 0 0 0,-1-1 1 0 0,0 0-1 0 0,-1-1 0 0 0,12-5 0 0 0,3-4-4863 0 0,1 2-6026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0 0 0,'0'0'256'0'0,"2"2"554"0"0,-1-2-736 0 0,0 1 1 0 0,0-1 0 0 0,0 0 0 0 0,0 1 0 0 0,1-1 0 0 0,-1 0 0 0 0,0 0 0 0 0,0 0 0 0 0,0 0-1 0 0,0 0 1 0 0,0 0 0 0 0,0 0 0 0 0,0 0 0 0 0,0-1 0 0 0,0 1 0 0 0,0 0 0 0 0,0-1-1 0 0,0 1 1 0 0,0 0 0 0 0,0-1 0 0 0,0 1 0 0 0,0-1 0 0 0,0 0 0 0 0,0 1 0 0 0,0-1 0 0 0,0 0-1 0 0,-1 1 1 0 0,1-1 0 0 0,0 0 0 0 0,0-1 0 0 0,32-36 1370 0 0,-23 25-933 0 0,2-2 635 0 0,20-35 1 0 0,-23 33-675 0 0,2 1 0 0 0,12-16 0 0 0,-19 27-180 0 0,0 0 0 0 0,-1-1 0 0 0,0 1 0 0 0,0-1 0 0 0,0 1 0 0 0,-1-1 0 0 0,1 0 0 0 0,-2 0 0 0 0,3-10 0 0 0,-22 16 756 0 0,16 2-1062 0 0,0 0 0 0 0,0-1 0 0 0,0 2 0 0 0,0-1 0 0 0,0 0 0 0 0,1 0-1 0 0,-1 0 1 0 0,1 1 0 0 0,-1-1 0 0 0,1 1 0 0 0,-1 3 0 0 0,-11 33 3 0 0,10-28 16 0 0,-4 18 44 0 0,0 0 0 0 0,3 0 0 0 0,0 0 0 0 0,1 51-1 0 0,3-74-45 0 0,0-1-1 0 0,0 0 0 0 0,1 1 0 0 0,-1-1 0 0 0,2 1 1 0 0,-1-1-1 0 0,0 0 0 0 0,1 0 0 0 0,2 6 0 0 0,-3-10 16 0 0,0 1-1 0 0,0-1 1 0 0,0 0-1 0 0,0 1 1 0 0,0-1-1 0 0,1 0 1 0 0,-1 0-1 0 0,0 0 1 0 0,1 0-1 0 0,-1 0 1 0 0,0 0-1 0 0,1 0 1 0 0,0 0 0 0 0,-1 0-1 0 0,1-1 1 0 0,-1 1-1 0 0,1-1 1 0 0,0 1-1 0 0,-1-1 1 0 0,1 0-1 0 0,0 0 1 0 0,-1 1-1 0 0,1-1 1 0 0,0 0-1 0 0,-1 0 1 0 0,1-1-1 0 0,0 1 1 0 0,0 0-1 0 0,-1-1 1 0 0,1 1-1 0 0,0-1 1 0 0,2-1-1 0 0,9-4 40 0 0,0 0-1 0 0,0-2 1 0 0,0 0-1 0 0,-1 0 1 0 0,-1-1 0 0 0,1 0-1 0 0,15-18 1 0 0,-10 11-92 0 0,-6 6 25 0 0,0 0 1 0 0,0-1-1 0 0,-2 0 0 0 0,1-1 0 0 0,-1 0 1 0 0,-1-1-1 0 0,0 0 0 0 0,10-21 0 0 0,-13 19 25 0 0,7-24 712 0 0,-11 37-645 0 0,-1 1-1 0 0,0-1 1 0 0,0 0 0 0 0,0 1-1 0 0,0-1 1 0 0,0 1 0 0 0,0-1-1 0 0,0 0 1 0 0,-1 1-1 0 0,1-1 1 0 0,-1 1 0 0 0,1-1-1 0 0,-1 1 1 0 0,1-1 0 0 0,-1 1-1 0 0,0-1 1 0 0,0 1 0 0 0,0 0-1 0 0,0-1 1 0 0,-1-1 0 0 0,1 3-47 0 0,1-1 0 0 0,0 1 0 0 0,0-1 0 0 0,-1 1 0 0 0,1 0 0 0 0,0-1 0 0 0,-1 1 0 0 0,1 0 0 0 0,0 0 0 0 0,-1-1 0 0 0,1 1 0 0 0,-1 0 0 0 0,1 0 0 0 0,0-1 0 0 0,-1 1 0 0 0,1 0 0 0 0,-1 0 0 0 0,1 0 0 0 0,-1 0 0 0 0,1 0 0 0 0,-1 0 0 0 0,1 0 0 0 0,-1 0 0 0 0,1 0 0 0 0,0 0 0 0 0,-1 0 0 0 0,1 0 0 0 0,-1 0 0 0 0,1 0 0 0 0,-1 0 0 0 0,1 0 0 0 0,-1 0 0 0 0,1 1 0 0 0,0-1 0 0 0,-1 0 0 0 0,1 0 0 0 0,-1 1 0 0 0,1-1 0 0 0,0 0 0 0 0,-1 0 0 0 0,1 1 0 0 0,0-1 0 0 0,-1 0 0 0 0,1 1 0 0 0,0-1 0 0 0,0 0 0 0 0,-1 1 0 0 0,1-1 0 0 0,0 1 0 0 0,-10 30-241 0 0,5-12 313 0 0,-1-1-111 0 0,2 0 1 0 0,1 0 0 0 0,0 0 0 0 0,1 1-1 0 0,1 35 1 0 0,1-51 1 0 0,0-1 0 0 0,0 1 0 0 0,1-1-1 0 0,-1 1 1 0 0,1-1 0 0 0,-1 1 0 0 0,1-1 0 0 0,0 1-1 0 0,0-1 1 0 0,0 0 0 0 0,0 1 0 0 0,0-1 0 0 0,0 0-1 0 0,1 0 1 0 0,-1 0 0 0 0,1 0 0 0 0,-1 0-1 0 0,1 0 1 0 0,0-1 0 0 0,0 1 0 0 0,0 0 0 0 0,0-1-1 0 0,0 0 1 0 0,0 1 0 0 0,0-1 0 0 0,1 0 0 0 0,-1 0-1 0 0,0 0 1 0 0,1 0 0 0 0,-1 0 0 0 0,0-1-1 0 0,4 1 1 0 0,-1 0 6 0 0,1 0 0 0 0,0-1 0 0 0,-1 0-1 0 0,1 0 1 0 0,0 0 0 0 0,-1-1 0 0 0,1 0-1 0 0,0 0 1 0 0,-1 0 0 0 0,1-1 0 0 0,-1 1-1 0 0,0-1 1 0 0,8-4 0 0 0,12-10 70 0 0,-1-1 0 0 0,32-29 0 0 0,-40 32-55 0 0,-9 9 54 0 0,-1-1 0 0 0,-1 1 1 0 0,1-1-1 0 0,-1-1 0 0 0,0 1 0 0 0,0-1 0 0 0,-1 1 0 0 0,0-1 0 0 0,0-1 0 0 0,5-12 0 0 0,-6 8 1098 0 0,-3 21-659 0 0,-2 12-479 0 0,1-9-25 0 0,2 1 0 0 0,0-1 1 0 0,0 0-1 0 0,4 12 0 0 0,-4-20-5 0 0,0 0 1 0 0,0 0-1 0 0,1-1 0 0 0,-1 1 0 0 0,1 0 1 0 0,0-1-1 0 0,0 1 0 0 0,1-1 1 0 0,-1 0-1 0 0,1 0 0 0 0,-1 0 1 0 0,1 0-1 0 0,0 0 0 0 0,0-1 1 0 0,5 5-1 0 0,-7-7-2 0 0,1 1 1 0 0,-1-1-1 0 0,0 1 1 0 0,0-1-1 0 0,0 0 1 0 0,1 0-1 0 0,-1 1 1 0 0,0-1-1 0 0,0 0 1 0 0,1 0-1 0 0,-1 0 1 0 0,0 0-1 0 0,0 0 1 0 0,1 0-1 0 0,-1-1 1 0 0,0 1-1 0 0,0 0 1 0 0,0-1-1 0 0,1 1 1 0 0,-1-1-1 0 0,0 1 1 0 0,0-1-1 0 0,0 1 1 0 0,2-2-1 0 0,21-21 112 0 0,-10 5-56 0 0,9-12 128 0 0,1 2-1 0 0,28-27 1 0 0,-50 53-165 0 0,-1 1 1 0 0,0 0 0 0 0,1 0 0 0 0,-1-1 0 0 0,1 1-1 0 0,-1 0 1 0 0,1 0 0 0 0,0 0 0 0 0,-1 0-1 0 0,4 0 1 0 0,-5 1-17 0 0,1 1-1 0 0,0-1 1 0 0,-1 1-1 0 0,1-1 1 0 0,-1 1 0 0 0,0-1-1 0 0,1 1 1 0 0,-1 0-1 0 0,1-1 1 0 0,-1 1-1 0 0,0 0 1 0 0,0 0 0 0 0,1-1-1 0 0,-1 1 1 0 0,0 0-1 0 0,0 0 1 0 0,0-1-1 0 0,0 1 1 0 0,0 0 0 0 0,0 0-1 0 0,0-1 1 0 0,0 1-1 0 0,0 0 1 0 0,0 0-1 0 0,0-1 1 0 0,-1 2-1 0 0,1 9 8 0 0,1-1 0 0 0,-1 1 0 0 0,2-1 0 0 0,-1 0 0 0 0,1 1-1 0 0,1-1 1 0 0,4 10 0 0 0,-6-17-12 0 0,0 0-1 0 0,1 0 1 0 0,-1 0-1 0 0,1 0 1 0 0,0-1-1 0 0,-1 1 1 0 0,1-1 0 0 0,1 1-1 0 0,-1-1 1 0 0,0 0-1 0 0,0 0 1 0 0,1 0-1 0 0,0 0 1 0 0,-1 0-1 0 0,1 0 1 0 0,0-1 0 0 0,0 1-1 0 0,-1-1 1 0 0,1 0-1 0 0,1 0 1 0 0,-1 0-1 0 0,0 0 1 0 0,0 0-1 0 0,0-1 1 0 0,0 0 0 0 0,6 1-1 0 0,4-2 8 0 0,1 0 0 0 0,-1-1 0 0 0,1-1 0 0 0,-1 0 0 0 0,0-1 0 0 0,14-5 0 0 0,1 0 65 0 0,-25 7-66 0 0,1 1 0 0 0,-1 1 0 0 0,1-1 0 0 0,0 0 0 0 0,0 1 1 0 0,-1 0-1 0 0,1 0 0 0 0,0 0 0 0 0,0 0 0 0 0,0 0 0 0 0,-1 1 0 0 0,1 0 0 0 0,0 0 0 0 0,-1 0 0 0 0,1 0 0 0 0,-1 0 0 0 0,6 4 0 0 0,-6-4-5 0 0,0 1 1 0 0,0-1 0 0 0,0 0 0 0 0,0 0 0 0 0,0 0 0 0 0,0-1 0 0 0,0 1 0 0 0,0-1 0 0 0,1 0 0 0 0,-1 0 0 0 0,0 0 0 0 0,0 0 0 0 0,0 0 0 0 0,0 0 0 0 0,1-1 0 0 0,-1 0 0 0 0,0 0 0 0 0,0 0 0 0 0,0 0 0 0 0,0 0 0 0 0,0 0 0 0 0,-1-1 0 0 0,1 1 0 0 0,0-1-1 0 0,-1 0 1 0 0,1 0 0 0 0,-1 0 0 0 0,1 0 0 0 0,-1 0 0 0 0,0-1 0 0 0,2-3 0 0 0,4-5-19 0 0,11-19 100 0 0,-18 28-76 0 0,-1 1 1 0 0,1-1 0 0 0,-1 0 0 0 0,1 0 0 0 0,-1 0 0 0 0,0 1 0 0 0,0-1 0 0 0,0 0 0 0 0,0 0 0 0 0,0 0 0 0 0,0 0 0 0 0,-1 1 0 0 0,1-1 0 0 0,-1 0 0 0 0,1 0-1 0 0,-1 1 1 0 0,1-1 0 0 0,-2-2 0 0 0,-1 0 0 0 0,1 1 0 0 0,-1-1-1 0 0,0 1 1 0 0,0-1 0 0 0,0 1-1 0 0,0 0 1 0 0,-1 0 0 0 0,1 1-1 0 0,-1-1 1 0 0,0 0 0 0 0,0 1-1 0 0,0 0 1 0 0,0 0 0 0 0,0 1-1 0 0,0-1 1 0 0,-7-1 0 0 0,-1 0 11 0 0,-1 0 0 0 0,1 1 0 0 0,-1 1 0 0 0,-18 0 0 0 0,28 1-16 0 0,0 0 0 0 0,1 0 0 0 0,-1 1 0 0 0,1-1 1 0 0,-1 1-1 0 0,1 0 0 0 0,-1-1 0 0 0,1 1 0 0 0,-1 0 1 0 0,1 1-1 0 0,0-1 0 0 0,-1 0 0 0 0,1 1 0 0 0,0-1 1 0 0,0 1-1 0 0,0 0 0 0 0,0-1 0 0 0,0 1 0 0 0,1 0 1 0 0,-1 0-1 0 0,1 1 0 0 0,-1-1 0 0 0,1 0 0 0 0,-1 0 1 0 0,1 1-1 0 0,0-1 0 0 0,0 0 0 0 0,0 1 0 0 0,1-1 1 0 0,-1 4-1 0 0,-2 7 45 0 0,0 0 1 0 0,2 0-1 0 0,0 1 1 0 0,0 18-1 0 0,1-29-23 0 0,1 1-6 0 0,-1-1-1 0 0,1 1 0 0 0,0-1 1 0 0,0 1-1 0 0,0-1 0 0 0,0 0 1 0 0,1 1-1 0 0,-1-1 0 0 0,1 0 1 0 0,0 0-1 0 0,0 0 0 0 0,0 0 1 0 0,0 0-1 0 0,0-1 0 0 0,1 1 1 0 0,-1 0-1 0 0,6 3 0 0 0,-2-2 4 0 0,0 0-1 0 0,0 0 1 0 0,0 0-1 0 0,0-1 0 0 0,0 0 1 0 0,1 0-1 0 0,-1 0 1 0 0,11 2-1 0 0,-3-3 19 0 0,0 0 0 0 0,0-1 0 0 0,0-1-1 0 0,0 0 1 0 0,0-1 0 0 0,0 0 0 0 0,0-1 0 0 0,14-4 0 0 0,-9 1-1388 0 0,30-12 0 0 0,13-13-9094 0 0,-45 18-844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1760 0 0,'0'0'14301'0'0,"0"16"-13656"0"0,7 207 665 0 0,-6-215-1261 0 0,23 175 922 0 0,-16-126-754 0 0,-1-1-1 0 0,-3 91 1 0 0,-4-146-217 0 0,1-1-1 0 0,-1 1 1 0 0,0-1 0 0 0,0 1 0 0 0,0-1 0 0 0,0 0 0 0 0,0 1 0 0 0,0-1 0 0 0,0 1 0 0 0,0-1 0 0 0,0 1 0 0 0,0-1 0 0 0,0 1 0 0 0,0-1 0 0 0,0 0 0 0 0,0 1 0 0 0,-1-1 0 0 0,1 1 0 0 0,0-1 0 0 0,0 1 0 0 0,0-1 0 0 0,-1 0 0 0 0,1 1 0 0 0,0-1 0 0 0,0 0 0 0 0,-1 1 0 0 0,1-1 0 0 0,0 0 0 0 0,-1 1 0 0 0,1-1 0 0 0,0 0 0 0 0,-1 0 0 0 0,1 1 0 0 0,0-1 0 0 0,-1 0-1 0 0,1 0 1 0 0,-1 0 0 0 0,1 1 0 0 0,-1-1 0 0 0,1 0 0 0 0,0 0 0 0 0,-1 0 0 0 0,1 0 0 0 0,-1 0 0 0 0,1 0 0 0 0,-1 0 0 0 0,1 0 0 0 0,-1 0 0 0 0,1 0 0 0 0,0 0 0 0 0,-1 0 0 0 0,1-1 0 0 0,-1 1 0 0 0,1 0 0 0 0,-1 0 0 0 0,1 0 0 0 0,-1-1 0 0 0,0 0 6 0 0,-1 0 0 0 0,1 0-1 0 0,-1 0 1 0 0,1 0 0 0 0,0 0 0 0 0,0 0 0 0 0,0 0 0 0 0,-1-1 0 0 0,1 1-1 0 0,1 0 1 0 0,-1-1 0 0 0,0 1 0 0 0,0-1 0 0 0,0 1 0 0 0,0-4 0 0 0,-2-13 59 0 0,1 0 1 0 0,1-1 0 0 0,3-31-1 0 0,-1 8-14 0 0,0 23-41 0 0,1 1 1 0 0,2 0-1 0 0,-1 0 0 0 0,11-29 1 0 0,-4 14 0 0 0,21-59 23 0 0,-27 79-29 0 0,1 1-1 0 0,0 0 0 0 0,0 0 0 0 0,1 1 0 0 0,0-1 1 0 0,1 1-1 0 0,1 1 0 0 0,0-1 0 0 0,0 1 0 0 0,1 1 1 0 0,0 0-1 0 0,11-9 0 0 0,-18 17-4 0 0,0-1-1 0 0,-1 1 1 0 0,1 0-1 0 0,0 0 1 0 0,0 0 0 0 0,0 0-1 0 0,0 0 1 0 0,0 1 0 0 0,0-1-1 0 0,1 1 1 0 0,-1-1-1 0 0,0 1 1 0 0,0 0 0 0 0,0 0-1 0 0,0 0 1 0 0,1 0-1 0 0,-1 0 1 0 0,0 0 0 0 0,0 1-1 0 0,0-1 1 0 0,0 1 0 0 0,0-1-1 0 0,0 1 1 0 0,0 0-1 0 0,0 0 1 0 0,0 0 0 0 0,3 2-1 0 0,3 3-2 0 0,0 0 1 0 0,-1 1-1 0 0,1-1 0 0 0,10 16 0 0 0,-8-11-44 0 0,7 5-8 0 0,-14-12 57 0 0,1-1-1 0 0,0 1 0 0 0,-1 0 0 0 0,0 0 0 0 0,1 0 0 0 0,2 6 0 0 0,-3-5-1 0 0,4 14 45 0 0,-7-18-42 0 0,0 0 0 0 0,0 0 1 0 0,0 0-1 0 0,0 0 0 0 0,0-1 0 0 0,0 1 1 0 0,-1 0-1 0 0,1 0 0 0 0,0 0 0 0 0,-1-1 0 0 0,1 1 1 0 0,0 0-1 0 0,-1 0 0 0 0,1-1 0 0 0,-1 1 0 0 0,1 0 1 0 0,-1-1-1 0 0,0 1 0 0 0,1 0 0 0 0,-1-1 1 0 0,0 1-1 0 0,0 0 0 0 0,-19 14 16 0 0,-63 44-25 0 0,71-52 28 0 0,1-1-1 0 0,-1 0 1 0 0,0-1-1 0 0,0 0 1 0 0,-23 5 0 0 0,34-10-23 0 0,1 0 0 0 0,-1 0 1 0 0,1 0-1 0 0,-1 0 1 0 0,1 0-1 0 0,0 0 0 0 0,-1 0 1 0 0,1 0-1 0 0,-1 0 1 0 0,1 0-1 0 0,-1 0 1 0 0,1 0-1 0 0,0 0 0 0 0,-1 0 1 0 0,1-1-1 0 0,-1 1 1 0 0,1 0-1 0 0,0 0 0 0 0,-1-1 1 0 0,1 1-1 0 0,0 0 1 0 0,-1 0-1 0 0,1-1 0 0 0,0 1 1 0 0,-1 0-1 0 0,1-1 1 0 0,0 1-1 0 0,0 0 0 0 0,-1-1 1 0 0,1 1-1 0 0,0-1 1 0 0,0 1-1 0 0,0 0 0 0 0,-1-1 1 0 0,1 1-1 0 0,0-1 1 0 0,0 1-1 0 0,0 0 0 0 0,0-1 1 0 0,0 1-1 0 0,0-1 1 0 0,0 1-1 0 0,0-1 0 0 0,0 1 1 0 0,0 0-1 0 0,0-1 1 0 0,0 1-1 0 0,0-1 0 0 0,1 1 1 0 0,-1-1-1 0 0,0 1 1 0 0,0 0-1 0 0,0-1 0 0 0,1 1 1 0 0,-1-1-1 0 0,0 1 1 0 0,1-3-15 0 0,0 1 0 0 0,0 0 1 0 0,0 0-1 0 0,0-1 1 0 0,0 1-1 0 0,0 0 0 0 0,0 0 1 0 0,1 0-1 0 0,2-3 1 0 0,11-5 11 0 0,1 2 0 0 0,-1 0 0 0 0,2 1 0 0 0,-1 1 0 0 0,1 0 0 0 0,-1 1 0 0 0,31-5 0 0 0,35-11 52 0 0,-30 0-48 0 0,98-54-1 0 0,-139 69 5 0 0,0-1-1 0 0,-1 0 1 0 0,0 0-1 0 0,-1-1 0 0 0,0 0 1 0 0,0-1-1 0 0,0 0 1 0 0,-1 0-1 0 0,10-17 0 0 0,-15 22-2 0 0,1-3 16 0 0,1-1 0 0 0,-1 1 0 0 0,-1-1 0 0 0,4-10 0 0 0,-6 16-15 0 0,-1 1 1 0 0,1-1-1 0 0,-1 0 1 0 0,0 0-1 0 0,1 1 1 0 0,-1-1-1 0 0,0 0 0 0 0,0 0 1 0 0,0 0-1 0 0,0 1 1 0 0,0-1-1 0 0,-1 0 1 0 0,1 0-1 0 0,0 1 1 0 0,-1-1-1 0 0,0 0 0 0 0,1 1 1 0 0,-1-1-1 0 0,0 0 1 0 0,0 1-1 0 0,0-1 1 0 0,0 1-1 0 0,0-1 1 0 0,0 1-1 0 0,0 0 0 0 0,0-1 1 0 0,-3-1-1 0 0,0 1 6 0 0,0-1 0 0 0,-1 1-1 0 0,1 0 1 0 0,-1 0 0 0 0,0 0 0 0 0,1 1-1 0 0,-1 0 1 0 0,0 0 0 0 0,0 0-1 0 0,0 0 1 0 0,0 1 0 0 0,0 0-1 0 0,0 0 1 0 0,0 0 0 0 0,-7 2-1 0 0,8-2 0 0 0,0 1 0 0 0,1 0 0 0 0,-1 0 0 0 0,0 0-1 0 0,1 0 1 0 0,0 1 0 0 0,-1-1 0 0 0,1 1 0 0 0,0 0-1 0 0,-1 0 1 0 0,1 0 0 0 0,0 0 0 0 0,1 0 0 0 0,-1 1-1 0 0,0 0 1 0 0,1-1 0 0 0,-1 1 0 0 0,1 0 0 0 0,0 0 0 0 0,0 0-1 0 0,-3 6 1 0 0,4-6 0 0 0,-4 9 14 0 0,0 0 0 0 0,1 0-1 0 0,0 0 1 0 0,1 1-1 0 0,0-1 1 0 0,1 1 0 0 0,0 16-1 0 0,1-10-15 0 0,1-14-7 0 0,-1 1-1 0 0,1-1 0 0 0,0 1 1 0 0,0-1-1 0 0,1 1 1 0 0,-1-1-1 0 0,1 1 1 0 0,0-1-1 0 0,1 1 0 0 0,-1-1 1 0 0,3 5-1 0 0,0-4 5 0 0,-1-1 1 0 0,1 0-1 0 0,0 0 0 0 0,0-1 1 0 0,0 1-1 0 0,1-1 0 0 0,-1 0 1 0 0,1 0-1 0 0,9 6 0 0 0,-11-9 10 0 0,1 1 0 0 0,0 0 0 0 0,0-1 0 0 0,0 0 0 0 0,0 0 0 0 0,0 0 0 0 0,0 0 0 0 0,0-1 1 0 0,1 0-1 0 0,-1 1 0 0 0,0-2 0 0 0,0 1 0 0 0,0 0 0 0 0,0-1 0 0 0,0 0 0 0 0,6-1 0 0 0,3-3 47 0 0,0 0 1 0 0,-1 0-1 0 0,0-2 1 0 0,0 1-1 0 0,0-1 1 0 0,-1-1-1 0 0,0 0 1 0 0,13-13-1 0 0,2-4 58 0 0,44-55 0 0 0,-58 59 226 0 0,-8 14 275 0 0,-8 21-503 0 0,0 3-121 0 0,1 0 0 0 0,1 0 1 0 0,1 0-1 0 0,0 27 0 0 0,1-41 3 0 0,0-1-1 0 0,1 0 1 0 0,-1 0-1 0 0,0 0 1 0 0,1 0-1 0 0,-1 0 1 0 0,1 0 0 0 0,0 0-1 0 0,0 0 1 0 0,0 0-1 0 0,0 0 1 0 0,0 0 0 0 0,0-1-1 0 0,0 1 1 0 0,0 0-1 0 0,1-1 1 0 0,-1 1 0 0 0,1-1-1 0 0,-1 1 1 0 0,1-1-1 0 0,0 0 1 0 0,-1 0 0 0 0,1 0-1 0 0,0 0 1 0 0,0 0-1 0 0,0 0 1 0 0,0 0 0 0 0,0 0-1 0 0,3 0 1 0 0,-2 0 3 0 0,1 0 1 0 0,-1-1 0 0 0,1 1-1 0 0,0-1 1 0 0,-1 0 0 0 0,1 0-1 0 0,0 0 1 0 0,-1 0 0 0 0,1-1-1 0 0,-1 1 1 0 0,1-1 0 0 0,0 0-1 0 0,-1 0 1 0 0,0-1 0 0 0,1 1-1 0 0,3-3 1 0 0,5-3 6 0 0,0 0-1 0 0,-1-2 1 0 0,0 1 0 0 0,-1-1-1 0 0,0-1 1 0 0,0 0 0 0 0,-1 0-1 0 0,-1-1 1 0 0,1 0 0 0 0,-2 0 0 0 0,1-1-1 0 0,6-16 1 0 0,-4 14 15 0 0,-9 12 4 0 0,0 1 1 0 0,0-1 0 0 0,0 0 0 0 0,1 1 0 0 0,-1-1-1 0 0,-1 0 1 0 0,1 0 0 0 0,0 1 0 0 0,0-1-1 0 0,-1 0 1 0 0,1-2 0 0 0,21 18 23 0 0,-15-8-27 0 0,1 0 1 0 0,-1 1-1 0 0,0 0 1 0 0,-1 0-1 0 0,11 15 1 0 0,3 3-32 0 0,-17-22 2 0 0,43 53 12 0 0,-43-52 0 0 0,0 1-1 0 0,0-1 1 0 0,-1 1-1 0 0,1 0 1 0 0,-1 0 0 0 0,0 0-1 0 0,0 0 1 0 0,-1 0-1 0 0,1 0 1 0 0,-1 0-1 0 0,0 6 1 0 0,-1-8-21 0 0,-1-1 1 0 0,0 0-1 0 0,0 1 0 0 0,1-1 0 0 0,-1 0 1 0 0,-1 0-1 0 0,1 1 0 0 0,0-1 0 0 0,-1 0 1 0 0,1 0-1 0 0,-1-1 0 0 0,1 1 0 0 0,-1 0 1 0 0,0 0-1 0 0,0-1 0 0 0,0 1 0 0 0,0-1 0 0 0,0 1 1 0 0,0-1-1 0 0,0 0 0 0 0,0 0 0 0 0,0 0 1 0 0,-4 1-1 0 0,-4 2-104 0 0,0 0 1 0 0,-1-1-1 0 0,-20 4 1 0 0,-32-2-358 0 0,63-4 463 0 0,-1-1 0 0 0,1 0 0 0 0,-1 0 0 0 0,1 0 0 0 0,-1 0 0 0 0,1 0 1 0 0,-1 0-1 0 0,0 0 0 0 0,1 0 0 0 0,-1 0 0 0 0,1 0 0 0 0,-1 0 0 0 0,1 0 0 0 0,-1-1 0 0 0,1 1 0 0 0,-1 0 0 0 0,1 0 0 0 0,-1 0 0 0 0,1-1 0 0 0,-1 1 0 0 0,1 0 0 0 0,-1-1 1 0 0,1 1-1 0 0,-1 0 0 0 0,1-1 0 0 0,0 1 0 0 0,-1-1 0 0 0,1 1 0 0 0,0-1 0 0 0,-1 1 0 0 0,1-1 0 0 0,0 1 0 0 0,-1-1 0 0 0,1 1 0 0 0,0-1 0 0 0,0 1 0 0 0,0-1 0 0 0,0 1 1 0 0,0-1-1 0 0,-1 1 0 0 0,1-1 0 0 0,0 1 0 0 0,0-1 0 0 0,0 0 0 0 0,0 1 0 0 0,1-1 0 0 0,-1 1 0 0 0,0-2 0 0 0,1 1 5 0 0,-1 0-1 0 0,1 0 1 0 0,-1 0 0 0 0,1 0-1 0 0,0-1 1 0 0,0 1-1 0 0,0 0 1 0 0,0 1 0 0 0,0-1-1 0 0,0 0 1 0 0,0 0 0 0 0,0 0-1 0 0,0 0 1 0 0,0 1-1 0 0,0-1 1 0 0,0 1 0 0 0,1-1-1 0 0,-1 1 1 0 0,0-1-1 0 0,0 1 1 0 0,1 0 0 0 0,2-1-1 0 0,15 0 139 0 0,1 1 0 0 0,-1 1 0 0 0,23 4 0 0 0,36 1 292 0 0,-38-6-163 0 0,67-8-1 0 0,-95 6-231 0 0,1 0 0 0 0,0-1 0 0 0,-1-1-1 0 0,0 0 1 0 0,0-1 0 0 0,0 0-1 0 0,0-1 1 0 0,-1 0 0 0 0,15-11-1 0 0,-23 15-16 0 0,-1 0-1 0 0,0 1 0 0 0,1-1 1 0 0,-1 0-1 0 0,0 0 0 0 0,0 0 0 0 0,-1-1 1 0 0,1 1-1 0 0,0 0 0 0 0,-1-1 1 0 0,1 1-1 0 0,-1-1 0 0 0,0 1 0 0 0,0-1 1 0 0,0 0-1 0 0,0 0 0 0 0,0 1 1 0 0,-1-1-1 0 0,1 0 0 0 0,-1 0 0 0 0,0-4 1 0 0,0 4 6 0 0,-1 1 0 0 0,1-1 0 0 0,-1 1 1 0 0,0 0-1 0 0,0-1 0 0 0,0 1 0 0 0,-1 0 0 0 0,1-1 0 0 0,0 1 1 0 0,-1 0-1 0 0,1 0 0 0 0,-1 0 0 0 0,0 0 0 0 0,0 0 1 0 0,0 1-1 0 0,0-1 0 0 0,0 0 0 0 0,0 1 0 0 0,0 0 0 0 0,-1-1 1 0 0,1 1-1 0 0,0 0 0 0 0,-3-1 0 0 0,-5-1 46 0 0,1 0 0 0 0,-1 0 0 0 0,0 1 0 0 0,0 0 0 0 0,1 1 0 0 0,-1 0 0 0 0,0 0 0 0 0,-18 2 0 0 0,22-1-23 0 0,-1 1 0 0 0,1 0 1 0 0,0 0-1 0 0,-1 1 0 0 0,1 0 1 0 0,0 0-1 0 0,0 0 1 0 0,0 1-1 0 0,0-1 0 0 0,1 2 1 0 0,-1-1-1 0 0,1 0 1 0 0,0 1-1 0 0,-7 6 0 0 0,10-8-56 0 0,1-1-1 0 0,0 1 1 0 0,-1 0-1 0 0,1 0 1 0 0,0 0-1 0 0,0 0 1 0 0,0 0-1 0 0,0 0 1 0 0,0 0 0 0 0,1 0-1 0 0,-1 0 1 0 0,0 0-1 0 0,1 0 1 0 0,0 0-1 0 0,-1 1 1 0 0,1-1-1 0 0,0 2 1 0 0,4 9-2390 0 0,6-4-3345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0 0 0,'0'0'4869'0'0,"2"-9"-4349"0"0,14-49 1108 0 0,-2 42-16 0 0,-2 4-416 0 0,24-27 891 0 0,-30 33-1936 0 0,1-1 0 0 0,-1 1-1 0 0,1 0 1 0 0,0 0 0 0 0,0 0 0 0 0,13-6 0 0 0,18-15 176 0 0,-36 25-278 0 0,0 1-1 0 0,0-1 1 0 0,1 1 0 0 0,-1 0 0 0 0,1 0-1 0 0,-1 0 1 0 0,1 0 0 0 0,-1 0 0 0 0,6-1-1 0 0,-7 2 13 0 0,0 0 0 0 0,0-1-1 0 0,0 1 1 0 0,-1 0 0 0 0,1 0-1 0 0,0 0 1 0 0,0 0 0 0 0,0 0-1 0 0,0 0 1 0 0,0 0-1 0 0,0 1 1 0 0,0-1 0 0 0,0 0-1 0 0,0 0 1 0 0,0 1 0 0 0,0-1-1 0 0,-1 0 1 0 0,1 1-1 0 0,0-1 1 0 0,0 1 0 0 0,0-1-1 0 0,-1 1 1 0 0,1 0 0 0 0,0-1-1 0 0,-1 1 1 0 0,1 0-1 0 0,0-1 1 0 0,-1 1 0 0 0,1 0-1 0 0,0 1 1 0 0,3 11 419 0 0,0-1 0 0 0,3 26 1 0 0,2 10-239 0 0,-6-37-206 0 0,-3-7-22 0 0,1-1 0 0 0,0 1-1 0 0,0-1 1 0 0,0 1 0 0 0,0-1 0 0 0,0 0 0 0 0,1 1 0 0 0,-1-1-1 0 0,1 0 1 0 0,3 4 0 0 0,-4-6 10 0 0,-1-1 0 0 0,1 0-1 0 0,-1 1 1 0 0,1-1 0 0 0,-1 0-1 0 0,1 0 1 0 0,-1 1 0 0 0,1-1 0 0 0,0 0-1 0 0,-1 0 1 0 0,1 0 0 0 0,-1 0-1 0 0,1 0 1 0 0,0 0 0 0 0,-1 0 0 0 0,1 0-1 0 0,-1 0 1 0 0,1 0 0 0 0,0 0 0 0 0,-1 0-1 0 0,1 0 1 0 0,-1 0 0 0 0,1-1-1 0 0,0 1 1 0 0,-1 0 0 0 0,1 0 0 0 0,-1-1-1 0 0,1 1 1 0 0,-1-1 0 0 0,1 1-1 0 0,-1 0 1 0 0,1-1 0 0 0,0 0 0 0 0,11-19 854 0 0,-6 8-631 0 0,20-22 281 0 0,-17 20-353 0 0,1 1 0 0 0,1 0-1 0 0,0 0 1 0 0,1 1-1 0 0,0 1 1 0 0,24-18-1 0 0,-35 28-160 0 0,0 0 1 0 0,1 0-1 0 0,-1 0 0 0 0,0 0 0 0 0,1 1 1 0 0,-1-1-1 0 0,1 0 0 0 0,-1 1 0 0 0,1-1 0 0 0,-1 1 1 0 0,1-1-1 0 0,-1 1 0 0 0,1 0 0 0 0,-1 0 1 0 0,1 0-1 0 0,0 0 0 0 0,-1 0 0 0 0,1 0 0 0 0,-1 0 1 0 0,1 0-1 0 0,1 1 0 0 0,-1 0 6 0 0,-1 0 0 0 0,0 0 0 0 0,1 1 0 0 0,-1-1 0 0 0,0 0 0 0 0,0 1-1 0 0,0-1 1 0 0,0 1 0 0 0,0-1 0 0 0,-1 1 0 0 0,1-1 0 0 0,0 1 0 0 0,-1 0 0 0 0,1-1 0 0 0,-1 1-1 0 0,1 0 1 0 0,-1 0 0 0 0,0-1 0 0 0,0 3 0 0 0,4 25 145 0 0,-4-23-157 0 0,0 0 0 0 0,1 1 1 0 0,0-1-1 0 0,0 0 0 0 0,0 1 1 0 0,1-1-1 0 0,0 0 0 0 0,0 0 0 0 0,1 0 1 0 0,-1 0-1 0 0,1-1 0 0 0,1 1 1 0 0,-1-1-1 0 0,1 0 0 0 0,4 5 0 0 0,-3-8-6 0 0,-1-1-1 0 0,1 0 0 0 0,-1-1 0 0 0,1 1 0 0 0,0-1 0 0 0,-1 0 0 0 0,1 0 0 0 0,0-1 0 0 0,-1 1 1 0 0,1-1-1 0 0,5-2 0 0 0,-6 2 7 0 0,0-1 0 0 0,1 1-1 0 0,-1-1 1 0 0,0 1 0 0 0,1 1 0 0 0,-1-1 0 0 0,1 1 0 0 0,0-1 0 0 0,-1 1 0 0 0,1 0 0 0 0,-1 1 0 0 0,1-1 0 0 0,-1 1 0 0 0,1 0-1 0 0,-1 0 1 0 0,0 1 0 0 0,1-1 0 0 0,4 3 0 0 0,1-1-4 0 0,-4-1-4 0 0,-1-1 0 0 0,1 0 0 0 0,-1 0 0 0 0,1 0 0 0 0,0-1-1 0 0,-1 0 1 0 0,1 0 0 0 0,-1-1 0 0 0,1 1 0 0 0,0-1-1 0 0,-1 0 1 0 0,0-1 0 0 0,1 1 0 0 0,-1-1 0 0 0,0 0 0 0 0,0-1-1 0 0,6-2 1 0 0,6-6 1 0 0,0 0 0 0 0,-2-2 0 0 0,22-19 0 0 0,-15 12 5 0 0,5-9 81 0 0,-25 27-69 0 0,-1 1 1 0 0,0-1-1 0 0,0 0 0 0 0,0 1 0 0 0,-1-1 0 0 0,1 0 0 0 0,0 0 0 0 0,-1 0 1 0 0,1 1-1 0 0,-1-1 0 0 0,1 0 0 0 0,-1 0 0 0 0,0 0 0 0 0,0 0 1 0 0,0 0-1 0 0,0 0 0 0 0,0 0 0 0 0,-1-4 0 0 0,0 5-9 0 0,0-1 0 0 0,0 1 0 0 0,0 0 0 0 0,0 0 0 0 0,0-1 1 0 0,0 1-1 0 0,-1 0 0 0 0,1 0 0 0 0,0 0 0 0 0,-1 0 0 0 0,1 0 0 0 0,0 0 0 0 0,-1 0 0 0 0,1 1 0 0 0,-1-1 0 0 0,0 1 0 0 0,1-1 0 0 0,-1 1 0 0 0,1-1 0 0 0,-4 1 0 0 0,-36-5 49 0 0,40 5-55 0 0,-7-1 11 0 0,0 1 0 0 0,0 1 0 0 0,0 0 0 0 0,0 0 0 0 0,1 0 0 0 0,-1 1 0 0 0,0 0 0 0 0,1 0 0 0 0,-1 1 0 0 0,1 0 0 0 0,0 1 0 0 0,0-1 0 0 0,0 1 0 0 0,0 1-1 0 0,1-1 1 0 0,-1 1 0 0 0,1 0 0 0 0,1 1 0 0 0,-1-1 0 0 0,-8 12 0 0 0,5-6 112 0 0,0 0-1 0 0,1 0 1 0 0,1 1-1 0 0,-10 20 1 0 0,15-29-90 0 0,1 0 0 0 0,-1 1-1 0 0,1-1 1 0 0,0 1 0 0 0,0-1 0 0 0,0 1 0 0 0,1-1 0 0 0,-1 1 0 0 0,1 0 0 0 0,0-1 0 0 0,0 1 0 0 0,0-1 0 0 0,0 1 0 0 0,1 0 0 0 0,-1-1 0 0 0,1 1-1 0 0,0-1 1 0 0,0 1 0 0 0,1-1 0 0 0,-1 0 0 0 0,1 1 0 0 0,-1-1 0 0 0,4 5 0 0 0,0-3 26 0 0,-1 1-1 0 0,1-1 1 0 0,1 0-1 0 0,-1 0 1 0 0,1-1 0 0 0,0 1-1 0 0,0-1 1 0 0,0-1-1 0 0,0 1 1 0 0,1-1 0 0 0,-1 0-1 0 0,11 3 1 0 0,-6-4-39 0 0,-1 1 0 0 0,1-2 0 0 0,0 0-1 0 0,0 0 1 0 0,0-1 0 0 0,0 0 0 0 0,21-3 0 0 0,10-7-416 0 0,-1-1 0 0 0,0-2 1 0 0,72-34-1 0 0,-57 23-1641 0 0,-14 7-3263 0 0,-10 4-6128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10482 0 0,'0'0'6248'0'0,"-23"28"-5784"0"0,-72 88 35 0 0,88-108-357 0 0,1 1-1 0 0,0-1 1 0 0,1 1 0 0 0,-1 0-1 0 0,-4 11 1 0 0,9-16-40 0 0,0-1 0 0 0,0 1 0 0 0,1 0-1 0 0,-1-1 1 0 0,1 1 0 0 0,0 0 0 0 0,0-1 0 0 0,1 7 0 0 0,0 10 214 0 0,-1-17-292 0 0,0-1-1 0 0,0 1 1 0 0,0 0-1 0 0,1 0 0 0 0,-1-1 1 0 0,1 1-1 0 0,0-1 1 0 0,0 1-1 0 0,0 0 1 0 0,0-1-1 0 0,0 0 0 0 0,1 1 1 0 0,-1-1-1 0 0,1 0 1 0 0,-1 0-1 0 0,1 0 1 0 0,0 0-1 0 0,3 3 0 0 0,-1-2-12 0 0,0 0-1 0 0,0 0 1 0 0,1-1-1 0 0,0 1 1 0 0,-1-1-1 0 0,1 0 1 0 0,0 0-1 0 0,0 0 1 0 0,6 0-1 0 0,-1 0-27 0 0,-1 0 1 0 0,1-1-1 0 0,0-1 0 0 0,-1 1 1 0 0,1-2-1 0 0,0 1 0 0 0,0-1 0 0 0,-1-1 1 0 0,18-4-1 0 0,78-39-1609 0 0,-83 35-199 0 0,-11 2-4524 0 0</inkml:trace>
  <inkml:trace contextRef="#ctx0" brushRef="#br0" timeOffset="1">72 193 9754 0 0,'0'0'5252'0'0,"27"-12"-5015"0"0,5-3-157 0 0,90-37 268 0 0,-122 52-348 0 0,10-4-75 0 0,-1 0 0 0 0,1 1 0 0 0,-1 1 0 0 0,1-1 0 0 0,0 1 0 0 0,16-1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0 0 0,'0'0'397'0'0,"24"-21"461"0"0,72-64-61 0 0,-62 52 45 0 0,-34 32-791 0 0,1 0 0 0 0,-1 1 0 0 0,1-1-1 0 0,-1 0 1 0 0,1 1 0 0 0,-1-1 0 0 0,0 0-1 0 0,1 1 1 0 0,-1-1 0 0 0,0 0 0 0 0,0 0-1 0 0,0 1 1 0 0,1-1 0 0 0,-1 0 0 0 0,0 0 0 0 0,0 1-1 0 0,0-2 1 0 0,1-10 754 0 0,-1 11-496 0 0,1-1-1 0 0,-1 1 1 0 0,0-1 0 0 0,1 1-1 0 0,-1-1 1 0 0,0 0 0 0 0,0 1-1 0 0,0-1 1 0 0,0 1 0 0 0,0-1-1 0 0,-1 0 1 0 0,1 1-1 0 0,0-1 1 0 0,-1 1 0 0 0,0-3-1 0 0,0 3-103 0 0,0 0 0 0 0,0 0 0 0 0,1 1-1 0 0,-1-1 1 0 0,0 0 0 0 0,0 1-1 0 0,0-1 1 0 0,0 1 0 0 0,0-1-1 0 0,0 1 1 0 0,0-1 0 0 0,0 1 0 0 0,0 0-1 0 0,0-1 1 0 0,0 1 0 0 0,0 0-1 0 0,0 0 1 0 0,0 0 0 0 0,0 0 0 0 0,-1 0-1 0 0,0 0 1 0 0,-9 16 271 0 0,6-1-330 0 0,2-6-55 0 0,-1 0 0 0 0,1 0 0 0 0,1 0-1 0 0,0 1 1 0 0,0-1 0 0 0,0 14 0 0 0,0 18 82 0 0,1-29-123 0 0,0-1 1 0 0,1 0-1 0 0,0 0 1 0 0,1 0-1 0 0,3 19 1 0 0,-4-29-34 0 0,1 0 0 0 0,-1 0 0 0 0,1 0-1 0 0,-1 0 1 0 0,1-1 0 0 0,0 1 0 0 0,-1 0 0 0 0,1 0 0 0 0,0-1 0 0 0,0 1 0 0 0,0 0 0 0 0,-1-1 0 0 0,1 1 0 0 0,0-1 0 0 0,0 1 0 0 0,0-1 0 0 0,0 1 0 0 0,0-1 0 0 0,0 0 0 0 0,0 1-1 0 0,0-1 1 0 0,0 0 0 0 0,0 0 0 0 0,0 0 0 0 0,0 0 0 0 0,0 0 0 0 0,0 0 0 0 0,1 0 0 0 0,-1 0 0 0 0,0 0 0 0 0,0 0 0 0 0,0-1 0 0 0,0 1 0 0 0,0 0 0 0 0,0-1 0 0 0,1 0 0 0 0,4-1 83 0 0,0 0 0 0 0,-1 0 0 0 0,1-1 0 0 0,-1 0 0 0 0,6-3 0 0 0,4-5 19 0 0,7-4 39 0 0,-1-2-1 0 0,0 0 1 0 0,22-24-1 0 0,-21 18 154 0 0,-14 14 31 0 0,0 0 0 0 0,0 0 0 0 0,10-16 0 0 0,-4 6 669 0 0,-9 19-182 0 0,-3 13-431 0 0,-3 30 109 0 0,-1-26-480 0 0,2 0 1 0 0,0 0-1 0 0,1 1 0 0 0,5 27 0 0 0,-6-45-28 0 0,1 1 0 0 0,-1 0 0 0 0,0 0 0 0 0,0 0 1 0 0,1-1-1 0 0,-1 1 0 0 0,0 0 0 0 0,1 0 0 0 0,-1-1 1 0 0,1 1-1 0 0,-1 0 0 0 0,1-1 0 0 0,-1 1 0 0 0,1-1 0 0 0,0 1 1 0 0,-1 0-1 0 0,1-1 0 0 0,0 0 0 0 0,-1 1 0 0 0,1-1 0 0 0,0 1 1 0 0,0-1-1 0 0,-1 0 0 0 0,1 1 0 0 0,0-1 0 0 0,1 0 1 0 0,0 0 0 0 0,0 1 1 0 0,1-2 0 0 0,-1 1 0 0 0,0 0 0 0 0,0 0 0 0 0,0-1 0 0 0,0 1 0 0 0,1-1 0 0 0,-1 0 0 0 0,2 0 0 0 0,4-3 7 0 0,0-1 0 0 0,0 1 0 0 0,13-10 0 0 0,21-16 6 0 0,-30 24-4 0 0,-1-2 1 0 0,0 1-1 0 0,-1-2 0 0 0,0 1 0 0 0,10-12 1 0 0,-9 48 107 0 0,-8 2-18 0 0,-3-24-91 0 0,0 1 0 0 0,1-1 0 0 0,0 0 0 0 0,2 8 0 0 0,-3-12-11 0 0,1-1-1 0 0,-1 0 1 0 0,1 0-1 0 0,-1 1 1 0 0,1-1-1 0 0,0 0 1 0 0,-1 0-1 0 0,1 0 1 0 0,0 0-1 0 0,0 0 1 0 0,0 0-1 0 0,0 0 1 0 0,0 0 0 0 0,0 0-1 0 0,0 0 1 0 0,0-1-1 0 0,0 1 1 0 0,1 0-1 0 0,-1-1 1 0 0,0 1-1 0 0,0-1 1 0 0,1 1-1 0 0,-1-1 1 0 0,2 1-1 0 0,1 0-16 0 0,0-1 1 0 0,1 1-1 0 0,-1-1 0 0 0,0 0 1 0 0,0 0-1 0 0,0 0 0 0 0,1-1 1 0 0,-1 0-1 0 0,0 1 0 0 0,0-1 0 0 0,0-1 1 0 0,0 1-1 0 0,0-1 0 0 0,5-2 1 0 0,-4 1-525 0 0,-1 0 1 0 0,1-1 0 0 0,-1 1-1 0 0,0-1 1 0 0,0 0-1 0 0,0 0 1 0 0,0-1 0 0 0,-1 1-1 0 0,0-1 1 0 0,4-6 0 0 0,1-1-4604 0 0,2 3-3828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10922 0 0,'0'0'11299'0'0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0 0 0,'0'0'7294'0'0,"-2"14"-6757"0"0,-15 105 810 0 0,11-78-243 0 0,2 0 0 0 0,2 0 0 0 0,5 76 0 0 0,0-89-872 0 0,15 55 1 0 0,-8-42-137 0 0,-8-29-175 0 0,0-3 1461 0 0,-2-17-431 0 0,-1-17-794 0 0,0 21-161 0 0,1 1 1 0 0,-1-1-1 0 0,1 0 1 0 0,0 1 0 0 0,0-1-1 0 0,1 1 1 0 0,-1-1-1 0 0,1 0 1 0 0,-1 1 0 0 0,1-1-1 0 0,0 1 1 0 0,0-1-1 0 0,1 1 1 0 0,-1 0-1 0 0,1 0 1 0 0,2-4 0 0 0,28-51 13 0 0,-20 39 19 0 0,-9 14-14 0 0,-1 0 1 0 0,2 1 0 0 0,-1-1 0 0 0,0 1-1 0 0,1 0 1 0 0,8-8 0 0 0,-11 11 0 0 0,0 1 1 0 0,0-1-1 0 0,0 0 0 0 0,1 1 1 0 0,-1 0-1 0 0,0-1 1 0 0,1 1-1 0 0,-1 0 0 0 0,0-1 1 0 0,1 1-1 0 0,-1 0 1 0 0,0 0-1 0 0,1 0 0 0 0,-1 0 1 0 0,0 0-1 0 0,1 1 0 0 0,-1-1 1 0 0,0 0-1 0 0,1 0 1 0 0,-1 1-1 0 0,0-1 0 0 0,0 1 1 0 0,1 0-1 0 0,-1-1 0 0 0,0 1 1 0 0,0 0-1 0 0,0-1 1 0 0,0 1-1 0 0,0 0 0 0 0,0 0 1 0 0,0 0-1 0 0,0 0 1 0 0,0 0-1 0 0,1 2 0 0 0,15 16 140 0 0,-1 1 0 0 0,-1 0 0 0 0,0 1 0 0 0,-2 1 0 0 0,0 0 0 0 0,-2 1-1 0 0,13 34 1 0 0,-14-40-5 0 0,-9-16-114 0 0,0 0 0 0 0,0 0 0 0 0,0 0 1 0 0,0 0-1 0 0,0 0 0 0 0,0 1 0 0 0,-1-1 1 0 0,1 0-1 0 0,0 0 0 0 0,-1 1 0 0 0,1-1 1 0 0,-1 0-1 0 0,0 1 0 0 0,1-1 0 0 0,-1 0 1 0 0,0 1-1 0 0,0-1 0 0 0,0 1 0 0 0,0-1 1 0 0,0 1-1 0 0,0-1 0 0 0,0 0 0 0 0,-1 3 1 0 0,1-4-13 0 0,-1 1 1 0 0,0 0 0 0 0,0-1 0 0 0,0 1 0 0 0,0 0-1 0 0,0-1 1 0 0,0 1 0 0 0,0-1 0 0 0,0 0 0 0 0,0 1-1 0 0,0-1 1 0 0,0 0 0 0 0,0 1 0 0 0,0-1 0 0 0,0 0-1 0 0,-2 0 1 0 0,-21 2 12 0 0,21-2-34 0 0,-22 2-6 0 0,1-2 0 0 0,-34-3 0 0 0,46 2-7 0 0,0-2 1 0 0,0 0-1 0 0,0 0 1 0 0,1-1-1 0 0,-1 0 1 0 0,-16-9-1 0 0,22 10-91 0 0,4 3 29 0 0,1 0 0 0 0,0-1 0 0 0,0 1 0 0 0,0-1 0 0 0,-1 1-1 0 0,1-1 1 0 0,0 1 0 0 0,0-1 0 0 0,0 1 0 0 0,0-1 0 0 0,0 0-1 0 0,0 0 1 0 0,0 0 0 0 0,0 0 0 0 0,0 1 0 0 0,0-2 0 0 0,28 0-2702 0 0,54-1-8588 0 0,-69 3 6868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32 165 0 0 0,'0'0'14148'0'0,"-3"20"-13800"0"0,-9 57-164 0 0,11-75-170 0 0,1-1 0 0 0,0 0-1 0 0,0 1 1 0 0,0-1-1 0 0,0 1 1 0 0,0-1-1 0 0,0 1 1 0 0,0-1-1 0 0,0 1 1 0 0,0-1 0 0 0,1 3-1 0 0,0-4-9 0 0,-1 1 0 0 0,0-1 0 0 0,0 0 0 0 0,0 0 0 0 0,0 0 0 0 0,1 1 0 0 0,-1-1 0 0 0,0 0 0 0 0,0 0 0 0 0,0 0 0 0 0,1 0 0 0 0,-1 0 0 0 0,0 1 0 0 0,0-1 0 0 0,0 0 0 0 0,1 0 0 0 0,-1 0 0 0 0,0 0 0 0 0,0 0 0 0 0,1 0 0 0 0,-1 0 0 0 0,0 0 0 0 0,0 0 0 0 0,1 0 0 0 0,-1 0 0 0 0,0 0 0 0 0,0 0 0 0 0,1 0 0 0 0,-1 0 0 0 0,0 0-1 0 0,0 0 1 0 0,1 0 0 0 0,-1-1 0 0 0,0 1 0 0 0,14-10 264 0 0,-4-1-180 0 0,-1 1 1 0 0,-1-2 0 0 0,0 1-1 0 0,-1-1 1 0 0,11-21-1 0 0,-16 26-31 0 0,1 0 0 0 0,-1 0 0 0 0,0 0 0 0 0,0 0 0 0 0,-1-1 0 0 0,0 1 0 0 0,-1 0 0 0 0,1-1 0 0 0,-1 1 0 0 0,-1-1 0 0 0,1 1 0 0 0,-3-11 0 0 0,1 11 73 0 0,1 1 0 0 0,-1 0-1 0 0,-1 0 1 0 0,1 0 0 0 0,-1 0 0 0 0,-6-10-1 0 0,7 14-40 0 0,1 0-1 0 0,-1 0 0 0 0,1 0 1 0 0,-1 0-1 0 0,0 1 0 0 0,0-1 1 0 0,0 0-1 0 0,0 1 0 0 0,0 0 1 0 0,0-1-1 0 0,0 1 0 0 0,0 0 1 0 0,-1 0-1 0 0,1 0 0 0 0,0 0 1 0 0,-1 1-1 0 0,1-1 0 0 0,-1 1 1 0 0,1-1-1 0 0,-5 1 0 0 0,6 0-60 0 0,0 0 0 0 0,0 1 0 0 0,0-1 0 0 0,-1 0-1 0 0,1 1 1 0 0,0-1 0 0 0,0 1 0 0 0,0 0 0 0 0,0-1-1 0 0,0 1 1 0 0,0 0 0 0 0,0 0 0 0 0,0-1-1 0 0,0 1 1 0 0,0 0 0 0 0,1 0 0 0 0,-1 0 0 0 0,0 0-1 0 0,1 0 1 0 0,-1 0 0 0 0,0 0 0 0 0,1 0 0 0 0,-1 1-1 0 0,1-1 1 0 0,0 0 0 0 0,-1 2 0 0 0,-8 35 318 0 0,8-32-268 0 0,-1 8-9 0 0,0-1 0 0 0,1 1 0 0 0,0-1-1 0 0,1 1 1 0 0,0-1 0 0 0,2 1-1 0 0,-1-1 1 0 0,1 0 0 0 0,1 1 0 0 0,1-1-1 0 0,0 0 1 0 0,8 18 0 0 0,-6-18-45 0 0,1 0 0 0 0,1 0 1 0 0,0 0-1 0 0,1-1 0 0 0,11 12 1 0 0,-16-21-17 0 0,0 1 0 0 0,0-1 0 0 0,0 0 1 0 0,1 0-1 0 0,-1 0 0 0 0,1-1 0 0 0,0 1 1 0 0,0-1-1 0 0,0 0 0 0 0,0-1 0 0 0,0 1 1 0 0,0-1-1 0 0,0 0 0 0 0,0 0 1 0 0,1 0-1 0 0,-1-1 0 0 0,0 0 0 0 0,6-1 1 0 0,-5 1-5 0 0,1-1 0 0 0,-1-1 0 0 0,0 1 0 0 0,0-1 0 0 0,-1 0 1 0 0,1 0-1 0 0,0-1 0 0 0,-1 0 0 0 0,6-3 0 0 0,49-38-60 0 0,-39 28 28 0 0,-8 5 30 0 0,0-1 1 0 0,-1 1-1 0 0,0-2 1 0 0,-1 0-1 0 0,0 0 1 0 0,-1-1-1 0 0,-1 0 0 0 0,0-1 1 0 0,-1 0-1 0 0,9-24 1 0 0,-14 30 80 0 0,-1-1-1 0 0,-1 1 1 0 0,1-1 0 0 0,-1 0 0 0 0,-1 1 0 0 0,0-1 0 0 0,-1 0 0 0 0,1 0 0 0 0,-2 1 0 0 0,-3-14 0 0 0,11 23 344 0 0,9 8-323 0 0,17 10-94 0 0,-19-9 2 0 0,-1 0 0 0 0,0 1 0 0 0,0 0 0 0 0,15 17 0 0 0,-21-20-6 0 0,-1-1 0 0 0,1 1 0 0 0,-2 1 0 0 0,1-1 0 0 0,-1 1 0 0 0,0-1 0 0 0,-1 1 0 0 0,1 0 0 0 0,2 14 0 0 0,-2-6 26 0 0,-2-8-12 0 0,0 1 0 0 0,-1-1 1 0 0,0 1-1 0 0,0 11 0 0 0,-1-17-19 0 0,0-1-1 0 0,0 1 0 0 0,-1 0 1 0 0,1 0-1 0 0,-1-1 1 0 0,0 1-1 0 0,0-1 0 0 0,0 1 1 0 0,0 0-1 0 0,0-1 0 0 0,-1 0 1 0 0,1 1-1 0 0,-1-1 0 0 0,1 0 1 0 0,-1 0-1 0 0,0 0 1 0 0,0 0-1 0 0,-3 2 0 0 0,1 0-13 0 0,-1-1-1 0 0,1 1 1 0 0,-1-1 0 0 0,0-1-1 0 0,0 1 1 0 0,0-1-1 0 0,-1 0 1 0 0,-8 3-1 0 0,3-3 11 0 0,-1-1-1 0 0,0 1 0 0 0,-18-2 0 0 0,30 0-4 0 0,8 0 40 0 0,2 0-11 0 0,0-1-1 0 0,0-1 1 0 0,0 0-1 0 0,0 0 0 0 0,15-6 1 0 0,49-23 39 0 0,-38 15-49 0 0,41-18-103 0 0,134-81 1 0 0,-204 110 85 0 0,1-1 0 0 0,-1 0 0 0 0,1 0 0 0 0,7-10 0 0 0,-13 14 14 0 0,0 0-1 0 0,0 0 1 0 0,0 0-1 0 0,0 0 1 0 0,-1-1 0 0 0,0 1-1 0 0,1-1 1 0 0,-1 1-1 0 0,0-1 1 0 0,0 1 0 0 0,0-1-1 0 0,0 0 1 0 0,-1 0 0 0 0,1 1-1 0 0,-1-1 1 0 0,0 0-1 0 0,1 0 1 0 0,-2-5 0 0 0,1 8 0 0 0,0-1 0 0 0,-1 0 0 0 0,1 1 0 0 0,0-1 0 0 0,-1 0 1 0 0,1 1-1 0 0,-1-1 0 0 0,1 1 0 0 0,-1-1 0 0 0,1 1 0 0 0,-1-1 1 0 0,1 1-1 0 0,-1 0 0 0 0,1-1 0 0 0,-1 1 0 0 0,0-1 0 0 0,1 1 1 0 0,-1 0-1 0 0,0 0 0 0 0,1-1 0 0 0,-1 1 0 0 0,0 0 0 0 0,1 0 1 0 0,-1 0-1 0 0,0 0 0 0 0,-1 0 0 0 0,-23 2 192 0 0,18 1-128 0 0,1 0 1 0 0,0 0-1 0 0,-1 0 1 0 0,1 1-1 0 0,1 0 0 0 0,-1 0 1 0 0,0 0-1 0 0,1 1 1 0 0,-5 5-1 0 0,0 1 125 0 0,0 0 0 0 0,1 1 0 0 0,-11 16 0 0 0,-6 28 259 0 0,22-47-406 0 0,3-8-51 0 0,1 0 0 0 0,-1 0 1 0 0,1 0-1 0 0,-1 1 1 0 0,1-1-1 0 0,-1 0 1 0 0,1 0-1 0 0,0 1 0 0 0,-1-1 1 0 0,1 0-1 0 0,0 1 1 0 0,0-1-1 0 0,0 0 1 0 0,0 1-1 0 0,0-1 1 0 0,0 0-1 0 0,1 1 0 0 0,-1-1 1 0 0,0 0-1 0 0,1 1 1 0 0,-1-1-1 0 0,1 0 1 0 0,-1 0-1 0 0,1 1 1 0 0,0-1-1 0 0,-1 0 0 0 0,1 0 1 0 0,0 0-1 0 0,0 0 1 0 0,0 0-1 0 0,0 0 1 0 0,0 0-1 0 0,0 0 0 0 0,0 0 1 0 0,0-1-1 0 0,0 1 1 0 0,0 0-1 0 0,0-1 1 0 0,1 1-1 0 0,-1-1 1 0 0,0 1-1 0 0,0-1 0 0 0,1 1 1 0 0,-1-1-1 0 0,0 0 1 0 0,1 0-1 0 0,0 0 1 0 0,6 2-160 0 0,0-2 0 0 0,0 1 1 0 0,0-1-1 0 0,0-1 0 0 0,0 1 1 0 0,15-4-1 0 0,22-9-2294 0 0,-13 2-3671 0 0,-6 2-5748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0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2609 0 0,'0'0'9975'0'0,"6"21"-9632"0"0,18 60-25 0 0,-24-79-299 0 0,0-1 0 0 0,1 0 0 0 0,-1 0 0 0 0,0 0-1 0 0,1 0 1 0 0,-1 0 0 0 0,1 0 0 0 0,-1 0 0 0 0,1 0-1 0 0,0 0 1 0 0,0 0 0 0 0,-1 0 0 0 0,1 0 0 0 0,0 0-1 0 0,0 0 1 0 0,0-1 0 0 0,0 1 0 0 0,0 0 0 0 0,0-1-1 0 0,0 1 1 0 0,0 0 0 0 0,0-1 0 0 0,0 1-1 0 0,0-1 1 0 0,0 0 0 0 0,0 1 0 0 0,0-1 0 0 0,1 0-1 0 0,-1 0 1 0 0,0 0 0 0 0,0 0 0 0 0,0 0 0 0 0,0 0-1 0 0,1 0 1 0 0,-1 0 0 0 0,0 0 0 0 0,0 0 0 0 0,0-1-1 0 0,0 1 1 0 0,0 0 0 0 0,1-1 0 0 0,-1 1-1 0 0,0-1 1 0 0,0 0 0 0 0,0 1 0 0 0,0-1 0 0 0,0 0-1 0 0,-1 1 1 0 0,2-2 0 0 0,4-1 179 0 0,15-9 164 0 0,0 0 1 0 0,-1-1-1 0 0,-1-1 0 0 0,0-1 1 0 0,21-22-1 0 0,-36 33-313 0 0,1-1 1 0 0,-1 1 0 0 0,-1-1-1 0 0,1 0 1 0 0,-1 0 0 0 0,6-10-1 0 0,-8 13-28 0 0,-1 0 0 0 0,1 0 0 0 0,0 1-1 0 0,0-1 1 0 0,-1 0 0 0 0,1 0 0 0 0,-1 0 0 0 0,0 0-1 0 0,1 1 1 0 0,-1-1 0 0 0,0 0 0 0 0,0 0 0 0 0,0 0-1 0 0,0 0 1 0 0,-1 0 0 0 0,1 0 0 0 0,0 0 0 0 0,-1 0-1 0 0,1 1 1 0 0,-1-1 0 0 0,0 0 0 0 0,0 0 0 0 0,1 1-1 0 0,-1-1 1 0 0,-2-2 0 0 0,-2-1-5 0 0,1 1-1 0 0,-1 0 1 0 0,0 0-1 0 0,0 0 1 0 0,0 1-1 0 0,0 0 1 0 0,-1 0-1 0 0,1 0 1 0 0,-1 1-1 0 0,0 0 1 0 0,0 0-1 0 0,0 0 1 0 0,0 1-1 0 0,0 0 1 0 0,0 0-1 0 0,0 0 1 0 0,0 1-1 0 0,0 0 1 0 0,0 0-1 0 0,-1 0 1 0 0,1 1-1 0 0,0 0 1 0 0,0 0-1 0 0,0 1 1 0 0,0 0-1 0 0,0 0 1 0 0,1 0-1 0 0,-10 5 0 0 0,12-5-2 0 0,0 0-1 0 0,0 0 1 0 0,0 0-1 0 0,1 1 1 0 0,-1-1-1 0 0,1 1 1 0 0,0-1-1 0 0,-1 1 1 0 0,1 0-1 0 0,0 0 1 0 0,1 0-1 0 0,-1 0 1 0 0,0 0-1 0 0,1 0 1 0 0,0 0-1 0 0,0 0 1 0 0,0 1-1 0 0,0-1 1 0 0,0 1-1 0 0,1-1 1 0 0,-1 0-1 0 0,1 1 0 0 0,0-1 1 0 0,0 1-1 0 0,1-1 1 0 0,-1 1-1 0 0,0-1 1 0 0,1 1-1 0 0,0-1 1 0 0,0 0-1 0 0,0 1 1 0 0,0-1-1 0 0,1 0 1 0 0,-1 0-1 0 0,1 0 1 0 0,0 0-1 0 0,0 0 1 0 0,0 0-1 0 0,0-1 1 0 0,0 1-1 0 0,5 4 1 0 0,8 7 172 0 0,1-1 1 0 0,0 0 0 0 0,0-1 0 0 0,1-1 0 0 0,1 0 0 0 0,0-1 0 0 0,1-1-1 0 0,-1-1 1 0 0,2-1 0 0 0,37 10 0 0 0,-44-14-4 0 0,6 2 135 0 0,0-1-1 0 0,1 0 1 0 0,37 1-1 0 0,-56-5-402 0 0,1-1 0 0 0,-1 1 0 0 0,0-1-1 0 0,0 1 1 0 0,1-1 0 0 0,-1 1 0 0 0,0-1-1 0 0,0 0 1 0 0,0 0 0 0 0,0 1-1 0 0,0-1 1 0 0,0 0 0 0 0,0 0 0 0 0,0 0-1 0 0,0 0 1 0 0,-1 0 0 0 0,1 0 0 0 0,1-2-1 0 0,3-6-2969 0 0,-2 2-3435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2 491 0 0 0,'0'0'8550'0'0,"-1"-5"-7569"0"0,1 1-737 0 0,-1 0-1 0 0,1 0 1 0 0,0 1-1 0 0,1-1 0 0 0,-1 0 1 0 0,1 0-1 0 0,-1 0 1 0 0,1 1-1 0 0,2-7 1 0 0,1 0 422 0 0,0 1 0 0 0,0-1 1 0 0,6-9-1 0 0,-5 9-438 0 0,0 0 0 0 0,-1 0-1 0 0,-1 0 1 0 0,0-1 0 0 0,0 1 0 0 0,-1-1 0 0 0,0 0-1 0 0,-1 1 1 0 0,0-22 0 0 0,-1 30-223 0 0,0 0 0 0 0,1 0-1 0 0,-1 1 1 0 0,0-1 0 0 0,1 0 0 0 0,-1 0 0 0 0,1 1 0 0 0,0-1 0 0 0,-1 1-1 0 0,1-1 1 0 0,0 1 0 0 0,0-1 0 0 0,0 1 0 0 0,0-1 0 0 0,0 1-1 0 0,1 0 1 0 0,-1-1 0 0 0,0 1 0 0 0,1 0 0 0 0,-1 0 0 0 0,0 0-1 0 0,1 0 1 0 0,-1 0 0 0 0,1 0 0 0 0,0 1 0 0 0,2-2 0 0 0,-4 2 9 0 0,21 26 573 0 0,9 52-137 0 0,-17-52-425 0 0,13 22 3 0 0,-3-22 24 0 0,-22-25-36 0 0,0 0 0 0 0,0 0 0 0 0,1 0 1 0 0,-1-1-1 0 0,0 1 0 0 0,0-1 0 0 0,1 1 0 0 0,-1-1 1 0 0,1 1-1 0 0,-1-1 0 0 0,0 0 0 0 0,1 1 0 0 0,-1-1 0 0 0,1 0 1 0 0,-1 0-1 0 0,1 0 0 0 0,-1 0 0 0 0,1 0 0 0 0,-1-1 1 0 0,0 1-1 0 0,3-1 0 0 0,-3 0 29 0 0,1 0 0 0 0,-1 0 0 0 0,1 0 1 0 0,-1 0-1 0 0,0 0 0 0 0,0-1 0 0 0,0 1 0 0 0,0-1 1 0 0,0 1-1 0 0,0 0 0 0 0,0-1 0 0 0,0 0 0 0 0,0 1 0 0 0,-1-1 1 0 0,1 1-1 0 0,0-1 0 0 0,-1 0 0 0 0,0 0 0 0 0,1 1 0 0 0,-1-3 1 0 0,5-12 233 0 0,0 5-86 0 0,-1-1 0 0 0,-1 1 0 0 0,0-1 1 0 0,0 0-1 0 0,-1 0 0 0 0,1-24 0 0 0,-6-76 764 0 0,-3-17-349 0 0,6 127-630 0 0,0 0 1 0 0,0 0-1 0 0,0 0 1 0 0,1 0-1 0 0,-1 0 1 0 0,1 0-1 0 0,0 1 0 0 0,0-1 1 0 0,-1 0-1 0 0,1 0 1 0 0,0 0-1 0 0,1 1 1 0 0,-1-1-1 0 0,0 0 1 0 0,0 1-1 0 0,1-1 0 0 0,-1 1 1 0 0,1-1-1 0 0,-1 1 1 0 0,1 0-1 0 0,-1 0 1 0 0,1 0-1 0 0,0 0 1 0 0,0 0-1 0 0,-1 0 0 0 0,4-1 1 0 0,-3 2-204 0 0,-1-1-1 0 0,1 1 1 0 0,-1 0 0 0 0,1-1-1 0 0,-1 1 1 0 0,1 0 0 0 0,0 0-1 0 0,-1 0 1 0 0,1 0 0 0 0,-1 0-1 0 0,1 1 1 0 0,-1-1 0 0 0,1 0-1 0 0,0 1 1 0 0,-1-1 0 0 0,1 1-1 0 0,-1-1 1 0 0,0 1 0 0 0,1 0-1 0 0,-1 0 1 0 0,1-1 0 0 0,-1 1-1 0 0,0 0 1 0 0,0 0 0 0 0,0 1-1 0 0,1-1 1 0 0,-1 0 0 0 0,0 0-1 0 0,0 0 1 0 0,-1 1 0 0 0,1-1-1 0 0,0 0 1 0 0,0 1 0 0 0,0 1-1 0 0,13 22-9112 0 0,-13-18 4448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31 213 2144 0 0,'0'0'7713'0'0,"1"27"-7178"0"0,2 82-234 0 0,1-75-162 0 0,-4-33-138 0 0,1-1 1 0 0,-1 0-1 0 0,0 0 1 0 0,0 0-1 0 0,0 1 1 0 0,0-1-1 0 0,0 0 1 0 0,0 0-1 0 0,0 0 1 0 0,0 0-1 0 0,1 1 1 0 0,-1-1-1 0 0,0 0 1 0 0,0 0-1 0 0,0 0 1 0 0,0 0-1 0 0,1 0 1 0 0,-1 0-1 0 0,0 0 1 0 0,0 0 0 0 0,0 1-1 0 0,0-1 1 0 0,1 0-1 0 0,-1 0 1 0 0,0 0-1 0 0,0 0 1 0 0,0 0-1 0 0,1 0 1 0 0,-1 0-1 0 0,0 0 1 0 0,0 0-1 0 0,0 0 1 0 0,1 0-1 0 0,-1 0 1 0 0,0 0-1 0 0,0 0 1 0 0,0 0-1 0 0,1-1 1 0 0,-1 1-1 0 0,0 0 1 0 0,0 0-1 0 0,0 0 1 0 0,1 0-1 0 0,3-1 86 0 0,0 1 79 0 0,0-1 0 0 0,0 0-1 0 0,0 1 1 0 0,0-1 0 0 0,0-1 0 0 0,0 1 0 0 0,0 0 0 0 0,0-1-1 0 0,0 0 1 0 0,-1 0 0 0 0,1 0 0 0 0,4-4 0 0 0,5-5 677 0 0,22-22 0 0 0,-17 14-323 0 0,-6 8-189 0 0,-2 0-1 0 0,1-1 0 0 0,-2-1 1 0 0,16-25-1 0 0,-20 30-200 0 0,-1-1 1 0 0,0 1-1 0 0,-1-1 1 0 0,0 0-1 0 0,0 0 1 0 0,-1 0-1 0 0,0 0 1 0 0,0 0-1 0 0,-1-14 1 0 0,0 15 29 0 0,-2-1 0 0 0,1 1 1 0 0,-1 0-1 0 0,-1-1 0 0 0,1 1 1 0 0,-2 0-1 0 0,-3-12 0 0 0,5 18-95 0 0,0 0 0 0 0,0 0 0 0 0,-1 0 0 0 0,1-1 0 0 0,0 1 0 0 0,-1 0 0 0 0,1 1 0 0 0,-1-1 0 0 0,0 0 0 0 0,0 0 0 0 0,1 1 0 0 0,-1-1 0 0 0,0 1 0 0 0,0-1 0 0 0,-1 1 0 0 0,1 0 0 0 0,0 0 0 0 0,0 0 0 0 0,-1 0 0 0 0,1 1 0 0 0,0-1-1 0 0,-1 0 1 0 0,1 1 0 0 0,-1 0 0 0 0,1-1 0 0 0,0 1 0 0 0,-1 0 0 0 0,1 0 0 0 0,-5 1 0 0 0,3 0-2 0 0,-1 0-1 0 0,1 0 0 0 0,0 1 0 0 0,0-1 0 0 0,0 1 1 0 0,0 0-1 0 0,0 0 0 0 0,0 0 0 0 0,0 0 1 0 0,1 1-1 0 0,-1 0 0 0 0,-5 5 0 0 0,-2 4 27 0 0,0 1-1 0 0,-10 15 1 0 0,4-5-38 0 0,5-6-215 0 0,1 0 1 0 0,0 1-1 0 0,2 1 0 0 0,0 0 1 0 0,-7 20-1 0 0,14-33-251 0 0,1-1 0 0 0,0 1 0 0 0,0 0-1 0 0,0-1 1 0 0,0 12 0 0 0,1-15-837 0 0,1 1 1 0 0,-1 0-1 0 0,0 0 1 0 0,1-1-1 0 0,-1 1 0 0 0,1 0 1 0 0,2 5-1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0 0 0,'0'0'9491'0'0,"7"-7"-8917"0"0,22-23 2216 0 0,49-67 1 0 0,-69 85-2354 0 0,-7 9-334 0 0,0 0 0 0 0,0 0-1 0 0,0 0 1 0 0,0 0 0 0 0,0 0 0 0 0,2-7-1 0 0,-3 6 40 0 0,1 0 0 0 0,1 0 0 0 0,-1 1 0 0 0,0-1 0 0 0,1 1 0 0 0,0-1 0 0 0,0 1-1 0 0,0 0 1 0 0,7-6 0 0 0,-10 9-30 0 0,3 3-38 0 0,-1 0 0 0 0,0 0 0 0 0,1 0 0 0 0,-1 0 0 0 0,-1 1 0 0 0,1-1 0 0 0,0 1-1 0 0,-1 0 1 0 0,0-1 0 0 0,1 5 0 0 0,6 43 133 0 0,-7-42-187 0 0,2 38 120 0 0,-3-36-108 0 0,0 0 1 0 0,1 0 0 0 0,0 0 0 0 0,1 0 0 0 0,0 0-1 0 0,1 0 1 0 0,7 18 0 0 0,-10-28-29 0 0,1-1 1 0 0,-1 1-1 0 0,0-1 1 0 0,1 1-1 0 0,-1-1 1 0 0,1 0-1 0 0,-1 1 1 0 0,1-1-1 0 0,-1 1 1 0 0,1-1-1 0 0,-1 0 1 0 0,1 1-1 0 0,-1-1 1 0 0,1 0-1 0 0,-1 0 1 0 0,1 1-1 0 0,0-1 1 0 0,-1 0-1 0 0,1 0 1 0 0,-1 0-1 0 0,1 0 1 0 0,0 0-1 0 0,-1 0 1 0 0,1 0-1 0 0,-1 0 1 0 0,1 0-1 0 0,0 0 1 0 0,-1 0-1 0 0,1 0 1 0 0,-1 0-1 0 0,1 0 1 0 0,0-1-1 0 0,-1 1 1 0 0,1 0-1 0 0,-1 0 1 0 0,1-1-1 0 0,-1 1 1 0 0,1 0-1 0 0,-1-1 1 0 0,1 1-1 0 0,-1-1 0 0 0,1 1 1 0 0,0-1-1 0 0,18-19 276 0 0,61-124 464 0 0,-77 138-692 0 0,2-2 23 0 0,1-1 0 0 0,-1 1 0 0 0,8-7 0 0 0,-11 12-55 0 0,0 1-1 0 0,1 0 1 0 0,-1 0 0 0 0,1 0-1 0 0,-1 0 1 0 0,1 1-1 0 0,0-1 1 0 0,0 1-1 0 0,0-1 1 0 0,0 1-1 0 0,0 0 1 0 0,0 0-1 0 0,5-1 1 0 0,-5 2-6 0 0,-1-1-1 0 0,1 1 1 0 0,0 0 0 0 0,0-1-1 0 0,0 1 1 0 0,0 0 0 0 0,0 1-1 0 0,0-1 1 0 0,0 1 0 0 0,0-1-1 0 0,0 1 1 0 0,0 0 0 0 0,0 0-1 0 0,4 2 1 0 0,-5-1-3 0 0,0 0-1 0 0,0-1 1 0 0,0 1 0 0 0,-1 0 0 0 0,1 0-1 0 0,0 0 1 0 0,-1 0 0 0 0,0 0 0 0 0,0 1-1 0 0,0-1 1 0 0,0 0 0 0 0,0 1 0 0 0,0-1 0 0 0,0 0-1 0 0,-1 1 1 0 0,1-1 0 0 0,-1 1 0 0 0,1 4-1 0 0,15 134 252 0 0,-13-114-208 0 0,11 36 0 0 0,-14-63-48 0 0,0 1 0 0 0,0-1 1 0 0,0 1-1 0 0,0 0 0 0 0,0-1 0 0 0,0 1 0 0 0,0-1 1 0 0,0 1-1 0 0,1-1 0 0 0,-1 1 0 0 0,0-1 1 0 0,0 1-1 0 0,1 0 0 0 0,-1-1 0 0 0,0 0 1 0 0,1 1-1 0 0,-1-1 0 0 0,1 1 0 0 0,-1-1 1 0 0,0 1-1 0 0,1-1 0 0 0,-1 0 0 0 0,1 1 1 0 0,-1-1-1 0 0,1 0 0 0 0,0 1 0 0 0,-1-1 1 0 0,1 0-1 0 0,-1 0 0 0 0,1 0 0 0 0,-1 0 1 0 0,1 1-1 0 0,0-1 0 0 0,-1 0 0 0 0,1 0 0 0 0,-1 0 1 0 0,1 0-1 0 0,0 0 0 0 0,-1 0 0 0 0,1 0 1 0 0,-1-1-1 0 0,1 1 0 0 0,-1 0 0 0 0,1 0 1 0 0,0 0-1 0 0,-1 0 0 0 0,1-1 0 0 0,-1 1 1 0 0,1-1-1 0 0,4-2 45 0 0,0 0-1 0 0,-1-1 1 0 0,0 0 0 0 0,0 0-1 0 0,0 0 1 0 0,0 0 0 0 0,4-6 0 0 0,-1 0-6 0 0,23-24 88 0 0,1 1 0 0 0,2 2 1 0 0,57-43-1 0 0,-87 71-119 0 0,0 1 1 0 0,0 0-1 0 0,0 0 0 0 0,1 0 1 0 0,-1 0-1 0 0,1 0 0 0 0,-1 1 0 0 0,1 0 1 0 0,0-1-1 0 0,-1 1 0 0 0,1 1 1 0 0,0-1-1 0 0,6 0 0 0 0,-9 22 266 0 0,-6 53-137 0 0,2-54-147 0 0,1-1 1 0 0,1 1-1 0 0,2 23 0 0 0,-1-41 4 0 0,0 0 0 0 0,1 1-1 0 0,-1-1 1 0 0,0 1 0 0 0,1-1 0 0 0,0 0 0 0 0,-1 1-1 0 0,1-1 1 0 0,0 0 0 0 0,0 1 0 0 0,0-1-1 0 0,1 0 1 0 0,-1 0 0 0 0,0 0 0 0 0,1 0-1 0 0,0 0 1 0 0,-1 0 0 0 0,1-1 0 0 0,0 1-1 0 0,0-1 1 0 0,0 1 0 0 0,0-1 0 0 0,0 1 0 0 0,0-1-1 0 0,0 0 1 0 0,0 0 0 0 0,1 0 0 0 0,-1 0-1 0 0,0-1 1 0 0,1 1 0 0 0,-1 0 0 0 0,1-1-1 0 0,-1 0 1 0 0,4 1 0 0 0,0-2 8 0 0,0 1 1 0 0,0-1-1 0 0,0 0 0 0 0,0 0 1 0 0,0 0-1 0 0,0-1 0 0 0,-1 0 1 0 0,1 0-1 0 0,0-1 0 0 0,-1 0 1 0 0,0 0-1 0 0,10-7 0 0 0,7-7-28 0 0,-1-2-1 0 0,21-23 1 0 0,-35 34 30 0 0,1-1 1 0 0,-1 0 0 0 0,-1 0-1 0 0,0-1 1 0 0,0 0 0 0 0,-1 0 0 0 0,8-20-1 0 0,-10 21 2 0 0,1-6 42 0 0,0 0 0 0 0,0 0 0 0 0,-1-1 0 0 0,1-29 0 0 0,-4 44-26 0 0,0 0 0 0 0,0 0 0 0 0,0 0 0 0 0,0 0 0 0 0,0 0 0 0 0,0 0 0 0 0,0 0 0 0 0,0 0 1 0 0,-1-1-1 0 0,1 1 0 0 0,0 0 0 0 0,-1 0 0 0 0,1 0 0 0 0,0 0 0 0 0,-1 0 0 0 0,0 0 0 0 0,1 1 1 0 0,-1-1-1 0 0,0 0 0 0 0,1 0 0 0 0,-1 0 0 0 0,0 0 0 0 0,0 1 0 0 0,1-1 0 0 0,-1 0 0 0 0,-1 0 1 0 0,0 1 3 0 0,1 0 1 0 0,0 0-1 0 0,-1 0 1 0 0,1 0 0 0 0,0 0-1 0 0,-1 0 1 0 0,1 0-1 0 0,0 0 1 0 0,-1 0 0 0 0,1 1-1 0 0,0-1 1 0 0,0 1-1 0 0,-1-1 1 0 0,1 1 0 0 0,0-1-1 0 0,0 1 1 0 0,0 0-1 0 0,0 0 1 0 0,-1-1 0 0 0,1 1-1 0 0,-1 1 1 0 0,-4 5 19 0 0,-1 1 0 0 0,1-1 0 0 0,1 1 1 0 0,0 0-1 0 0,0 0 0 0 0,0 0 0 0 0,1 1 0 0 0,0-1 1 0 0,-3 12-1 0 0,-1 0 34 0 0,5-10-47 0 0,0 0 0 0 0,0 1 0 0 0,1-1 0 0 0,1 1 0 0 0,-1-1 1 0 0,2 1-1 0 0,0 17 0 0 0,0-20-32 0 0,0-5-10 0 0,1 0 0 0 0,-1 0 0 0 0,1 0 0 0 0,0 0 0 0 0,0 0 0 0 0,0 0 0 0 0,0 0-1 0 0,0-1 1 0 0,0 1 0 0 0,1 0 0 0 0,0 0 0 0 0,-1-1 0 0 0,1 1 0 0 0,0-1 0 0 0,0 0 0 0 0,0 0 0 0 0,1 1 0 0 0,-1-1 0 0 0,0-1 0 0 0,1 1-1 0 0,0 0 1 0 0,-1 0 0 0 0,1-1 0 0 0,0 0 0 0 0,0 1 0 0 0,-1-1 0 0 0,1 0 0 0 0,4 0 0 0 0,4 2-122 0 0,-1 0 0 0 0,1-1 0 0 0,0-1 1 0 0,0 1-1 0 0,0-2 0 0 0,21-1 0 0 0,-16-1-634 0 0,0 0 0 0 0,-1-2 0 0 0,17-4 0 0 0,18-10-6827 0 0,-47 17 6822 0 0,29-11-11305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5073 0 0,'0'0'7342'0'0,"-8"34"-5979"0"0,-27 113-44 0 0,15-75 485 0 0,-48 116 1 0 0,45-133-1224 0 0,-164 506 1491 0 0,182-540-2176 0 0,1 0 0 0 0,-2 38 0 0 0,5-16-2454 0 0,1-34-2253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0 0 0,'0'0'16295'0'0,"-7"2"-16010"0"0,1-1-231 0 0,0 0 0 0 0,0 1 0 0 0,0 0 0 0 0,0 0 1 0 0,1 1-1 0 0,-1-1 0 0 0,1 1 0 0 0,0 1 1 0 0,0-1-1 0 0,0 1 0 0 0,-8 7 0 0 0,0 1 193 0 0,0 0-1 0 0,1 1 0 0 0,0 0 1 0 0,1 1-1 0 0,0 0 0 0 0,-11 23 1 0 0,14-21-40 0 0,5-11-177 0 0,0 0-1 0 0,1 0 0 0 0,-1 0 0 0 0,1 1 1 0 0,0-1-1 0 0,1 1 0 0 0,-1-1 1 0 0,1 1-1 0 0,0 0 0 0 0,1 0 0 0 0,-1-1 1 0 0,1 1-1 0 0,1 6 0 0 0,-1-10-45 0 0,1-1 1 0 0,0 1-1 0 0,0 0 0 0 0,-1 0 0 0 0,1-1 1 0 0,0 1-1 0 0,1-1 0 0 0,-1 1 0 0 0,0-1 1 0 0,0 0-1 0 0,1 1 0 0 0,-1-1 0 0 0,0 0 1 0 0,1 0-1 0 0,-1 0 0 0 0,1 0 1 0 0,0 0-1 0 0,-1 0 0 0 0,1 0 0 0 0,0 0 1 0 0,0-1-1 0 0,-1 1 0 0 0,1-1 0 0 0,3 1 1 0 0,4 1-100 0 0,0-1 0 0 0,0 1 0 0 0,14-2 0 0 0,-5 0-27 0 0,0-1 0 0 0,-1-1 0 0 0,1 0 0 0 0,-1-1 0 0 0,26-9-1 0 0,-37 10 135 0 0,2-1 28 0 0,0 1 1 0 0,0 0-1 0 0,0 0 0 0 0,0 1 1 0 0,12-1-1 0 0,-15 27 995 0 0,-4-23-1010 0 0,0-1 0 0 0,0 0 0 0 0,0 0 0 0 0,0 0 1 0 0,0 0-1 0 0,0 0 0 0 0,0 0 0 0 0,0 0 0 0 0,1 0 0 0 0,-1 0 0 0 0,0 0 1 0 0,1 0-1 0 0,-1-1 0 0 0,0 1 0 0 0,1-1 0 0 0,-1 1 0 0 0,1-1 1 0 0,-1 0-1 0 0,1 1 0 0 0,-1-1 0 0 0,1 0 0 0 0,0 0 0 0 0,-1 0 1 0 0,1 0-1 0 0,-1 0 0 0 0,1 0 0 0 0,-1-1 0 0 0,1 1 0 0 0,-1 0 1 0 0,1-1-1 0 0,1 0 0 0 0,4-1 6 0 0,0 0 1 0 0,0 0 0 0 0,-1-1-1 0 0,1 0 1 0 0,7-4-1 0 0,-2-1 54 0 0,-1 0 0 0 0,21-18 1 0 0,-29 22 5 0 0,1 1 1 0 0,-1-1-1 0 0,0 1 1 0 0,-1-1-1 0 0,1 0 1 0 0,0 0 0 0 0,-1 0-1 0 0,0 0 1 0 0,0 0-1 0 0,-1-1 1 0 0,1 1-1 0 0,1-9 1 0 0,-3 11-21 0 0,0 0 1 0 0,0 0-1 0 0,0 0 1 0 0,0 0-1 0 0,0 0 1 0 0,0 0-1 0 0,-1 0 1 0 0,1 0-1 0 0,-1 0 1 0 0,1 0-1 0 0,-1 0 0 0 0,0 1 1 0 0,0-1-1 0 0,0 0 1 0 0,0 0-1 0 0,0 1 1 0 0,0-1-1 0 0,0 0 1 0 0,-1 1-1 0 0,1-1 0 0 0,-1 1 1 0 0,1 0-1 0 0,-1-1 1 0 0,1 1-1 0 0,-1 0 1 0 0,0 0-1 0 0,0 0 1 0 0,1 0-1 0 0,-1 0 1 0 0,0 1-1 0 0,0-1 0 0 0,0 0 1 0 0,0 1-1 0 0,-4-1 1 0 0,1 0 28 0 0,-1 0 0 0 0,0 0 0 0 0,0 1 0 0 0,1-1 0 0 0,-1 1 0 0 0,0 1 0 0 0,0-1 0 0 0,0 1 0 0 0,1 0 0 0 0,-1 0 0 0 0,-9 4 0 0 0,2 1 81 0 0,2 0 0 0 0,-1 1 1 0 0,1 1-1 0 0,-16 12 0 0 0,-4 13-1490 0 0,28-29 446 0 0,1 0 0 0 0,-1-1-1 0 0,1 1 1 0 0,0 0 0 0 0,0 0 0 0 0,1 0 0 0 0,-2 6-1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7834 0 0,'0'0'8794'0'0,"9"-9"-8936"0"0,30-28-49 0 0,-36 35 46 0 0,-1 0 0 0 0,1 1 0 0 0,-1-1 0 0 0,1 1 0 0 0,0-1 0 0 0,0 1 0 0 0,0 0 0 0 0,0 0 0 0 0,0 0 0 0 0,0 1 0 0 0,0-1 0 0 0,0 1 0 0 0,0 0 0 0 0,3-1 0 0 0,13-1-6455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79 145 0 0 0,'0'0'8727'0'0,"-11"19"-8680"0"0,-33 59-118 0 0,38-59 68 0 0,6-18 14 0 0,0-1-1 0 0,0 0 1 0 0,0 0-1 0 0,0 1 1 0 0,0-1 0 0 0,0 0-1 0 0,0 0 1 0 0,0 1 0 0 0,0-1-1 0 0,0 0 1 0 0,0 0-1 0 0,0 0 1 0 0,0 1 0 0 0,1-1-1 0 0,-1 0 1 0 0,0 0 0 0 0,0 0-1 0 0,0 1 1 0 0,0-1 0 0 0,1 0-1 0 0,-1 0 1 0 0,0 0-1 0 0,0 0 1 0 0,0 0 0 0 0,1 0-1 0 0,-1 1 1 0 0,0-1 0 0 0,0 0-1 0 0,1 0 1 0 0,-1 0-1 0 0,0 0 1 0 0,0 0 0 0 0,1 0-1 0 0,-1 0 1 0 0,0 0 0 0 0,19-5 1254 0 0,-19 5-1033 0 0,10-7 639 0 0,-1-1-1 0 0,13-13 1 0 0,-1 2-57 0 0,-8 7-329 0 0,0 0 1 0 0,-2 0 0 0 0,1-1-1 0 0,10-16 1 0 0,-19 24-212 0 0,1 0-1 0 0,-1 0 1 0 0,0-1 0 0 0,-1 1-1 0 0,1-1 1 0 0,-1 0 0 0 0,0 0-1 0 0,0 0 1 0 0,-1 0 0 0 0,0 0-1 0 0,0 0 1 0 0,0 0 0 0 0,-1 0-1 0 0,0-11 1 0 0,-1 16-199 0 0,1-1 0 0 0,0 1 0 0 0,0-1 1 0 0,-1 1-1 0 0,1 0 0 0 0,-1-1 0 0 0,0 1 0 0 0,1 0 0 0 0,-1-1 0 0 0,0 1 1 0 0,1 0-1 0 0,-1 0 0 0 0,0 0 0 0 0,0 0 0 0 0,0-1 0 0 0,0 1 0 0 0,0 1 1 0 0,-1-1-1 0 0,1 0 0 0 0,0 0 0 0 0,-2-1 0 0 0,0 1 0 0 0,1 0 0 0 0,-1 1 0 0 0,1-1-1 0 0,-1 1 1 0 0,0-1 0 0 0,1 1 0 0 0,-1 0-1 0 0,0 0 1 0 0,1 0 0 0 0,-1 0 0 0 0,-3 1 0 0 0,1 0-29 0 0,-1 0 1 0 0,0 0 0 0 0,0 1 0 0 0,1 0-1 0 0,-1 0 1 0 0,1 1 0 0 0,-1 0 0 0 0,1-1-1 0 0,-9 8 1 0 0,4 0-60 0 0,0 0 0 0 0,1 0-1 0 0,1 1 1 0 0,0 0 0 0 0,0 0 0 0 0,-8 16 0 0 0,14-22-211 0 0,-1 0 1 0 0,1-1 0 0 0,0 1-1 0 0,1 0 1 0 0,-1 0 0 0 0,1 0-1 0 0,0 0 1 0 0,0 0-1 0 0,1 1 1 0 0,-1-1 0 0 0,1 0-1 0 0,0 0 1 0 0,1 0 0 0 0,-1 1-1 0 0,1-1 1 0 0,0 0 0 0 0,0 0-1 0 0,1 0 1 0 0,3 8-1 0 0,-5-12 48 0 0,1 1-1 0 0,0-1 0 0 0,1 0 0 0 0,-1 1 0 0 0,0-1 1 0 0,0 0-1 0 0,0 0 0 0 0,1 0 0 0 0,-1 0 0 0 0,1 0 1 0 0,-1 0-1 0 0,1 0 0 0 0,-1-1 0 0 0,1 1 1 0 0,-1 0-1 0 0,1-1 0 0 0,0 1 0 0 0,-1-1 0 0 0,1 0 1 0 0,0 0-1 0 0,-1 1 0 0 0,1-1 0 0 0,0 0 0 0 0,0 0 1 0 0,-1-1-1 0 0,1 1 0 0 0,0 0 0 0 0,-1 0 0 0 0,1-1 1 0 0,2 0-1 0 0,2-1 177 0 0,-1 0 0 0 0,0 0 0 0 0,0 0 0 0 0,0 0 0 0 0,-1-1-1 0 0,1 0 1 0 0,-1 0 0 0 0,8-6 0 0 0,-7 4 402 0 0,1 0 0 0 0,-1 0 0 0 0,0-1 0 0 0,0 0 0 0 0,-1 0 0 0 0,1 0 0 0 0,-1 0-1 0 0,-1-1 1 0 0,1 0 0 0 0,4-12 0 0 0,-2-14 3694 0 0,-2 36-3984 0 0,-1-1 1 0 0,1 1-1 0 0,-1-1 1 0 0,0 1-1 0 0,0 0 1 0 0,0 0-1 0 0,3 4 1 0 0,-1 5-80 0 0,0 0 0 0 0,0 0 0 0 0,-1 1 0 0 0,-1-1 0 0 0,0 1 1 0 0,1 14-1 0 0,2 81-55 0 0,-5-65 0 0 0,1 190 9 0 0,-3-126 141 0 0,1-106-133 0 0,-1 1 0 0 0,1 0 1 0 0,0 0-1 0 0,-1-1 0 0 0,0 1 1 0 0,1-1-1 0 0,-1 1 0 0 0,0 0 0 0 0,0-1 1 0 0,0 1-1 0 0,0-1 0 0 0,0 0 1 0 0,0 1-1 0 0,0-1 0 0 0,-1 0 1 0 0,1 0-1 0 0,0 1 0 0 0,-1-1 1 0 0,1 0-1 0 0,-1 0 0 0 0,1-1 1 0 0,-1 1-1 0 0,1 0 0 0 0,-1 0 0 0 0,0-1 1 0 0,1 1-1 0 0,-1-1 0 0 0,0 0 1 0 0,-3 1-1 0 0,-6 1-120 0 0,1 0 1 0 0,-1-1-1 0 0,-14-1 1 0 0,7 1 38 0 0,13 0 34 0 0,0-1 0 0 0,1 1 0 0 0,-1-1 0 0 0,0 0-1 0 0,1 0 1 0 0,-1-1 0 0 0,0 1 0 0 0,1-1 0 0 0,-8-3 0 0 0,11 3 42 0 0,-1 0-1 0 0,1 0 1 0 0,0 0-1 0 0,0-1 1 0 0,0 1-1 0 0,0 0 1 0 0,0-1 0 0 0,0 1-1 0 0,0-1 1 0 0,1 1-1 0 0,-1-1 1 0 0,0 1 0 0 0,1-1-1 0 0,-1 0 1 0 0,1 1-1 0 0,0-1 1 0 0,0 1-1 0 0,-1-1 1 0 0,1 0 0 0 0,0 0-1 0 0,0 1 1 0 0,1-1-1 0 0,-1 0 1 0 0,0 1-1 0 0,1-4 1 0 0,2-5-24 0 0,-1 0 0 0 0,2 1-1 0 0,3-11 1 0 0,-3 12 34 0 0,13-27-7 0 0,1 1 0 0 0,2 1 1 0 0,1 0-1 0 0,43-48 0 0 0,-43 55 41 0 0,12-15 45 0 0,-11 15 41 0 0,28-44 1 0 0,-45 62-59 0 0,-2 1 0 0 0,1-1 0 0 0,-1 0 0 0 0,0-1 0 0 0,3-16 0 0 0,-1 4 91 0 0,-1 10-136 0 0,0 0-1 0 0,1 0 1 0 0,0 1-1 0 0,0-1 0 0 0,1 1 1 0 0,1 0-1 0 0,0 1 1 0 0,0 0-1 0 0,10-10 0 0 0,-1 9 20 0 0,-16 9-26 0 0,0 1 0 0 0,0 0 0 0 0,1-1 0 0 0,-1 1 0 0 0,0 0 0 0 0,1 0 0 0 0,-1-1 0 0 0,1 1-1 0 0,-1 0 1 0 0,0 0 0 0 0,1 0 0 0 0,-1 0 0 0 0,1 0 0 0 0,-1 0 0 0 0,0-1 0 0 0,1 1 0 0 0,-1 0 0 0 0,1 0-1 0 0,-1 0 1 0 0,0 0 0 0 0,1 0 0 0 0,-1 1 0 0 0,1-1 0 0 0,-1 0 0 0 0,1 0 0 0 0,-1 0 0 0 0,0 0 0 0 0,1 0 0 0 0,-1 0-1 0 0,0 1 1 0 0,1-1 0 0 0,-1 0 0 0 0,1 0 0 0 0,-1 1 0 0 0,0-1 0 0 0,1 0 0 0 0,-1 0 0 0 0,0 1 0 0 0,1 0 0 0 0,29 114 588 0 0,-28-109-588 0 0,2 0-1 0 0,-1-1 0 0 0,1 1 1 0 0,-1-1-1 0 0,2 0 0 0 0,6 8 1 0 0,-9-12-3 0 0,-1 0 1 0 0,0 0-1 0 0,1 0 1 0 0,-1 0-1 0 0,0 0 1 0 0,1-1-1 0 0,-1 1 1 0 0,1 0-1 0 0,0-1 1 0 0,-1 1-1 0 0,1-1 1 0 0,-1 0-1 0 0,1 1 1 0 0,0-1-1 0 0,-1 0 1 0 0,1 0-1 0 0,-1 0 1 0 0,1 0-1 0 0,0 0 1 0 0,-1-1-1 0 0,1 1 1 0 0,0 0-1 0 0,-1-1 1 0 0,1 1-1 0 0,-1-1 1 0 0,1 0-1 0 0,-1 1 1 0 0,1-1-1 0 0,-1 0 1 0 0,0 0-1 0 0,1 0 1 0 0,-1 0-1 0 0,0 0 1 0 0,0 0-1 0 0,1 0 1 0 0,-1 0-1 0 0,0-1 1 0 0,0 1-1 0 0,1-3 1 0 0,13-13 79 0 0,-13 15-63 0 0,0 0-1 0 0,0 0 1 0 0,-1 1 0 0 0,1-1 0 0 0,-1 0 0 0 0,1 0 0 0 0,-1-1 0 0 0,1 1-1 0 0,-1 0 1 0 0,1-4 0 0 0,-1 5-16 0 0,0 0 0 0 0,-1 0-1 0 0,1 0 1 0 0,0-1 0 0 0,0 1-1 0 0,0 0 1 0 0,0 0 0 0 0,0 1 0 0 0,0-1-1 0 0,0 0 1 0 0,0 0 0 0 0,1 0-1 0 0,-1 1 1 0 0,0-1 0 0 0,0 1-1 0 0,1-1 1 0 0,-1 1 0 0 0,0-1 0 0 0,1 1-1 0 0,-1 0 1 0 0,1-1 0 0 0,-1 1-1 0 0,0 0 1 0 0,1 0 0 0 0,-1 0 0 0 0,0 0-1 0 0,1 1 1 0 0,-1-1 0 0 0,1 0-1 0 0,-1 0 1 0 0,0 1 0 0 0,1-1-1 0 0,-1 1 1 0 0,0-1 0 0 0,0 1 0 0 0,1 0-1 0 0,-1-1 1 0 0,0 1 0 0 0,0 0-1 0 0,0 0 1 0 0,0 0 0 0 0,0 0 0 0 0,0 0-1 0 0,1 1 1 0 0,7 21 6 0 0,-8-20-15 0 0,0 0 0 0 0,0 0 0 0 0,0 0 0 0 0,0-1 0 0 0,1 1 0 0 0,-1 0 0 0 0,1 0 0 0 0,0-1-1 0 0,0 1 1 0 0,0-1 0 0 0,2 3 0 0 0,-1-2-2 0 0,0 0-1 0 0,1 0 1 0 0,-1-1-1 0 0,1 1 1 0 0,-1-1 0 0 0,1 0-1 0 0,0 0 1 0 0,0 0-1 0 0,0-1 1 0 0,0 1-1 0 0,0-1 1 0 0,0 0-1 0 0,1 0 1 0 0,-1 0-1 0 0,0-1 1 0 0,8 1 0 0 0,-3-1 4 0 0,0 1 1 0 0,0 0 0 0 0,10 4 0 0 0,26 1 51 0 0,-36-6-55 0 0,0-1 1 0 0,0 0 0 0 0,-1 0 0 0 0,1-1 0 0 0,0 0 0 0 0,-1-1 0 0 0,14-6 0 0 0,0-1 28 0 0,29-21 0 0 0,-47 28-24 0 0,-1 0 1 0 0,1 0-1 0 0,-1 0 1 0 0,0 0-1 0 0,0-1 1 0 0,-1 0-1 0 0,1 1 0 0 0,-1-1 1 0 0,1 0-1 0 0,-1 0 1 0 0,-1-1-1 0 0,1 1 1 0 0,0 0-1 0 0,-1-1 0 0 0,0 1 1 0 0,0 0-1 0 0,0-1 1 0 0,-1 0-1 0 0,1 1 1 0 0,-1-5-1 0 0,0 6 13 0 0,-1 1 1 0 0,1-1-1 0 0,0 1 1 0 0,-1-1-1 0 0,1 1 1 0 0,-1 0-1 0 0,0-1 1 0 0,0 1-1 0 0,1 0 0 0 0,-2-1 1 0 0,1 1-1 0 0,0 0 1 0 0,0 0-1 0 0,-1 0 1 0 0,1 0-1 0 0,-1 0 1 0 0,0 0-1 0 0,1 1 1 0 0,-1-1-1 0 0,0 0 0 0 0,0 1 1 0 0,0-1-1 0 0,0 1 1 0 0,0 0-1 0 0,-1 0 1 0 0,1 0-1 0 0,0 0 1 0 0,-1 0-1 0 0,1 0 0 0 0,0 1 1 0 0,-4-1-1 0 0,1-1 25 0 0,-2 2 0 0 0,1-1 0 0 0,0 1 0 0 0,0-1 0 0 0,0 2 0 0 0,0-1-1 0 0,0 1 1 0 0,0 0 0 0 0,0 0 0 0 0,0 0 0 0 0,0 1 0 0 0,-5 2 0 0 0,-3 3-9 0 0,1 0 1 0 0,0 1-1 0 0,0 0 1 0 0,1 1-1 0 0,0 0 1 0 0,0 1-1 0 0,-10 11 1 0 0,21-19-85 0 0,0-1 0 0 0,0 0 0 0 0,-1 0 0 0 0,1 1 0 0 0,0-1 0 0 0,0 0 0 0 0,0 1 1 0 0,1-1-1 0 0,-1 1 0 0 0,0 0 0 0 0,0-1 0 0 0,1 1 0 0 0,-1-1 0 0 0,1 1 0 0 0,-1 0 1 0 0,1 0-1 0 0,0-1 0 0 0,0 1 0 0 0,0 0 0 0 0,0-1 0 0 0,0 4 0 0 0,1-4-194 0 0,-1 0 0 0 0,0 0 0 0 0,1 0 0 0 0,-1-1 0 0 0,1 1 0 0 0,-1 0-1 0 0,1 0 1 0 0,-1-1 0 0 0,1 1 0 0 0,-1 0 0 0 0,1-1 0 0 0,0 1 0 0 0,-1-1 0 0 0,1 1-1 0 0,1 0 1 0 0,19 4-9378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3585 0 0,'0'0'11628'0'0,"10"-12"-11323"0"0,31-38-22 0 0,-36 45-168 0 0,0 0 1 0 0,0-1 0 0 0,1 2-1 0 0,-1-1 1 0 0,1 1 0 0 0,0-1-1 0 0,7-2 1 0 0,12-10 771 0 0,35-29 2739 0 0,-60 46-3596 0 0,1 0 1 0 0,-1 1-1 0 0,1-1 0 0 0,0 1 1 0 0,-1-1-1 0 0,0 0 0 0 0,1 1 0 0 0,-1-1 1 0 0,1 1-1 0 0,-1-1 0 0 0,1 1 0 0 0,-1-1 1 0 0,0 1-1 0 0,0 0 0 0 0,1-1 1 0 0,-1 1-1 0 0,0-1 0 0 0,0 1 0 0 0,1 0 1 0 0,-1-1-1 0 0,0 1 0 0 0,0 0 0 0 0,0-1 1 0 0,0 1-1 0 0,0 0 0 0 0,0 0 0 0 0,5 26 215 0 0,-5-25-203 0 0,1 42 273 0 0,-1-37-283 0 0,-1-1 0 0 0,1 1 1 0 0,1 0-1 0 0,-1 0 0 0 0,1-1 0 0 0,0 1 0 0 0,3 8 1 0 0,-1-4 19 0 0,-3-10-48 0 0,1 0 0 0 0,-1-1 0 0 0,0 1 0 0 0,0 0 0 0 0,0 0 0 0 0,1 0 0 0 0,-1-1-1 0 0,0 1 1 0 0,1 0 0 0 0,-1-1 0 0 0,0 1 0 0 0,1 0 0 0 0,-1-1 0 0 0,1 1 0 0 0,-1 0 0 0 0,1-1 0 0 0,-1 1 0 0 0,1-1 0 0 0,0 1 0 0 0,-1-1 0 0 0,1 1 0 0 0,0-1 0 0 0,-1 0 0 0 0,1 1 0 0 0,0-1 0 0 0,0 0 0 0 0,-1 1 0 0 0,1-1 0 0 0,0 0 0 0 0,0 0 0 0 0,0 0 0 0 0,-1 0 0 0 0,1 0 0 0 0,0 0-1 0 0,0 0 1 0 0,0 0 0 0 0,-1 0 0 0 0,1 0 0 0 0,1 0 0 0 0,1-1 33 0 0,0 1-1 0 0,-1 0 0 0 0,1-1 1 0 0,-1 0-1 0 0,1 1 0 0 0,-1-1 1 0 0,1 0-1 0 0,-1-1 0 0 0,1 1 1 0 0,-1 0-1 0 0,0-1 0 0 0,1 1 1 0 0,2-3-1 0 0,27-28 321 0 0,-19 17-229 0 0,4-4 149 0 0,-15 16-225 0 0,0 0 1 0 0,0 0-1 0 0,1 0 1 0 0,-1 1-1 0 0,0-1 1 0 0,1 1-1 0 0,0 0 1 0 0,-1 0-1 0 0,1 0 0 0 0,0 0 1 0 0,0 0-1 0 0,0 1 1 0 0,0-1-1 0 0,0 1 1 0 0,1 0-1 0 0,-1-1 1 0 0,0 2-1 0 0,1-1 0 0 0,-1 0 1 0 0,1 1-1 0 0,3-1 1 0 0,-7 1-44 0 0,1 0 1 0 0,0 0 0 0 0,0 1-1 0 0,-1-1 1 0 0,1 0-1 0 0,0 0 1 0 0,-1 0 0 0 0,1 1-1 0 0,0-1 1 0 0,-1 0-1 0 0,1 1 1 0 0,-1-1 0 0 0,1 0-1 0 0,0 1 1 0 0,-1-1 0 0 0,1 1-1 0 0,-1-1 1 0 0,1 1-1 0 0,-1-1 1 0 0,0 1 0 0 0,1-1-1 0 0,-1 1 1 0 0,1 0-1 0 0,-1-1 1 0 0,0 1 0 0 0,0 0-1 0 0,1-1 1 0 0,-1 1-1 0 0,0 0 1 0 0,0-1 0 0 0,0 1-1 0 0,1 1 1 0 0,-1-1-4 0 0,0 0 0 0 0,0 0 0 0 0,1 1 0 0 0,-1-1 0 0 0,1 0 0 0 0,-1 0 0 0 0,1 0 0 0 0,0 0 0 0 0,-1 0 0 0 0,1 0 0 0 0,0 0 0 0 0,0 1 0 0 0,3 1 6 0 0,-2 0 0 0 0,1 1 0 0 0,0-1 0 0 0,-1 1 0 0 0,0-1 0 0 0,1 1 0 0 0,0 4 0 0 0,-2-5 7 0 0,0 0-1 0 0,1 0 1 0 0,-1-1 0 0 0,1 1 0 0 0,-1 0 0 0 0,1-1 0 0 0,0 1-1 0 0,0-1 1 0 0,0 0 0 0 0,0 0 0 0 0,0 0 0 0 0,0 0 0 0 0,1 0-1 0 0,4 3 1 0 0,-4-5-19 0 0,0 1-1 0 0,0-1 0 0 0,0 0 1 0 0,0 1-1 0 0,0-1 1 0 0,0-1-1 0 0,0 1 1 0 0,0 0-1 0 0,0-1 0 0 0,0 0 1 0 0,-1 1-1 0 0,1-1 1 0 0,0 0-1 0 0,4-3 0 0 0,40-23 52 0 0,-25 13-51 0 0,-13 8 21 0 0,-3 2-5 0 0,1 0 1 0 0,0 0 0 0 0,-1 1 0 0 0,1 0 0 0 0,0 0-1 0 0,1 1 1 0 0,-1-1 0 0 0,10 0 0 0 0,-7 50 248 0 0,-7-44-266 0 0,-1 1 1 0 0,1 0-1 0 0,0-1 0 0 0,0 1 1 0 0,0-1-1 0 0,1 0 0 0 0,-1 0 1 0 0,1 0-1 0 0,-1-1 0 0 0,1 1 1 0 0,0-1-1 0 0,0 0 0 0 0,0 0 1 0 0,0 0-1 0 0,0-1 0 0 0,1 1 1 0 0,-1-1-1 0 0,1 0 0 0 0,-1 0 1 0 0,0 0-1 0 0,1-1 0 0 0,-1 0 1 0 0,6 0-1 0 0,2 0 8 0 0,-1 0-1 0 0,0-1 1 0 0,0 0 0 0 0,0-1-1 0 0,0 0 1 0 0,14-5 0 0 0,-15 3 2 0 0,1 0 1 0 0,-1 0-1 0 0,1-1 1 0 0,-2-1 0 0 0,1 1-1 0 0,0-2 1 0 0,-1 1-1 0 0,0-1 1 0 0,-1-1 0 0 0,13-13-1 0 0,-20 20 4 0 0,0 0 1 0 0,0 0-1 0 0,0-1 1 0 0,-1 1-1 0 0,1 0 0 0 0,0-1 1 0 0,-1 1-1 0 0,1-1 1 0 0,-1 1-1 0 0,0 0 0 0 0,1-1 1 0 0,-1 1-1 0 0,0-1 1 0 0,0 1-1 0 0,0-1 0 0 0,0 1 1 0 0,0-1-1 0 0,0 1 0 0 0,0-1 1 0 0,0 1-1 0 0,-1-1 1 0 0,0-1-1 0 0,0 2 10 0 0,1 0-1 0 0,-1 0 1 0 0,0 0 0 0 0,0 0-1 0 0,1 0 1 0 0,-1 0-1 0 0,0 1 1 0 0,0-1 0 0 0,0 0-1 0 0,0 1 1 0 0,0-1 0 0 0,0 0-1 0 0,0 1 1 0 0,-1-1-1 0 0,1 1 1 0 0,0 0 0 0 0,0-1-1 0 0,0 1 1 0 0,0 0 0 0 0,-1 0-1 0 0,1 0 1 0 0,0 0 0 0 0,0 0-1 0 0,0 0 1 0 0,-1 0-1 0 0,1 0 1 0 0,0 0 0 0 0,-1 1-1 0 0,0 0-13 0 0,1-1-1 0 0,0 1 1 0 0,-1 0-1 0 0,1 0 1 0 0,0 0-1 0 0,0 0 1 0 0,-1 0-1 0 0,1 0 0 0 0,0 0 1 0 0,0 1-1 0 0,0-1 1 0 0,1 0-1 0 0,-1 1 1 0 0,0-1-1 0 0,0 0 1 0 0,1 1-1 0 0,-2 2 1 0 0,-7 28 49 0 0,9-28-51 0 0,-1 0 0 0 0,1 0 1 0 0,0 0-1 0 0,1 0 0 0 0,-1 0 0 0 0,1 0 1 0 0,-1 0-1 0 0,1-1 0 0 0,0 1 0 0 0,1 0 0 0 0,-1 0 1 0 0,0-1-1 0 0,1 1 0 0 0,0-1 0 0 0,0 1 1 0 0,4 4-1 0 0,-2-4-13 0 0,0 1-1 0 0,0-1 1 0 0,1 0 0 0 0,0 0-1 0 0,0-1 1 0 0,0 0 0 0 0,0 1-1 0 0,0-1 1 0 0,1-1 0 0 0,7 3-1 0 0,-5-2-69 0 0,1-1-1 0 0,-1 0 0 0 0,1 0 0 0 0,-1-1 0 0 0,1-1 0 0 0,0 1 1 0 0,0-1-1 0 0,-1-1 0 0 0,16-2 0 0 0,6-3-879 0 0,39-13-1 0 0,-64 18 818 0 0,1-1-132 0 0,42-13-2256 0 0,-17 4-2592 0 0,0 1-6630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3209 0 0,'0'0'8596'0'0,"-8"6"-8381"0"0,-9 7 4 0 0,1 1 0 0 0,0 0 0 0 0,-21 27 0 0 0,7-2 324 0 0,12-17-79 0 0,1 1-1 0 0,-23 42 1 0 0,24-33-254 0 0,-3 4-49 0 0,2 0-1 0 0,1 1 1 0 0,-13 46-1 0 0,20-49-140 0 0,2-11-29 0 0,-4 32-1 0 0,7-30 4 0 0,-4 45-43 0 0,8-63 32 0 0,0 0 0 0 0,0-1 0 0 0,0 1 0 0 0,1-1 0 0 0,0 1 0 0 0,0 0 0 0 0,1-1 0 0 0,2 7 0 0 0,-2-10 23 0 0,0-1-1 0 0,-1 1 0 0 0,1-1 0 0 0,0 0 0 0 0,1 1 1 0 0,-1-1-1 0 0,0 0 0 0 0,1 0 0 0 0,-1 0 1 0 0,1-1-1 0 0,-1 1 0 0 0,1 0 0 0 0,0-1 0 0 0,0 0 1 0 0,-1 0-1 0 0,1 0 0 0 0,0 0 0 0 0,6 1 0 0 0,3 0 223 0 0,-1 0 0 0 0,2 0-1 0 0,17-1 1 0 0,-27-2-118 0 0,0 1 0 0 0,0-1 0 0 0,1 0 0 0 0,-1 0 0 0 0,0 0 0 0 0,0-1 0 0 0,0 1 0 0 0,0-1 0 0 0,0 1 0 0 0,-1-1 0 0 0,1 0 0 0 0,0 0 0 0 0,-1-1 0 0 0,0 1 0 0 0,1 0 0 0 0,-1-1 0 0 0,0 1 0 0 0,0-1 0 0 0,0 0 0 0 0,-1 0 0 0 0,1 0 0 0 0,-1 0 0 0 0,1 0 0 0 0,-1 0 0 0 0,0 0 0 0 0,0 0 0 0 0,0 0 0 0 0,-1-1 0 0 0,1 1 0 0 0,-1-5 0 0 0,0 6-28 0 0,0-1-1 0 0,-1 1 1 0 0,1 0-1 0 0,-1 0 1 0 0,0-1-1 0 0,1 1 1 0 0,-1 0 0 0 0,0 0-1 0 0,-1 0 1 0 0,1 0-1 0 0,0 0 1 0 0,0 0-1 0 0,-1 0 1 0 0,1 1 0 0 0,-1-1-1 0 0,0 0 1 0 0,1 1-1 0 0,-1-1 1 0 0,0 1 0 0 0,0 0-1 0 0,0 0 1 0 0,0-1-1 0 0,0 1 1 0 0,0 0-1 0 0,0 1 1 0 0,0-1 0 0 0,-1 0-1 0 0,1 1 1 0 0,0-1-1 0 0,-5 0 1 0 0,4 1-54 0 0,0-1-1 0 0,0 1 1 0 0,0 0 0 0 0,0-1 0 0 0,-1 1-1 0 0,1 0 1 0 0,0 1 0 0 0,0-1 0 0 0,0 1-1 0 0,0-1 1 0 0,0 1 0 0 0,0 0 0 0 0,0 0-1 0 0,0 0 1 0 0,0 1 0 0 0,0-1 0 0 0,1 1-1 0 0,-1-1 1 0 0,0 1 0 0 0,1 0 0 0 0,-1 0 0 0 0,-2 3-1 0 0,2 0-50 0 0,0-1-1 0 0,0 1 0 0 0,1 0 1 0 0,0 0-1 0 0,0 0 1 0 0,0 0-1 0 0,1 0 0 0 0,-2 6 1 0 0,4 15-2005 0 0,-1-23 1328 0 0,1-1 1 0 0,-1 0 0 0 0,1 0 0 0 0,0 0 0 0 0,0 0-1 0 0,0 0 1 0 0,0 0 0 0 0,1 0 0 0 0,1 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1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19476 0 0,'0'0'1448'0'0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183 172 0 0 0,'0'0'5831'0'0,"0"-10"-4528"0"0,2-31 505 0 0,-1-17 4101 0 0,-1 55-5660 0 0,1 0 1 0 0,-1 0-1 0 0,-1-1 0 0 0,1 1 0 0 0,0 0 0 0 0,-1 0 0 0 0,0 0 1 0 0,1 0-1 0 0,-1 0 0 0 0,0 0 0 0 0,-1 0 0 0 0,1 1 1 0 0,0-1-1 0 0,-1 0 0 0 0,0 0 0 0 0,1 1 0 0 0,-1-1 1 0 0,0 1-1 0 0,-3-2 0 0 0,5 3-250 0 0,-1 1 0 0 0,1-1 0 0 0,-1 1 0 0 0,0 0 0 0 0,1-1 0 0 0,-1 1 0 0 0,0 0 1 0 0,1 0-1 0 0,-1 0 0 0 0,0-1 0 0 0,1 1 0 0 0,-1 0 0 0 0,0 0 0 0 0,1 0 0 0 0,-1 0 0 0 0,0 0 0 0 0,1 0 0 0 0,-1 0 1 0 0,0 0-1 0 0,1 1 0 0 0,-1-1 0 0 0,0 0 0 0 0,1 0 0 0 0,-1 1 0 0 0,0-1 0 0 0,1 0 0 0 0,-1 0 0 0 0,1 1 0 0 0,-1-1 0 0 0,0 1 1 0 0,1-1-1 0 0,-1 2 0 0 0,-13 20-366 0 0,8-12 325 0 0,-8 14 2 0 0,1-1 0 0 0,-10 29 0 0 0,-1 1 48 0 0,-9 24-16 0 0,29-65-12 0 0,1 0 0 0 0,0 0 0 0 0,1 1 0 0 0,0-1 0 0 0,1 1 0 0 0,1 0 0 0 0,0-1 0 0 0,0 1 0 0 0,3 13 0 0 0,-2-23 19 0 0,-1 1 0 0 0,1-1 0 0 0,0 0 0 0 0,0 0 0 0 0,0 0 0 0 0,0 0 0 0 0,1 0 0 0 0,-1 0 0 0 0,1 0 0 0 0,0 0 0 0 0,0-1 0 0 0,0 1 0 0 0,0-1 0 0 0,0 1 0 0 0,0-1 0 0 0,1 0 0 0 0,-1 0 0 0 0,1 0 0 0 0,0 0 0 0 0,-1 0 0 0 0,1-1 0 0 0,0 1 0 0 0,0-1 0 0 0,0 0 0 0 0,0 1 0 0 0,0-1 0 0 0,0-1 0 0 0,1 1 0 0 0,5 0 1 0 0,-3 0 12 0 0,1 0 0 0 0,0-1 1 0 0,0 0-1 0 0,0 0 1 0 0,-1-1-1 0 0,1 0 1 0 0,0 0-1 0 0,0 0 1 0 0,-1-1-1 0 0,1 0 1 0 0,-1 0-1 0 0,0-1 1 0 0,10-5-1 0 0,5-6 75 0 0,-1-1 0 0 0,-1-1-1 0 0,0 0 1 0 0,-2-2-1 0 0,0 0 1 0 0,0 0-1 0 0,-2-2 1 0 0,0 0-1 0 0,18-36 1 0 0,-30 51 11 0 0,1 0 0 0 0,-2 0 0 0 0,1 0 0 0 0,0-1 1 0 0,-1 0-1 0 0,0 1 0 0 0,-1-1 0 0 0,1 0 0 0 0,-1 0 0 0 0,0 0 0 0 0,0-11 1 0 0,-1 15-66 0 0,0 0 0 0 0,0 0 0 0 0,0 0 0 0 0,0 0 0 0 0,-1 1 0 0 0,1-1 0 0 0,-1 0 1 0 0,1 0-1 0 0,-1 1 0 0 0,1-1 0 0 0,-1 0 0 0 0,0 1 0 0 0,0-1 0 0 0,0 1 1 0 0,0-1-1 0 0,0 1 0 0 0,0-1 0 0 0,0 1 0 0 0,-1 0 0 0 0,1-1 0 0 0,-3-1 1 0 0,-12-13-19 0 0,14 15-60 0 0,0-1-1 0 0,0 1 1 0 0,1 0 0 0 0,-1-1 0 0 0,-1 1 0 0 0,1 0 0 0 0,0 0 0 0 0,0 0 0 0 0,0 1 0 0 0,-1-1 0 0 0,1 0-1 0 0,0 1 1 0 0,0 0 0 0 0,-1-1 0 0 0,1 1 0 0 0,-3 0 0 0 0,4 3 1 0 0,0-1 0 0 0,0 0-1 0 0,1 1 1 0 0,-1-1 0 0 0,1 1 0 0 0,0-1 0 0 0,-1 1 0 0 0,1-1-1 0 0,0 1 1 0 0,1 4 0 0 0,-1-1 28 0 0,0 32 74 0 0,0 7-27 0 0,1 0 0 0 0,9 62 0 0 0,-8-101-33 0 0,0 0-1 0 0,0 0 0 0 0,0 0 1 0 0,1 0-1 0 0,3 6 1 0 0,-2-7-1 0 0,-2 1 1 0 0,1 0-1 0 0,-1-1 1 0 0,4 13-1 0 0,-6-17 4 0 0,1 1 0 0 0,0-1 1 0 0,0 1-1 0 0,0-1 0 0 0,-1 1 0 0 0,1-1 0 0 0,0 0 1 0 0,1 1-1 0 0,-1-1 0 0 0,0 0 0 0 0,0 0 0 0 0,0 0 0 0 0,1 0 1 0 0,-1 0-1 0 0,1 0 0 0 0,-1 0 0 0 0,1 0 0 0 0,-1-1 0 0 0,1 1 1 0 0,-1-1-1 0 0,1 1 0 0 0,0-1 0 0 0,-1 1 0 0 0,1-1 0 0 0,0 0 1 0 0,-1 0-1 0 0,1 0 0 0 0,3 0 0 0 0,-3 0 3 0 0,1 0 1 0 0,0 0-1 0 0,0 0 0 0 0,-1 0 1 0 0,1-1-1 0 0,0 1 0 0 0,0-1 1 0 0,-1 0-1 0 0,1 1 0 0 0,-1-1 1 0 0,1 0-1 0 0,-1-1 0 0 0,1 1 1 0 0,-1 0-1 0 0,1-1 0 0 0,-1 0 1 0 0,3-2-1 0 0,106-139 560 0 0,-44 72-519 0 0,-47 50-30 0 0,-18 19-15 0 0,-1 1-1 0 0,0 0 0 0 0,0 0 0 0 0,1 0 1 0 0,-1 0-1 0 0,0 0 0 0 0,1 0 0 0 0,-1 0 1 0 0,0 0-1 0 0,1 1 0 0 0,-1-1 0 0 0,1 0 1 0 0,-1 1-1 0 0,1 0 0 0 0,-1-1 0 0 0,1 1 1 0 0,0 0-1 0 0,-1-1 0 0 0,1 1 0 0 0,-1 0 0 0 0,1 0 1 0 0,2 1-1 0 0,-3-1 1 0 0,0 0 0 0 0,0 0-1 0 0,0 0 1 0 0,0 1 0 0 0,0-1 0 0 0,-1 0-1 0 0,1 1 1 0 0,0-1 0 0 0,0 1 0 0 0,0-1 0 0 0,0 1-1 0 0,-1-1 1 0 0,1 1 0 0 0,0-1 0 0 0,0 1 0 0 0,-1 0-1 0 0,1-1 1 0 0,0 1 0 0 0,-1 0 0 0 0,1 0 0 0 0,0 1-1 0 0,10 22 28 0 0,-3-7-4 0 0,-4-11-18 0 0,0 0-1 0 0,0 0 1 0 0,-1 1-1 0 0,0 0 0 0 0,0-1 1 0 0,-1 1-1 0 0,1 0 1 0 0,-2 0-1 0 0,1 1 0 0 0,-1-1 1 0 0,0 0-1 0 0,0 9 1 0 0,-1-14-7 0 0,0 0 1 0 0,0 0-1 0 0,0 0 1 0 0,1 0-1 0 0,-1 0 1 0 0,1 0 0 0 0,-1 0-1 0 0,1 0 1 0 0,0-1-1 0 0,-1 1 1 0 0,1 0-1 0 0,0 0 1 0 0,0-1-1 0 0,2 4 1 0 0,-1-4-338 0 0,0 1-1 0 0,-1 0 1 0 0,1-1 0 0 0,0 0 0 0 0,0 1-1 0 0,0-1 1 0 0,0 0 0 0 0,0 0 0 0 0,0 0-1 0 0,0 0 1 0 0,3 0 0 0 0,2 0-1778 0 0,-1 0 0 0 0,1 0 0 0 0,-1 0 1 0 0,1-1-1 0 0,0 0 0 0 0,-1-1 0 0 0,14-1 0 0 0,-9-1 1460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0 0 0,'0'0'13946'0'0,"9"0"-13480"0"0,-5 0-471 0 0,5 0 171 0 0,0-1 0 0 0,0 0 1 0 0,0 0-1 0 0,0 0 0 0 0,-1-1 1 0 0,1 0-1 0 0,0-1 0 0 0,-1 0 1 0 0,12-6-1 0 0,-13 4-124 0 0,-1 0 0 0 0,0 0 0 0 0,0-1 0 0 0,8-9 1 0 0,10-9 21 0 0,-24 23-53 0 0,0 1 0 0 0,1 0 0 0 0,-1-1 0 0 0,0 1 0 0 0,0 0 0 0 0,1-1 0 0 0,-1 1 0 0 0,0 0 0 0 0,0-1 0 0 0,1 1 0 0 0,-1-1 0 0 0,0 1 0 0 0,0 0 0 0 0,0-1 0 0 0,0 1 0 0 0,0-1 0 0 0,0 1 0 0 0,0-1 0 0 0,0 1 0 0 0,0 0 0 0 0,0-1 0 0 0,0 1 0 0 0,0-1 0 0 0,0 1 0 0 0,0-1 0 0 0,0 1 0 0 0,0 0 0 0 0,0-1 0 0 0,0 1 0 0 0,-1-1 0 0 0,1 0 0 0 0,-13-13 312 0 0,-19-7 349 0 0,29 20-552 0 0,0 0 0 0 0,0 0 1 0 0,0 0-1 0 0,-1 1 0 0 0,1-1 1 0 0,0 1-1 0 0,0 0 0 0 0,0-1 1 0 0,-1 1-1 0 0,1 1 0 0 0,-7 0 1 0 0,9 0-95 0 0,-1-1 0 0 0,0 1 0 0 0,1-1 0 0 0,-1 1 0 0 0,1 0 0 0 0,-1 0 0 0 0,1 0 0 0 0,-1 0 1 0 0,1 0-1 0 0,0 0 0 0 0,-1 0 0 0 0,1 1 0 0 0,0-1 0 0 0,0 0 0 0 0,0 1 0 0 0,0-1 1 0 0,0 1-1 0 0,0-1 0 0 0,0 1 0 0 0,1-1 0 0 0,-1 1 0 0 0,-1 3 0 0 0,-4 16 38 0 0,0-2-26 0 0,1 1 0 0 0,-3 25-1 0 0,7-39-36 0 0,1 1-1 0 0,-1-1 0 0 0,2 0 0 0 0,-1 1 1 0 0,1-1-1 0 0,0 0 0 0 0,0 0 0 0 0,0 0 1 0 0,1 0-1 0 0,0 0 0 0 0,5 10 0 0 0,-5-11-6 0 0,1 0-1 0 0,-1-1 1 0 0,1 1-1 0 0,0-1 1 0 0,0 1-1 0 0,0-1 1 0 0,1 0-1 0 0,0 0 1 0 0,0-1-1 0 0,0 1 1 0 0,0-1-1 0 0,0 0 1 0 0,1 0-1 0 0,-1 0 1 0 0,1 0-1 0 0,0-1 1 0 0,0 0-1 0 0,0 0 1 0 0,0 0-1 0 0,0-1 1 0 0,0 0-1 0 0,10 2 1 0 0,-1-2 13 0 0,1-1-1 0 0,-1 0 1 0 0,1 0 0 0 0,-1-1-1 0 0,27-6 1 0 0,66-27 268 0 0,-85 26-154 0 0,-14 6-70 0 0,-1 1 1 0 0,1-1-1 0 0,0 1 0 0 0,0 1 0 0 0,0-1 1 0 0,10 2-1 0 0,25-2 290 0 0,-39 0-305 0 0,0-1 0 0 0,-1 1 0 0 0,1 0-1 0 0,0-1 1 0 0,-1 0 0 0 0,0 0 0 0 0,1 0 0 0 0,-1 0 0 0 0,0-1 0 0 0,5-4-1 0 0,25-28 179 0 0,-27 28-117 0 0,-1-1 1 0 0,0 1-1 0 0,-1-1 0 0 0,0 0 0 0 0,0 0 1 0 0,4-14-1 0 0,-7 19-45 0 0,0-1 1 0 0,0 1-1 0 0,0 0 1 0 0,-1 0 0 0 0,0-1-1 0 0,1 1 1 0 0,-1 0-1 0 0,0-1 1 0 0,-1 1-1 0 0,1 0 1 0 0,0-1-1 0 0,-1 1 1 0 0,0 0-1 0 0,0 0 1 0 0,0-1-1 0 0,0 1 1 0 0,0 0 0 0 0,-1 0-1 0 0,1 0 1 0 0,-1 0-1 0 0,-2-2 1 0 0,-1-1 34 0 0,-1 1 1 0 0,1-1 0 0 0,-1 1 0 0 0,0 1-1 0 0,-1-1 1 0 0,1 1 0 0 0,-1 0 0 0 0,0 1-1 0 0,-11-5 1 0 0,15 7-62 0 0,0 0 0 0 0,0 0 1 0 0,0 0-1 0 0,0 0 0 0 0,0 1 0 0 0,0-1 0 0 0,0 1 0 0 0,-1 0 1 0 0,1 0-1 0 0,0 0 0 0 0,0 0 0 0 0,-1 0 0 0 0,1 1 0 0 0,0 0 1 0 0,0-1-1 0 0,0 1 0 0 0,0 0 0 0 0,0 1 0 0 0,0-1 0 0 0,0 0 1 0 0,0 1-1 0 0,0 0 0 0 0,1-1 0 0 0,-1 1 0 0 0,-3 4 0 0 0,3-3-97 0 0,0 0 1 0 0,0 0-1 0 0,0 0 0 0 0,1 1 0 0 0,-1-1 0 0 0,1 1 0 0 0,0-1 0 0 0,0 1 1 0 0,0 0-1 0 0,1 0 0 0 0,-1 0 0 0 0,1 0 0 0 0,0 0 0 0 0,0 1 0 0 0,0-1 1 0 0,1 0-1 0 0,-1 0 0 0 0,1 1 0 0 0,0-1 0 0 0,0 0 0 0 0,1 6 0 0 0,0-8-174 0 0,0-1 0 0 0,-1 1-1 0 0,1 0 1 0 0,0 0 0 0 0,0-1-1 0 0,0 1 1 0 0,0-1 0 0 0,0 1 0 0 0,1-1-1 0 0,-1 1 1 0 0,0-1 0 0 0,1 1-1 0 0,1 0 1 0 0,8 6-3659 0 0,-4-3-1378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55 0 0 0,'0'0'10473'0'0,"-5"12"-10166"0"0,-18 39-82 0 0,21-43-204 0 0,-1 0-1 0 0,1 0 0 0 0,1 1 1 0 0,-1-1-1 0 0,1 0 1 0 0,1 0-1 0 0,0 1 1 0 0,0-1-1 0 0,0 0 1 0 0,3 11-1 0 0,-3-12-13 0 0,1-4 34 0 0,-1-1 1 0 0,1 1-1 0 0,-1 0 0 0 0,1 0 0 0 0,0 0 1 0 0,0-1-1 0 0,0 1 0 0 0,0 0 1 0 0,0-1-1 0 0,1 1 0 0 0,-1-1 0 0 0,1 0 1 0 0,0 1-1 0 0,0-1 0 0 0,0 0 1 0 0,0 0-1 0 0,0 0 0 0 0,0 0 0 0 0,0 0 1 0 0,1-1-1 0 0,-1 1 0 0 0,1-1 1 0 0,-1 1-1 0 0,1-1 0 0 0,-1 0 0 0 0,1 0 1 0 0,5 1-1 0 0,-4-1 123 0 0,1-1 0 0 0,-1 1 0 0 0,0-1 0 0 0,1 0 1 0 0,-1 0-1 0 0,0-1 0 0 0,0 1 0 0 0,1-1 0 0 0,-1 0 0 0 0,0 0 0 0 0,0 0 0 0 0,0-1 1 0 0,0 1-1 0 0,0-1 0 0 0,0 0 0 0 0,0 0 0 0 0,-1 0 0 0 0,5-4 0 0 0,-1 1 43 0 0,-1 0 0 0 0,-1-1-1 0 0,1 1 1 0 0,-1-1-1 0 0,0 0 1 0 0,0 0 0 0 0,-1 0-1 0 0,0-1 1 0 0,0 0 0 0 0,0 0-1 0 0,-1 0 1 0 0,0 0 0 0 0,0 0-1 0 0,-1-1 1 0 0,0 1-1 0 0,0-1 1 0 0,0-9 0 0 0,6-39 942 0 0,-8 55-1138 0 0,0-1 0 0 0,0 1 0 0 0,0-1 0 0 0,0 1 0 0 0,0-1-1 0 0,0 1 1 0 0,0-1 0 0 0,0 1 0 0 0,1-1 0 0 0,-1 1 0 0 0,1 0-1 0 0,-1-1 1 0 0,1 1 0 0 0,0 0 0 0 0,-1-1 0 0 0,1 1-1 0 0,0 0 1 0 0,0-1 0 0 0,0 1 0 0 0,0 0 0 0 0,0 0 0 0 0,0 0-1 0 0,0 0 1 0 0,0 0 0 0 0,0 0 0 0 0,1 0 0 0 0,-1 1 0 0 0,3-2-1 0 0,1 1-15 0 0,0 0-1 0 0,0 0 1 0 0,0 1-1 0 0,0-1 1 0 0,0 1-1 0 0,0 1 0 0 0,6 0 1 0 0,-10-1 10 0 0,2 0-8 0 0,0 0-1 0 0,0 1 1 0 0,0-1-1 0 0,0 1 1 0 0,0 0-1 0 0,-1-1 1 0 0,1 1-1 0 0,0 0 1 0 0,0 1-1 0 0,-1-1 1 0 0,1 0-1 0 0,-1 1 1 0 0,1 0-1 0 0,-1-1 1 0 0,0 1-1 0 0,0 0 1 0 0,1 0-1 0 0,-1 0 1 0 0,-1 1-1 0 0,1-1 1 0 0,0 0-1 0 0,0 1 1 0 0,-1-1-1 0 0,0 1 1 0 0,1 0-1 0 0,0 3 1 0 0,2 6-21 0 0,-2 0-1 0 0,0 0 1 0 0,0 0 0 0 0,-1 0-1 0 0,0 15 1 0 0,3 27-19 0 0,-4-52 44 0 0,1 0 0 0 0,0 0 0 0 0,0-1-1 0 0,0 1 1 0 0,0 0 0 0 0,0-1-1 0 0,1 1 1 0 0,-1-1 0 0 0,0 0 0 0 0,1 1-1 0 0,-1-1 1 0 0,1 0 0 0 0,-1 0-1 0 0,1 0 1 0 0,0 0 0 0 0,-1 0 0 0 0,4 1-1 0 0,1 1 4 0 0,-1-1 0 0 0,1 0 0 0 0,-1 0 0 0 0,1-1 0 0 0,6 2-1 0 0,-3-3 10 0 0,0 1 1 0 0,0-1-1 0 0,1-1 0 0 0,-1 0 0 0 0,0 0 0 0 0,0-1 0 0 0,0 0 0 0 0,0-1 0 0 0,-1 1 0 0 0,1-2 0 0 0,-1 1 1 0 0,1-1-1 0 0,-1-1 0 0 0,0 1 0 0 0,8-8 0 0 0,11-9 215 0 0,-2-1 0 0 0,41-44 0 0 0,-60 61-175 0 0,-2-1-18 0 0,1 1 0 0 0,-1-1 0 0 0,0 1 0 0 0,-1-1 0 0 0,6-12 0 0 0,-7 15 21 0 0,-1-1 1 0 0,0 1-1 0 0,0-1 0 0 0,0 1 1 0 0,0-1-1 0 0,0 0 1 0 0,-1 1-1 0 0,0-1 0 0 0,1 0 1 0 0,-1 1-1 0 0,-1-1 1 0 0,0-6-1 0 0,1 9-31 0 0,-1 0-1 0 0,1 0 1 0 0,-1 0 0 0 0,1 0-1 0 0,-1 1 1 0 0,0-1 0 0 0,1 0-1 0 0,-1 1 1 0 0,0-1 0 0 0,1 0-1 0 0,-1 1 1 0 0,0-1-1 0 0,0 1 1 0 0,1-1 0 0 0,-1 1-1 0 0,0-1 1 0 0,0 1 0 0 0,0 0-1 0 0,0-1 1 0 0,0 1 0 0 0,0 0-1 0 0,0 0 1 0 0,0 0 0 0 0,0 0-1 0 0,1 0 1 0 0,-1 0 0 0 0,0 0-1 0 0,0 0 1 0 0,-2 0-1 0 0,1 0 3 0 0,0 0 0 0 0,0 1 0 0 0,0-1-1 0 0,0 1 1 0 0,0-1 0 0 0,0 1 0 0 0,0-1-1 0 0,0 1 1 0 0,0 0 0 0 0,0 0-1 0 0,0 0 1 0 0,0 0 0 0 0,-1 2 0 0 0,-4 4 21 0 0,1 1 0 0 0,0-1 0 0 0,0 1 1 0 0,1 1-1 0 0,0-1 0 0 0,1 1 0 0 0,0 0 1 0 0,0 0-1 0 0,1 0 0 0 0,0 0 0 0 0,0 1 1 0 0,1-1-1 0 0,0 1 0 0 0,1 0 0 0 0,0-1 1 0 0,1 15-1 0 0,0-23-52 0 0,0 0 0 0 0,1 1 1 0 0,-1-1-1 0 0,1 0 0 0 0,-1 0 0 0 0,1 1 0 0 0,-1-1 1 0 0,1 0-1 0 0,0 0 0 0 0,0 0 0 0 0,0 0 0 0 0,-1 0 1 0 0,1 0-1 0 0,0 0 0 0 0,0 0 0 0 0,0 0 1 0 0,0 0-1 0 0,1-1 0 0 0,-1 1 0 0 0,0 0 0 0 0,0-1 1 0 0,0 1-1 0 0,1 0 0 0 0,-1-1 0 0 0,0 0 1 0 0,1 1-1 0 0,-1-1 0 0 0,0 0 0 0 0,1 0 0 0 0,-1 0 1 0 0,2 0-1 0 0,6 2-83 0 0,-1-2 0 0 0,1 1 0 0 0,14-2-1 0 0,-11-1-754 0 0,1-1-1 0 0,-1 0 0 0 0,0-1 1 0 0,20-8-1 0 0,-18 6-2285 0 0,3-3-8188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1 325 512 0 0,'0'0'7924'0'0,"15"-7"-7027"0"0,49-24-173 0 0,-58 28-629 0 0,0 0 1 0 0,1-1-1 0 0,-1 0 0 0 0,-1-1 1 0 0,1 1-1 0 0,-1-1 0 0 0,0 0 1 0 0,5-7-1 0 0,4-3 23 0 0,31-31 746 0 0,59-82 0 0 0,-102 125-651 0 0,0 0-1 0 0,0 0 0 0 0,-1-1 0 0 0,1 1 0 0 0,-1-1 0 0 0,0 1 0 0 0,0-1 1 0 0,0 0-1 0 0,0 0 0 0 0,0 1 0 0 0,-1-1 0 0 0,0-4 0 0 0,-1 7-151 0 0,0 1 0 0 0,0 0 0 0 0,0-1 0 0 0,-1 1 0 0 0,1 0 0 0 0,0 0 0 0 0,0 0 0 0 0,-1 0 0 0 0,1 0 0 0 0,0 0-1 0 0,0 0 1 0 0,-1 0 0 0 0,1 0 0 0 0,0 0 0 0 0,0 1 0 0 0,0-1 0 0 0,-1 0 0 0 0,1 1 0 0 0,0-1 0 0 0,0 1 0 0 0,-2 1 0 0 0,-14 22-23 0 0,0 1 0 0 0,2 1 0 0 0,1 0 0 0 0,-14 39 0 0 0,24-53-20 0 0,1 1 0 0 0,0 0-1 0 0,0 1 1 0 0,0 23 0 0 0,0-11-24 0 0,3-24 5 0 0,0 0 0 0 0,0 1 0 0 0,-1-1 0 0 0,1 0 0 0 0,1 0 0 0 0,-1 0 0 0 0,0 1 0 0 0,0-1 0 0 0,1 0 0 0 0,0 0 1 0 0,-1 0-1 0 0,1 0 0 0 0,0 0 0 0 0,0 0 0 0 0,0 0 0 0 0,0 0 0 0 0,0 0 0 0 0,0 0 0 0 0,3 2 0 0 0,-3-3 8 0 0,1 0 0 0 0,-1 0 0 0 0,0 0 0 0 0,1-1 0 0 0,-1 1 0 0 0,1 0 0 0 0,0-1 0 0 0,-1 0 1 0 0,1 1-1 0 0,-1-1 0 0 0,1 0 0 0 0,0 0 0 0 0,-1 1 0 0 0,1-1 0 0 0,-1-1 0 0 0,1 1 0 0 0,0 0 0 0 0,-1 0 0 0 0,1-1 0 0 0,-1 1 0 0 0,1 0 0 0 0,0-1 0 0 0,-1 0 0 0 0,1 1 1 0 0,-1-1-1 0 0,0 0 0 0 0,3-1 0 0 0,9-7 20 0 0,0 0 1 0 0,0-1 0 0 0,23-22-1 0 0,2-2-59 0 0,-25 21 82 0 0,0 0-1 0 0,0 0 0 0 0,-1-1 0 0 0,-1-1 0 0 0,18-30 0 0 0,-27 42 109 0 0,-1 0 0 0 0,0-1 0 0 0,0 1-1 0 0,0 0 1 0 0,0 0 0 0 0,-1-1 0 0 0,1 1 0 0 0,-1 0-1 0 0,0-1 1 0 0,0-4 0 0 0,0 2 903 0 0,-4 30-1039 0 0,-17 95-122 0 0,20-113 83 0 0,-1-1 0 0 0,1 0-1 0 0,0 1 1 0 0,1-1 0 0 0,-1 1-1 0 0,1 0 1 0 0,0-1 0 0 0,0 1-1 0 0,2 7 1 0 0,-1-13 16 0 0,0 1 0 0 0,-1 0 1 0 0,1-1-1 0 0,0 1 0 0 0,0 0 0 0 0,0-1 0 0 0,0 1 1 0 0,0-1-1 0 0,0 0 0 0 0,0 1 0 0 0,0-1 0 0 0,0 0 1 0 0,0 1-1 0 0,0-1 0 0 0,0 0 0 0 0,0 0 0 0 0,0 0 1 0 0,0 0-1 0 0,0 0 0 0 0,0 0 0 0 0,0 0 0 0 0,0-1 0 0 0,0 1 1 0 0,0 0-1 0 0,1-1 0 0 0,26-9 66 0 0,16-20-24 0 0,-32 23-45 0 0,0-1-1 0 0,0-1 1 0 0,0 0-1 0 0,-1 0 1 0 0,13-16 0 0 0,9-21 361 0 0,-29 45 33 0 0,1 9-217 0 0,4 17-139 0 0,-5-13 17 0 0,15 45-29 0 0,-18-56-20 0 0,0 0 0 0 0,-1 1 0 0 0,1-1 0 0 0,0 0 0 0 0,0 0 0 0 0,-1 0 0 0 0,1 0 0 0 0,0 0 0 0 0,0 0 0 0 0,0 0 0 0 0,0 0 0 0 0,0-1 0 0 0,1 1 0 0 0,-1 0 0 0 0,0-1 0 0 0,0 1 0 0 0,0 0 0 0 0,1-1 0 0 0,-1 0 0 0 0,0 1 0 0 0,1-1 0 0 0,-1 0 0 0 0,0 0 0 0 0,3 1 0 0 0,0-1 7 0 0,-1 0-1 0 0,0 0 0 0 0,1 0 1 0 0,-1 0-1 0 0,0 0 1 0 0,1-1-1 0 0,-1 1 0 0 0,0-1 1 0 0,5-2-1 0 0,35-19 45 0 0,44-29 0 0 0,-87 50-52 0 0,1 1 0 0 0,-1-1 0 0 0,1 1 0 0 0,-1 0 0 0 0,1 0 0 0 0,-1-1 0 0 0,1 1 0 0 0,-1 0 0 0 0,1 0 0 0 0,0-1 0 0 0,-1 1 0 0 0,1 0 0 0 0,-1 0 0 0 0,1 0 0 0 0,0 0 0 0 0,-1 0 1 0 0,1 0-1 0 0,-1 0 0 0 0,1 0 0 0 0,0 0 0 0 0,-1 0 0 0 0,1 0 0 0 0,-1 1 0 0 0,1-1 0 0 0,0 0 0 0 0,-1 0 0 0 0,1 1 0 0 0,-1-1 0 0 0,1 0 0 0 0,-1 1 0 0 0,1-1 0 0 0,-1 0 0 0 0,1 1 0 0 0,-1-1 0 0 0,1 1 1 0 0,10 22 55 0 0,-5-8-79 0 0,-3-12 24 0 0,0 1-1 0 0,0-1 1 0 0,0 0 0 0 0,0 0-1 0 0,1 0 1 0 0,-1-1 0 0 0,1 1-1 0 0,-1-1 1 0 0,1 0 0 0 0,0 0-1 0 0,0 0 1 0 0,0 0-1 0 0,0-1 1 0 0,0 0 0 0 0,0 1-1 0 0,1-1 1 0 0,-1-1 0 0 0,0 1-1 0 0,0-1 1 0 0,1 0 0 0 0,-1 0-1 0 0,1 0 1 0 0,-1 0 0 0 0,0-1-1 0 0,0 0 1 0 0,1 0 0 0 0,-1 0-1 0 0,7-3 1 0 0,16-9 40 0 0,31-21 0 0 0,-48 28-18 0 0,-1 0 1 0 0,-1-1 0 0 0,1 0 0 0 0,-1-1 0 0 0,-1 0 0 0 0,13-16-1 0 0,-19 23 7 0 0,-1 0-1 0 0,1 0 0 0 0,0-1 0 0 0,0 1 0 0 0,-1 0 0 0 0,1 0 1 0 0,-1-1-1 0 0,1 1 0 0 0,-1-1 0 0 0,0 1 0 0 0,0 0 1 0 0,1-1-1 0 0,-1 1 0 0 0,0-1 0 0 0,0 1 0 0 0,0-1 0 0 0,-1 1 1 0 0,1 0-1 0 0,0-1 0 0 0,0 1 0 0 0,-1-1 0 0 0,1 1 0 0 0,-1 0 1 0 0,1-1-1 0 0,-2-1 0 0 0,0 1-1 0 0,0-1 0 0 0,0 0 0 0 0,0 1-1 0 0,0-1 1 0 0,-1 1 0 0 0,0 0 0 0 0,1-1 0 0 0,-7-2 0 0 0,1-1-21 0 0,-1 0 1 0 0,1 0 0 0 0,-1 1 0 0 0,-1 1 0 0 0,1-1 0 0 0,-1 2 0 0 0,0-1 0 0 0,0 1 0 0 0,0 1-1 0 0,0 0 1 0 0,-11-1 0 0 0,20 3-9 0 0,0 1 0 0 0,0-1 0 0 0,1 1 0 0 0,-1-1 0 0 0,0 1 0 0 0,0 0 0 0 0,1-1 0 0 0,-1 1-1 0 0,0 0 1 0 0,1-1 0 0 0,-1 1 0 0 0,1 0 0 0 0,-1 0 0 0 0,1 0 0 0 0,-1-1 0 0 0,1 1 0 0 0,0 0 0 0 0,-1 0-1 0 0,1 0 1 0 0,0 0 0 0 0,0 0 0 0 0,0 0 0 0 0,0 0 0 0 0,-1 1 0 0 0,-3 30 47 0 0,3-26-33 0 0,0 1 25 0 0,1 0 1 0 0,0 0-1 0 0,0 0 0 0 0,0-1 0 0 0,1 1 1 0 0,0 0-1 0 0,0 0 0 0 0,0 0 1 0 0,1 0-1 0 0,0-1 0 0 0,1 1 1 0 0,0-1-1 0 0,5 10 0 0 0,-5-11 21 0 0,1 0-1 0 0,0-1 1 0 0,0 1-1 0 0,0-1 1 0 0,0 0-1 0 0,1 0 1 0 0,-1 0-1 0 0,1-1 1 0 0,0 0-1 0 0,0 0 1 0 0,1 0-1 0 0,-1 0 1 0 0,0-1-1 0 0,1 0 1 0 0,0 0-1 0 0,8 1 1 0 0,9 2 22 0 0,0-2 1 0 0,1-1-1 0 0,0-1 1 0 0,-1 0 0 0 0,34-5-1 0 0,114-26-788 0 0,-142 25-301 0 0,52-4 0 0 0,-44 9-2657 0 0,-2 3-4224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41 172 0 0 0,'0'0'7284'0'0,"-2"28"-6437"0"0,-7 89-37 0 0,-8-5 713 0 0,15-90-1121 0 0,-5 57 1103 0 0,3 0 0 0 0,7 83 0 0 0,-2-130-691 0 0,-1-28-297 0 0,0-20-295 0 0,3-67 604 0 0,3 2 0 0 0,21-98 0 0 0,-25 164-826 0 0,1 1 0 0 0,0-1 0 0 0,1 1 0 0 0,0 0 0 0 0,1 0 0 0 0,1 1 0 0 0,0 0 0 0 0,1 0 0 0 0,1 0 0 0 0,0 0 0 0 0,11-12 0 0 0,-12 17 0 0 0,1 0 0 0 0,0 0 0 0 0,0 1 0 0 0,1 0 0 0 0,0 1 0 0 0,0 0 1 0 0,19-9-1 0 0,-24 13 14 0 0,0 1 1 0 0,0-1 0 0 0,0 1-1 0 0,0 0 1 0 0,1 0 0 0 0,-1 0 0 0 0,0 1-1 0 0,1 0 1 0 0,-1-1 0 0 0,0 2-1 0 0,0-1 1 0 0,1 0 0 0 0,-1 1-1 0 0,0 0 1 0 0,1 0 0 0 0,-1 0 0 0 0,0 0-1 0 0,0 1 1 0 0,0 0 0 0 0,0-1-1 0 0,-1 2 1 0 0,1-1 0 0 0,5 4 0 0 0,3 3 45 0 0,0 1 0 0 0,0 0 0 0 0,-1 1 0 0 0,-1 0 1 0 0,1 0-1 0 0,9 17 0 0 0,-6-4 10 0 0,-9-17-23 0 0,0 0-1 0 0,-1 1 0 0 0,0-1 1 0 0,0 1-1 0 0,-1 0 0 0 0,0 0 1 0 0,0 0-1 0 0,-1 0 0 0 0,0 0 1 0 0,1 16-1 0 0,-3-21-26 0 0,-1-1 0 0 0,1 1 0 0 0,-1-1-1 0 0,0 1 1 0 0,0-1 0 0 0,0 0 0 0 0,-1 1 0 0 0,1-1 0 0 0,0 0-1 0 0,-1 0 1 0 0,1 0 0 0 0,-1 0 0 0 0,0 0 0 0 0,0 0 0 0 0,0-1-1 0 0,0 1 1 0 0,0-1 0 0 0,0 1 0 0 0,0-1 0 0 0,-3 2 0 0 0,-5 3 6 0 0,-1-1 1 0 0,1 0-1 0 0,-14 4 1 0 0,11-4-27 0 0,0-1 0 0 0,0 0 1 0 0,0-1-1 0 0,-1-1 0 0 0,1 0 0 0 0,-1-1 1 0 0,1 0-1 0 0,-1-1 0 0 0,0-1 0 0 0,-16-2 1 0 0,27 3-8 0 0,0-1 0 0 0,0 0 0 0 0,0 0 0 0 0,0 0 0 0 0,0-1 0 0 0,1 1 1 0 0,-1-1-1 0 0,0 1 0 0 0,1-1 0 0 0,-1 0 0 0 0,1 0 0 0 0,0 0 1 0 0,-1 0-1 0 0,1 0 0 0 0,0-1 0 0 0,0 1 0 0 0,1-1 0 0 0,-1 1 0 0 0,0-1 1 0 0,1 0-1 0 0,-1 1 0 0 0,1-1 0 0 0,0 0 0 0 0,0 0 0 0 0,0 0 1 0 0,1 0-1 0 0,-1 0 0 0 0,1 0 0 0 0,-1 0 0 0 0,1 0 0 0 0,0-1 0 0 0,0 1 1 0 0,1 0-1 0 0,-1 0 0 0 0,0 0 0 0 0,2-5 0 0 0,-1 7 8 0 0,0 0-1 0 0,-1 0 0 0 0,1 0 1 0 0,0 0-1 0 0,-1 0 0 0 0,1 0 1 0 0,0 0-1 0 0,0 0 1 0 0,0 0-1 0 0,0 0 0 0 0,0 0 1 0 0,0 1-1 0 0,0-1 0 0 0,0 0 1 0 0,0 1-1 0 0,1-1 1 0 0,-1 1-1 0 0,0-1 0 0 0,0 1 1 0 0,2-1-1 0 0,29-5 39 0 0,-24 5-30 0 0,43-9-4 0 0,-2-2 0 0 0,1-2 0 0 0,-2-2 0 0 0,0-2-1 0 0,-1-2 1 0 0,-1-2 0 0 0,70-46 0 0 0,-102 57-7 0 0,0 0 0 0 0,-1 0 0 0 0,0-1 1 0 0,-1-1-1 0 0,0 0 0 0 0,-1 0 0 0 0,10-17 0 0 0,-19 28 9 0 0,0 0 0 0 0,-1-1 0 0 0,1 0 0 0 0,-1 1 0 0 0,0-1 0 0 0,0 0-1 0 0,1 0 1 0 0,-2 1 0 0 0,1-1 0 0 0,0 0 0 0 0,-1 0 0 0 0,1 0 0 0 0,-1 0 0 0 0,0 0 0 0 0,0 0 0 0 0,0 0-1 0 0,0 0 1 0 0,-1 0 0 0 0,1 0 0 0 0,-1 0 0 0 0,0 0 0 0 0,0 0 0 0 0,0 0 0 0 0,0 1 0 0 0,0-1 0 0 0,-1 0-1 0 0,1 1 1 0 0,-1-1 0 0 0,1 1 0 0 0,-1-1 0 0 0,0 1 0 0 0,0 0 0 0 0,0 0 0 0 0,-1 0 0 0 0,1 0 0 0 0,0 0-1 0 0,-1 0 1 0 0,1 0 0 0 0,-1 1 0 0 0,0 0 0 0 0,1-1 0 0 0,-1 1 0 0 0,0 0 0 0 0,0 0 0 0 0,0 1-1 0 0,0-1 1 0 0,0 0 0 0 0,0 1 0 0 0,0 0 0 0 0,0 0 0 0 0,-5 0 0 0 0,2 1 12 0 0,0-1 0 0 0,1 1 1 0 0,-1 1-1 0 0,0-1 0 0 0,0 1 0 0 0,1 0 1 0 0,-1 1-1 0 0,1-1 0 0 0,-1 1 1 0 0,1 0-1 0 0,0 0 0 0 0,0 1 0 0 0,1-1 1 0 0,-1 1-1 0 0,1 0 0 0 0,-7 8 0 0 0,3-3 40 0 0,0 1 1 0 0,0 0-1 0 0,1 1 0 0 0,1-1 0 0 0,0 1 0 0 0,-9 22 0 0 0,9-13-9 0 0,1-1-1 0 0,0 1 0 0 0,2-1 1 0 0,0 1-1 0 0,1 1 0 0 0,2 23 1 0 0,-1-33-31 0 0,2 1 1 0 0,0-1 0 0 0,0 0-1 0 0,1 0 1 0 0,0 0 0 0 0,1 0-1 0 0,4 10 1 0 0,-4-15-9 0 0,-1-1-1 0 0,1 1 1 0 0,0-1 0 0 0,1 0-1 0 0,-1 0 1 0 0,1 0 0 0 0,0-1-1 0 0,0 1 1 0 0,0-1 0 0 0,1 0-1 0 0,0 0 1 0 0,-1-1 0 0 0,1 1 0 0 0,9 4-1 0 0,-7-6 3 0 0,-1 0 0 0 0,0 0 0 0 0,1 0 0 0 0,-1-1 0 0 0,1 1 1 0 0,-1-1-1 0 0,1-1 0 0 0,0 0 0 0 0,-1 0 0 0 0,1 0 0 0 0,-1 0 0 0 0,1-1 0 0 0,0 0 0 0 0,-1-1 0 0 0,1 0 0 0 0,-1 0 0 0 0,0 0 0 0 0,7-4 0 0 0,1 0 2 0 0,0-2 0 0 0,0 0-1 0 0,-1 0 1 0 0,0-1 0 0 0,-1-1-1 0 0,19-18 1 0 0,-12 7 40 0 0,-2 0 1 0 0,21-34-1 0 0,-26 36-12 0 0,-10 16 30 0 0,0 0-1 0 0,0-1 0 0 0,-1 0 1 0 0,0 1-1 0 0,1-1 0 0 0,-2 0 1 0 0,1 1-1 0 0,0-1 0 0 0,-1 0 1 0 0,1 0-1 0 0,-1-4 1 0 0,-1 8-68 0 0,1 0 0 0 0,-1 0 0 0 0,1 0 1 0 0,-1 0-1 0 0,1 0 0 0 0,-1 0 1 0 0,1 0-1 0 0,-1 0 0 0 0,1 1 0 0 0,-1-1 1 0 0,1 0-1 0 0,-1 0 0 0 0,1 0 0 0 0,-1 0 1 0 0,1 1-1 0 0,0-1 0 0 0,-1 0 1 0 0,1 1-1 0 0,-1-1 0 0 0,1 0 0 0 0,0 1 1 0 0,-1-1-1 0 0,1 0 0 0 0,0 1 1 0 0,-1 0-1 0 0,-9 14-21 0 0,1 2 1 0 0,1-1-1 0 0,0 1 0 0 0,1 1 1 0 0,1-1-1 0 0,-6 27 1 0 0,11-40 3 0 0,0 1 0 0 0,1-1 1 0 0,-1 0-1 0 0,1 0 1 0 0,0 0-1 0 0,0 1 1 0 0,0-1-1 0 0,1 0 1 0 0,0 0-1 0 0,-1 0 0 0 0,1 0 1 0 0,1 0-1 0 0,-1 0 1 0 0,1 0-1 0 0,3 7 1 0 0,-3-9 11 0 0,0 0 0 0 0,-1 0 0 0 0,1 0 0 0 0,1 0 0 0 0,-1 0 0 0 0,0 0 0 0 0,0-1 0 0 0,1 1 0 0 0,-1-1 0 0 0,1 0-1 0 0,-1 1 1 0 0,1-1 0 0 0,-1 0 0 0 0,1-1 0 0 0,0 1 0 0 0,0 0 0 0 0,-1-1 0 0 0,1 0 0 0 0,0 1 0 0 0,0-1 0 0 0,0 0 0 0 0,-1 0 0 0 0,1-1 0 0 0,5 0 0 0 0,-1-1 0 0 0,1 0 1 0 0,-1 0-1 0 0,0-1 0 0 0,-1 0 0 0 0,1 0 0 0 0,0 0 0 0 0,-1-1 1 0 0,0 0-1 0 0,1-1 0 0 0,4-4 0 0 0,3-3 6 0 0,0-1 0 0 0,22-28 0 0 0,-14 10 42 0 0,20-37 0 0 0,-34 54-30 0 0,-7 13-13 0 0,0 0 1 0 0,0-1 0 0 0,-1 1 0 0 0,1 0 0 0 0,0 0 0 0 0,0 0 0 0 0,0 0 0 0 0,1 0-1 0 0,-1 0 1 0 0,0 0 0 0 0,0 0 0 0 0,1 0 0 0 0,-1 0 0 0 0,0 0 0 0 0,1 1 0 0 0,-1-1 0 0 0,0 1-1 0 0,1-1 1 0 0,-1 1 0 0 0,3-1 0 0 0,-1 1 6 0 0,-1 0 1 0 0,1 0-1 0 0,-1 1 0 0 0,1-1 0 0 0,-1 1 1 0 0,1-1-1 0 0,-1 1 0 0 0,1 0 0 0 0,-1 0 1 0 0,0 0-1 0 0,4 2 0 0 0,3 2 17 0 0,-1 1 0 0 0,0 0 0 0 0,0 1 0 0 0,-1 0 0 0 0,8 9 0 0 0,-4-5-12 0 0,-1 2 1 0 0,-1-1-1 0 0,0 1 1 0 0,14 28 0 0 0,-19-34-10 0 0,-1 1 0 0 0,0 0 0 0 0,-1 0 1 0 0,0 1-1 0 0,0-1 0 0 0,-1 1 0 0 0,0-1 1 0 0,0 1-1 0 0,-1-1 0 0 0,-1 16 0 0 0,0-21-11 0 0,0 0 0 0 0,0 0-1 0 0,-1 0 1 0 0,1 0-1 0 0,-1-1 1 0 0,1 1 0 0 0,-1 0-1 0 0,0-1 1 0 0,0 1 0 0 0,0-1-1 0 0,0 0 1 0 0,-1 0-1 0 0,1 0 1 0 0,-1 0 0 0 0,1 0-1 0 0,-6 3 1 0 0,0-1-38 0 0,0 1 0 0 0,0-1 1 0 0,-1 0-1 0 0,-11 4 0 0 0,11-6-5 0 0,1 0 1 0 0,-1-1-1 0 0,1 0 1 0 0,-1 0-1 0 0,-12-1 1 0 0,19 0 21 0 0,0 0 1 0 0,0 0-1 0 0,1 0 1 0 0,-1-1-1 0 0,0 1 1 0 0,0-1-1 0 0,0 1 1 0 0,1-1-1 0 0,-1 0 1 0 0,0 0 0 0 0,1 0-1 0 0,-1 0 1 0 0,-2-1-1 0 0,4 1 1 0 0,-1 0 0 0 0,0 0 0 0 0,1 0 1 0 0,-1 0-1 0 0,1 0 0 0 0,-1 0 0 0 0,1 0 0 0 0,-1 0 0 0 0,1 0 0 0 0,0 0 0 0 0,0 0 1 0 0,-1 0-1 0 0,1-1 0 0 0,0 1 0 0 0,0 0 0 0 0,0 0 0 0 0,0 0 0 0 0,0 0 1 0 0,0 0-1 0 0,1 0 0 0 0,-1 0 0 0 0,0-1 0 0 0,1 1 0 0 0,0-1 0 0 0,0-2 5 0 0,1 1 0 0 0,0 0 0 0 0,0-1-1 0 0,0 1 1 0 0,1 0 0 0 0,-1 0 0 0 0,1 0-1 0 0,0 1 1 0 0,0-1 0 0 0,0 1-1 0 0,0-1 1 0 0,0 1 0 0 0,0 0 0 0 0,0 0-1 0 0,1 0 1 0 0,-1 1 0 0 0,8-3 0 0 0,2 0 82 0 0,0-1 1 0 0,0 2-1 0 0,23-3 1 0 0,61 2 445 0 0,-3 0 40 0 0,-82 2-503 0 0,0 0 1 0 0,0-1-1 0 0,0 0 0 0 0,0-1 1 0 0,21-9-1 0 0,-19 6-32 0 0,-1 0 1 0 0,0-1-1 0 0,0 0 1 0 0,-1-1-1 0 0,0-1 0 0 0,0 1 1 0 0,-1-2-1 0 0,-1 0 1 0 0,1 0-1 0 0,8-13 0 0 0,-19 22-11 0 0,1 1 0 0 0,0 0 0 0 0,0-1 1 0 0,0 1-1 0 0,-1 0 0 0 0,1-1 0 0 0,-1 1 0 0 0,1-1 0 0 0,-1 1 0 0 0,0-1 0 0 0,1 1 0 0 0,-1-1 0 0 0,0 1 0 0 0,0-1 0 0 0,0 1 0 0 0,0-1 0 0 0,0 1 0 0 0,-1-1 0 0 0,1 1 0 0 0,0-1 0 0 0,-1 1 0 0 0,1-1 0 0 0,-1 1 1 0 0,1-1-1 0 0,-1 1 0 0 0,0 0 0 0 0,1-1 0 0 0,-1 1 0 0 0,0 0 0 0 0,0 0 0 0 0,0 0 0 0 0,0-1 0 0 0,0 1 0 0 0,0 0 0 0 0,-1 0 0 0 0,1 0 0 0 0,0 1 0 0 0,0-1 0 0 0,-1 0 0 0 0,1 0 0 0 0,-2 0 0 0 0,-2-1 13 0 0,0 0 0 0 0,0 0-1 0 0,-1 0 1 0 0,1 1-1 0 0,0 0 1 0 0,0 0-1 0 0,-1 0 1 0 0,1 1-1 0 0,-1 0 1 0 0,-9 0-1 0 0,6 2 11 0 0,-1 1 0 0 0,0-1 0 0 0,1 2 0 0 0,0-1-1 0 0,0 1 1 0 0,0 1 0 0 0,0-1 0 0 0,-10 9 0 0 0,-1 1-22 0 0,1 2 0 0 0,-22 21 1 0 0,40-36-30 0 0,0 0-1 0 0,1-1 1 0 0,-1 1 0 0 0,0 0 0 0 0,0-1 0 0 0,1 1-1 0 0,-1 0 1 0 0,1 0 0 0 0,-1 0 0 0 0,0 0-1 0 0,1 0 1 0 0,0-1 0 0 0,-1 1 0 0 0,1 0 0 0 0,0 0-1 0 0,-1 0 1 0 0,1 0 0 0 0,0 0 0 0 0,0 0 0 0 0,0 0-1 0 0,0 0 1 0 0,0 0 0 0 0,0 0 0 0 0,0 0-1 0 0,0 0 1 0 0,0 2 0 0 0,1-2-322 0 0,0 0 0 0 0,0 0 0 0 0,0 0 0 0 0,0 0 1 0 0,0 0-1 0 0,0 0 0 0 0,0 0 0 0 0,0-1 0 0 0,0 1 0 0 0,0 0 0 0 0,1-1 0 0 0,-1 1 1 0 0,0-1-1 0 0,1 1 0 0 0,-1-1 0 0 0,0 1 0 0 0,1-1 0 0 0,1 0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0 0 0,'0'0'14404'0'0,"7"-5"-13926"0"0,13-10-15 0 0,-1-1 0 0 0,0 0 0 0 0,-2-2 0 0 0,0 0 0 0 0,19-25 0 0 0,-34 40-260 0 0,0-1 0 0 0,0 1 1 0 0,0 1-1 0 0,0-1 0 0 0,1 0 1 0 0,4-3-1 0 0,-7 5-171 0 0,0 1 0 0 0,1 0-1 0 0,-1 0 1 0 0,1-1 0 0 0,-1 1 0 0 0,0 0-1 0 0,1 0 1 0 0,-1 0 0 0 0,0-1 0 0 0,1 1-1 0 0,-1 0 1 0 0,1 0 0 0 0,-1 0 0 0 0,1 0-1 0 0,-1 0 1 0 0,0 0 0 0 0,1 0 0 0 0,-1 0-1 0 0,1 0 1 0 0,-1 0 0 0 0,1 0 0 0 0,-1 0-1 0 0,0 0 1 0 0,1 0 0 0 0,-1 1 0 0 0,1-1-1 0 0,-1 0 1 0 0,0 0 0 0 0,1 0 0 0 0,-1 1-1 0 0,1-1 1 0 0,-1 0 0 0 0,0 0 0 0 0,1 1-1 0 0,-1-1 1 0 0,0 0 0 0 0,0 1 0 0 0,1-1-1 0 0,-1 0 1 0 0,0 1 0 0 0,0-1 0 0 0,1 0-1 0 0,-1 1 1 0 0,0-1 0 0 0,0 1 0 0 0,0-1-1 0 0,0 0 1 0 0,0 1 0 0 0,0-1 0 0 0,1 1-1 0 0,-1-1 1 0 0,0 0 0 0 0,0 1 0 0 0,0-1-1 0 0,0 1 1 0 0,0-1 0 0 0,-1 1 0 0 0,1 0-1 0 0,19 98 822 0 0,-18-96-845 0 0,0 0 0 0 0,-1 0 0 0 0,2 0 0 0 0,-1 0 0 0 0,0 0 0 0 0,1 0 0 0 0,-1 0 0 0 0,1-1 0 0 0,0 1 0 0 0,0 0 0 0 0,0-1 0 0 0,0 0 0 0 0,0 1 0 0 0,1-1 0 0 0,-1 0 0 0 0,1 0 0 0 0,5 3 0 0 0,-6-4 16 0 0,0 0 0 0 0,0-1-1 0 0,0 1 1 0 0,0 0 0 0 0,0-1 0 0 0,0 0 0 0 0,0 1-1 0 0,0-1 1 0 0,0 0 0 0 0,0 0 0 0 0,0 0 0 0 0,1 0-1 0 0,-1-1 1 0 0,0 1 0 0 0,0 0 0 0 0,0-1 0 0 0,0 0-1 0 0,0 1 1 0 0,0-1 0 0 0,0 0 0 0 0,0 0 0 0 0,0 0 0 0 0,0 0-1 0 0,-1-1 1 0 0,1 1 0 0 0,0 0 0 0 0,2-3-1 0 0,9-9 142 0 0,2 0-56 0 0,0-2 1 0 0,-1 0 0 0 0,0-1-1 0 0,13-20 1 0 0,-23 27-50 0 0,-3 8-42 0 0,0-1-1 0 0,0 1 1 0 0,0-1-1 0 0,-1 1 1 0 0,1-1-1 0 0,1 1 1 0 0,-1 0 0 0 0,0-1-1 0 0,0 1 1 0 0,2-2-1 0 0,-2 3-14 0 0,-1 0 1 0 0,0 0-1 0 0,0 0 1 0 0,0 0-1 0 0,1 0 1 0 0,-1 0-1 0 0,0 0 0 0 0,0 0 1 0 0,0 0-1 0 0,1 0 1 0 0,-1 0-1 0 0,0 0 1 0 0,0 0-1 0 0,1 0 0 0 0,-1 0 1 0 0,0 0-1 0 0,0 0 1 0 0,0 0-1 0 0,1 0 1 0 0,-1 0-1 0 0,0 0 0 0 0,0 1 1 0 0,0-1-1 0 0,1 0 1 0 0,-1 0-1 0 0,0 0 1 0 0,0 0-1 0 0,0 0 0 0 0,1 1 1 0 0,-1-1-1 0 0,0 0 1 0 0,0 0-1 0 0,0 0 1 0 0,0 1-1 0 0,0-1 0 0 0,0 0 1 0 0,0 0-1 0 0,1 0 1 0 0,-1 1-1 0 0,0-1 0 0 0,0 0 1 0 0,0 0-1 0 0,0 0 1 0 0,0 1-1 0 0,0-1 1 0 0,0 0-1 0 0,0 0 0 0 0,0 1 1 0 0,0-1-1 0 0,0 0 1 0 0,1 17 102 0 0,-1-13-56 0 0,3 28 135 0 0,-2-23-161 0 0,0 1 1 0 0,0-1 0 0 0,4 15 0 0 0,-4-22-24 0 0,0-1 0 0 0,0 0 0 0 0,0 0 1 0 0,0 1-1 0 0,0-1 0 0 0,0 0 0 0 0,0 0 1 0 0,0 0-1 0 0,1 0 0 0 0,-1 0 0 0 0,0 0 0 0 0,1-1 1 0 0,-1 1-1 0 0,0 0 0 0 0,1-1 0 0 0,-1 1 0 0 0,1-1 1 0 0,-1 1-1 0 0,1-1 0 0 0,-1 0 0 0 0,1 1 0 0 0,0-1 1 0 0,-1 0-1 0 0,1 0 0 0 0,1 0 0 0 0,2 0 6 0 0,0 0 0 0 0,-1-1 0 0 0,1 1-1 0 0,-1-1 1 0 0,1 0 0 0 0,-1 0-1 0 0,8-3 1 0 0,6-4 14 0 0,-11 3-17 0 0,1 1-1 0 0,0 1 1 0 0,0-1 0 0 0,0 1 0 0 0,0 1 0 0 0,1-1-1 0 0,-1 2 1 0 0,16-3 0 0 0,-21 5 6 0 0,1 0 0 0 0,-1 0 1 0 0,0 0-1 0 0,0 0 0 0 0,-1 1 1 0 0,1-1-1 0 0,0 1 0 0 0,0 0 1 0 0,-1-1-1 0 0,5 5 0 0 0,18 10 49 0 0,-14-12-8 0 0,1 0 0 0 0,0-1 0 0 0,-1-1 1 0 0,1 1-1 0 0,0-2 0 0 0,0 0 0 0 0,14 0 0 0 0,-19-1-44 0 0,0 0 0 0 0,0 0-1 0 0,0-1 1 0 0,0 0-1 0 0,-1 0 1 0 0,1-1 0 0 0,0 1-1 0 0,0-2 1 0 0,-1 1-1 0 0,1-1 1 0 0,-1 0-1 0 0,0 0 1 0 0,0 0 0 0 0,0-1-1 0 0,0 0 1 0 0,-1 0-1 0 0,1-1 1 0 0,8-9 0 0 0,-11 10-3 0 0,1 0 0 0 0,-1-1 0 0 0,0 0 0 0 0,0 0 0 0 0,-1 0 0 0 0,5-9 0 0 0,-7 12 0 0 0,1 0 0 0 0,-1 0 0 0 0,0-1 1 0 0,0 1-1 0 0,1 0 0 0 0,-1 0 0 0 0,-1 0 1 0 0,1 0-1 0 0,0 0 0 0 0,0 0 0 0 0,-1-1 1 0 0,1 1-1 0 0,-1 0 0 0 0,0 0 0 0 0,0 0 0 0 0,1 0 1 0 0,-1 1-1 0 0,0-1 0 0 0,-1 0 0 0 0,1 0 1 0 0,0 0-1 0 0,-2-1 0 0 0,-7-8 21 0 0,0 0-1 0 0,-1 1 1 0 0,-18-14 0 0 0,26 22-19 0 0,0-1 1 0 0,0 1-1 0 0,-1 0 0 0 0,1 0 0 0 0,-1 0 1 0 0,0 1-1 0 0,0-1 0 0 0,1 1 1 0 0,-1 0-1 0 0,0 0 0 0 0,0 0 1 0 0,0 1-1 0 0,0-1 0 0 0,0 1 1 0 0,0 0-1 0 0,0 0 0 0 0,0 1 0 0 0,-4 0 1 0 0,6 0 1 0 0,0 0 1 0 0,0 0 0 0 0,0 0 0 0 0,0 0-1 0 0,1 1 1 0 0,-1-1 0 0 0,0 1-1 0 0,1-1 1 0 0,0 1 0 0 0,-1 0 0 0 0,1-1-1 0 0,0 1 1 0 0,-2 3 0 0 0,-11 27 113 0 0,10-18-27 0 0,1-1-1 0 0,1 0 1 0 0,0 1 0 0 0,1-1 0 0 0,0 1 0 0 0,1 0 0 0 0,1-1 0 0 0,4 26-1 0 0,-3-34-66 0 0,0-1-1 0 0,0 1 1 0 0,1 0 0 0 0,-1-1-1 0 0,1 1 1 0 0,0-1-1 0 0,1 0 1 0 0,-1 0-1 0 0,1 0 1 0 0,-1 0 0 0 0,1-1-1 0 0,1 0 1 0 0,-1 1-1 0 0,6 2 1 0 0,-3-2-11 0 0,0 0 1 0 0,0 0-1 0 0,1-1 0 0 0,-1 0 1 0 0,1 0-1 0 0,0-1 0 0 0,0 0 0 0 0,13 1 1 0 0,-11-2-47 0 0,1-1 0 0 0,0-1 1 0 0,0 0-1 0 0,-1 0 0 0 0,1-1 1 0 0,0-1-1 0 0,17-6 0 0 0,5-4-521 0 0,32-18 0 0 0,-24 10-442 0 0,21-13-3077 0 0,-15 8-5900 0 0,-23 15-729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32 403 0 0 0,'0'0'12877'0'0,"0"4"-11446"0"0,0 1-1495 0 0,-1 7 2126 0 0,-9-26-147 0 0,7 5-1828 0 0,0 1-1 0 0,1 0 1 0 0,0-1 0 0 0,0 1-1 0 0,0-11 1 0 0,-1-2-49 0 0,1 5-59 0 0,1 1 1 0 0,1 0-1 0 0,0-1 0 0 0,1 1 1 0 0,1 0-1 0 0,0-1 1 0 0,1 1-1 0 0,1 0 1 0 0,0 0-1 0 0,1 1 1 0 0,7-15-1 0 0,-7 19-17 0 0,0 1 0 0 0,1-1 0 0 0,0 2 0 0 0,1-1 0 0 0,0 1 1 0 0,1 0-1 0 0,-1 0 0 0 0,1 1 0 0 0,1 0 0 0 0,15-10 0 0 0,-17 12 20 0 0,1 1 0 0 0,-1 0 0 0 0,1 1 0 0 0,0 0 1 0 0,0 0-1 0 0,0 1 0 0 0,0 0 0 0 0,1 0 0 0 0,-1 1 0 0 0,0 0 0 0 0,1 0 0 0 0,-1 1 0 0 0,1 0 0 0 0,14 3 0 0 0,-19-2 25 0 0,0 0-1 0 0,0 1 0 0 0,0 0 0 0 0,0-1 0 0 0,-1 1 0 0 0,1 1 0 0 0,-1-1 1 0 0,1 0-1 0 0,-1 1 0 0 0,0 0 0 0 0,0 0 0 0 0,0 0 0 0 0,0 0 0 0 0,-1 0 0 0 0,1 0 1 0 0,3 8-1 0 0,-2-5 112 0 0,-1 0 1 0 0,0 0-1 0 0,-1 0 0 0 0,1 1 1 0 0,-1-1-1 0 0,0 1 1 0 0,-1-1-1 0 0,1 1 0 0 0,0 12 1 0 0,-3-16-15 0 0,0 0 0 0 0,1-1 0 0 0,-1 1-1 0 0,0 0 1 0 0,0-1 0 0 0,-1 1 0 0 0,1-1 0 0 0,0 1 0 0 0,-1-1 0 0 0,1 1 0 0 0,-1-1 0 0 0,0 0 0 0 0,0 0 0 0 0,0 0 0 0 0,0 0-1 0 0,0 0 1 0 0,-1 0 0 0 0,1-1 0 0 0,-3 2 0 0 0,-8 6 85 0 0,-1-2 0 0 0,-14 7 0 0 0,26-13-192 0 0,-14 6 20 0 0,0-1 1 0 0,0 0 0 0 0,-1-1-1 0 0,0-1 1 0 0,0 0-1 0 0,0-2 1 0 0,0 0 0 0 0,-21 0-1 0 0,41-1-51 0 0,1 0-1 0 0,-1 0 1 0 0,1 0-1 0 0,-1 0 1 0 0,1 1-1 0 0,-1 0 1 0 0,0 0-1 0 0,1 0 0 0 0,-1 0 1 0 0,0 0-1 0 0,-1 0 1 0 0,6 5-1 0 0,35 39 523 0 0,-18-18-193 0 0,1-2 0 0 0,2-1 0 0 0,56 40 0 0 0,-79-61-332 0 0,0-1 0 0 0,1-1 0 0 0,-1 1 0 0 0,1-1-1 0 0,0 0 1 0 0,0 0 0 0 0,0-1 0 0 0,0 1 0 0 0,0-1 0 0 0,0-1-1 0 0,0 1 1 0 0,0-1 0 0 0,0 0 0 0 0,0 0 0 0 0,7-2-1 0 0,-8 1-585 0 0,-1 0 0 0 0,1 0 0 0 0,-1-1-1 0 0,0 1 1 0 0,1-1 0 0 0,-1 0-1 0 0,4-2 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2224 0 0,'0'0'1629'0'0,"25"-19"-1106"0"0,76-58-87 0 0,-74 52-181 0 0,-20 14-7 0 0,-2 1-19 0 0,-1 6 34 0 0,-1-1 1 0 0,0 1 0 0 0,0-1-1 0 0,-1 0 1 0 0,1 0-1 0 0,-1 0 1 0 0,2-7 0 0 0,0-23 7882 0 0,-4 35-8059 0 0,-1 0 0 0 0,1 0-1 0 0,0 0 1 0 0,-1 0 0 0 0,1 0-1 0 0,-1 0 1 0 0,1 0 0 0 0,0 0-1 0 0,-1 0 1 0 0,1 0-1 0 0,-1 0 1 0 0,1 0 0 0 0,0 0-1 0 0,-1 0 1 0 0,1 0 0 0 0,-1 1-1 0 0,1-1 1 0 0,0 0 0 0 0,-1 0-1 0 0,1 0 1 0 0,0 1-1 0 0,-1-1 1 0 0,1 0 0 0 0,0 1-1 0 0,0-1 1 0 0,-1 0 0 0 0,1 0-1 0 0,0 1 1 0 0,-1 0 0 0 0,-19 51 54 0 0,17-42-115 0 0,0 0 1 0 0,1 1-1 0 0,1-1 1 0 0,0 1-1 0 0,0-1 0 0 0,1 1 1 0 0,1 14-1 0 0,0 2 18 0 0,-1-24-41 0 0,0-1 0 0 0,0 1 0 0 0,0 0 1 0 0,1-1-1 0 0,-1 1 0 0 0,1 0 1 0 0,0-1-1 0 0,-1 1 0 0 0,1 0 0 0 0,0-1 1 0 0,1 1-1 0 0,-1-1 0 0 0,0 0 0 0 0,1 1 1 0 0,-1-1-1 0 0,1 0 0 0 0,3 4 0 0 0,-3-5 7 0 0,-1 0 0 0 0,1 0 0 0 0,0 0 0 0 0,0 0 0 0 0,0 0 0 0 0,-1-1 0 0 0,1 1 0 0 0,0-1 0 0 0,0 1 0 0 0,0-1 0 0 0,0 1 0 0 0,0-1 0 0 0,0 0 0 0 0,0 0 0 0 0,0 0 0 0 0,0 0 0 0 0,0-1 0 0 0,0 1 0 0 0,0 0 0 0 0,0-1 0 0 0,0 1 0 0 0,0-1 0 0 0,0 0 0 0 0,-1 0 0 0 0,4-1 0 0 0,11-7 33 0 0,-1-1-1 0 0,1-1 0 0 0,-1-1 0 0 0,-1 0 0 0 0,-1 0 1 0 0,21-24-1 0 0,-10 10 44 0 0,17-31 2012 0 0,-41 83-1512 0 0,-1 31-266 0 0,3 65-171 0 0,-2-120-147 0 0,0 1 1 0 0,0-1-1 0 0,0 0 1 0 0,1 1 0 0 0,-1-1-1 0 0,1 0 1 0 0,0 0-1 0 0,0 0 1 0 0,-1 0 0 0 0,1 0-1 0 0,1 0 1 0 0,-1 0-1 0 0,0 0 1 0 0,0 0 0 0 0,1 0-1 0 0,-1 0 1 0 0,3 1 0 0 0,-2-2-1 0 0,-1 0 0 0 0,1 0 1 0 0,0 0-1 0 0,-1 0 1 0 0,1-1-1 0 0,0 1 1 0 0,0-1-1 0 0,-1 1 1 0 0,1-1-1 0 0,0 0 1 0 0,0 0-1 0 0,0 0 1 0 0,0 0-1 0 0,0 0 0 0 0,-1 0 1 0 0,5-1-1 0 0,3-2 9 0 0,1 0 0 0 0,0-1 0 0 0,-1 0-1 0 0,1 0 1 0 0,-1-1 0 0 0,9-7 0 0 0,7-5 24 0 0,-1-2 1 0 0,31-30-1 0 0,-48 44-22 0 0,-6 5 1 0 0,0-1 0 0 0,0 1 0 0 0,-1-1 0 0 0,1 1 0 0 0,0-1 0 0 0,0 1 0 0 0,0-1 0 0 0,-1 1 0 0 0,1-1 0 0 0,0 0-1 0 0,-1 0 1 0 0,1 1 0 0 0,-1-1 0 0 0,1 0 0 0 0,-1 0 0 0 0,1 0 0 0 0,-1 1 0 0 0,1-1 0 0 0,-1 0 0 0 0,0 0 0 0 0,1-1 368 0 0,-1 28-108 0 0,0-18-218 0 0,-1-6-75 0 0,1 0 1 0 0,0 0-1 0 0,0-1 0 0 0,0 1 1 0 0,0 0-1 0 0,1 0 0 0 0,-1-1 1 0 0,0 1-1 0 0,1 0 0 0 0,0 3 1 0 0,0-5-7 0 0,0 1 0 0 0,0 0 0 0 0,0-1 0 0 0,0 1 0 0 0,-1-1 0 0 0,1 1 0 0 0,0-1 0 0 0,0 0 0 0 0,0 1 0 0 0,0-1 0 0 0,0 0 0 0 0,0 0 0 0 0,0 1 0 0 0,0-1 0 0 0,0 0 0 0 0,0 0 0 0 0,0 0 0 0 0,1 0 0 0 0,-1 0 0 0 0,0-1 0 0 0,1 1 0 0 0,1-1-75 0 0,0 1 0 0 0,0-1 0 0 0,0 0 0 0 0,0 0 0 0 0,0 0 0 0 0,0 0 0 0 0,0-1 0 0 0,0 1-1 0 0,-1-1 1 0 0,1 0 0 0 0,3-3 0 0 0,27-28-3004 0 0,-22 22 941 0 0,8-10-2448 0 0,-6 6-2045 0 0,1 4 1210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2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19396 0 0,'0'0'688'0'0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1176 0 0,'0'0'17369'0'0,"-4"27"-17119"0"0,-16 87-61 0 0,5 4 197 0 0,15-98-257 0 0,1 1-1 0 0,5 31 1 0 0,-4-39-51 0 0,2-1 0 0 0,0 1-1 0 0,0 0 1 0 0,1-1 0 0 0,1 0 0 0 0,0 0-1 0 0,1-1 1 0 0,0 0 0 0 0,13 16 0 0 0,-19-24 759 0 0,-6-4-494 0 0,-9-10-88 0 0,12 9-255 0 0,1-1-1 0 0,-1 0 1 0 0,1 0 0 0 0,-1 0 0 0 0,1 0 0 0 0,0 0 0 0 0,0 0 0 0 0,0 0 0 0 0,1 0-1 0 0,-1-1 1 0 0,1 1 0 0 0,0 0 0 0 0,0 0 0 0 0,0-1 0 0 0,0 1 0 0 0,0 0-1 0 0,1 0 1 0 0,-1-1 0 0 0,1 1 0 0 0,0 0 0 0 0,0 0 0 0 0,0 0 0 0 0,0 0 0 0 0,1 0-1 0 0,-1 0 1 0 0,1 1 0 0 0,3-6 0 0 0,2-1-6 0 0,0 0-1 0 0,0 0 0 0 0,1 0 1 0 0,0 1-1 0 0,1 0 1 0 0,13-9-1 0 0,-20 15 9 0 0,1 0 0 0 0,0 0 0 0 0,0 0-1 0 0,0 1 1 0 0,0-1 0 0 0,0 1-1 0 0,0 0 1 0 0,0 0 0 0 0,0 0 0 0 0,1 0-1 0 0,-1 0 1 0 0,0 1 0 0 0,1-1-1 0 0,-1 1 1 0 0,0 0 0 0 0,1 0 0 0 0,-1 0-1 0 0,0 1 1 0 0,7 1 0 0 0,-4 0 2 0 0,0 1 1 0 0,0 0-1 0 0,-1 0 0 0 0,1 0 1 0 0,-1 1-1 0 0,0-1 1 0 0,0 1-1 0 0,0 1 1 0 0,5 5-1 0 0,1 0 12 0 0,-1 1 0 0 0,0 1 0 0 0,0 0-1 0 0,-1 0 1 0 0,-1 1 0 0 0,0 0 0 0 0,-1 0 0 0 0,9 23 0 0 0,-15-33-5 0 0,0-1 1 0 0,0 1 0 0 0,-1 0 0 0 0,1 0-1 0 0,-1 0 1 0 0,0 0 0 0 0,0 0 0 0 0,0 0-1 0 0,0 0 1 0 0,-1 0 0 0 0,1 0 0 0 0,-1 0-1 0 0,1 0 1 0 0,-1 0 0 0 0,0 0 0 0 0,0-1-1 0 0,-1 1 1 0 0,1 0 0 0 0,-1 0 0 0 0,1-1-1 0 0,-1 1 1 0 0,0-1 0 0 0,0 0-1 0 0,-3 4 1 0 0,-3 1-6 0 0,-1-1-1 0 0,0 0 1 0 0,0 0-1 0 0,0-1 1 0 0,-17 7-1 0 0,4-2-9 0 0,-1-1 0 0 0,0-2 0 0 0,0 0 0 0 0,0-2 0 0 0,-1 0 0 0 0,0-2 0 0 0,0-1-1 0 0,0 0 1 0 0,-28-3 0 0 0,51 1-7 0 0,0 0 0 0 0,0 0 0 0 0,0 0 0 0 0,0 0 0 0 0,0 0 0 0 0,0 0 0 0 0,0 0-1 0 0,-1 0 1 0 0,1-1 0 0 0,0 1 0 0 0,0 0 0 0 0,0-1 0 0 0,1 1 0 0 0,-1-1 0 0 0,0 1 0 0 0,0-1 0 0 0,0 0 0 0 0,0 1 0 0 0,0-1 0 0 0,0 0-1 0 0,1 0 1 0 0,-1 1 0 0 0,0-1 0 0 0,1 0 0 0 0,-1 0 0 0 0,1 0 0 0 0,-1 0 0 0 0,1 0 0 0 0,-1 0 0 0 0,1 0 0 0 0,-1 0 0 0 0,1 0-1 0 0,0 0 1 0 0,-1-1 0 0 0,2 0-36 0 0,-1 0-1 0 0,0 1 1 0 0,1-1 0 0 0,-1 0-1 0 0,1 1 1 0 0,-1-1-1 0 0,1 0 1 0 0,0 1-1 0 0,-1-1 1 0 0,1 1-1 0 0,0-1 1 0 0,0 1-1 0 0,0 0 1 0 0,1-1 0 0 0,-1 1-1 0 0,0 0 1 0 0,0 0-1 0 0,1 0 1 0 0,-1 0-1 0 0,3-2 1 0 0,5-2-302 0 0,0 0 0 0 0,0 1 0 0 0,1 0 0 0 0,0 0 1 0 0,0 1-1 0 0,0 1 0 0 0,17-3 0 0 0,75-1-4450 0 0,-28 3 1508 0 0,-42 0 2545 0 0,103-6 1732 0 0,-132 10-666 0 0,0-1 0 0 0,0 1 0 0 0,0 0 0 0 0,0 0 1 0 0,0 1-1 0 0,0-1 0 0 0,-1 1 0 0 0,1-1 0 0 0,-1 1 0 0 0,1 0 0 0 0,-1 0 0 0 0,1 0 1 0 0,-1 0-1 0 0,0 0 0 0 0,4 5 0 0 0,-4-4-183 0 0,0 0 1 0 0,1 0-1 0 0,0-1 1 0 0,0 1-1 0 0,0-1 0 0 0,0 0 1 0 0,0 0-1 0 0,0 0 1 0 0,6 3-1 0 0,-4-4-89 0 0,-1 0-1 0 0,1-1 1 0 0,-1 1-1 0 0,1-1 1 0 0,-1 0-1 0 0,1 0 1 0 0,0-1 0 0 0,-1 0-1 0 0,1 1 1 0 0,-1-1-1 0 0,1-1 1 0 0,-1 1 0 0 0,0-1-1 0 0,0 1 1 0 0,1-1-1 0 0,-1 0 1 0 0,0-1-1 0 0,0 1 1 0 0,-1-1 0 0 0,1 0-1 0 0,-1 0 1 0 0,1 0-1 0 0,-1 0 1 0 0,0-1 0 0 0,3-3-1 0 0,-1 1-53 0 0,0-1-1 0 0,-1 0 1 0 0,1 0-1 0 0,-1 0 0 0 0,-1 0 1 0 0,1-1-1 0 0,-1 0 1 0 0,-1 1-1 0 0,1-1 1 0 0,-2 0-1 0 0,1 0 1 0 0,-1 0-1 0 0,1-11 1 0 0,-2 12 26 0 0,-1 0 1 0 0,0 0-1 0 0,0 0 1 0 0,-1 0-1 0 0,1 0 1 0 0,-1 0-1 0 0,-1 0 1 0 0,0 0-1 0 0,1 1 1 0 0,-2 0 0 0 0,-5-9-1 0 0,6 10 122 0 0,0 1-1 0 0,0 0 1 0 0,-1-1-1 0 0,0 1 1 0 0,0 1-1 0 0,0-1 1 0 0,0 1-1 0 0,-1-1 1 0 0,0 1-1 0 0,1 0 1 0 0,-1 1 0 0 0,0-1-1 0 0,0 1 1 0 0,0 0-1 0 0,-10-2 1 0 0,15 4-106 0 0,-1 0 1 0 0,1 0-1 0 0,-1 0 1 0 0,0 0 0 0 0,1 0-1 0 0,-1 0 1 0 0,1 0-1 0 0,-1 0 1 0 0,1 1-1 0 0,-1-1 1 0 0,0 0-1 0 0,1 0 1 0 0,-1 1 0 0 0,1-1-1 0 0,-1 0 1 0 0,1 0-1 0 0,-1 1 1 0 0,1-1-1 0 0,0 1 1 0 0,-1-1-1 0 0,1 0 1 0 0,-1 1 0 0 0,1-1-1 0 0,0 1 1 0 0,-1-1-1 0 0,1 1 1 0 0,0-1-1 0 0,0 1 1 0 0,-1 0-1 0 0,1-1 1 0 0,0 1 0 0 0,0-1-1 0 0,0 1 1 0 0,0-1-1 0 0,-1 1 1 0 0,1 0-1 0 0,0-1 1 0 0,0 1-1 0 0,0-1 1 0 0,1 2 0 0 0,-1 32 3 0 0,0-22 110 0 0,0 0-103 0 0,0-1-1 0 0,1 0 0 0 0,0 1 1 0 0,0-1-1 0 0,1 0 0 0 0,1 0 1 0 0,0 0-1 0 0,0 0 0 0 0,1-1 1 0 0,0 1-1 0 0,1-1 0 0 0,1 0 1 0 0,-1 0-1 0 0,1-1 0 0 0,1 1 1 0 0,0-1-1 0 0,0-1 0 0 0,12 12 1 0 0,-14-16-36 0 0,0 1 0 0 0,0-1 0 0 0,1-1 0 0 0,-1 1 0 0 0,1-1 0 0 0,0 1 0 0 0,0-2 0 0 0,0 1 0 0 0,0-1 0 0 0,0 1 0 0 0,1-2 0 0 0,-1 1 0 0 0,1-1 0 0 0,-1 0 0 0 0,1 0 0 0 0,-1-1 0 0 0,1 0 0 0 0,0 0 0 0 0,-1-1 0 0 0,1 1 0 0 0,-1-1 0 0 0,1-1 0 0 0,9-3 0 0 0,0-1 8 0 0,-1-1 0 0 0,1-1 0 0 0,-2 0 0 0 0,1-2 0 0 0,-1 1 0 0 0,0-2 1 0 0,-1 1-1 0 0,17-20 0 0 0,-20 20-8 0 0,-2 0-1 0 0,1-1 1 0 0,-2 1 0 0 0,1-1 0 0 0,-1-1-1 0 0,-1 0 1 0 0,0 0 0 0 0,-1 0 0 0 0,0 0 0 0 0,-1-1-1 0 0,4-19 1 0 0,-4 9 28 0 0,-1 11 23 0 0,-2-1 0 0 0,2-17 0 0 0,1 0 331 0 0,-4 29-301 0 0,5 1-65 0 0,1 1 0 0 0,-1-1 0 0 0,1 1 1 0 0,-1 0-1 0 0,0 0 0 0 0,1 1 0 0 0,-1-1 0 0 0,0 1 1 0 0,9 5-1 0 0,-12-6-19 0 0,6 3 10 0 0,0 0 0 0 0,0 1 0 0 0,0 0 0 0 0,-1 1 1 0 0,0-1-1 0 0,0 1 0 0 0,12 14 0 0 0,-4-2-6 0 0,23 38-1 0 0,-33-45 5 0 0,0 0 1 0 0,0-1-1 0 0,3 16 1 0 0,1 0 26 0 0,-6-19-25 0 0,-1 1 0 0 0,0 0 0 0 0,0 0-1 0 0,-1 0 1 0 0,0-1 0 0 0,0 1 0 0 0,-1 0 0 0 0,0 0 0 0 0,-1 9 0 0 0,1-14-18 0 0,-1-1 1 0 0,0 0 0 0 0,0 0 0 0 0,0 1-1 0 0,0-1 1 0 0,-1 0 0 0 0,1 0 0 0 0,0 0-1 0 0,-1 0 1 0 0,0 0 0 0 0,1-1 0 0 0,-1 1-1 0 0,0 0 1 0 0,0-1 0 0 0,0 1 0 0 0,0-1-1 0 0,0 0 1 0 0,0 0 0 0 0,0 1 0 0 0,-3-1-1 0 0,-2 3 1 0 0,0-1-1 0 0,-1-1 0 0 0,0 0 1 0 0,-13 3-1 0 0,19-5 0 0 0,-41 4-44 0 0,41-4 41 0 0,0 0 0 0 0,1 0 0 0 0,-1 0 0 0 0,0 0 1 0 0,1 0-1 0 0,-1 0 0 0 0,0-1 0 0 0,0 1 0 0 0,1-1 0 0 0,-1 1 1 0 0,1-1-1 0 0,-1 1 0 0 0,0-1 0 0 0,1 0 0 0 0,-1 0 0 0 0,1 0 0 0 0,0 0 1 0 0,-1 0-1 0 0,1 0 0 0 0,-2-2 0 0 0,3 3 0 0 0,0-1 0 0 0,0 1 0 0 0,0-1 0 0 0,0 1 0 0 0,0 0 0 0 0,0-1 0 0 0,0 1 0 0 0,1 0 0 0 0,-1-1 0 0 0,0 1 0 0 0,0 0 0 0 0,0-1 0 0 0,1 1 0 0 0,-1 0 0 0 0,0-1 0 0 0,0 1 0 0 0,1 0 0 0 0,-1 0 0 0 0,0-1 0 0 0,1 1 0 0 0,-1 0 0 0 0,0 0 0 0 0,1 0 0 0 0,-1-1 0 0 0,0 1 0 0 0,1 0 0 0 0,-1 0 0 0 0,0 0 0 0 0,1 0 0 0 0,-1 0 0 0 0,0 0 0 0 0,1 0 0 0 0,-1 0 0 0 0,1 0 0 0 0,0 0 0 0 0,18-4 33 0 0,-17 4-27 0 0,24-8 32 0 0,-1 0-1 0 0,-1-1 0 0 0,1-2 0 0 0,27-16 1 0 0,1 0-24 0 0,-27 15-36 0 0,31-15-8 0 0,-52 24 33 0 0,0 0 0 0 0,0 0 1 0 0,0 0-1 0 0,-1-1 0 0 0,0 0 0 0 0,0 0 1 0 0,0 0-1 0 0,4-5 0 0 0,-7 8 4 0 0,-1 1 0 0 0,1-1 1 0 0,-1 1-1 0 0,1 0 0 0 0,-1-1 0 0 0,0 1 0 0 0,1-1 1 0 0,-1 1-1 0 0,0-1 0 0 0,1 1 0 0 0,-1-1 0 0 0,0 1 0 0 0,0-1 1 0 0,0 0-1 0 0,1 1 0 0 0,-1-1 0 0 0,0 1 0 0 0,0-1 1 0 0,0 0-1 0 0,0 1 0 0 0,0-1 0 0 0,0 1 0 0 0,0-1 1 0 0,0 0-1 0 0,0 1 0 0 0,0-1 0 0 0,0 1 0 0 0,-1-1 0 0 0,1 1 1 0 0,0-1-1 0 0,0 0 0 0 0,-1 1 0 0 0,1-1 0 0 0,0 1 1 0 0,0-1-1 0 0,-1 1 0 0 0,1-1 0 0 0,-1 1 0 0 0,1 0 1 0 0,0-1-1 0 0,-1 1 0 0 0,1-1 0 0 0,-1 1 0 0 0,1 0 0 0 0,-1-1 1 0 0,1 1-1 0 0,-1 0 0 0 0,0 0 0 0 0,1-1 0 0 0,-1 1 1 0 0,1 0-1 0 0,-1 0 0 0 0,1 0 0 0 0,-2 0 0 0 0,-1-1 21 0 0,0 1 0 0 0,0 0 0 0 0,1 0 0 0 0,-1 0-1 0 0,0 0 1 0 0,0 0 0 0 0,0 1 0 0 0,0-1 0 0 0,1 1 0 0 0,-1 0-1 0 0,-3 1 1 0 0,-3 4 97 0 0,0-1 1 0 0,1 1-1 0 0,-1 1 0 0 0,1 0 0 0 0,1 0 0 0 0,-1 1 0 0 0,-8 11 1 0 0,16-19-123 0 0,-1 1 1 0 0,0 0 0 0 0,1-1-1 0 0,-1 1 1 0 0,1 0-1 0 0,-1-1 1 0 0,1 1 0 0 0,-1 0-1 0 0,1 0 1 0 0,0 0 0 0 0,-1 0-1 0 0,1-1 1 0 0,0 1-1 0 0,-1 0 1 0 0,1 0 0 0 0,0 0-1 0 0,0 0 1 0 0,0 0-1 0 0,0 0 1 0 0,0 0 0 0 0,0-1-1 0 0,0 1 1 0 0,0 0 0 0 0,0 0-1 0 0,1 0 1 0 0,-1 0-1 0 0,0 0 1 0 0,1 1 0 0 0,1-1-16 0 0,-1 0 0 0 0,0 0 0 0 0,0 0 0 0 0,1 0 1 0 0,-1-1-1 0 0,0 1 0 0 0,1 0 0 0 0,-1-1 0 0 0,1 1 1 0 0,-1-1-1 0 0,1 0 0 0 0,-1 1 0 0 0,1-1 0 0 0,-1 0 1 0 0,3 0-1 0 0,6 0-745 0 0,1 0 0 0 0,-1-1-1 0 0,17-3 1 0 0,-3-3-5620 0 0,-7 0-5673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79 115 0 0 0,'0'0'15293'0'0,"-12"16"-14661"0"0,-35 48-131 0 0,45-61-444 0 0,-1 1-1 0 0,1 0 1 0 0,0-1-1 0 0,0 1 1 0 0,0 0-1 0 0,1 0 1 0 0,-1 0-1 0 0,1 0 1 0 0,0 1-1 0 0,-1 6 1 0 0,2-7-29 0 0,1-1-1 0 0,-1 0 1 0 0,0 1 0 0 0,1-1-1 0 0,0 0 1 0 0,0 1 0 0 0,0-1-1 0 0,3 5 1 0 0,-3-5 9 0 0,1-1-1 0 0,-1 1 1 0 0,1-1-1 0 0,0 1 1 0 0,0-1-1 0 0,0 0 1 0 0,1 0-1 0 0,-1 0 1 0 0,0 0-1 0 0,1 0 1 0 0,-1 0-1 0 0,1-1 1 0 0,0 1-1 0 0,-1-1 1 0 0,1 1-1 0 0,0-1 1 0 0,0 0-1 0 0,0-1 1 0 0,0 1-1 0 0,0 0 1 0 0,0-1-1 0 0,0 1 1 0 0,5-1-1 0 0,-1 0 34 0 0,-1 0 1 0 0,1 0-1 0 0,-1-1 0 0 0,1 1 1 0 0,0-2-1 0 0,-1 1 0 0 0,0-1 1 0 0,1 0-1 0 0,-1 0 0 0 0,7-4 1 0 0,6-4 7 0 0,-1-1 1 0 0,0-1 0 0 0,0 0-1 0 0,-1-2 1 0 0,-1 0 0 0 0,0 0 0 0 0,-1-2-1 0 0,18-24 1 0 0,-31 36-39 0 0,1 0 1 0 0,-2-1-1 0 0,1 1 0 0 0,0-1 0 0 0,-1 1 1 0 0,0-1-1 0 0,0 0 0 0 0,0 1 1 0 0,-1-1-1 0 0,0 0 0 0 0,1 0 1 0 0,-2 1-1 0 0,1-1 0 0 0,0 0 1 0 0,-1 1-1 0 0,0-1 0 0 0,0 0 1 0 0,-1 1-1 0 0,1-1 0 0 0,-1 1 1 0 0,0-1-1 0 0,0 1 0 0 0,0 0 0 0 0,-1 0 1 0 0,-3-5-1 0 0,2 5 22 0 0,-1 0-1 0 0,0 1 1 0 0,0-1 0 0 0,0 1-1 0 0,0 0 1 0 0,0 1 0 0 0,-1-1-1 0 0,1 1 1 0 0,-1 0 0 0 0,0 0-1 0 0,1 1 1 0 0,-1-1 0 0 0,0 1-1 0 0,0 1 1 0 0,0-1-1 0 0,0 1 1 0 0,0 0 0 0 0,0 0-1 0 0,0 1 1 0 0,0 0 0 0 0,-11 3-1 0 0,10-2 63 0 0,0 0-1 0 0,1 1 0 0 0,-1 0 0 0 0,0 0 0 0 0,1 0 1 0 0,0 1-1 0 0,-1 0 0 0 0,1 1 0 0 0,1-1 0 0 0,-1 1 1 0 0,1 0-1 0 0,0 0 0 0 0,0 1 0 0 0,0-1 1 0 0,1 1-1 0 0,0 0 0 0 0,-5 10 0 0 0,5-8-34 0 0,0 0 0 0 0,1 0 0 0 0,0 0 0 0 0,1 0 0 0 0,-1 1 0 0 0,1-1 0 0 0,1 1 0 0 0,0 0 0 0 0,0-1 0 0 0,1 1 0 0 0,0 0-1 0 0,0 0 1 0 0,1-1 0 0 0,0 1 0 0 0,1-1 0 0 0,0 1 0 0 0,0-1 0 0 0,1 1 0 0 0,0-1 0 0 0,0 0 0 0 0,1 0 0 0 0,0 0 0 0 0,1-1 0 0 0,-1 0 0 0 0,11 13 0 0 0,-3-8 32 0 0,0-1 1 0 0,0-1 0 0 0,1 0 0 0 0,0-1-1 0 0,1 0 1 0 0,0-1 0 0 0,0 0-1 0 0,1-2 1 0 0,0 1 0 0 0,0-2 0 0 0,0 0-1 0 0,1-1 1 0 0,0 0 0 0 0,23 2-1 0 0,-17-4-450 0 0,-1-2 1 0 0,1 0-1 0 0,-1-1 0 0 0,25-4 0 0 0,-21 0-1835 0 0,-1-1 0 0 0,1-1 0 0 0,28-12 0 0 0,-26 7-10086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281 292 0 0 0,'0'0'15066'0'0,"17"-12"-14370"0"0,49-37-163 0 0,-60 45-382 0 0,-1 0-1 0 0,0 0 0 0 0,0 0 0 0 0,0-1 1 0 0,7-9-1 0 0,-6 6 106 0 0,1-1 325 0 0,-1 0 1 0 0,0 0-1 0 0,-1-1 0 0 0,0 1 0 0 0,6-19 0 0 0,-10 21-295 0 0,0 1 0 0 0,0 0 1 0 0,0-1-1 0 0,-1 1 0 0 0,-1-13 0 0 0,1 15-179 0 0,0 1 0 0 0,-1-1 0 0 0,0 1 0 0 0,1-1 0 0 0,-1 1 0 0 0,0 0 1 0 0,-1-1-1 0 0,1 1 0 0 0,-1 0 0 0 0,1 0 0 0 0,-5-6 0 0 0,4 7-84 0 0,1 1-1 0 0,-1-1 0 0 0,0 1 1 0 0,0-1-1 0 0,0 1 0 0 0,0 0 1 0 0,-1 0-1 0 0,1 0 0 0 0,0 0 0 0 0,0 0 1 0 0,-1 0-1 0 0,1 1 0 0 0,0-1 1 0 0,-1 1-1 0 0,1-1 0 0 0,-1 1 1 0 0,1 0-1 0 0,0 0 0 0 0,-1 0 0 0 0,1 1 1 0 0,-1-1-1 0 0,1 0 0 0 0,0 1 1 0 0,-5 1-1 0 0,-3 2 7 0 0,0 0 0 0 0,1 0 1 0 0,0 1-1 0 0,-11 8 0 0 0,20-13-28 0 0,-28 19 124 0 0,2 2 1 0 0,1 1 0 0 0,-33 37-1 0 0,3-3 81 0 0,40-42-142 0 0,2 1-1 0 0,0 0 1 0 0,0 0 0 0 0,2 1 0 0 0,-18 32 0 0 0,24-38-25 0 0,0 1 0 0 0,1 0 0 0 0,0 0 0 0 0,1 0 0 0 0,0 0 0 0 0,1 0 0 0 0,0 1 0 0 0,0 0 0 0 0,2-1 0 0 0,-1 1 0 0 0,2 13 0 0 0,0-20-28 0 0,-1 0 0 0 0,1 0 0 0 0,0 0 0 0 0,0 0 1 0 0,1-1-1 0 0,0 1 0 0 0,-1 0 0 0 0,2-1 1 0 0,-1 1-1 0 0,0-1 0 0 0,1 0 0 0 0,0 1 0 0 0,0-1 1 0 0,0-1-1 0 0,1 1 0 0 0,4 4 0 0 0,-3-5 3 0 0,0 1-1 0 0,0-1 0 0 0,0 0 0 0 0,1 0 0 0 0,-1-1 0 0 0,1 0 0 0 0,-1 0 0 0 0,1 0 1 0 0,0-1-1 0 0,0 0 0 0 0,0 0 0 0 0,11 1 0 0 0,2-2 148 0 0,-1-1 1 0 0,0-1-1 0 0,0 0 1 0 0,0-1-1 0 0,31-10 1 0 0,31-15-2061 0 0,-28 6-5452 0 0,-40 17 4375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19132 0 0,'0'0'6626'0'0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3001 0 0,'0'0'17459'0'0,"1"25"-16724"0"0,-1 84-79 0 0,0-97-486 0 0,-1 0 0 0 0,-1 0 0 0 0,-4 18 0 0 0,1-1 243 0 0,0 15 174 0 0,0-9-93 0 0,2 1 1 0 0,2-1-1 0 0,3 44 0 0 0,8-39-609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11674 0 0,'0'0'7641'0'0,"30"-11"-7322"0"0,89-31-93 0 0,-113 40-195 0 0,0-1 0 0 0,0 1 0 0 0,0 0 0 0 0,0 1 0 0 0,1-1 0 0 0,-1 1 0 0 0,8 0 0 0 0,-2 1 29 0 0,79-3 299 0 0,-62 3-586 0 0,-28 0 124 0 0,0 0 1 0 0,0 0-1 0 0,-1 0 0 0 0,1 0 0 0 0,0 0 0 0 0,0 0 0 0 0,0 0 0 0 0,-1 1 0 0 0,1-1 0 0 0,0 0 0 0 0,0 0 1 0 0,-1 1-1 0 0,1-1 0 0 0,0 0 0 0 0,-1 1 0 0 0,1-1 0 0 0,0 1 0 0 0,-1-1 0 0 0,1 1 0 0 0,0-1 0 0 0,-1 1 0 0 0,1-1 1 0 0,0 2-1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8690 0 0,'0'0'9116'0'0,"28"0"-8777"0"0,87 1-63 0 0,8-4-31 0 0,-90 1-3891 0 0,8 1-6502 0 0,-31 1 5276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13451 0 0,'0'0'14235'0'0,"-7"19"-14211"0"0,-2 3-38 0 0,2-6-75 0 0,2 0 0 0 0,-7 25 1 0 0,12-55-5968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0 0 0,'0'0'9398'0'0,"0"0"-9370"0"0,0 0 0 0 0,0-1-1 0 0,0 1 1 0 0,-1 0 0 0 0,1 0 0 0 0,0 0-1 0 0,0 0 1 0 0,0 0 0 0 0,0 0 0 0 0,0 0 0 0 0,0 0-1 0 0,0 0 1 0 0,0 0 0 0 0,0 0 0 0 0,0 0 0 0 0,0 0-1 0 0,0 0 1 0 0,0 0 0 0 0,0 0 0 0 0,-1 0-1 0 0,1 0 1 0 0,0 0 0 0 0,0-1 0 0 0,0 1 0 0 0,0 0-1 0 0,0 0 1 0 0,0 0 0 0 0,0 0 0 0 0,0 0 0 0 0,0 0-1 0 0,0 0 1 0 0,-1 1 0 0 0,1-1 0 0 0,0 0-1 0 0,0 0 1 0 0,0 0 0 0 0,0 0 0 0 0,0 0 0 0 0,0 0-1 0 0,0 0 1 0 0,0 0 0 0 0,0 0 0 0 0,0 0-1 0 0,0 0 1 0 0,0 0 0 0 0,-1 0 0 0 0,1 0 0 0 0,0 0-1 0 0,0 0 1 0 0,0 0 0 0 0,0 0 0 0 0,0 0 0 0 0,0 1-1 0 0,0-1 1 0 0,0 0 0 0 0,0 0 0 0 0,0 0-1 0 0,0 0 1 0 0,0 0 0 0 0,4 85 3230 0 0,4 57-1442 0 0,9-47-610 0 0,-7 117 123 0 0,-9-140-4388 0 0,2-110-6833 0 0,-2 28 4169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75 0 0 0,'0'0'14540'0'0,"1"-12"-13361"0"0,-1-36-268 0 0,0 47-875 0 0,0 1 0 0 0,-1-1-1 0 0,1 0 1 0 0,0 0 0 0 0,-1 1-1 0 0,1-1 1 0 0,-1 0 0 0 0,1 0-1 0 0,0 1 1 0 0,-1-1-1 0 0,0 1 1 0 0,1-1 0 0 0,-1 0-1 0 0,1 1 1 0 0,-1-1 0 0 0,0 1-1 0 0,1-1 1 0 0,-1 1 0 0 0,0 0-1 0 0,0-1 1 0 0,1 1 0 0 0,-1 0-1 0 0,0-1 1 0 0,0 1 0 0 0,1 0-1 0 0,-1 0 1 0 0,0 0 0 0 0,0 0-1 0 0,0 0 1 0 0,1 0 0 0 0,-1 0-1 0 0,0 0 1 0 0,0 0 0 0 0,0 0-1 0 0,1 0 1 0 0,-1 0 0 0 0,-2 1-1 0 0,-28 10 617 0 0,13-2-276 0 0,1 2 0 0 0,0 0 0 0 0,1 1 0 0 0,1 1 0 0 0,0 0 0 0 0,-25 28 0 0 0,3 5 675 0 0,-33 51-1 0 0,68-95-1038 0 0,1 0 0 0 0,-1 0 0 0 0,1 1-1 0 0,0-1 1 0 0,0 0 0 0 0,0 1 0 0 0,0-1-1 0 0,0 0 1 0 0,0 1 0 0 0,0-1 0 0 0,1 1-1 0 0,0-1 1 0 0,-1 1 0 0 0,1-1-1 0 0,0 1 1 0 0,0-1 0 0 0,0 1 0 0 0,0 0-1 0 0,1-1 1 0 0,-1 1 0 0 0,1-1 0 0 0,0 0-1 0 0,-1 1 1 0 0,1-1 0 0 0,0 1 0 0 0,0-1-1 0 0,1 0 1 0 0,0 3 0 0 0,1-2 0 0 0,0 0 0 0 0,1 0 0 0 0,-1 0 0 0 0,0 0 0 0 0,1 0 0 0 0,0-1 0 0 0,-1 1 0 0 0,1-1 0 0 0,0 0 0 0 0,0 0 1 0 0,0-1-1 0 0,1 1 0 0 0,-1-1 0 0 0,9 2 0 0 0,12 0-15 0 0,0 0 1 0 0,1-2 0 0 0,-1 0-1 0 0,1-2 1 0 0,-1-1-1 0 0,1-1 1 0 0,-1-1 0 0 0,0-1-1 0 0,46-16 1 0 0,-12-1-1917 0 0,-39 14-1046 0 0,-6 3-7113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73 0 0 0,'-8'7'5230'0'0,"-3"-14"-2508"0"0,-4-3-797 0 0,12 7-1284 0 0,-1 0 0 0 0,0 0 1 0 0,0 1-1 0 0,0-1 0 0 0,0 1 0 0 0,-1 0 0 0 0,1 0 0 0 0,-1 0 0 0 0,1 1 0 0 0,-1 0 0 0 0,-6-2 0 0 0,11 3-634 0 0,0 0-1 0 0,0 0 0 0 0,0 0 0 0 0,0 0 1 0 0,0 0-1 0 0,0 0 0 0 0,0 0 1 0 0,0 0-1 0 0,0-1 0 0 0,0 1 0 0 0,0 0 1 0 0,0 0-1 0 0,0 0 0 0 0,0 0 0 0 0,0 0 1 0 0,0 0-1 0 0,0 0 0 0 0,0 0 1 0 0,0 0-1 0 0,0 0 0 0 0,0-1 0 0 0,0 1 1 0 0,0 0-1 0 0,0 0 0 0 0,0 0 0 0 0,-1 0 1 0 0,12-2-246 0 0,56 5 355 0 0,-50-1-101 0 0,0 0 0 0 0,0-2 0 0 0,0 0 0 0 0,0-1 1 0 0,26-5-1 0 0,86-24 230 0 0,-127 30-243 0 0,-1-1 0 0 0,1 1-1 0 0,-1 0 1 0 0,1 0 0 0 0,-1 0-1 0 0,1 0 1 0 0,-1 0 0 0 0,0 0-1 0 0,1 0 1 0 0,-1 1 0 0 0,2-1-1 0 0,-1 5 255 0 0,-9 2 158 0 0,3-5-335 0 0,0 1 0 0 0,1 0 0 0 0,-1 0 0 0 0,1 0 0 0 0,0 0 0 0 0,0 1 1 0 0,0-1-1 0 0,1 1 0 0 0,-5 7 0 0 0,-14 42 213 0 0,11-18-192 0 0,-9 56 0 0 0,-2 8-22 0 0,3-7-56 0 0,7-32 4 0 0,1-11 30 0 0,4-17 150 0 0,-14 46 0 0 0,13-52-50 0 0,-3 7 34 0 0,4-19-105 0 0,1 0 1 0 0,-5 17-1 0 0,6-16-47 0 0,-1 0-1 0 0,-7 14 0 0 0,-6 28-53 0 0,14-43-1081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1376 0 0,'0'0'8750'0'0,"23"5"-7876"0"0,74 15-45 0 0,-76-16-54 0 0,1-1 0 0 0,0-1 0 0 0,0 0 1 0 0,-1-2-1 0 0,36-4 0 0 0,14-10 230 0 0,-2-5-4113 0 0,-24 6-2226 0 0,-33 11-3709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3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14443 0 0,'0'0'4905'0'0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209 124 0 0 0,'2'-8'-842'0'0,"-1"7"1041"0"0,-1 1 1 0 0,0-1-1 0 0,0 1 0 0 0,0 0 0 0 0,1-1 0 0 0,-1 1 1 0 0,0 0-1 0 0,0-1 1 0 0,1 1-1 0 0,-1 0 0 0 0,0-1 1 0 0,1 1-1 0 0,-1 0 1 0 0,0 0-1 0 0,1-1 1 0 0,-1 1-1 0 0,0 0 0 0 0,1 0 1 0 0,-1 0-1 0 0,1 0 1 0 0,-1-1-1 0 0,0 1 1 0 0,1 0-1 0 0,-1 0 0 0 0,1 0 1 0 0,0 0-1 0 0,6-2 312 0 0,-3 0-317 0 0,0 0 1 0 0,0 0-1 0 0,0-1 1 0 0,0 1-1 0 0,-1-1 1 0 0,1 0-1 0 0,-1 0 0 0 0,1-1 1 0 0,-1 1-1 0 0,0-1 1 0 0,0 1-1 0 0,-1-1 1 0 0,1 0-1 0 0,3-8 1 0 0,0 2 747 0 0,-5 9-794 0 0,-1 1-1 0 0,1-1 0 0 0,-1 0 1 0 0,1 1-1 0 0,-1-1 1 0 0,0 0-1 0 0,1 0 1 0 0,-1 1-1 0 0,0-1 0 0 0,0 0 1 0 0,0 0-1 0 0,0 0 1 0 0,1 1-1 0 0,-1-1 1 0 0,0 0-1 0 0,0 0 0 0 0,0 0 1 0 0,-1 0-1 0 0,1 1 1 0 0,0-1-1 0 0,0 0 1 0 0,0 0-1 0 0,-1 1 0 0 0,1-1 1 0 0,-1-1-1 0 0,0 1-5 0 0,0-1 0 0 0,0 1 0 0 0,0 0 0 0 0,0 0 0 0 0,-1 0-1 0 0,1 0 1 0 0,0 0 0 0 0,-1 0 0 0 0,1 1 0 0 0,-1-1 0 0 0,1 0 0 0 0,-3 0 0 0 0,-2-1 17 0 0,-1 0 0 0 0,0 1 1 0 0,0 0-1 0 0,0 0 0 0 0,-7 0 1 0 0,8 1-154 0 0,1 1 0 0 0,-1 0 0 0 0,1 0 0 0 0,-1 1 0 0 0,1-1 0 0 0,0 1 1 0 0,-1 0-1 0 0,1 1 0 0 0,0-1 0 0 0,0 1 0 0 0,1 0 0 0 0,-10 7 0 0 0,2 0 38 0 0,1 1 1 0 0,0 0-1 0 0,-14 19 0 0 0,15-17 182 0 0,1 1-1 0 0,-12 27 1 0 0,-2 1 134 0 0,19-34-351 0 0,1-1-1 0 0,-1 0 0 0 0,2 1 1 0 0,-1 0-1 0 0,1-1 0 0 0,0 1 1 0 0,1 0-1 0 0,-1 0 0 0 0,2 0 1 0 0,-1 0-1 0 0,1 0 0 0 0,0 1 1 0 0,1-1-1 0 0,0 0 1 0 0,0 0-1 0 0,1 0 0 0 0,0-1 1 0 0,0 1-1 0 0,1 0 0 0 0,0-1 1 0 0,0 1-1 0 0,9 13 0 0 0,0-5-59 0 0,0 0 0 0 0,26 24 0 0 0,-31-33 36 0 0,0-1-1 0 0,0-1 1 0 0,1 0 0 0 0,0 0 0 0 0,0 0-1 0 0,0-1 1 0 0,0 0 0 0 0,11 3 0 0 0,-17-7 43 0 0,1 1 0 0 0,0-1 1 0 0,0 1-1 0 0,0-1 1 0 0,0 0-1 0 0,0 0 1 0 0,0 0-1 0 0,-1 0 0 0 0,1-1 1 0 0,0 1-1 0 0,0-1 1 0 0,0 0-1 0 0,-1 1 0 0 0,1-2 1 0 0,0 1-1 0 0,-1 0 1 0 0,1 0-1 0 0,0-1 1 0 0,-1 1-1 0 0,0-1 0 0 0,1 0 1 0 0,-1 0-1 0 0,2-2 1 0 0,5-5 62 0 0,0-1 1 0 0,-1 0 0 0 0,13-21-1 0 0,-13 19-87 0 0,13-24 21 0 0,12-16-31 0 0,-31 48 7 0 0,1 1 0 0 0,0-1-1 0 0,1 1 1 0 0,-1 0 0 0 0,0 0-1 0 0,1 0 1 0 0,0 0 0 0 0,-1 1-1 0 0,1 0 1 0 0,7-4-1 0 0,0 3-17 0 0,0 0 0 0 0,0 1-1 0 0,1 0 1 0 0,-1 0-1 0 0,0 1 1 0 0,1 1-1 0 0,-1 0 1 0 0,16 2-1 0 0,-25-2 18 0 0,-1 1 0 0 0,0-1 0 0 0,0 1 0 0 0,0-1 0 0 0,0 1 0 0 0,0 0 0 0 0,0-1 0 0 0,0 1 0 0 0,0 0 0 0 0,0 0 0 0 0,0 0 0 0 0,0 0 0 0 0,-1 0 0 0 0,1 0 0 0 0,0 0 0 0 0,-1 0 0 0 0,1 0 0 0 0,0 0 0 0 0,-1 0 0 0 0,0 0 0 0 0,1 1 0 0 0,-1-1 0 0 0,1 0 0 0 0,-1 0 0 0 0,0 0 0 0 0,0 3 0 0 0,2 36 219 0 0,-2-33-214 0 0,-3 53 84 0 0,-1 16-62 0 0,4-68-23 0 0,1 1 0 0 0,-1 0 0 0 0,2-1 0 0 0,-1 1 0 0 0,1-1 0 0 0,3 10 0 0 0,-3-16 1 0 0,-1 1 1 0 0,1-1-1 0 0,-1 0 0 0 0,1 0 0 0 0,0 0 0 0 0,-1 0 0 0 0,1 0 1 0 0,0 0-1 0 0,0 0 0 0 0,1-1 0 0 0,-1 1 0 0 0,0-1 0 0 0,0 1 1 0 0,1-1-1 0 0,-1 0 0 0 0,1 0 0 0 0,-1 0 0 0 0,1 0 0 0 0,0 0 1 0 0,-1-1-1 0 0,6 1 0 0 0,-4 0 10 0 0,1-1 0 0 0,-1 0 1 0 0,0 1-1 0 0,1-2 0 0 0,-1 1 0 0 0,0 0 0 0 0,0-1 1 0 0,1 0-1 0 0,-1 0 0 0 0,0 0 0 0 0,0-1 0 0 0,0 1 1 0 0,5-4-1 0 0,20-15-9 0 0,-1-2-1 0 0,-1-1 1 0 0,-1-1 0 0 0,-1-1 0 0 0,36-47 0 0 0,-56 65 38 0 0,1-1 1 0 0,-1 0 0 0 0,0 0-1 0 0,-1 0 1 0 0,5-13 0 0 0,-7 17-25 0 0,-1 1 1 0 0,0-1 0 0 0,0 0 0 0 0,-1 1-1 0 0,1-1 1 0 0,-1 0 0 0 0,1 0 0 0 0,-1 0-1 0 0,0 1 1 0 0,-1-1 0 0 0,1 0 0 0 0,-1 0-1 0 0,0 1 1 0 0,0-1 0 0 0,-2-5 0 0 0,3 7 22 0 0,-1 0 0 0 0,0 1 0 0 0,0-1 0 0 0,0 0 1 0 0,0 1-1 0 0,0 0 0 0 0,-1-1 0 0 0,1 1 0 0 0,0 0 1 0 0,-1-1-1 0 0,1 1 0 0 0,-1 0 0 0 0,1 0 0 0 0,-1 0 1 0 0,1 0-1 0 0,-1 0 0 0 0,0 1 0 0 0,1-1 0 0 0,-1 0 1 0 0,-3 0-1 0 0,4 1-39 0 0,0 0-1 0 0,0 0 1 0 0,-1 0 0 0 0,1 0 0 0 0,0 0 0 0 0,0 0-1 0 0,0 1 1 0 0,-1-1 0 0 0,1 0 0 0 0,0 1 0 0 0,0-1 0 0 0,0 1-1 0 0,0-1 1 0 0,0 1 0 0 0,0-1 0 0 0,0 1 0 0 0,0 0 0 0 0,0 0-1 0 0,0-1 1 0 0,0 1 0 0 0,0 0 0 0 0,0 0 0 0 0,0 0 0 0 0,1 0-1 0 0,-1 0 1 0 0,0 0 0 0 0,1 0 0 0 0,-1 0 0 0 0,1 0-1 0 0,-2 3 1 0 0,-5 13 19 0 0,0 1-1 0 0,1-1 0 0 0,1 2 0 0 0,0-1 1 0 0,1 1-1 0 0,-2 37 0 0 0,7-53-24 0 0,-1-1 0 0 0,1 1-1 0 0,0 0 1 0 0,0-1 0 0 0,0 1-1 0 0,0-1 1 0 0,1 1-1 0 0,-1-1 1 0 0,1 0 0 0 0,-1 1-1 0 0,1-1 1 0 0,0 0 0 0 0,0 0-1 0 0,0 0 1 0 0,0 0 0 0 0,0-1-1 0 0,0 1 1 0 0,0-1 0 0 0,1 1-1 0 0,-1-1 1 0 0,1 0 0 0 0,-1 1-1 0 0,5 0 1 0 0,1 1 12 0 0,0 0 1 0 0,1 0-1 0 0,-1-1 0 0 0,0 0 1 0 0,1 0-1 0 0,14 0 0 0 0,-7-1 2 0 0,1-2 0 0 0,-1 0-1 0 0,0-1 1 0 0,1 0-1 0 0,-1-1 1 0 0,26-9 0 0 0,-36 10-9 0 0,29-11 71 0 0,0-2 1 0 0,61-34-1 0 0,-95 48-72 0 0,0 1 0 0 0,0-1-1 0 0,-1 0 1 0 0,1 1-1 0 0,0-1 1 0 0,0 1-1 0 0,0 0 1 0 0,0-1 0 0 0,0 1-1 0 0,0 0 1 0 0,0-1-1 0 0,0 1 1 0 0,0 0-1 0 0,0 0 1 0 0,0 0 0 0 0,1 0-1 0 0,-1 0 1 0 0,0 0-1 0 0,0 0 1 0 0,0 0 0 0 0,0 1-1 0 0,0-1 1 0 0,0 0-1 0 0,0 1 1 0 0,0-1-1 0 0,0 1 1 0 0,0-1 0 0 0,0 1-1 0 0,-1-1 1 0 0,1 1-1 0 0,0-1 1 0 0,0 1 0 0 0,0 0-1 0 0,0 1 1 0 0,3 2 17 0 0,-1 1-1 0 0,0 0 1 0 0,0 0 0 0 0,-1 0 0 0 0,4 8 0 0 0,-5-9-17 0 0,1 0 0 0 0,-1-1 0 0 0,1 1 0 0 0,0 0 1 0 0,5 6-1 0 0,-5-9-2 0 0,0 0 1 0 0,0 0 0 0 0,0 0 0 0 0,0 0-1 0 0,0-1 1 0 0,0 1 0 0 0,0-1 0 0 0,1 1-1 0 0,-1-1 1 0 0,0 0 0 0 0,0 1 0 0 0,0-1-1 0 0,1 0 1 0 0,-1-1 0 0 0,0 1-1 0 0,0 0 1 0 0,4-2 0 0 0,1 1-3 0 0,0-1 0 0 0,0 0 0 0 0,13-5 0 0 0,-4-1-21 0 0,0-1-1 0 0,28-20 0 0 0,53-49-75 0 0,-82 65 109 0 0,-1-1-1 0 0,-1 0 1 0 0,0-1-1 0 0,14-22 0 0 0,-25 33 28 0 0,0 0-1 0 0,0 0 1 0 0,0-1-1 0 0,0 1 1 0 0,-1 0-1 0 0,1-1 1 0 0,-1 1-1 0 0,0-1 1 0 0,-1 1-1 0 0,1-1 1 0 0,-1 1-1 0 0,0-1 1 0 0,0 0-1 0 0,0 1 1 0 0,-1-1-1 0 0,1 1 1 0 0,-1-1-1 0 0,0 1 1 0 0,0-1-1 0 0,-1 1 1 0 0,-3-8-1 0 0,3 9 24 0 0,1 1-1 0 0,-1-1 1 0 0,0 1 0 0 0,0 0-1 0 0,0-1 1 0 0,0 1-1 0 0,0 0 1 0 0,0 0 0 0 0,-1 0-1 0 0,1 1 1 0 0,-1-1 0 0 0,1 0-1 0 0,-1 1 1 0 0,0 0-1 0 0,0-1 1 0 0,1 1 0 0 0,-1 0-1 0 0,0 1 1 0 0,0-1 0 0 0,0 0-1 0 0,0 1 1 0 0,0 0-1 0 0,0-1 1 0 0,0 1 0 0 0,0 1-1 0 0,0-1 1 0 0,0 0 0 0 0,0 1-1 0 0,0-1 1 0 0,0 1-1 0 0,0 0 1 0 0,0 0 0 0 0,-4 2-1 0 0,1 0-29 0 0,0 0 0 0 0,0 1 0 0 0,0 0 0 0 0,0 0 0 0 0,0 0 0 0 0,1 1 0 0 0,0 0 0 0 0,0 0 0 0 0,-6 7 0 0 0,-40 60 44 0 0,29-39-52 0 0,-26 48-183 0 0,45-74 95 0 0,0-1 0 0 0,0 1 0 0 0,1 0 0 0 0,-3 14 0 0 0,1-4-103 0 0,3-11 82 0 0,-1 1-7 0 0,0-1 0 0 0,1 1-1 0 0,-1-1 1 0 0,2 1 0 0 0,-1 6-1 0 0,1-11 63 0 0,0-1 0 0 0,0 0 0 0 0,0 0 0 0 0,0 0 0 0 0,0 0 0 0 0,1 0 0 0 0,-1 0 0 0 0,0 0 0 0 0,1 0 0 0 0,-1 0 0 0 0,1 0 0 0 0,-1 0 0 0 0,1 0 0 0 0,-1 0 0 0 0,1 0 0 0 0,0 0 0 0 0,-1 0 0 0 0,1-1 0 0 0,0 1 0 0 0,0 0 0 0 0,-1 0 0 0 0,1-1 0 0 0,0 1 0 0 0,0-1 0 0 0,0 1 0 0 0,0 0 0 0 0,0-1 0 0 0,0 0 0 0 0,0 1 0 0 0,0-1 0 0 0,0 0 0 0 0,0 1 0 0 0,0-1 0 0 0,0 0 0 0 0,1 0 0 0 0,-1 0 0 0 0,0 0 0 0 0,1 0 0 0 0,3 0-4 0 0,-1-1 0 0 0,1 1 1 0 0,-1-1-1 0 0,1 0 0 0 0,-1 0 1 0 0,0 0-1 0 0,1-1 1 0 0,-1 0-1 0 0,0 0 0 0 0,0 0 1 0 0,0 0-1 0 0,0 0 0 0 0,3-4 1 0 0,5-4 97 0 0,-1 0 0 0 0,16-19 0 0 0,-2 3 17 0 0,14-26 287 0 0,-17 21-237 0 0,-18 25-101 0 0,0 0-1 0 0,1 0 0 0 0,-1 1 1 0 0,1-1-1 0 0,0 1 1 0 0,0 0-1 0 0,1 0 0 0 0,8-6 1 0 0,-13 12-23 0 0,-1-1 0 0 0,1 0 0 0 0,-1 0 0 0 0,1 1 0 0 0,-1-1 0 0 0,1 0 0 0 0,-1 1 0 0 0,1-1 0 0 0,-1 0 0 0 0,1 1 0 0 0,-1-1 0 0 0,0 1 0 0 0,1-1 0 0 0,-1 1 0 0 0,0-1 0 0 0,1 1 0 0 0,-1-1 0 0 0,0 1 0 0 0,0-1 0 0 0,1 1 0 0 0,-1-1 1 0 0,0 1-1 0 0,0-1 0 0 0,0 2 0 0 0,6 16 149 0 0,-7-8-122 0 0,1-1 0 0 0,0 1 1 0 0,1 0-1 0 0,0-1 1 0 0,0 1-1 0 0,1-1 0 0 0,1 0 1 0 0,-1 1-1 0 0,1-1 0 0 0,1 0 1 0 0,0 0-1 0 0,0-1 0 0 0,1 1 1 0 0,6 9-1 0 0,-8-15-20 0 0,0 1 0 0 0,0-1-1 0 0,0 0 1 0 0,1 0 0 0 0,-1 0 0 0 0,1-1 0 0 0,-1 1-1 0 0,1-1 1 0 0,0 0 0 0 0,0 0 0 0 0,0 0-1 0 0,0-1 1 0 0,0 1 0 0 0,1-1 0 0 0,-1 0 0 0 0,0 0-1 0 0,1 0 1 0 0,-1-1 0 0 0,0 1 0 0 0,1-1-1 0 0,8-1 1 0 0,-6 0 16 0 0,0-1 0 0 0,0 1-1 0 0,0-1 1 0 0,0-1 0 0 0,0 1 0 0 0,0-1 0 0 0,-1-1-1 0 0,1 1 1 0 0,-1-1 0 0 0,0 0 0 0 0,0 0-1 0 0,10-9 1 0 0,62-67 61 0 0,47-42-51 0 0,-103 104-36 0 0,-6 4 10 0 0,27-18-1 0 0,-37 28-5 0 0,31-17 10 0 0,-34 20-18 0 0,-1 0 0 0 0,0 0 0 0 0,1 0-1 0 0,-1 0 1 0 0,1 1 0 0 0,-1-1 0 0 0,0 1-1 0 0,1 0 1 0 0,-1-1 0 0 0,1 1-1 0 0,-1 0 1 0 0,1 1 0 0 0,-1-1 0 0 0,4 1-1 0 0,-6 2 2 0 0,1 0 0 0 0,-1 0-1 0 0,1 0 1 0 0,-1 0 0 0 0,0 0-1 0 0,0-1 1 0 0,-1 5 0 0 0,1-1 6 0 0,-8 97 133 0 0,6-78-120 0 0,1-22-19 0 0,1 1 1 0 0,-1-1-1 0 0,1 0 1 0 0,0 0-1 0 0,0 0 1 0 0,0 0-1 0 0,1 1 1 0 0,-1-1-1 0 0,1 0 1 0 0,0 0-1 0 0,0 0 1 0 0,0 0-1 0 0,0 0 0 0 0,0 0 1 0 0,1 0-1 0 0,-1-1 1 0 0,3 4-1 0 0,-1-4 4 0 0,-1 0 0 0 0,0 0 0 0 0,1 0 0 0 0,0 0 0 0 0,-1-1-1 0 0,1 0 1 0 0,0 1 0 0 0,0-1 0 0 0,0 0 0 0 0,0 0 0 0 0,0 0-1 0 0,0-1 1 0 0,0 1 0 0 0,0-1 0 0 0,0 0 0 0 0,0 0 0 0 0,5 0-1 0 0,0 0 0 0 0,0-1 0 0 0,-1-1 0 0 0,1 1-1 0 0,0-1 1 0 0,0-1 0 0 0,-1 1 0 0 0,0-1 0 0 0,1-1-1 0 0,-1 1 1 0 0,11-8 0 0 0,7-7-13 0 0,32-27-1 0 0,-40 31 10 0 0,1-3 8 0 0,-2-1 0 0 0,0-1-1 0 0,0 0 1 0 0,-2-1 0 0 0,17-31 0 0 0,-30 49 38 0 0,1-1 1 0 0,0 0 0 0 0,-1 0 0 0 0,0 1 0 0 0,1-1-1 0 0,-1 0 1 0 0,0 0 0 0 0,-1 0 0 0 0,1 0 0 0 0,0-1-1 0 0,0-5 1 0 0,-18 10 531 0 0,13 2-541 0 0,1 1 0 0 0,1-1-1 0 0,-1 0 1 0 0,0 1 0 0 0,1 0 0 0 0,0 0-1 0 0,0 0 1 0 0,0 0 0 0 0,0 0 0 0 0,-1 7-1 0 0,1-6 8 0 0,-7 22 147 0 0,2-1 0 0 0,0 1-1 0 0,-2 38 1 0 0,7-50-147 0 0,0-1 0 0 0,2 22 0 0 0,1-31-56 0 0,-1 0-1 0 0,1-1 0 0 0,-1 1 0 0 0,1-1 1 0 0,1 1-1 0 0,-1-1 0 0 0,1 1 0 0 0,-1-1 1 0 0,1 0-1 0 0,1 0 0 0 0,3 6 1 0 0,-4-8-25 0 0,-1 0 0 0 0,1-1 0 0 0,0 1 0 0 0,0-1 1 0 0,0 0-1 0 0,0 0 0 0 0,0 0 0 0 0,1 0 0 0 0,-1 0 1 0 0,0 0-1 0 0,0 0 0 0 0,1-1 0 0 0,-1 1 0 0 0,0-1 1 0 0,1 0-1 0 0,-1 0 0 0 0,1 1 0 0 0,-1-2 0 0 0,3 1 1 0 0,22-4-2040 0 0,-6-3-3766 0 0,-5-1-5883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0 0 0,'0'0'1483'0'0,"3"4"-696"0"0,0-1-689 0 0,8 7 709 0 0,-10-10-742 0 0,-1 0 1 0 0,1 0-1 0 0,0 0 1 0 0,0-1-1 0 0,0 1 1 0 0,0 0-1 0 0,0 0 1 0 0,0-1-1 0 0,-1 1 1 0 0,1-1-1 0 0,0 1 1 0 0,0-1-1 0 0,0 1 1 0 0,-1-1-1 0 0,1 1 1 0 0,0-1-1 0 0,-1 0 1 0 0,1 1-1 0 0,-1-1 1 0 0,1 0-1 0 0,0-1 1 0 0,54-59 2173 0 0,54-69 1128 0 0,-34 19-1004 0 0,-72 107-2084 0 0,0 0-1 0 0,0-1 1 0 0,-1 0-1 0 0,0 1 0 0 0,0-1 1 0 0,0 0-1 0 0,-1 0 1 0 0,1 0-1 0 0,-1-1 0 0 0,0 1 1 0 0,0-9-1 0 0,-2 14-247 0 0,1 0 0 0 0,0 0 1 0 0,0 0-1 0 0,0-1 0 0 0,-1 1 0 0 0,1 0 0 0 0,0 0 0 0 0,0 0 1 0 0,-1 0-1 0 0,1 0 0 0 0,0 0 0 0 0,-1 0 0 0 0,1 0 1 0 0,0 0-1 0 0,0 0 0 0 0,-1 0 0 0 0,1 0 0 0 0,0 0 0 0 0,0 0 1 0 0,-1 0-1 0 0,1 0 0 0 0,0 0 0 0 0,0 0 0 0 0,-1 0 0 0 0,1 0 1 0 0,0 0-1 0 0,-1 0 0 0 0,1 1 0 0 0,0-1 0 0 0,0 0 1 0 0,0 0-1 0 0,-1 0 0 0 0,1 0 0 0 0,0 1 0 0 0,0-1 0 0 0,-11 6 189 0 0,5 0-172 0 0,0 0 1 0 0,0 1 0 0 0,1-1-1 0 0,0 1 1 0 0,0 0 0 0 0,0 1-1 0 0,1-1 1 0 0,-6 15 0 0 0,-6 8 45 0 0,6-9 40 0 0,0 1 0 0 0,-7 27 0 0 0,12-35-44 0 0,1 3 20 0 0,1 0 1 0 0,1 0 0 0 0,0 0-1 0 0,1 1 1 0 0,1-1-1 0 0,2 22 1 0 0,-1 7 262 0 0,-1-43-357 0 0,0 0 0 0 0,0 0 0 0 0,0 0 0 0 0,0 0 0 0 0,1 0-1 0 0,0 1 1 0 0,-1-1 0 0 0,1 0 0 0 0,0 0 0 0 0,0 0 0 0 0,1-1 0 0 0,-1 1 0 0 0,0 0 0 0 0,1 0 0 0 0,0-1 0 0 0,0 1 0 0 0,0-1 0 0 0,0 1 0 0 0,0-1 0 0 0,0 0 0 0 0,1 0 0 0 0,3 3 0 0 0,-3-4-8 0 0,0 0 1 0 0,0-1 0 0 0,-1 1 0 0 0,1-1-1 0 0,0 0 1 0 0,0 0 0 0 0,0 0 0 0 0,0-1 0 0 0,-1 1-1 0 0,1 0 1 0 0,0-1 0 0 0,0 0 0 0 0,-1 0-1 0 0,1 0 1 0 0,0 0 0 0 0,-1 0 0 0 0,1 0-1 0 0,1-2 1 0 0,12-9 22 0 0,-1 0 1 0 0,0-1-1 0 0,-1 0 0 0 0,0-1 0 0 0,-2-1 1 0 0,1 0-1 0 0,-2-1 0 0 0,0 0 0 0 0,16-34 0 0 0,-1-10 25 0 0,-14 27-10 0 0,-9 28-32 0 0,0-1 1 0 0,-1 1 0 0 0,0-1 0 0 0,0 0 0 0 0,-1 0 0 0 0,0 0 0 0 0,1-10-1 0 0,-1 13-107 0 0,0-12 730 0 0,-1 15-626 0 0,0 1 0 0 0,0-1-1 0 0,0 0 1 0 0,0 0-1 0 0,0 0 1 0 0,0 0-1 0 0,0 0 1 0 0,0 0-1 0 0,0 0 1 0 0,-1 1-1 0 0,1-1 1 0 0,0 0-1 0 0,0 0 1 0 0,0 0-1 0 0,0 0 1 0 0,0 0-1 0 0,0 0 1 0 0,-1 0 0 0 0,1 0-1 0 0,0 0 1 0 0,0 0-1 0 0,0 0 1 0 0,0 0-1 0 0,0 0 1 0 0,0 0-1 0 0,-1 0 1 0 0,1 0-1 0 0,0 0 1 0 0,0 0-1 0 0,0 0 1 0 0,0 0-1 0 0,0 0 1 0 0,0 0-1 0 0,-1 0 1 0 0,1 0-1 0 0,0 0 1 0 0,0 0 0 0 0,0 0-1 0 0,0 0 1 0 0,0 0-1 0 0,0-1 1 0 0,0 1-1 0 0,-1 0 1 0 0,1 0-1 0 0,0 0 1 0 0,0 0-1 0 0,0 0 1 0 0,0 0-1 0 0,0 0 1 0 0,0 0-1 0 0,0-1 1 0 0,0 1-1 0 0,0 0 1 0 0,0 0-1 0 0,0 0 1 0 0,-5 7-5 0 0,1 0-1 0 0,0 0 1 0 0,0 1 0 0 0,1 0 0 0 0,-5 14-1 0 0,-9 21 6 0 0,9-25-5 0 0,1 1-1 0 0,1-1 1 0 0,-4 22-1 0 0,7-28-3 0 0,1-1 4 0 0,1-1 0 0 0,0 1-1 0 0,0 0 1 0 0,1 0 0 0 0,1-1 0 0 0,3 21-1 0 0,-4-30-4 0 0,0 1 0 0 0,1-1 0 0 0,-1 1 0 0 0,1-1 0 0 0,-1 1 0 0 0,1-1 0 0 0,0 1 0 0 0,-1-1 0 0 0,1 0 0 0 0,0 1 0 0 0,0-1 0 0 0,0 0 0 0 0,0 0 0 0 0,0 1-1 0 0,1-1 1 0 0,-1 0 0 0 0,0 0 0 0 0,0 0 0 0 0,1-1 0 0 0,-1 1 0 0 0,1 0 0 0 0,-1 0 0 0 0,0-1 0 0 0,1 1 0 0 0,-1-1 0 0 0,1 1 0 0 0,0-1 0 0 0,-1 0 0 0 0,1 1 0 0 0,-1-1 0 0 0,1 0 0 0 0,0 0 0 0 0,-1 0-1 0 0,1 0 1 0 0,-1-1 0 0 0,1 1 0 0 0,-1 0 0 0 0,1-1 0 0 0,0 1 0 0 0,-1-1 0 0 0,1 1 0 0 0,-1-1 0 0 0,2-1 0 0 0,8-3 9 0 0,-1 0 1 0 0,-1-1-1 0 0,1 0 0 0 0,13-13 0 0 0,-22 19-8 0 0,27-23 24 0 0,-2 0 0 0 0,-1-1 0 0 0,0-2 1 0 0,23-33-1 0 0,-41 49-10 0 0,-5 7-6 0 0,-1 0 0 0 0,1 1 0 0 0,0-1-1 0 0,0 1 1 0 0,0 0 0 0 0,0 0-1 0 0,1-1 1 0 0,3-2 0 0 0,-5 5-4 0 0,-1 0 1 0 0,0 0-1 0 0,0 0 1 0 0,1 0-1 0 0,-1 0 1 0 0,0 0-1 0 0,0 0 0 0 0,0 0 1 0 0,1 0-1 0 0,-1 0 1 0 0,0 0-1 0 0,0 0 1 0 0,1 0-1 0 0,-1 0 1 0 0,0 0-1 0 0,0 0 1 0 0,0 0-1 0 0,1 0 1 0 0,-1 0-1 0 0,0 0 0 0 0,0 0 1 0 0,0 1-1 0 0,1-1 1 0 0,-1 0-1 0 0,0 0 1 0 0,0 0-1 0 0,0 0 1 0 0,1 0-1 0 0,-1 1 1 0 0,0-1-1 0 0,0 0 1 0 0,0 0-1 0 0,0 0 1 0 0,0 1-1 0 0,0-1 0 0 0,1 0 1 0 0,-1 0-1 0 0,0 0 1 0 0,0 1-1 0 0,0-1 1 0 0,0 0-1 0 0,0 0 1 0 0,0 0-1 0 0,0 1 1 0 0,0-1-1 0 0,0 0 1 0 0,0 0-1 0 0,0 1 0 0 0,0-1 1 0 0,0 0-1 0 0,0 1 1 0 0,0 14 217 0 0,0-14-164 0 0,0 205 1189 0 0,0-206-1249 0 0,0 0-1 0 0,0 0 0 0 0,0 0 1 0 0,0 1-1 0 0,0-1 0 0 0,0 0 0 0 0,0 0 1 0 0,0 0-1 0 0,0 1 0 0 0,0-1 1 0 0,0 0-1 0 0,0 0 0 0 0,1 0 0 0 0,-1 0 1 0 0,0 1-1 0 0,0-1 0 0 0,0 0 1 0 0,0 0-1 0 0,0 0 0 0 0,0 0 0 0 0,0 1 1 0 0,0-1-1 0 0,1 0 0 0 0,-1 0 1 0 0,0 0-1 0 0,0 0 0 0 0,0 0 0 0 0,0 0 1 0 0,1 0-1 0 0,-1 1 0 0 0,0-1 1 0 0,0 0-1 0 0,0 0 0 0 0,0 0 0 0 0,1 0 1 0 0,-1 0-1 0 0,0 0 0 0 0,0 0 0 0 0,0 0 1 0 0,1 0-1 0 0,-1 0 0 0 0,10-4 7 0 0,8-9 22 0 0,11-28 26 0 0,-17 23-43 0 0,1 1 0 0 0,16-17 0 0 0,8-8 13 0 0,-31 35-13 0 0,-5 6-8 0 0,-1 0 1 0 0,1 1 0 0 0,-1-1-1 0 0,1 0 1 0 0,0 1 0 0 0,-1-1-1 0 0,1 0 1 0 0,0 1 0 0 0,-1-1-1 0 0,1 1 1 0 0,0-1 0 0 0,0 1-1 0 0,-1 0 1 0 0,1-1 0 0 0,1 0-1 0 0,-1 20 324 0 0,-1 138 779 0 0,0-156-1105 0 0,-1 0 0 0 0,1 0 0 0 0,0 0 0 0 0,0 1 0 0 0,0-1 0 0 0,1 0 0 0 0,-1 0 0 0 0,0 1 0 0 0,0-1 0 0 0,1 0 0 0 0,-1 0 0 0 0,1 0 0 0 0,-1 0 0 0 0,1 0 0 0 0,-1 0 0 0 0,1 0 0 0 0,0 0 0 0 0,-1 0 0 0 0,1 0 0 0 0,0 0 0 0 0,0 0 0 0 0,0 0 0 0 0,-1 0 0 0 0,1 0 1 0 0,2 0-1 0 0,-1 0-6 0 0,0-1 1 0 0,0 1 0 0 0,0-1 0 0 0,0 0 0 0 0,-1 0 0 0 0,1 0 0 0 0,0 0 0 0 0,0 0 0 0 0,0 0 0 0 0,0 0-1 0 0,0-1 1 0 0,0 1 0 0 0,0-1 0 0 0,2 0 0 0 0,6-3-64 0 0,0-1 1 0 0,0 0-1 0 0,0-1 0 0 0,12-9 0 0 0,36-34-988 0 0,-23 13-4057 0 0,-15 18-5985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0 0 0,'0'0'4181'0'0,"8"-12"-3148"0"0,38-50 868 0 0,-43 60-1612 0 0,-1-1 0 0 0,0 1 1 0 0,1 0-1 0 0,-1 0 0 0 0,1 1 0 0 0,-1-1 1 0 0,1 0-1 0 0,0 1 0 0 0,0 0 0 0 0,0-1 1 0 0,0 1-1 0 0,0 0 0 0 0,0 1 0 0 0,0-1 1 0 0,0 0-1 0 0,0 1 0 0 0,0 0 0 0 0,0 0 0 0 0,0 0 1 0 0,0 0-1 0 0,1 0 0 0 0,-1 1 0 0 0,0-1 1 0 0,0 1-1 0 0,5 1 0 0 0,9 4 174 0 0,0 0-1 0 0,0 1 1 0 0,21 12-1 0 0,-15-7-41 0 0,105 55 710 0 0,-126-65-1115 0 0,1-1 1 0 0,0 0-1 0 0,0 1 0 0 0,0 0 0 0 0,-1-1 0 0 0,1 1 1 0 0,-1 0-1 0 0,0 0 0 0 0,1 1 0 0 0,-1-1 0 0 0,0 0 0 0 0,0 1 1 0 0,0-1-1 0 0,-1 1 0 0 0,1 0 0 0 0,-1 0 0 0 0,1-1 1 0 0,-1 1-1 0 0,0 0 0 0 0,0 0 0 0 0,0 0 0 0 0,0 0 1 0 0,-1 0-1 0 0,1 1 0 0 0,-1-1 0 0 0,0 0 0 0 0,0 0 0 0 0,0 0 1 0 0,0 0-1 0 0,-1 0 0 0 0,1 1 0 0 0,-1-1 0 0 0,1 0 1 0 0,-1 0-1 0 0,-2 3 0 0 0,-2 2-8 0 0,-1 0 1 0 0,-1-1-1 0 0,1 1 1 0 0,-1-1-1 0 0,0-1 1 0 0,-1 1-1 0 0,0-1 1 0 0,-14 8-1 0 0,16-10 18 0 0,0-1 0 0 0,0 0 0 0 0,0 0 0 0 0,0-1 1 0 0,0 0-1 0 0,0 0 0 0 0,-1 0 0 0 0,1-1 0 0 0,-1 0 0 0 0,1 0 0 0 0,-8-1 0 0 0,13 0-23 0 0,0 0 0 0 0,-1 0 0 0 0,1 0-1 0 0,0 0 1 0 0,0-1 0 0 0,-1 1 0 0 0,1 0-1 0 0,0-1 1 0 0,0 1 0 0 0,0-1 0 0 0,-1 1-1 0 0,1-1 1 0 0,0 0 0 0 0,0 1 0 0 0,0-1-1 0 0,0 0 1 0 0,0 0 0 0 0,0 0-1 0 0,0 0 1 0 0,1 0 0 0 0,-1 0 0 0 0,0 0-1 0 0,0 0 1 0 0,1 0 0 0 0,-1 0 0 0 0,1 0-1 0 0,-1 0 1 0 0,1-1 0 0 0,-1 1 0 0 0,1 0-1 0 0,0 0 1 0 0,0-1 0 0 0,-1 1 0 0 0,1 0-1 0 0,0 0 1 0 0,0-1 0 0 0,0 1 0 0 0,1-2-1 0 0,-1-1-12 0 0,0 0 0 0 0,0 0 0 0 0,1 0 0 0 0,0 1-1 0 0,-1-1 1 0 0,2 0 0 0 0,-1 0 0 0 0,0 0-1 0 0,1 1 1 0 0,3-8 0 0 0,0 4 8 0 0,1 1 0 0 0,-1-1 0 0 0,1 1-1 0 0,0 0 1 0 0,1 0 0 0 0,-1 1 0 0 0,1 0 0 0 0,0 0-1 0 0,1 0 1 0 0,-1 1 0 0 0,1 0 0 0 0,0 1 0 0 0,0 0 0 0 0,0 0-1 0 0,0 1 1 0 0,0-1 0 0 0,1 2 0 0 0,-1-1 0 0 0,1 1 0 0 0,-1 1-1 0 0,1 0 1 0 0,-1 0 0 0 0,1 0 0 0 0,-1 1 0 0 0,1 0-1 0 0,-1 1 1 0 0,1 0 0 0 0,-1 0 0 0 0,9 4 0 0 0,41 24 45 0 0,-42-21-8 0 0,0-1 0 0 0,0 0 1 0 0,19 6-1 0 0,-30-13-25 0 0,0 1 0 0 0,0-1 0 0 0,0 0 0 0 0,0-1 0 0 0,0 1 0 0 0,0-1 0 0 0,0 0 0 0 0,0 0 0 0 0,1-1 0 0 0,-1 1 0 0 0,0-1 0 0 0,0 0 0 0 0,0-1 0 0 0,0 1 0 0 0,6-4 0 0 0,3-2 20 0 0,-1-1 1 0 0,0 0-1 0 0,0-1 0 0 0,-1-1 1 0 0,0 0-1 0 0,-1 0 0 0 0,0-1 1 0 0,11-14-1 0 0,-20 23-10 0 0,0-1 0 0 0,0 0-1 0 0,0 0 1 0 0,0 0 0 0 0,-1 0-1 0 0,1 0 1 0 0,-1-1 0 0 0,0 1-1 0 0,0 0 1 0 0,0-1 0 0 0,0 1-1 0 0,-1-1 1 0 0,1-3 0 0 0,-1 5 6 0 0,0 0 0 0 0,0-1 1 0 0,-1 1-1 0 0,1 0 1 0 0,-1 0-1 0 0,1 0 0 0 0,-1-1 1 0 0,0 1-1 0 0,0 0 1 0 0,0 0-1 0 0,0 0 0 0 0,0 0 1 0 0,0 1-1 0 0,-1-1 0 0 0,1 0 1 0 0,-1 0-1 0 0,1 1 1 0 0,-1-1-1 0 0,0 1 0 0 0,-2-3 1 0 0,-3 0 33 0 0,0 0 0 0 0,1 1 0 0 0,-1 0 0 0 0,0 0 0 0 0,0 0 0 0 0,-1 1 0 0 0,1 0 0 0 0,-1 0 0 0 0,1 1 0 0 0,-1 0 0 0 0,1 0 0 0 0,-1 1 0 0 0,1 0 0 0 0,-1 1 0 0 0,0-1 0 0 0,1 1 0 0 0,-8 2 0 0 0,7-1 25 0 0,0 0-1 0 0,1 1 1 0 0,-1-1-1 0 0,1 2 1 0 0,0-1-1 0 0,0 1 1 0 0,0 0 0 0 0,0 0-1 0 0,1 0 1 0 0,-1 1-1 0 0,1 0 1 0 0,1 1-1 0 0,-1-1 1 0 0,1 1-1 0 0,0 0 1 0 0,-8 12 0 0 0,10-13-120 0 0,0 0-1 0 0,0 0 1 0 0,0 0 0 0 0,1 1 0 0 0,0 0 0 0 0,0-1 0 0 0,0 1 0 0 0,1 0 0 0 0,0 0 0 0 0,0 0 0 0 0,0 0 0 0 0,1 0 0 0 0,0 10 0 0 0,1-15-52 0 0,-1 1-1 0 0,1-1 1 0 0,-1 0 0 0 0,1 0-1 0 0,0 1 1 0 0,0-1 0 0 0,-1 0-1 0 0,1 0 1 0 0,0 0 0 0 0,0 0 0 0 0,0 0-1 0 0,1 0 1 0 0,-1 0 0 0 0,0 0-1 0 0,0 0 1 0 0,0 0 0 0 0,1-1 0 0 0,-1 1-1 0 0,0-1 1 0 0,1 1 0 0 0,-1-1-1 0 0,0 1 1 0 0,1-1 0 0 0,-1 0 0 0 0,1 1-1 0 0,-1-1 1 0 0,3 0 0 0 0,41 1-5429 0 0,-41-2 4330 0 0,13-1-5585 0 0,4-2 275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0 0 0,'0'0'14500'0'0,"-2"8"-13625"0"0,-41 167 1772 0 0,35-133-2277 0 0,-84 335 1648 0 0,87-359-2045 0 0,0 1 0 0 0,1-1 1 0 0,-1 31-1 0 0,5-48-24 0 0,0-1-1 0 0,-1 1 1 0 0,1 0-1 0 0,0-1 1 0 0,0 1-1 0 0,0-1 1 0 0,0 1 0 0 0,0-1-1 0 0,0 1 1 0 0,0 0-1 0 0,0-1 1 0 0,1 1 0 0 0,-1-1-1 0 0,0 1 1 0 0,0-1-1 0 0,0 1 1 0 0,1 0-1 0 0,-1-1 1 0 0,0 1 0 0 0,1-1-1 0 0,-1 1 1 0 0,0-1-1 0 0,1 0 1 0 0,-1 1 0 0 0,0-1-1 0 0,1 1 1 0 0,-1-1-1 0 0,1 0 1 0 0,-1 1-1 0 0,1-1 1 0 0,-1 0 0 0 0,1 1-1 0 0,-1-1 1 0 0,1 0-1 0 0,-1 0 1 0 0,1 1 0 0 0,0-1-1 0 0,-1 0 1 0 0,1 0-1 0 0,-1 0 1 0 0,1 0-1 0 0,0 0 1 0 0,-1 0 0 0 0,1 0-1 0 0,-1 0 1 0 0,1 0-1 0 0,-1 0 1 0 0,1 0 0 0 0,0-1-1 0 0,-1 1 1 0 0,1 0-1 0 0,-1 0 1 0 0,1 0-1 0 0,-1-1 1 0 0,1 1 0 0 0,-1 0-1 0 0,1-1 1 0 0,0 0-1 0 0,4-1-1722 0 0,-1-1 0 0 0,1 0 0 0 0,-1-1 0 0 0,8-6 0 0 0,-2 2-6625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4521 0 0,'0'0'13116'0'0,"0"28"-12849"0"0,-3 91-120 0 0,2-86-74 0 0,-6 42 0 0 0,1-17-19 0 0,-14 147-34 0 0,17-184-865 0 0,-3 19 1688 0 0,5-26-5198 0 0,1 0-4727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8106 0 0,'0'0'13413'0'0,"7"6"-13154"0"0,-2-2-219 0 0,-3-2-25 0 0,0 1 0 0 0,1-1 0 0 0,-1 0 0 0 0,1 0 1 0 0,-1 0-1 0 0,1 0 0 0 0,0-1 0 0 0,0 1 0 0 0,0-1 0 0 0,0 1 0 0 0,0-1 1 0 0,0 0-1 0 0,0-1 0 0 0,1 1 0 0 0,-1 0 0 0 0,0-1 0 0 0,0 0 0 0 0,1 1 1 0 0,2-2-1 0 0,16-3 29 0 0,-1-2 0 0 0,0-1 0 0 0,26-12 0 0 0,-9 3-22 0 0,72-32-2023 0 0,23-8-3868 0 0,-114 50 4845 0 0,-1 1 1 0 0,1 1 0 0 0,0 0 0 0 0,0 1 0 0 0,29 0 0 0 0,-31 3-7287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4817 0 0,'0'0'8058'0'0,"11"17"-7840"0"0,32 49 45 0 0,-42-65-249 0 0,0 0-1 0 0,0 0 0 0 0,0 0 1 0 0,-1 0-1 0 0,1 0 0 0 0,0 0 1 0 0,0 0-1 0 0,0-1 1 0 0,0 1-1 0 0,0 0 0 0 0,1 0 1 0 0,-1-1-1 0 0,0 1 0 0 0,0-1 1 0 0,0 1-1 0 0,1-1 1 0 0,-1 1-1 0 0,0-1 0 0 0,1 0 1 0 0,0 1-1 0 0,0-2 3 0 0,-1 1 0 0 0,0 0 0 0 0,0 0 0 0 0,1-1 0 0 0,-1 1 0 0 0,0-1 0 0 0,0 1 1 0 0,0-1-1 0 0,0 0 0 0 0,0 1 0 0 0,2-3 0 0 0,2 0 52 0 0,14-9 96 0 0,0 0 0 0 0,0-1 1 0 0,-2-1-1 0 0,1-1 0 0 0,-2-1 0 0 0,0 0 1 0 0,-1-1-1 0 0,-1-1 0 0 0,17-26 1 0 0,-29 41-35 0 0,0 0 1 0 0,-1-1 0 0 0,1 1 0 0 0,-1 0 0 0 0,0 0 0 0 0,0-1-1 0 0,0 1 1 0 0,0-1 0 0 0,-1 1 0 0 0,1-1 0 0 0,-1 1 0 0 0,0-1-1 0 0,0 1 1 0 0,0-1 0 0 0,0 1 0 0 0,-1-1 0 0 0,0 1-1 0 0,1-1 1 0 0,-1 1 0 0 0,0 0 0 0 0,-1-1 0 0 0,1 1 0 0 0,-1 0-1 0 0,1 0 1 0 0,-1 0 0 0 0,0 0 0 0 0,0 0 0 0 0,0 0 0 0 0,0 0-1 0 0,-1 1 1 0 0,1-1 0 0 0,-1 1 0 0 0,0 0 0 0 0,0 0 0 0 0,1 0-1 0 0,-1 0 1 0 0,-1 0 0 0 0,1 0 0 0 0,0 1 0 0 0,-6-2-1 0 0,3 2-14 0 0,-1 0-1 0 0,1 0 1 0 0,-1 1-1 0 0,1 0 1 0 0,-1 0-1 0 0,1 1 0 0 0,0 0 1 0 0,-1 0-1 0 0,1 0 1 0 0,0 1-1 0 0,0 0 0 0 0,0 0 1 0 0,0 1-1 0 0,0-1 1 0 0,0 1-1 0 0,0 1 0 0 0,1-1 1 0 0,0 1-1 0 0,0 0 1 0 0,0 0-1 0 0,-9 9 0 0 0,-1 4-4 0 0,1 0-1 0 0,1 1 1 0 0,0 0-1 0 0,-20 39 1 0 0,24-29-356 0 0,8-27 172 0 0,1 0-1 0 0,0 0 1 0 0,0 0 0 0 0,-1 0 0 0 0,1 0 0 0 0,0 0 0 0 0,0 0 0 0 0,0 0 0 0 0,0 0 0 0 0,0 0-1 0 0,0 0 1 0 0,1 0 0 0 0,-1 0 0 0 0,0 0 0 0 0,0 0 0 0 0,1-1 0 0 0,-1 1 0 0 0,0 0 0 0 0,1 0-1 0 0,-1 0 1 0 0,1 0 0 0 0,-1 0 0 0 0,1-1 0 0 0,-1 1 0 0 0,1 0 0 0 0,1 1 0 0 0,14 3-2432 0 0,-2-1-4098 0 0,0-4-4594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13291 0 0,'0'0'7656'0'0,"0"29"-6644"0"0,-3 93-302 0 0,2 41 174 0 0,2-151-993 0 0,1 0 0 0 0,-1 0 0 0 0,2 0 0 0 0,0-1 0 0 0,0 1-1 0 0,8 17 1 0 0,-2-4-1235 0 0,-8-24 822 0 0,-1 0 1 0 0,0 0 0 0 0,1 0 0 0 0,-1 0 0 0 0,1-1 0 0 0,-1 1 0 0 0,1 0-1 0 0,0 0 1 0 0,-1-1 0 0 0,1 1 0 0 0,0 0 0 0 0,-1-1 0 0 0,1 1-1 0 0,0 0 1 0 0,0-1 0 0 0,1 1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0 896 880 0 0,'0'0'10041'0'0,"15"5"-9400"0"0,48 15-84 0 0,-59-20-505 0 0,0 0 1 0 0,0 0-1 0 0,0 0 0 0 0,0 0 1 0 0,0-1-1 0 0,0 1 1 0 0,0-1-1 0 0,0 0 1 0 0,0 0-1 0 0,0-1 1 0 0,0 1-1 0 0,-1-1 1 0 0,1 0-1 0 0,-1 0 1 0 0,1 0-1 0 0,-1 0 1 0 0,1-1-1 0 0,-1 1 1 0 0,5-6-1 0 0,3-1 96 0 0,126-104 887 0 0,-127 103-994 0 0,0 0 0 0 0,-1 0 1 0 0,0-1-1 0 0,14-20 0 0 0,-11 13 64 0 0,-11 17-72 0 0,0 0-1 0 0,0-1 1 0 0,0 1 0 0 0,0 0 0 0 0,0-1 0 0 0,-1 1-1 0 0,1-1 1 0 0,-1 1 0 0 0,1-1 0 0 0,-1 1 0 0 0,1-1 0 0 0,-1 0-1 0 0,0 1 1 0 0,0-1 0 0 0,0 1 0 0 0,1-1 0 0 0,-2 0-1 0 0,1 1 1 0 0,0-2 0 0 0,-1 1 29 0 0,1 1-1 0 0,-1 0 1 0 0,1 0-1 0 0,-1 0 1 0 0,0-1-1 0 0,0 1 1 0 0,1 0-1 0 0,-1 0 1 0 0,0 0 0 0 0,0 0-1 0 0,0 0 1 0 0,0 1-1 0 0,0-1 1 0 0,-1 0-1 0 0,1 0 1 0 0,0 1 0 0 0,0-1-1 0 0,-2 0 1 0 0,0 0 43 0 0,-1 0 0 0 0,1 0 0 0 0,0 0 0 0 0,-1 0 0 0 0,0 1 0 0 0,1-1 0 0 0,-1 1 1 0 0,1 0-1 0 0,-1 0 0 0 0,1 0 0 0 0,-1 1 0 0 0,0-1 0 0 0,1 1 0 0 0,-1 0 0 0 0,1 0 0 0 0,-4 2 1 0 0,-5 3 45 0 0,1 1 1 0 0,0 0 0 0 0,0 1-1 0 0,0 0 1 0 0,1 1 0 0 0,0 0-1 0 0,1 1 1 0 0,0 0 0 0 0,-15 22-1 0 0,18-24-44 0 0,1 1 0 0 0,0 0 1 0 0,0 0-1 0 0,1 1 0 0 0,1-1 0 0 0,-1 1 0 0 0,2 0 0 0 0,-1 0 0 0 0,1 0 0 0 0,1 0 0 0 0,0 0 0 0 0,0 1 0 0 0,2 16 0 0 0,0-23-104 0 0,-1-1 0 0 0,1 0 0 0 0,0 0 0 0 0,0 0 0 0 0,1 0 0 0 0,-1 0 0 0 0,1 0 0 0 0,0 0 0 0 0,-1 0 0 0 0,1-1 0 0 0,0 1 0 0 0,1-1 0 0 0,-1 1 0 0 0,0-1 0 0 0,1 0 0 0 0,-1 0 0 0 0,5 3 0 0 0,-3-2 0 0 0,1 0 1 0 0,-1-1-1 0 0,1 1 0 0 0,0-1 0 0 0,0 0 0 0 0,0 0 1 0 0,0-1-1 0 0,1 1 0 0 0,-1-1 0 0 0,6 0 0 0 0,1-1 10 0 0,-1 0-1 0 0,0-1 1 0 0,1-1-1 0 0,-1 0 1 0 0,0 0-1 0 0,0-1 1 0 0,0-1-1 0 0,0 0 1 0 0,-1 0-1 0 0,13-8 1 0 0,15-9 3 0 0,47-36-1 0 0,-62 40-36 0 0,35-25 25 0 0,91-83-1 0 0,-115 93 7 0 0,-2-2 1 0 0,-1-1-1 0 0,44-65 0 0 0,-62 74 17 0 0,0-1 0 0 0,-3 0 0 0 0,0-1 0 0 0,-1 0-1 0 0,-2-1 1 0 0,-1 1 0 0 0,3-36 0 0 0,-5-50 51 0 0,-5 89-71 0 0,1 22-4 0 0,0-1 0 0 0,0 1-1 0 0,-1 0 1 0 0,1-1-1 0 0,-1 1 1 0 0,0-1 0 0 0,0 1-1 0 0,0 0 1 0 0,-1 0-1 0 0,1 0 1 0 0,-1 0 0 0 0,0 0-1 0 0,0 0 1 0 0,0 0-1 0 0,0 0 1 0 0,-3-2 0 0 0,3 3-2 0 0,1 1 0 0 0,0 0 0 0 0,-1 0 1 0 0,0 0-1 0 0,1 0 0 0 0,-1 0 0 0 0,0 0 1 0 0,1 0-1 0 0,-1 1 0 0 0,0-1 0 0 0,0 0 0 0 0,0 1 1 0 0,0 0-1 0 0,0-1 0 0 0,1 1 0 0 0,-1 0 1 0 0,0 0-1 0 0,0 0 0 0 0,0 0 0 0 0,0 1 1 0 0,0-1-1 0 0,0 0 0 0 0,0 1 0 0 0,1-1 1 0 0,-1 1-1 0 0,0 0 0 0 0,0-1 0 0 0,1 1 1 0 0,-1 0-1 0 0,-2 2 0 0 0,-4 3-10 0 0,0 0 0 0 0,0 1 0 0 0,1 0 1 0 0,-1 0-1 0 0,1 0 0 0 0,1 1 0 0 0,0 0 0 0 0,0 1 0 0 0,-7 12 0 0 0,-3 11 19 0 0,-16 47 0 0 0,26-62-8 0 0,-10 33 26 0 0,-18 96 0 0 0,15-58-17 0 0,10-45 27 0 0,2 0-1 0 0,1 1 1 0 0,3 0-1 0 0,3 66 1 0 0,0-103-35 0 0,1 1 0 0 0,0 0 1 0 0,1 0-1 0 0,0 0 0 0 0,0-1 0 0 0,1 1 0 0 0,-1-1 1 0 0,5 7-1 0 0,-5-11-2 0 0,0 0 0 0 0,-1 0 0 0 0,2 0 1 0 0,-1 0-1 0 0,0 0 0 0 0,0-1 0 0 0,1 1 1 0 0,-1-1-1 0 0,1 0 0 0 0,0 0 0 0 0,0 0 1 0 0,0 0-1 0 0,0 0 0 0 0,0-1 0 0 0,0 1 0 0 0,0-1 1 0 0,0 0-1 0 0,1 0 0 0 0,5 1 0 0 0,1-1-16 0 0,0 0 0 0 0,1-1 0 0 0,-1 0 0 0 0,0-1 0 0 0,0 0 0 0 0,1-1-1 0 0,-1 0 1 0 0,0-1 0 0 0,0 0 0 0 0,15-6 0 0 0,4-5-93 0 0,54-35-1 0 0,-68 39 99 0 0,-7 5 2 0 0,-1 0 1 0 0,0-1-1 0 0,0 0 1 0 0,-1 0-1 0 0,0 0 1 0 0,0-1-1 0 0,0 0 1 0 0,-1 0-1 0 0,0-1 0 0 0,-1 1 1 0 0,1-1-1 0 0,4-12 1 0 0,-7 14 15 0 0,0 0 1 0 0,0-1 0 0 0,0 1-1 0 0,-1-1 1 0 0,0 0-1 0 0,0 0 1 0 0,-1 1 0 0 0,0-1-1 0 0,0 0 1 0 0,0 0-1 0 0,-1 1 1 0 0,0-1 0 0 0,-1 0-1 0 0,1 1 1 0 0,-1-1-1 0 0,-4-9 1 0 0,2 7 21 0 0,0 0 1 0 0,-1 0-1 0 0,0 0 0 0 0,-1 0 0 0 0,0 1 1 0 0,-9-11-1 0 0,14 19-25 0 0,0-1-1 0 0,0 0 1 0 0,0 1 0 0 0,0-1-1 0 0,0 0 1 0 0,0 1 0 0 0,0-1-1 0 0,0 1 1 0 0,0 0 0 0 0,0-1-1 0 0,0 1 1 0 0,-1 0-1 0 0,1 0 1 0 0,0-1 0 0 0,0 1-1 0 0,0 0 1 0 0,0 0 0 0 0,0 0-1 0 0,-1 1 1 0 0,1-1 0 0 0,0 0-1 0 0,0 0 1 0 0,0 1 0 0 0,0-1-1 0 0,0 0 1 0 0,0 1-1 0 0,-1-1 1 0 0,1 1 0 0 0,0-1-1 0 0,0 1 1 0 0,1 0 0 0 0,-1 0-1 0 0,0-1 1 0 0,0 1 0 0 0,0 0-1 0 0,0 0 1 0 0,1 0 0 0 0,-2 1-1 0 0,-2 2 5 0 0,0 1-1 0 0,0 0 1 0 0,0 0-1 0 0,1 1 1 0 0,-6 10-1 0 0,-2 10 46 0 0,1 0 1 0 0,2 1-1 0 0,0 0 0 0 0,2 0 0 0 0,1 0 1 0 0,2 1-1 0 0,0 0 0 0 0,2 0 1 0 0,2 32-1 0 0,0-55-61 0 0,-1-1 0 0 0,1 0 0 0 0,0 0 0 0 0,1 0 0 0 0,-1 0 0 0 0,1 0 1 0 0,-1 0-1 0 0,1 0 0 0 0,0-1 0 0 0,1 1 0 0 0,-1-1 0 0 0,1 1 0 0 0,-1-1 0 0 0,1 0 0 0 0,0 0 0 0 0,0 0 1 0 0,1 0-1 0 0,-1 0 0 0 0,1-1 0 0 0,-1 0 0 0 0,1 0 0 0 0,0 0 0 0 0,-1 0 0 0 0,1 0 0 0 0,0-1 0 0 0,0 1 1 0 0,1-1-1 0 0,-1 0 0 0 0,0 0 0 0 0,0-1 0 0 0,0 1 0 0 0,1-1 0 0 0,-1 0 0 0 0,0 0 0 0 0,0-1 0 0 0,1 1 1 0 0,-1-1-1 0 0,0 0 0 0 0,8-3 0 0 0,2-2-5 0 0,-1 0-1 0 0,1-2 1 0 0,-1 1 0 0 0,-1-2 0 0 0,0 0 0 0 0,12-11 0 0 0,2-4 3 0 0,34-41 1 0 0,-52 53 12 0 0,0 0 0 0 0,-1 0 0 0 0,0 0-1 0 0,5-17 1 0 0,2 0 17 0 0,-9 17 5 0 0,-3 8-5 0 0,0-1 1 0 0,0 1 0 0 0,0 0 0 0 0,0 0 0 0 0,1 0 0 0 0,0 0 0 0 0,0 0 0 0 0,0 0 0 0 0,0 1 0 0 0,6-5 0 0 0,-9 7 128 0 0,0 195 1167 0 0,0-192-1312 0 0,0 0 1 0 0,0-1-1 0 0,0 1 0 0 0,0 0 0 0 0,0-1 0 0 0,0 1 1 0 0,0-1-1 0 0,1 1 0 0 0,-1 0 0 0 0,1-1 0 0 0,-1 1 1 0 0,1-1-1 0 0,0 1 0 0 0,-1-1 0 0 0,1 1 0 0 0,0-1 1 0 0,0 0-1 0 0,0 1 0 0 0,0-1 0 0 0,0 0 1 0 0,0 0-1 0 0,0 1 0 0 0,1-1 0 0 0,-1 0 0 0 0,0 0 1 0 0,1-1-1 0 0,-1 1 0 0 0,1 0 0 0 0,-1 0 0 0 0,1-1 1 0 0,-1 1-1 0 0,1-1 0 0 0,-1 1 0 0 0,1-1 0 0 0,1 1 1 0 0,1-1 14 0 0,-1 0 0 0 0,0 0 0 0 0,1-1 0 0 0,-1 1 0 0 0,1-1 0 0 0,-1 0 0 0 0,0 0 0 0 0,1 0 0 0 0,-1 0 0 0 0,0 0 0 0 0,0-1 0 0 0,0 1 0 0 0,0-1 0 0 0,0 0 0 0 0,0 0 0 0 0,2-2 0 0 0,112-96 332 0 0,-104 88-301 0 0,20-25 0 0 0,-6 5 49 0 0,-26 31-78 0 0,0 0 1 0 0,0 0 0 0 0,0-1-1 0 0,0 1 1 0 0,0 0 0 0 0,0-1-1 0 0,0 1 1 0 0,0-1 0 0 0,-1 1-1 0 0,1-1 1 0 0,-1 0 0 0 0,1 1-1 0 0,-1-1 1 0 0,1 1 0 0 0,-1-3-1 0 0,0 4 303 0 0,0 10-105 0 0,-1 3-206 0 0,-1 0-1 0 0,0 0 1 0 0,0 0 0 0 0,-7 19 0 0 0,5-19-9 0 0,0 0 0 0 0,1 0 0 0 0,1 0 0 0 0,-2 21 0 0 0,4-33-28 0 0,0 0 0 0 0,0-1 0 0 0,0 1-1 0 0,0 0 1 0 0,0-1 0 0 0,0 1-1 0 0,0 0 1 0 0,0 0 0 0 0,0-1 0 0 0,0 1-1 0 0,0 0 1 0 0,1-1 0 0 0,-1 1 0 0 0,0 0-1 0 0,0 0 1 0 0,1-1 0 0 0,-1 1 0 0 0,1-1-1 0 0,-1 1 1 0 0,0 0 0 0 0,1-1 0 0 0,-1 1-1 0 0,1-1 1 0 0,0 1 0 0 0,-1-1 0 0 0,1 1-1 0 0,-1-1 1 0 0,1 0 0 0 0,0 1 0 0 0,-1-1-1 0 0,1 0 1 0 0,0 1 0 0 0,-1-1 0 0 0,1 0-1 0 0,0 0 1 0 0,-1 1 0 0 0,1-1 0 0 0,0 0-1 0 0,0 0 1 0 0,-1 0 0 0 0,1 0-1 0 0,0 0 1 0 0,0 0 0 0 0,-1 0 0 0 0,1 0-1 0 0,0-1 1 0 0,-1 1 0 0 0,1 0 0 0 0,0 0-1 0 0,-1-1 1 0 0,1 1 0 0 0,0 0 0 0 0,1-1-1 0 0,5-3-1475 0 0,0 1 0 0 0,0-1 0 0 0,11-8-1 0 0,-17 11 1093 0 0,15-8-6105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4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151 119 1152 0 0,'0'0'20257'0'0,"13"-2"-20021"0"0,39-4-100 0 0,-50 6-138 0 0,0-1 0 0 0,1 1 1 0 0,-1-1-1 0 0,0 0 0 0 0,0 0 1 0 0,0 0-1 0 0,-1 0 0 0 0,1 0 1 0 0,0 0-1 0 0,0-1 0 0 0,0 1 0 0 0,-1-1 1 0 0,1 1-1 0 0,-1-1 0 0 0,1 1 1 0 0,-1-1-1 0 0,0 0 0 0 0,0 0 1 0 0,1 0-1 0 0,-1 0 0 0 0,0 0 1 0 0,-1 0-1 0 0,1 0 0 0 0,1-3 1 0 0,5-10-81 0 0,-6 14 79 0 0,0 0 0 0 0,0 0 0 0 0,-1 0 0 0 0,1-1 0 0 0,0 1 1 0 0,-1-1-1 0 0,1 1 0 0 0,-1 0 0 0 0,1-1 0 0 0,-1 1 0 0 0,0-1 1 0 0,0 1-1 0 0,0-1 0 0 0,1 1 0 0 0,-1-1 0 0 0,-1 1 0 0 0,1-1 1 0 0,0 1-1 0 0,0-1 0 0 0,0 1 0 0 0,-1 0 0 0 0,1-1 0 0 0,-1 1 1 0 0,1-1-1 0 0,-1 1 0 0 0,0 0 0 0 0,1-1 0 0 0,-1 1 0 0 0,0 0 0 0 0,0 0 1 0 0,0 0-1 0 0,0 0 0 0 0,0-1 0 0 0,0 1 0 0 0,0 1 0 0 0,0-1 1 0 0,-1 0-1 0 0,1 0 0 0 0,0 0 0 0 0,0 1 0 0 0,-1-1 0 0 0,1 0 1 0 0,-1 1-1 0 0,1-1 0 0 0,0 1 0 0 0,-3-1 0 0 0,-2 0 27 0 0,0 1-1 0 0,0-1 0 0 0,0 1 1 0 0,0 0-1 0 0,0 0 1 0 0,0 1-1 0 0,0 0 0 0 0,0 0 1 0 0,0 0-1 0 0,0 1 0 0 0,0 0 1 0 0,1 0-1 0 0,-1 0 1 0 0,1 1-1 0 0,-1 0 0 0 0,-8 6 1 0 0,-2 4 268 0 0,0 0 0 0 0,-28 30 1 0 0,38-36-160 0 0,0 1 1 0 0,1 0-1 0 0,-1 0 0 0 0,2 1 1 0 0,-1-1-1 0 0,1 1 1 0 0,0 0-1 0 0,-4 17 0 0 0,6-18-24 0 0,0 0-1 0 0,0 0 0 0 0,1 1 0 0 0,0-1 0 0 0,1 18 0 0 0,0-24-84 0 0,1 1 0 0 0,-1 0 0 0 0,1 0 0 0 0,0 0 0 0 0,0 0 0 0 0,0-1 0 0 0,0 1 0 0 0,1-1 0 0 0,-1 1 0 0 0,1-1 0 0 0,-1 1 0 0 0,1-1 1 0 0,0 0-1 0 0,0 0 0 0 0,0 1 0 0 0,0-1 0 0 0,1-1 0 0 0,-1 1 0 0 0,0 0 0 0 0,1-1 0 0 0,2 2 0 0 0,3 1 8 0 0,-1-1 0 0 0,1 0-1 0 0,0 0 1 0 0,0 0 0 0 0,0-1 0 0 0,1-1-1 0 0,-1 1 1 0 0,0-1 0 0 0,1-1 0 0 0,-1 1 0 0 0,0-2-1 0 0,12 0 1 0 0,10-4 21 0 0,1-1-1 0 0,30-10 1 0 0,2 0 56 0 0,-59 15-102 0 0,47-7 43 0 0,-47 8-40 0 0,-1-1 0 0 0,0 1-1 0 0,0 1 1 0 0,0-1-1 0 0,1 0 1 0 0,-1 1 0 0 0,0-1-1 0 0,0 1 1 0 0,0 0 0 0 0,0 0-1 0 0,0 0 1 0 0,0 1 0 0 0,4 2-1 0 0,-4-3 9 0 0,0 1 0 0 0,-1 0-1 0 0,1 0 1 0 0,-1 1-1 0 0,0-1 1 0 0,0 0 0 0 0,0 1-1 0 0,0-1 1 0 0,0 1 0 0 0,-1 0-1 0 0,1 0 1 0 0,1 3 0 0 0,-2-3-13 0 0,1 0 0 0 0,0 0 0 0 0,-1 0 0 0 0,1 0 0 0 0,0-1-1 0 0,0 1 1 0 0,0-1 0 0 0,1 0 0 0 0,-1 1 0 0 0,1-1 0 0 0,-1 0 0 0 0,1 0 0 0 0,0 0 0 0 0,-1-1 0 0 0,1 1 0 0 0,0-1 0 0 0,0 0 0 0 0,0 0 0 0 0,0 0 0 0 0,1 0 0 0 0,-1 0 0 0 0,0 0 0 0 0,0-1 0 0 0,1 0 0 0 0,-1 1 0 0 0,6-2 0 0 0,-3 1 7 0 0,1 0-1 0 0,-1-1 1 0 0,0 0 0 0 0,0 0-1 0 0,0-1 1 0 0,0 0 0 0 0,0 0-1 0 0,0 0 1 0 0,-1-1-1 0 0,1 0 1 0 0,-1 0 0 0 0,1 0-1 0 0,5-5 1 0 0,-7 4-7 0 0,4-2 26 0 0,-1-1 0 0 0,0 0 0 0 0,0 0-1 0 0,8-12 1 0 0,-14 18-11 0 0,0-1 0 0 0,0 1-1 0 0,0-1 1 0 0,0 1 0 0 0,0-1-1 0 0,0 0 1 0 0,-1 1 0 0 0,1-1 0 0 0,0 0-1 0 0,-1 0 1 0 0,0 0 0 0 0,1 1-1 0 0,-1-1 1 0 0,0 0 0 0 0,0 0-1 0 0,0 0 1 0 0,0 0 0 0 0,0 1-1 0 0,-1-1 1 0 0,1 0 0 0 0,0 0 0 0 0,-1 0-1 0 0,0 1 1 0 0,1-1 0 0 0,-1 0-1 0 0,0 0 1 0 0,0 1 0 0 0,0-1-1 0 0,0 1 1 0 0,0-1 0 0 0,-2-1 0 0 0,-1-1 30 0 0,-1 0 0 0 0,1 1 1 0 0,-1 0-1 0 0,0 0 0 0 0,0 0 1 0 0,-1 1-1 0 0,1-1 1 0 0,-1 1-1 0 0,1 0 0 0 0,-1 1 1 0 0,1 0-1 0 0,-1-1 0 0 0,0 2 1 0 0,0-1-1 0 0,0 1 1 0 0,1 0-1 0 0,-1 0 0 0 0,0 0 1 0 0,0 1-1 0 0,0 0 1 0 0,1 0-1 0 0,-1 1 0 0 0,1-1 1 0 0,-1 1-1 0 0,1 0 0 0 0,-10 6 1 0 0,0 0-116 0 0,1 1 0 0 0,0 1 0 0 0,0 0 1 0 0,1 0-1 0 0,1 2 0 0 0,-18 19 0 0 0,24-21-1244 0 0,4-2-4539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0 0 0,'0'0'1220'0'0,"0"2"-312"0"0,1-1-800 0 0,-1 0 0 0 0,1 0-1 0 0,-1 0 1 0 0,0-1 0 0 0,1 1-1 0 0,-1 0 1 0 0,1 0 0 0 0,0-1-1 0 0,-1 1 1 0 0,1 0-1 0 0,0-1 1 0 0,-1 1 0 0 0,1 0-1 0 0,0-1 1 0 0,0 1 0 0 0,-1-1-1 0 0,1 1 1 0 0,0-1 0 0 0,0 0-1 0 0,0 1 1 0 0,0-1-1 0 0,0 0 1 0 0,0 0 0 0 0,-1 0-1 0 0,1 1 1 0 0,0-1 0 0 0,0 0-1 0 0,0 0 1 0 0,0 0 0 0 0,0 0-1 0 0,0-1 1 0 0,0 1 0 0 0,0 0-1 0 0,0 0 1 0 0,0 0-1 0 0,-1-1 1 0 0,1 1 0 0 0,0-1-1 0 0,0 1 1 0 0,0 0 0 0 0,0-1-1 0 0,-1 0 1 0 0,1 1 0 0 0,1-2-1 0 0,10-9 512 0 0,0-1-1 0 0,0 0 0 0 0,-1-1 1 0 0,-1 0-1 0 0,11-18 1 0 0,11-14 30 0 0,-30 43-624 0 0,6-8 105 0 0,0 0 0 0 0,0-1 0 0 0,-1 0 1 0 0,0-1-1 0 0,-1 1 0 0 0,5-15 0 0 0,-6 19 292 0 0,-5 7-377 0 0,-1 0 1 0 0,1 0 0 0 0,0 0 0 0 0,0 0 0 0 0,0 0 0 0 0,0 0-1 0 0,0 0 1 0 0,-1 0 0 0 0,1 0 0 0 0,0 0 0 0 0,0 0-1 0 0,0 0 1 0 0,0 0 0 0 0,0 0 0 0 0,0 0 0 0 0,-1 0 0 0 0,1 0-1 0 0,0 0 1 0 0,0 0 0 0 0,0 0 0 0 0,0 0 0 0 0,0 0 0 0 0,0-1-1 0 0,-1 1 1 0 0,1 0 0 0 0,0 0 0 0 0,0 0 0 0 0,0 0-1 0 0,0 0 1 0 0,0 0 0 0 0,0 0 0 0 0,0-1 0 0 0,0 1 0 0 0,0 0-1 0 0,0 0 1 0 0,0 0 0 0 0,0 0 0 0 0,-1 0 0 0 0,1 0-1 0 0,0-1 1 0 0,0 1 0 0 0,0 0 0 0 0,0 0 0 0 0,0 0 0 0 0,0 0-1 0 0,0 0 1 0 0,0-1 0 0 0,0 1 0 0 0,0 0 0 0 0,1 0 0 0 0,-1 0-1 0 0,0 0 1 0 0,0 0 0 0 0,0 0 0 0 0,0-1 0 0 0,0 1-1 0 0,0 0 1 0 0,-2 1-25 0 0,0-1-1 0 0,0 1 0 0 0,1 0 0 0 0,-1 0 1 0 0,0 0-1 0 0,0 0 0 0 0,1 1 0 0 0,-1-1 1 0 0,1 0-1 0 0,-1 1 0 0 0,1-1 0 0 0,0 1 1 0 0,-2 2-1 0 0,-17 26 116 0 0,7-8 139 0 0,10-18-199 0 0,1 0 0 0 0,-1 0 0 0 0,1 1 0 0 0,0-1-1 0 0,1 1 1 0 0,-3 6 0 0 0,2 0 123 0 0,-3 11 179 0 0,1 0 0 0 0,-1 23-1 0 0,5-39-347 0 0,0-1-1 0 0,0 1 0 0 0,0-1 1 0 0,1 1-1 0 0,-1-1 0 0 0,1 1 1 0 0,1-1-1 0 0,-1 0 0 0 0,1 1 1 0 0,0-1-1 0 0,0 0 0 0 0,1 0 1 0 0,5 9-1 0 0,-7-12-17 0 0,1-1 0 0 0,0 1 0 0 0,-1 0-1 0 0,1-1 1 0 0,0 0 0 0 0,0 1 0 0 0,-1-1 0 0 0,1 0 0 0 0,0 0 0 0 0,0 0-1 0 0,1 0 1 0 0,-1 0 0 0 0,0 0 0 0 0,0-1 0 0 0,0 1 0 0 0,1-1 0 0 0,-1 1 0 0 0,0-1-1 0 0,0 0 1 0 0,1 0 0 0 0,-1 0 0 0 0,0 0 0 0 0,0 0 0 0 0,1-1 0 0 0,-1 1 0 0 0,0-1-1 0 0,0 1 1 0 0,1-1 0 0 0,-1 0 0 0 0,0 0 0 0 0,0 0 0 0 0,3-2 0 0 0,7-4 76 0 0,-1 0 1 0 0,1-1 0 0 0,-1-1 0 0 0,12-12 0 0 0,-9 9-72 0 0,109-105 308 0 0,-92 86-76 0 0,9-14 784 0 0,-38 39-705 0 0,-2 6-307 0 0,0 0-1 0 0,0 0 1 0 0,0-1 0 0 0,0 1-1 0 0,0 0 1 0 0,0 0-1 0 0,0 0 1 0 0,0 0 0 0 0,0-1-1 0 0,0 1 1 0 0,0 0 0 0 0,0 0-1 0 0,0 0 1 0 0,1 0 0 0 0,-1 0-1 0 0,0-1 1 0 0,0 1-1 0 0,0 0 1 0 0,0 0 0 0 0,0 0-1 0 0,0 0 1 0 0,1 0 0 0 0,-1 0-1 0 0,0 0 1 0 0,0 0-1 0 0,0-1 1 0 0,0 1 0 0 0,1 0-1 0 0,-1 0 1 0 0,0 0 0 0 0,0 0-1 0 0,0 0 1 0 0,0 0-1 0 0,1 0 1 0 0,-1 0 0 0 0,0 0-1 0 0,0 0 1 0 0,0 0 0 0 0,0 0-1 0 0,1 0 1 0 0,-1 0-1 0 0,0 0 1 0 0,0 0 0 0 0,0 0-1 0 0,0 1 1 0 0,1-1 0 0 0,-1 0-1 0 0,0 0 1 0 0,0 0-1 0 0,0 6 467 0 0,-7 136 497 0 0,7-141-984 0 0,0 0 0 0 0,0-1-1 0 0,-1 1 1 0 0,1 0 0 0 0,0 0 0 0 0,0-1-1 0 0,1 1 1 0 0,-1 0 0 0 0,0-1-1 0 0,0 1 1 0 0,0 0 0 0 0,0 0-1 0 0,1-1 1 0 0,-1 1 0 0 0,0 0-1 0 0,0-1 1 0 0,1 1 0 0 0,-1-1 0 0 0,1 1-1 0 0,-1 0 1 0 0,1-1 0 0 0,-1 1-1 0 0,1-1 1 0 0,-1 1 0 0 0,1-1-1 0 0,-1 1 1 0 0,1-1 0 0 0,-1 0-1 0 0,1 1 1 0 0,0-1 0 0 0,-1 0 0 0 0,1 1-1 0 0,0-1 1 0 0,-1 0 0 0 0,1 0-1 0 0,0 1 1 0 0,0-1 0 0 0,-1 0-1 0 0,1 0 1 0 0,0 0 0 0 0,-1 0-1 0 0,1 0 1 0 0,0 0 0 0 0,0 0 0 0 0,-1 0-1 0 0,1-1 1 0 0,0 1 0 0 0,-1 0-1 0 0,1 0 1 0 0,0-1 0 0 0,1 1-1 0 0,1-2 3 0 0,0 1-1 0 0,0 0 1 0 0,0-1-1 0 0,-1 0 1 0 0,1 0-1 0 0,0 1 1 0 0,0-2-1 0 0,-1 1 0 0 0,0 0 1 0 0,4-4-1 0 0,10-13 17 0 0,4-5-5 0 0,-14 14-9 0 0,0 0 0 0 0,1 1 0 0 0,0 0 0 0 0,1 0 0 0 0,-1 1 0 0 0,2 0 0 0 0,11-10 0 0 0,-20 18-2 0 0,1 0-1 0 0,-1 0 1 0 0,0-1 0 0 0,1 1-1 0 0,-1 0 1 0 0,1 0 0 0 0,-1-1 0 0 0,0 1-1 0 0,1 0 1 0 0,-1 0 0 0 0,1 0-1 0 0,-1 0 1 0 0,1 0 0 0 0,-1 0-1 0 0,1 0 1 0 0,-1 0 0 0 0,0 0-1 0 0,1 0 1 0 0,-1 0 0 0 0,1 0-1 0 0,-1 0 1 0 0,1 0 0 0 0,-1 0-1 0 0,1 0 1 0 0,-1 0 0 0 0,0 0-1 0 0,1 1 1 0 0,-1-1 0 0 0,1 0 0 0 0,0 1-1 0 0,5 14 88 0 0,-4 24 84 0 0,-2-34-154 0 0,0-4-13 0 0,0 53 69 0 0,8 69-1 0 0,-7-120-85 0 0,0 0 0 0 0,0 0 0 0 0,0 1 0 0 0,0-1 0 0 0,0 0 0 0 0,0 0 0 0 0,1-1 0 0 0,0 1 0 0 0,-1 0 0 0 0,1 0-1 0 0,0-1 1 0 0,0 1 0 0 0,1-1 0 0 0,-1 0 0 0 0,0 1 0 0 0,1-1 0 0 0,-1 0 0 0 0,1-1 0 0 0,0 1 0 0 0,0 0 0 0 0,0-1 0 0 0,0 1 0 0 0,3 0 0 0 0,-4-1-33 0 0,1 0 0 0 0,0-1 0 0 0,-1 1 0 0 0,1-1 0 0 0,0 1 0 0 0,0-1 0 0 0,0 0 0 0 0,-1 0 0 0 0,1 0 1 0 0,0-1-1 0 0,0 1 0 0 0,-1-1 0 0 0,1 1 0 0 0,0-1 0 0 0,-1 0 0 0 0,1 0 0 0 0,-1 0 0 0 0,1 0 0 0 0,-1 0 0 0 0,1-1 1 0 0,-1 1-1 0 0,0-1 0 0 0,0 0 0 0 0,1 0 0 0 0,-1 1 0 0 0,0-1 0 0 0,1-3 0 0 0,8-8-544 0 0,-6 8-306 0 0,-1 0-1 0 0,0 0 1 0 0,-1-1-1 0 0,1 1 1 0 0,-1-1-1 0 0,4-9 1 0 0,0 2-4876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14267 0 0,'0'0'7658'0'0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0 0 0,'0'0'16748'0'0,"-8"25"-16100"0"0,-20 82-135 0 0,26-102-458 0 0,1 1-1 0 0,0 0 0 0 0,0 0 1 0 0,0 0-1 0 0,1 0 0 0 0,0 0 1 0 0,0-1-1 0 0,1 1 0 0 0,-1 0 1 0 0,3 9-1 0 0,1 3 112 0 0,1 4 2 0 0,0-1 0 0 0,1 0-1 0 0,1 0 1 0 0,1-1 0 0 0,15 28-1 0 0,63 94 176 0 0,-81-135-335 0 0,-2-2-6 0 0,0-1 1 0 0,0 0-1 0 0,0 1 0 0 0,0 0 0 0 0,-1 0 1 0 0,0-1-1 0 0,0 2 0 0 0,0-1 0 0 0,-1 0 1 0 0,2 9-1 0 0,-3-13 37 0 0,0 0-31 0 0,-1-1 1 0 0,0 0-1 0 0,1 1 0 0 0,-1-1 1 0 0,1 0-1 0 0,-1 1 1 0 0,0-1-1 0 0,1 0 1 0 0,-1 0-1 0 0,0 0 1 0 0,1 1-1 0 0,-1-1 1 0 0,0 0-1 0 0,1 0 1 0 0,-1 0-1 0 0,0 0 1 0 0,0 0-1 0 0,1 0 0 0 0,-1-1 1 0 0,0 1-1 0 0,0 0 1 0 0,-15-4 81 0 0,15 4-90 0 0,0-1 1 0 0,0 0-1 0 0,0 0 1 0 0,0 0-1 0 0,1 0 1 0 0,-1 0-1 0 0,0 0 1 0 0,1 0-1 0 0,-1 0 1 0 0,1 0-1 0 0,-1-1 1 0 0,1 1-1 0 0,0 0 1 0 0,-1 0-1 0 0,1 0 1 0 0,0 0-1 0 0,0-1 1 0 0,0 0-1 0 0,0-27-73 0 0,1 18 58 0 0,0 1 11 0 0,1 0 0 0 0,0 1 0 0 0,0 0 0 0 0,1-1 1 0 0,0 1-1 0 0,1 0 0 0 0,6-12 0 0 0,1-1 4 0 0,-6 7 6 0 0,2 1 0 0 0,0 0-1 0 0,0 1 1 0 0,1-1 0 0 0,1 1 0 0 0,13-15-1 0 0,-21 27 0 0 0,0 0 0 0 0,0 0 0 0 0,1 0-1 0 0,-1 0 1 0 0,0 0 0 0 0,1 1 0 0 0,-1-1-1 0 0,1 0 1 0 0,-1 0 0 0 0,1 1-1 0 0,-1-1 1 0 0,1 1 0 0 0,-1 0 0 0 0,1-1-1 0 0,-1 1 1 0 0,1 0 0 0 0,0 0 0 0 0,-1 0-1 0 0,1 0 1 0 0,-1 0 0 0 0,1 0 0 0 0,0 1-1 0 0,-1-1 1 0 0,1 0 0 0 0,-1 1 0 0 0,1-1-1 0 0,-1 1 1 0 0,1 0 0 0 0,-1-1 0 0 0,1 1-1 0 0,-1 0 1 0 0,0 0 0 0 0,1 0 0 0 0,-1 0-1 0 0,0 0 1 0 0,2 2 0 0 0,5 4 36 0 0,-1 1 0 0 0,0 0 0 0 0,0 1 0 0 0,6 10 0 0 0,-11-16-38 0 0,32 55 70 0 0,6 9 26 0 0,-38-63-52 0 0,1 0-1 0 0,-1 1 0 0 0,0 0 0 0 0,-1-1 0 0 0,1 1 0 0 0,-1 0 0 0 0,0 0 0 0 0,0 0 1 0 0,0 0-1 0 0,-1 0 0 0 0,0 0 0 0 0,0 0 0 0 0,0 0 0 0 0,0 0 0 0 0,-1 0 1 0 0,-2 8-1 0 0,2-12-29 0 0,-1 1 0 0 0,1-1 0 0 0,-1 1 0 0 0,0-1 1 0 0,0 1-1 0 0,0-1 0 0 0,1 0 0 0 0,-1 0 0 0 0,0 0 0 0 0,0 0 1 0 0,-1 0-1 0 0,1 0 0 0 0,0 0 0 0 0,0-1 0 0 0,-3 1 1 0 0,-38 7 5 0 0,33-7-5 0 0,-30 3 42 0 0,-77 0 0 0 0,81-5-6 0 0,25 0-381 0 0,20-2-439 0 0,17-2-665 0 0,17-3-2749 0 0,-4 0-4236 0 0,-26 5 1405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32 177 2048 0 0,'0'0'15141'0'0,"0"24"-15105"0"0,4 71-15 0 0,-4-93-19 0 0,0-1 0 0 0,0 0 0 0 0,0 1 0 0 0,0-1-1 0 0,0 0 1 0 0,0 0 0 0 0,0 1 0 0 0,0-1 0 0 0,1 0-1 0 0,-1 0 1 0 0,1 1 0 0 0,-1-1 0 0 0,1 0 0 0 0,-1 0-1 0 0,1 0 1 0 0,0 0 0 0 0,-1 0 0 0 0,1 0 0 0 0,0 0-1 0 0,1 2 1 0 0,-1-3 0 0 0,-1 0-1 0 0,1 0 1 0 0,-1 0-1 0 0,1 0 1 0 0,-1 0-1 0 0,1 0 1 0 0,-1 0-1 0 0,0 0 1 0 0,1 0-1 0 0,-1 0 1 0 0,1-1-1 0 0,-1 1 1 0 0,1 0-1 0 0,-1 0 1 0 0,1 0-1 0 0,-1-1 1 0 0,1 1-1 0 0,-1 0 1 0 0,0 0-1 0 0,1-1 1 0 0,-1 1-1 0 0,2-1 8 0 0,4-2 16 0 0,1-1-1 0 0,-1 0 1 0 0,1 0-1 0 0,-1 0 1 0 0,0-1-1 0 0,-1 0 1 0 0,1 0 0 0 0,7-10-1 0 0,0 0-16 0 0,-1-1 1 0 0,11-18-1 0 0,-19 28-13 0 0,0-1 0 0 0,-1 0 0 0 0,1 1 0 0 0,-2-1 0 0 0,4-10 0 0 0,-6 15 16 0 0,1-1 0 0 0,-1 0 0 0 0,1 0 0 0 0,-1 0 0 0 0,0 0 1 0 0,0 1-1 0 0,-1-1 0 0 0,1 0 0 0 0,0 0 0 0 0,-1 0 0 0 0,0 0 1 0 0,0 1-1 0 0,0-1 0 0 0,0 0 0 0 0,0 1 0 0 0,0-1 0 0 0,-3-3 0 0 0,-4-6 91 0 0,-1 0-1 0 0,0 1 0 0 0,0 0 0 0 0,-18-15 0 0 0,23 23-61 0 0,0 0-1 0 0,0 0 1 0 0,0 0-1 0 0,0 1 0 0 0,0-1 1 0 0,-1 1-1 0 0,1 0 1 0 0,-1 0-1 0 0,0 1 0 0 0,1-1 1 0 0,-1 1-1 0 0,0 0 0 0 0,0 0 1 0 0,0 1-1 0 0,0 0 1 0 0,0-1-1 0 0,-8 2 0 0 0,12 0-34 0 0,-1-1 0 0 0,1 0 0 0 0,-1 1 0 0 0,1-1 0 0 0,0 1 0 0 0,0 0 0 0 0,-1-1 0 0 0,1 1 0 0 0,0 0 0 0 0,0 0 0 0 0,0 0 0 0 0,0 0 0 0 0,0 0 0 0 0,0 0 0 0 0,0 0 0 0 0,0 0 0 0 0,0 0 0 0 0,0 0-1 0 0,1 1 1 0 0,-1-1 0 0 0,0 0 0 0 0,1 1 0 0 0,-1-1 0 0 0,1 0 0 0 0,0 1 0 0 0,-1-1 0 0 0,1 1 0 0 0,0 1 0 0 0,-1 6 96 0 0,0 1-1 0 0,1-1 1 0 0,1 14-1 0 0,0-3 184 0 0,0-13-210 0 0,0 0 1 0 0,0 1 0 0 0,1-1-1 0 0,0 0 1 0 0,0 0-1 0 0,0 0 1 0 0,1 0-1 0 0,0 0 1 0 0,7 10 0 0 0,-3-5-17 0 0,1 0 1 0 0,1-1 0 0 0,-1 0 0 0 0,14 11 0 0 0,-15-15-48 0 0,0 0-1 0 0,1-1 1 0 0,0-1 0 0 0,0 1-1 0 0,1-1 1 0 0,0 0-1 0 0,-1-1 1 0 0,2 0 0 0 0,-1-1-1 0 0,18 5 1 0 0,-20-7 0 0 0,0 0 0 0 0,0 0 0 0 0,0-1 1 0 0,0 0-1 0 0,0 0 0 0 0,0 0 0 0 0,0-1 1 0 0,0 0-1 0 0,0-1 0 0 0,0 0 0 0 0,-1 0 0 0 0,1 0 1 0 0,-1-1-1 0 0,1 0 0 0 0,10-6 0 0 0,22-17 76 0 0,-1-2-1 0 0,-2-1 0 0 0,43-44 1 0 0,-60 51-41 0 0,18-26 1 0 0,-12 16 170 0 0,-24 31-189 0 0,-1 1 0 0 0,1-1 0 0 0,-1 1 0 0 0,1-1 0 0 0,-1 1 0 0 0,1-1 0 0 0,0 1 0 0 0,0 0 0 0 0,-1-1 0 0 0,1 1 0 0 0,0 0 1 0 0,-1 0-1 0 0,1 0 0 0 0,0-1 0 0 0,0 1 0 0 0,-1 0 0 0 0,1 0 0 0 0,0 0 0 0 0,0 0 0 0 0,-1 0 0 0 0,1 0 0 0 0,0 0 0 0 0,0 1 0 0 0,-1-1 0 0 0,1 0 0 0 0,0 0 0 0 0,0 1 0 0 0,-1-1 0 0 0,1 0 0 0 0,0 1 0 0 0,-1-1 0 0 0,1 0 0 0 0,0 1 0 0 0,-1-1 0 0 0,1 1 0 0 0,0 0 0 0 0,25 24 181 0 0,-18-17-92 0 0,20 16-5 0 0,-20-18-98 0 0,-1 0 1 0 0,1 0-1 0 0,-1 0 1 0 0,-1 1-1 0 0,1 0 0 0 0,-1 0 1 0 0,0 1-1 0 0,7 13 1 0 0,-6-6 14 0 0,-5-12-20 0 0,0 1-1 0 0,-1-1 1 0 0,1 1 0 0 0,-1 0-1 0 0,0 0 1 0 0,0-1-1 0 0,0 1 1 0 0,-1 0 0 0 0,1 0-1 0 0,-1 4 1 0 0,0-6-12 0 0,0-1 1 0 0,0 1 0 0 0,-1-1-1 0 0,1 1 1 0 0,-1 0 0 0 0,1-1-1 0 0,-1 1 1 0 0,1-1 0 0 0,-1 1-1 0 0,0-1 1 0 0,1 0 0 0 0,-1 1-1 0 0,0-1 1 0 0,0 0 0 0 0,0 1-1 0 0,0-1 1 0 0,-1 0 0 0 0,1 0-1 0 0,0 0 1 0 0,0 0 0 0 0,-1 0-1 0 0,1 0 1 0 0,0-1 0 0 0,-1 1-1 0 0,1 0 1 0 0,-1-1 0 0 0,1 1-1 0 0,-3 0 1 0 0,-3 1-10 0 0,0-1 1 0 0,0 1-1 0 0,0-1 1 0 0,0-1-1 0 0,-9 1 0 0 0,33-2 3 0 0,1-1-1 0 0,-1-1 1 0 0,1 0-1 0 0,-1-2 1 0 0,0 0-1 0 0,22-10 1 0 0,-4 0-22 0 0,0-2 0 0 0,36-23 1 0 0,-51 26-25 0 0,-1-1 0 0 0,28-26 1 0 0,-46 40 61 0 0,1 0 0 0 0,-1-1 0 0 0,0 1 0 0 0,0 0 0 0 0,0-1 0 0 0,0 1 0 0 0,0-1 0 0 0,0 1 1 0 0,-1-1-1 0 0,1 0 0 0 0,0 1 0 0 0,-1-1 0 0 0,1 0 0 0 0,-1 1 0 0 0,1-1 0 0 0,-1 0 0 0 0,0 0 0 0 0,0 1 1 0 0,0-1-1 0 0,0 0 0 0 0,0 0 0 0 0,0 0 0 0 0,-1-2 0 0 0,0 2 7 0 0,1 1 0 0 0,-1 0 0 0 0,0 0 0 0 0,1-1-1 0 0,-1 1 1 0 0,0 0 0 0 0,0 0 0 0 0,0 0 0 0 0,0 0 0 0 0,0 0 0 0 0,0 0 0 0 0,0 0-1 0 0,0 0 1 0 0,0 1 0 0 0,0-1 0 0 0,0 0 0 0 0,0 0 0 0 0,-1 1 0 0 0,1-1-1 0 0,0 1 1 0 0,-1 0 0 0 0,1-1 0 0 0,0 1 0 0 0,-1 0 0 0 0,1-1 0 0 0,0 1 0 0 0,-3 0-1 0 0,1 1 24 0 0,-1-1-1 0 0,1 1 1 0 0,0 0-1 0 0,0 0 1 0 0,-1 0-1 0 0,1 0 1 0 0,0 0-1 0 0,0 1 1 0 0,0-1-1 0 0,0 1 1 0 0,0 0-1 0 0,1 0 1 0 0,-1 0-1 0 0,0 1 1 0 0,1-1-1 0 0,0 0 1 0 0,-1 1-1 0 0,1 0 1 0 0,-2 3-1 0 0,-3 4 158 0 0,0 1-1 0 0,1 0 1 0 0,-8 19 0 0 0,12-27-171 0 0,1-1 0 0 0,0 1 1 0 0,0-1-1 0 0,1 1 0 0 0,-1 0 0 0 0,1-1 1 0 0,-1 1-1 0 0,1 0 0 0 0,0-1 1 0 0,0 1-1 0 0,0 0 0 0 0,0-1 1 0 0,0 1-1 0 0,1 0 0 0 0,-1-1 0 0 0,2 4 1 0 0,-1-5-35 0 0,-1 1-1 0 0,1-1 1 0 0,0 1 0 0 0,0-1 0 0 0,1 0 0 0 0,-1 0 0 0 0,0 0 0 0 0,0 1 0 0 0,1-1-1 0 0,-1 0 1 0 0,1 0 0 0 0,-1-1 0 0 0,1 1 0 0 0,-1 0 0 0 0,1 0 0 0 0,-1-1 0 0 0,1 1-1 0 0,-1-1 1 0 0,1 1 0 0 0,0-1 0 0 0,0 0 0 0 0,-1 0 0 0 0,1 0 0 0 0,0 0 0 0 0,2 0-1 0 0,7 0-331 0 0,0-1 0 0 0,0 0 0 0 0,-1-1 0 0 0,14-3 0 0 0,19-11-7774 0 0,-27 9-3635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56 129 3001 0 0,'0'0'6666'0'0,"-5"27"-6390"0"0,-16 82-19 0 0,20-107-237 0 0,1-1 0 0 0,-1 1 0 0 0,1 0 0 0 0,0 0 1 0 0,0-1-1 0 0,-1 1 0 0 0,1 0 0 0 0,0-1 1 0 0,0 1-1 0 0,1 0 0 0 0,-1 0 0 0 0,0-1 0 0 0,1 1 1 0 0,-1 0-1 0 0,1-1 0 0 0,-1 1 0 0 0,1 0 1 0 0,0-1-1 0 0,1 3 0 0 0,-2-4-2 0 0,1 0 0 0 0,0 1-1 0 0,-1-1 1 0 0,1 0 0 0 0,0 0 0 0 0,-1 0-1 0 0,1 1 1 0 0,0-1 0 0 0,-1 0 0 0 0,1 0-1 0 0,0 0 1 0 0,0 0 0 0 0,-1 0 0 0 0,1 0-1 0 0,0 0 1 0 0,-1 0 0 0 0,1-1-1 0 0,0 1 1 0 0,-1 0 0 0 0,2-1 0 0 0,1 1 94 0 0,4-1 110 0 0,0 0 0 0 0,0 0 0 0 0,0-1 1 0 0,0 1-1 0 0,-1-1 0 0 0,1-1 0 0 0,-1 1 0 0 0,1-1 0 0 0,-1 0 0 0 0,0-1 1 0 0,11-8-1 0 0,4-4 219 0 0,32-32-1 0 0,-51 45-434 0 0,9-7 14 0 0,-1-1 1 0 0,0-1-1 0 0,14-21 0 0 0,-22 30 16 0 0,0 0 0 0 0,0 0 0 0 0,-1 0 0 0 0,1-1 0 0 0,-1 1 0 0 0,1-1 0 0 0,-1 1 0 0 0,0-1 0 0 0,0 0 0 0 0,-1 1 0 0 0,1-1 0 0 0,-1 0 0 0 0,0 0-1 0 0,0 1 1 0 0,0-1 0 0 0,0 0 0 0 0,-1 0 0 0 0,1 1 0 0 0,-3-7 0 0 0,1 6 45 0 0,0 0 1 0 0,-1 0-1 0 0,0 1 1 0 0,1-1-1 0 0,-1 1 1 0 0,0 0-1 0 0,-1-1 1 0 0,1 2-1 0 0,-1-1 1 0 0,1 0-1 0 0,-1 1 1 0 0,0-1-1 0 0,0 1 0 0 0,0 0 1 0 0,0 1-1 0 0,0-1 1 0 0,0 0-1 0 0,-1 1 1 0 0,1 0-1 0 0,0 0 1 0 0,-1 1-1 0 0,1-1 1 0 0,-7 1-1 0 0,4 0 35 0 0,0-1 0 0 0,0 2 0 0 0,0-1 0 0 0,-1 1 0 0 0,1 0 0 0 0,0 0 0 0 0,0 1 0 0 0,1 0 0 0 0,-1 0 0 0 0,0 1 0 0 0,1 0 0 0 0,-1 0 0 0 0,-10 8 0 0 0,8-4 133 0 0,0 0 0 0 0,1 1 0 0 0,0 0-1 0 0,1 0 1 0 0,-11 15 0 0 0,15-17-91 0 0,-1 1 0 0 0,1-1 0 0 0,1 1 0 0 0,-1-1 0 0 0,1 1 0 0 0,0 0 0 0 0,0 0 0 0 0,1 0 0 0 0,-1 13 0 0 0,1-12-69 0 0,1-1-1 0 0,0 1 1 0 0,0-1-1 0 0,0 1 1 0 0,1-1-1 0 0,1 1 1 0 0,-1-1-1 0 0,1 0 1 0 0,0 1-1 0 0,1-1 1 0 0,-1 0-1 0 0,1 0 1 0 0,1-1-1 0 0,0 1 1 0 0,0-1-1 0 0,0 1 1 0 0,0-1-1 0 0,1-1 1 0 0,0 1-1 0 0,0-1 1 0 0,1 1-1 0 0,0-2 1 0 0,-1 1-1 0 0,2 0 1 0 0,-1-1-1 0 0,11 5 1 0 0,-2-2 1 0 0,0-2 0 0 0,0 1 0 0 0,0-2 0 0 0,1 0 0 0 0,-1-1 0 0 0,1-1 0 0 0,0 0 0 0 0,0-1 1 0 0,30-2-1 0 0,-21-1-1076 0 0,43-10 0 0 0,21-14-7655 0 0,-69 18-2874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6 198 0 0 0,'0'0'5378'0'0,"-1"2"-4844"0"0,0-2-502 0 0,1 0 0 0 0,0 0 0 0 0,0 0 0 0 0,-1 0 0 0 0,1 0-1 0 0,0 0 1 0 0,0 0 0 0 0,0 1 0 0 0,-1-1 0 0 0,1 0 0 0 0,0 0 0 0 0,0 0 0 0 0,0 1 0 0 0,-1-1 0 0 0,1 0 0 0 0,0 0 0 0 0,0 0 0 0 0,0 1 0 0 0,0-1-1 0 0,0 0 1 0 0,-1 0 0 0 0,1 1 0 0 0,0-1 0 0 0,0 0 0 0 0,0 0 0 0 0,0 1 0 0 0,0-1 0 0 0,0 0 0 0 0,0 1 0 0 0,0-1 0 0 0,0 0 0 0 0,0 0-1 0 0,0 1 1 0 0,0-1 0 0 0,0 0 0 0 0,0 0 0 0 0,1 1 0 0 0,-1-1 0 0 0,0 0 0 0 0,0 0 0 0 0,0 1 0 0 0,0-1 0 0 0,0 0 0 0 0,0 0 0 0 0,1 0 0 0 0,-1 1-1 0 0,0-1 1 0 0,0 0 0 0 0,0 0 0 0 0,1 0 0 0 0,-1 1 0 0 0,0-1 0 0 0,0 0 0 0 0,0 0 0 0 0,1 0 0 0 0,-1 0 0 0 0,0 0 0 0 0,1 0 0 0 0,22 0 2149 0 0,-20-1-2012 0 0,0 0 0 0 0,0 0 0 0 0,0 0 0 0 0,-1-1 0 0 0,1 1 0 0 0,0-1 0 0 0,-1 0 0 0 0,1 0 0 0 0,-1 0 0 0 0,0 0-1 0 0,0 0 1 0 0,4-4 0 0 0,10-10 519 0 0,1 1-399 0 0,-1-1-1 0 0,0 0 0 0 0,-1-1 1 0 0,-1-1-1 0 0,19-29 0 0 0,-32 45-114 0 0,0 0 1 0 0,0 0-1 0 0,0 0 0 0 0,0 0 1 0 0,-1 0-1 0 0,1 0 0 0 0,0 0 0 0 0,-1 0 1 0 0,0 0-1 0 0,1 0 0 0 0,-1 0 1 0 0,0-5-1 0 0,0 7-140 0 0,-1 0 1 0 0,1 0-1 0 0,0-1 1 0 0,-1 1-1 0 0,1 0 1 0 0,0 0-1 0 0,0-1 1 0 0,-1 1-1 0 0,1 0 1 0 0,-1 0-1 0 0,1 0 0 0 0,0-1 1 0 0,-1 1-1 0 0,1 0 1 0 0,0 0-1 0 0,-1 0 1 0 0,1 0-1 0 0,-1 0 1 0 0,1 0-1 0 0,0 0 1 0 0,-1 0-1 0 0,1 0 1 0 0,0 0-1 0 0,-1 0 0 0 0,1 0 1 0 0,-1 0-1 0 0,1 0 1 0 0,0 0-1 0 0,-1 1 1 0 0,1-1-1 0 0,0 0 1 0 0,-1 0-1 0 0,-13 4 96 0 0,8 3-112 0 0,1 0 0 0 0,0 0 0 0 0,0 1 0 0 0,0 0 0 0 0,-3 8 0 0 0,7-15-15 0 0,-18 50 36 0 0,8-17-18 0 0,8-25-21 0 0,1 0 0 0 0,0 0 0 0 0,1 1 1 0 0,0-1-1 0 0,1 0 0 0 0,-1 0 0 0 0,3 12 1 0 0,-2 5-31 0 0,0-25 24 0 0,0 0 0 0 0,0 0 0 0 0,1 0 0 0 0,-1 0 0 0 0,0 0 1 0 0,0 0-1 0 0,1 0 0 0 0,-1 0 0 0 0,0 0 0 0 0,1 0 1 0 0,-1 0-1 0 0,1 0 0 0 0,-1 0 0 0 0,1 0 0 0 0,0 0 1 0 0,-1 0-1 0 0,1-1 0 0 0,0 1 0 0 0,0 0 0 0 0,-1 0 0 0 0,1-1 1 0 0,1 2-1 0 0,1-1-7 0 0,-1 0-1 0 0,1 0 1 0 0,-1 0 0 0 0,1 0 0 0 0,0 0 0 0 0,-1-1-1 0 0,1 1 1 0 0,5-1 0 0 0,-2 1 12 0 0,0-1-1 0 0,1-1 1 0 0,-1 1 0 0 0,0-1 0 0 0,0 0-1 0 0,0 0 1 0 0,9-4 0 0 0,9-8 22 0 0,0 0 1 0 0,-1-2 0 0 0,27-22-1 0 0,-19 13-27 0 0,6-5 15 0 0,50-53 1 0 0,-85 80 45 0 0,0 0 0 0 0,0-1 1 0 0,0 1-1 0 0,0-1 0 0 0,-1 1 1 0 0,1-1-1 0 0,-1 0 0 0 0,0 1 1 0 0,0-1-1 0 0,0 0 0 0 0,0 0 1 0 0,0 0-1 0 0,-1 0 0 0 0,1 0 1 0 0,-1 1-1 0 0,0-1 0 0 0,0 0 1 0 0,0 0-1 0 0,0 0 0 0 0,0 0 1 0 0,-1-4-1 0 0,0 6-36 0 0,1 1-1 0 0,-1 0 1 0 0,1-1-1 0 0,0 1 1 0 0,-1-1-1 0 0,1 1 1 0 0,-1 0-1 0 0,1-1 1 0 0,-1 1-1 0 0,1 0 0 0 0,-1 0 1 0 0,1-1-1 0 0,-1 1 1 0 0,0 0-1 0 0,1 0 1 0 0,-1 0-1 0 0,1 0 1 0 0,-1 0-1 0 0,0 0 1 0 0,1 0-1 0 0,-1 0 1 0 0,1 0-1 0 0,-1 0 1 0 0,1 0-1 0 0,-1 0 1 0 0,0 0-1 0 0,1 0 1 0 0,-1 0-1 0 0,1 1 1 0 0,-1-1-1 0 0,1 0 1 0 0,-1 0-1 0 0,1 1 1 0 0,-2 0-1 0 0,1-1-14 0 0,-1 1 0 0 0,1 0-1 0 0,-1 0 1 0 0,1 0 0 0 0,-1 0-1 0 0,1 0 1 0 0,-1 1 0 0 0,1-1 0 0 0,-2 3-1 0 0,-3 8 3 0 0,0 0-1 0 0,1 1 0 0 0,1 0 1 0 0,0 0-1 0 0,-3 22 0 0 0,5-16-39 0 0,1 1-1 0 0,4 28 0 0 0,-3-46 29 0 0,0 0-1 0 0,1 0 1 0 0,0 0-1 0 0,0 0 1 0 0,0 0-1 0 0,-1 0 1 0 0,2 0-1 0 0,-1 0 1 0 0,0-1-1 0 0,0 1 1 0 0,1 0-1 0 0,-1-1 1 0 0,0 1-1 0 0,1-1 1 0 0,0 1-1 0 0,-1-1 1 0 0,1 0-1 0 0,0 0 1 0 0,0 0-1 0 0,0 0 1 0 0,-1 0-1 0 0,1 0 1 0 0,4 1-1 0 0,-2-1 5 0 0,-1 0 0 0 0,1 0 0 0 0,0 0-1 0 0,-1-1 1 0 0,1 1 0 0 0,0-1 0 0 0,-1 0 0 0 0,1 0-1 0 0,0 0 1 0 0,-1-1 0 0 0,1 1 0 0 0,0-1 0 0 0,4-1 0 0 0,6-6 20 0 0,-1 0 1 0 0,0-1-1 0 0,-1-1 1 0 0,0 0-1 0 0,0 0 1 0 0,-1-1-1 0 0,18-22 1 0 0,-11 11 17 0 0,-6 10 4 0 0,-2-1 1 0 0,1 0-1 0 0,-2-1 0 0 0,12-20 0 0 0,-10 21 42 0 0,-1-2 257 0 0,-10 14 141 0 0,-4 30 70 0 0,-4-2-457 0 0,5-19-67 0 0,1 0 0 0 0,0 0 0 0 0,-2 12 0 0 0,2 2 7 0 0,0-14-15 0 0,1 0 0 0 0,0 0 0 0 0,0 0 0 0 0,1 0 0 0 0,0 0 0 0 0,0 0 0 0 0,1 0 0 0 0,0 0 0 0 0,1 0 0 0 0,3 12 0 0 0,-4-19-14 0 0,-1 0-1 0 0,1 0 1 0 0,0 0-1 0 0,-1-1 1 0 0,1 1-1 0 0,0 0 1 0 0,0-1-1 0 0,0 1 1 0 0,-1-1-1 0 0,1 1 1 0 0,0-1-1 0 0,0 1 1 0 0,0-1-1 0 0,0 0 1 0 0,0 1-1 0 0,0-1 1 0 0,0 0-1 0 0,0 0 1 0 0,0 1-1 0 0,0-1 1 0 0,0 0-1 0 0,0 0 1 0 0,0 0-1 0 0,0 0 1 0 0,0 0-1 0 0,0-1 1 0 0,0 1-1 0 0,0 0 1 0 0,0 0-1 0 0,0-1 1 0 0,0 1-1 0 0,-1-1 1 0 0,3 0-1 0 0,2-1 26 0 0,0 0 0 0 0,0-1 0 0 0,0 0 0 0 0,8-5 0 0 0,1-3 12 0 0,21-15-22 0 0,0-2-1 0 0,-2-2 1 0 0,42-48 0 0 0,-74 78 136 0 0,-1 147 1508 0 0,0-147-1661 0 0,0 1-1 0 0,0 0 1 0 0,0 0 0 0 0,0-1-1 0 0,0 1 1 0 0,0 0 0 0 0,0 0-1 0 0,1-1 1 0 0,-1 1 0 0 0,0 0-1 0 0,0-1 1 0 0,1 1 0 0 0,-1 0-1 0 0,0-1 1 0 0,1 1 0 0 0,-1 0-1 0 0,1-1 1 0 0,-1 1 0 0 0,1-1 0 0 0,-1 1-1 0 0,1-1 1 0 0,-1 1 0 0 0,1-1-1 0 0,-1 1 1 0 0,1-1 0 0 0,0 1-1 0 0,-1-1 1 0 0,1 0 0 0 0,0 1-1 0 0,-1-1 1 0 0,1 0 0 0 0,0 0-1 0 0,0 0 1 0 0,-1 1 0 0 0,1-1 0 0 0,0 0-1 0 0,0 0 1 0 0,-1 0 0 0 0,1 0-1 0 0,0 0 1 0 0,0 0 0 0 0,-1-1-1 0 0,1 1 1 0 0,1 0 0 0 0,3-1-11 0 0,-1 0 0 0 0,1-1 0 0 0,-1 1 1 0 0,1-1-1 0 0,-1 0 0 0 0,4-3 1 0 0,16-10-509 0 0,-1-1 1 0 0,30-28 0 0 0,-23 15-2837 0 0,-2 2-3768 0 0,-11 9-4607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30 0 0 0,'0'0'17096'0'0,"-1"-5"-16055"0"0,-2-15-261 0 0,3 20-752 0 0,0-1 0 0 0,0 1 0 0 0,-1 0-1 0 0,1 0 1 0 0,0-1 0 0 0,0 1-1 0 0,0 0 1 0 0,-1 0 0 0 0,1-1 0 0 0,0 1-1 0 0,0 0 1 0 0,0 0 0 0 0,-1 0-1 0 0,1-1 1 0 0,0 1 0 0 0,-1 0 0 0 0,1 0-1 0 0,0 0 1 0 0,0 0 0 0 0,-1 0-1 0 0,1-1 1 0 0,0 1 0 0 0,-1 0 0 0 0,1 0-1 0 0,0 0 1 0 0,-1 0 0 0 0,1 0-1 0 0,0 0 1 0 0,-1 0 0 0 0,1 0 0 0 0,0 0-1 0 0,0 0 1 0 0,-1 0 0 0 0,1 0 0 0 0,0 1-1 0 0,-1-1 1 0 0,1 0 0 0 0,0 0-1 0 0,-1 0 1 0 0,1 0 0 0 0,0 0 0 0 0,0 1-1 0 0,-1-1 1 0 0,1 0 0 0 0,0 0-1 0 0,0 0 1 0 0,-1 1 0 0 0,1-1 0 0 0,0 0-1 0 0,0 0 1 0 0,0 1 0 0 0,-12 10 269 0 0,-23 35 245 0 0,1 3-1 0 0,3 0 1 0 0,-29 65-1 0 0,58-109-532 0 0,0 1-1 0 0,0 0 1 0 0,1 0-1 0 0,0 0 1 0 0,0 0 0 0 0,0 0-1 0 0,1 0 1 0 0,0 0-1 0 0,0 0 1 0 0,0 0-1 0 0,3 12 1 0 0,-2-16-9 0 0,0 0 0 0 0,0-1 0 0 0,1 1 0 0 0,-1 0 0 0 0,1 0 0 0 0,-1-1 1 0 0,1 1-1 0 0,0-1 0 0 0,-1 0 0 0 0,1 1 0 0 0,0-1 0 0 0,0 0 0 0 0,0 0 0 0 0,0 0 0 0 0,0 0 0 0 0,0 0 0 0 0,0-1 0 0 0,0 1 1 0 0,0-1-1 0 0,1 1 0 0 0,1-1 0 0 0,8 2 8 0 0,-1-1 0 0 0,19 1 1 0 0,-12-4 4 0 0,1-1 0 0 0,-1 0 0 0 0,0-1 0 0 0,0-1 0 0 0,-1-1 0 0 0,31-14 0 0 0,6-2-10 0 0,-40 17-3 0 0,-11 3 4 0 0,0 1-1 0 0,0 0 1 0 0,1-1-1 0 0,-1 2 1 0 0,0-1-1 0 0,1 0 1 0 0,3 0-1 0 0,-6 1 63 0 0,-12 90 471 0 0,11-90-540 0 0,0 0 1 0 0,1 1-1 0 0,-1-1 1 0 0,0 1-1 0 0,0-1 0 0 0,1 1 1 0 0,-1-1-1 0 0,1 0 1 0 0,-1 1-1 0 0,0-1 0 0 0,1 0 1 0 0,-1 1-1 0 0,1-1 1 0 0,-1 0-1 0 0,0 0 0 0 0,1 0 1 0 0,-1 1-1 0 0,1-1 1 0 0,-1 0-1 0 0,1 0 0 0 0,-1 0 1 0 0,1 0-1 0 0,-1 0 1 0 0,1 0-1 0 0,-1 0 0 0 0,1 0 1 0 0,-1 0-1 0 0,1 0 1 0 0,-1 0-1 0 0,1 0 0 0 0,-1 0 1 0 0,1 0-1 0 0,-1 0 1 0 0,1-1-1 0 0,0 1 0 0 0,19-5-10 0 0,-8-3 11 0 0,-1 1-1 0 0,1-2 0 0 0,-1 1 1 0 0,18-20-1 0 0,33-44-20 0 0,-40 45 21 0 0,-18 23 8 0 0,-1-1 1 0 0,1 0 0 0 0,-1 0-1 0 0,0 0 1 0 0,-1 0 0 0 0,1 0-1 0 0,-1 0 1 0 0,0-1-1 0 0,0 1 1 0 0,-1-1 0 0 0,1 1-1 0 0,0-9 1 0 0,-2 11 7 0 0,0 1 0 0 0,0 0 0 0 0,-1-1 0 0 0,1 1 0 0 0,0 0 0 0 0,-1-1 0 0 0,0 1-1 0 0,1 0 1 0 0,-1-1 0 0 0,0 1 0 0 0,0 0 0 0 0,0 0 0 0 0,0 0 0 0 0,-1 0 0 0 0,1 0 0 0 0,-1 0 0 0 0,1 0 0 0 0,-1 1 0 0 0,1-1 0 0 0,-1 0 0 0 0,0 1 0 0 0,0-1-1 0 0,0 1 1 0 0,0 0 0 0 0,0 0 0 0 0,0 0 0 0 0,0 0 0 0 0,0 0 0 0 0,-1 0 0 0 0,1 0 0 0 0,-3 0 0 0 0,-1 0 15 0 0,1 0-1 0 0,-1 0 1 0 0,1 0 0 0 0,-1 1 0 0 0,1 0 0 0 0,-1 0 0 0 0,1 0-1 0 0,-1 1 1 0 0,1 0 0 0 0,-1 0 0 0 0,1 0 0 0 0,0 1 0 0 0,0 0 0 0 0,-1 0-1 0 0,1 0 1 0 0,0 1 0 0 0,-6 4 0 0 0,-1 1-7 0 0,1 0 1 0 0,0 1 0 0 0,1 0-1 0 0,0 0 1 0 0,-16 22 0 0 0,22-27-114 0 0,1 0 1 0 0,0 1-1 0 0,0-1 1 0 0,0 0-1 0 0,0 1 1 0 0,1 0-1 0 0,0 0 1 0 0,0 0-1 0 0,0 0 1 0 0,1 0-1 0 0,-1 0 1 0 0,1 0-1 0 0,1 0 0 0 0,-1 7 1 0 0,1-11-327 0 0,0 1 1 0 0,1-1-1 0 0,-1 0 0 0 0,1 0 1 0 0,-1 0-1 0 0,1 0 1 0 0,-1 0-1 0 0,1 0 0 0 0,0 0 1 0 0,0 0-1 0 0,-1 0 1 0 0,1 0-1 0 0,0 0 0 0 0,0 0 1 0 0,2 1-1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80 156 4329 0 0,'0'0'9559'0'0,"2"27"-9300"0"0,8 78-58 0 0,-10-104-185 0 0,0 1-1 0 0,1 0 1 0 0,-1 0-1 0 0,1-1 1 0 0,-1 1-1 0 0,1-1 1 0 0,0 1-1 0 0,-1 0 0 0 0,1-1 1 0 0,0 1-1 0 0,0-1 1 0 0,0 1-1 0 0,2 1 1 0 0,-2-3-2 0 0,-1 1 0 0 0,1 0 1 0 0,0-1-1 0 0,-1 0 0 0 0,1 1 1 0 0,0-1-1 0 0,0 1 0 0 0,0-1 1 0 0,0 0-1 0 0,-1 0 0 0 0,1 0 0 0 0,0 1 1 0 0,0-1-1 0 0,0 0 0 0 0,0 0 1 0 0,0 0-1 0 0,1 0 0 0 0,1-1 34 0 0,0 0-1 0 0,-1 0 1 0 0,1 0-1 0 0,0 0 1 0 0,-1 0-1 0 0,1 0 1 0 0,-1 0-1 0 0,4-4 1 0 0,-6 5-44 0 0,7-6 109 0 0,-1 0 0 0 0,1 0 0 0 0,-1-1 0 0 0,8-11 0 0 0,0 0 2 0 0,-9 10-69 0 0,1 0-1 0 0,-1 1 0 0 0,-1-2 1 0 0,1 1-1 0 0,-1 0 1 0 0,3-11-1 0 0,-5 14 54 0 0,0-1 0 0 0,-1 0 1 0 0,1 0-1 0 0,-1 0 0 0 0,-1 0 0 0 0,1 0 0 0 0,-1 0 0 0 0,0-1 0 0 0,0 1 0 0 0,-2-7 0 0 0,1 9 28 0 0,-1 0-1 0 0,0-1 0 0 0,0 1 0 0 0,0 0 0 0 0,-1 0 0 0 0,1 1 0 0 0,-1-1 1 0 0,-5-5-1 0 0,-6-9 411 0 0,11 14-394 0 0,-1 0 0 0 0,1 0 0 0 0,-1 0-1 0 0,0 1 1 0 0,0 0 0 0 0,0 0 0 0 0,0 0 0 0 0,0 0 0 0 0,-7-3 0 0 0,10 5-121 0 0,0 1 0 0 0,-1-1 0 0 0,1 0-1 0 0,0 1 1 0 0,0-1 0 0 0,0 1 0 0 0,-1-1 0 0 0,1 1 0 0 0,0 0 0 0 0,-1-1-1 0 0,1 1 1 0 0,0 0 0 0 0,-1 0 0 0 0,1 0 0 0 0,0 0 0 0 0,-1 0 0 0 0,1 0-1 0 0,0 0 1 0 0,-1 1 0 0 0,1-1 0 0 0,0 0 0 0 0,0 1 0 0 0,-1-1 0 0 0,1 1 0 0 0,0-1-1 0 0,0 1 1 0 0,0 0 0 0 0,-1-1 0 0 0,1 1 0 0 0,0 0 0 0 0,0 0 0 0 0,0 0-1 0 0,0 0 1 0 0,1 0 0 0 0,-1 0 0 0 0,0 0 0 0 0,0 0 0 0 0,0 2 0 0 0,-8 20-11 0 0,1 1 0 0 0,2 0 1 0 0,0 0-1 0 0,2 0 0 0 0,1 1 1 0 0,0 0-1 0 0,2 37 0 0 0,13 202-16 0 0,-6-230 215 0 0,1 0-1 0 0,1 0 1 0 0,23 56 0 0 0,-30-85-168 0 0,21 62 396 0 0,-21-63-426 0 0,0 1-1 0 0,1 0 1 0 0,-2-1 0 0 0,1 1 0 0 0,0 0-1 0 0,-1 0 1 0 0,0 0 0 0 0,0 0 0 0 0,0-1-1 0 0,-2 9 1 0 0,1-12-37 0 0,0 1-1 0 0,0-1 0 0 0,0 0 0 0 0,-1 1 1 0 0,1-1-1 0 0,0 0 0 0 0,0 0 1 0 0,-1 0-1 0 0,1 0 0 0 0,-1 0 1 0 0,1 0-1 0 0,-1-1 0 0 0,1 1 1 0 0,-1 0-1 0 0,1-1 0 0 0,-3 1 1 0 0,-30 9-492 0 0,30-9 479 0 0,-1 0-30 0 0,-3 1 19 0 0,0 0 1 0 0,0 0-1 0 0,0-1 0 0 0,-1 1 0 0 0,1-2 1 0 0,0 0-1 0 0,-1 0 0 0 0,-12-1 1 0 0,20 0 47 0 0,1 1 0 0 0,-1-1 0 0 0,0 1 0 0 0,1 0 0 0 0,-1-1 0 0 0,1 1 0 0 0,-1-1 0 0 0,1 1 0 0 0,0-1 0 0 0,-1 1 0 0 0,1-1 0 0 0,-1 1 0 0 0,1-1 0 0 0,0 0 0 0 0,-1 1 1 0 0,1-1-1 0 0,0 0 0 0 0,0 1 0 0 0,0-1 0 0 0,-1 1 0 0 0,1-1 0 0 0,0 0 0 0 0,0-1 0 0 0,0-19-2 0 0,0 15 10 0 0,1-8 13 0 0,0 0-1 0 0,1 1 1 0 0,1-1 0 0 0,6-21-1 0 0,23-53 7 0 0,-21 59-26 0 0,1-2 16 0 0,31-56 0 0 0,-34 73-5 0 0,0 1-1 0 0,0 0 0 0 0,1 0 0 0 0,1 1 1 0 0,0 0-1 0 0,13-10 0 0 0,-6 6 27 0 0,0-2 1 0 0,21-27-1 0 0,-20 23-30 0 0,17-29-13 0 0,-24 34 18 0 0,7-6 26 0 0,2 3 36 0 0,-10 10-18 0 0,0 0 0 0 0,18-11 0 0 0,-3 6 679 0 0,-30 34-436 0 0,0-11-288 0 0,1 0 1 0 0,-1 1-1 0 0,2-1 0 0 0,-1 1 1 0 0,1 0-1 0 0,1 0 1 0 0,-1 0-1 0 0,2 0 0 0 0,-1 0 1 0 0,2 10-1 0 0,-2-18-10 0 0,1 0 0 0 0,0 0 0 0 0,0 0-1 0 0,0 0 1 0 0,1 0 0 0 0,-1 0 0 0 0,0 0 0 0 0,0 0-1 0 0,0-1 1 0 0,1 1 0 0 0,-1 0 0 0 0,0 0-1 0 0,1 0 1 0 0,-1 0 0 0 0,1 0 0 0 0,-1 0 0 0 0,1-1-1 0 0,-1 1 1 0 0,1 0 0 0 0,0 0 0 0 0,-1-1 0 0 0,1 1-1 0 0,0 0 1 0 0,-1-1 0 0 0,1 1 0 0 0,0-1-1 0 0,0 1 1 0 0,0-1 0 0 0,0 1 0 0 0,0-1 0 0 0,-1 0-1 0 0,1 1 1 0 0,0-1 0 0 0,0 0 0 0 0,0 0-1 0 0,0 0 1 0 0,0 0 0 0 0,0 0 0 0 0,0 0 0 0 0,0 0-1 0 0,0 0 1 0 0,0 0 0 0 0,0 0 0 0 0,0 0 0 0 0,0 0-1 0 0,0-1 1 0 0,0 1 0 0 0,1-1 0 0 0,4-1 11 0 0,0 0 0 0 0,0 0 0 0 0,-1-1 0 0 0,1 0 0 0 0,-1 0 0 0 0,6-4 0 0 0,-2 0 6 0 0,0 1 23 0 0,1-1 1 0 0,-1 0-1 0 0,-1 0 0 0 0,0-1 0 0 0,0 0 1 0 0,0-1-1 0 0,6-10 0 0 0,-5 6 130 0 0,0 0 0 0 0,14-14 1 0 0,-3 2 300 0 0,-20 67 421 0 0,1-23-833 0 0,-1 68-5 0 0,0-85-57 0 0,0 0 0 0 0,1-1 0 0 0,-1 1 0 0 0,1 0 0 0 0,-1 0 0 0 0,1-1 0 0 0,-1 1 0 0 0,1 0-1 0 0,0-1 1 0 0,0 1 0 0 0,0-1 0 0 0,0 1 0 0 0,0-1 0 0 0,0 1 0 0 0,0-1 0 0 0,0 0 0 0 0,1 1 0 0 0,-1-1 0 0 0,1 0 0 0 0,-1 0 0 0 0,1 0 0 0 0,-1 0 0 0 0,1 0 0 0 0,-1 0 0 0 0,1-1 0 0 0,0 1 0 0 0,-1 0 0 0 0,1-1 0 0 0,0 1 0 0 0,3-1 0 0 0,6 2-16 0 0,1 0 0 0 0,-1-1 0 0 0,20-1 1 0 0,-23 0 15 0 0,14 0 2 0 0,-11-1 0 0 0,0 1 1 0 0,0 0 0 0 0,1 1 0 0 0,-2 0-1 0 0,1 1 1 0 0,0 0 0 0 0,0 1 0 0 0,10 3-1 0 0,-16-3-1 0 0,1-1-1 0 0,0 0 1 0 0,-1-1-1 0 0,1 1 0 0 0,0-1 1 0 0,0 0-1 0 0,0-1 1 0 0,0 1-1 0 0,0-1 1 0 0,0 0-1 0 0,0-1 0 0 0,0 1 1 0 0,0-1-1 0 0,0-1 1 0 0,-1 1-1 0 0,1-1 0 0 0,0 0 1 0 0,-1 0-1 0 0,1 0 1 0 0,-1-1-1 0 0,0 0 0 0 0,0 0 1 0 0,0 0-1 0 0,0-1 1 0 0,7-6-1 0 0,-4 2-2 0 0,1 0 0 0 0,-1-1 0 0 0,0-1 0 0 0,-1 1-1 0 0,10-19 1 0 0,-15 25 12 0 0,0 0 0 0 0,0-1-1 0 0,-1 1 1 0 0,1-1-1 0 0,-1 1 1 0 0,0-1 0 0 0,0 0-1 0 0,0 1 1 0 0,-1-1 0 0 0,1 0-1 0 0,-1 0 1 0 0,0 1-1 0 0,0-1 1 0 0,0 0 0 0 0,-1 0-1 0 0,1 0 1 0 0,-1 1 0 0 0,0-1-1 0 0,0 0 1 0 0,0 1 0 0 0,-1-1-1 0 0,-2-5 1 0 0,2 6 7 0 0,-1 0 0 0 0,1 0 1 0 0,-1 1-1 0 0,0-1 0 0 0,1 1 1 0 0,-1 0-1 0 0,0 0 0 0 0,-1 0 0 0 0,1 0 1 0 0,0 0-1 0 0,0 1 0 0 0,-1-1 1 0 0,1 1-1 0 0,-1 0 0 0 0,1 0 1 0 0,-1 0-1 0 0,1 1 0 0 0,-8-1 0 0 0,6 0 9 0 0,-1 1 0 0 0,1 0 0 0 0,-1 1 0 0 0,1-1 0 0 0,-1 1 1 0 0,1 0-1 0 0,-1 0 0 0 0,1 1 0 0 0,0-1 0 0 0,0 1 0 0 0,0 0 0 0 0,-6 4 0 0 0,-3 4-10 0 0,0 1 0 0 0,0 0 1 0 0,2 1-1 0 0,-19 22 1 0 0,21-23-90 0 0,8-9-13 0 0,1 0-1 0 0,0-1 1 0 0,-1 1-1 0 0,1 0 1 0 0,0-1 0 0 0,0 1-1 0 0,0 0 1 0 0,0 0 0 0 0,1 0-1 0 0,-1 0 1 0 0,0 0-1 0 0,1 0 1 0 0,-1 4 0 0 0,0 10-8273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89 5209 0 0,'0'0'7174'0'0,"9"-2"-6630"0"0,26-6 464 0 0,0-1 1 0 0,61-25 0 0 0,-80 26-775 0 0,-10 4-75 0 0,2 0 0 0 0,-1 0 0 0 0,0 1-1 0 0,1 0 1 0 0,0 1 0 0 0,-1 0-1 0 0,1 0 1 0 0,11-1 0 0 0,-18 3 338 0 0,-1 0-442 0 0,0 0-1 0 0,0 1 0 0 0,0-1 0 0 0,1 0 1 0 0,-1 1-1 0 0,0-1 0 0 0,0 1 1 0 0,0-1-1 0 0,0 0 0 0 0,0 1 1 0 0,0-1-1 0 0,0 1 0 0 0,0-1 1 0 0,0 1-1 0 0,0-1 0 0 0,0 0 1 0 0,0 1-1 0 0,0-1 0 0 0,0 1 0 0 0,0-1 1 0 0,0 0-1 0 0,0 1 0 0 0,-1-1 1 0 0,1 1-1 0 0,0-1 0 0 0,0 0 1 0 0,0 1-1 0 0,-1 0 0 0 0,-6 10 344 0 0,0-3-273 0 0,-114 120 422 0 0,-26 2 1268 0 0,140-125-1660 0 0,6-4-140 0 0,-1 0-1 0 0,1 0 1 0 0,-1 0-1 0 0,1 0 0 0 0,0 0 1 0 0,-1 0-1 0 0,1 0 1 0 0,0 1-1 0 0,0-1 0 0 0,0 1 1 0 0,0-1-1 0 0,0 1 1 0 0,0-1-1 0 0,0 1 0 0 0,0-1 1 0 0,1 1-1 0 0,-1 2 1 0 0,5-2-28 0 0,1 0 0 0 0,1-1 0 0 0,-1 1 0 0 0,0-1 0 0 0,0 0 0 0 0,11 0 0 0 0,67 2 89 0 0,92-8 1 0 0,-138 3-79 0 0,-7 1-12 0 0,-19 1-93 0 0,0 0 0 0 0,0 0 0 0 0,-1-2-1 0 0,16-2 1 0 0,-22-2-4361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3:5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0 0 0,'0'0'9894'0'0,"6"-3"-8768"0"0,-2 1-966 0 0,1 0 120 0 0,-1 1 0 0 0,0-1 0 0 0,1 0 0 0 0,-1-1 0 0 0,0 1 0 0 0,0-1 0 0 0,0 0 0 0 0,0 0 0 0 0,-1 0-1 0 0,1 0 1 0 0,-1-1 0 0 0,4-4 0 0 0,25-30 3037 0 0,-23 28-3167 0 0,0-1 1 0 0,1 2-1 0 0,0-1 0 0 0,0 2 1 0 0,1-1-1 0 0,0 1 0 0 0,23-13 1 0 0,-28 19-121 0 0,17-10 19 0 0,-21 11-22 0 0,-1 1 0 0 0,0-1 1 0 0,0 1-1 0 0,0 0 1 0 0,0-1-1 0 0,1 1 0 0 0,-1 0 1 0 0,0 0-1 0 0,0 0 0 0 0,1 0 1 0 0,-1 0-1 0 0,0 0 0 0 0,0 0 1 0 0,1 0-1 0 0,-1 1 1 0 0,0-1-1 0 0,0 0 0 0 0,2 1 1 0 0,-2 1 26 0 0,0-1 0 0 0,0 1 0 0 0,0-1 1 0 0,0 1-1 0 0,0 0 0 0 0,-1-1 0 0 0,1 1 1 0 0,0 0-1 0 0,-1-1 0 0 0,1 1 0 0 0,-1 0 0 0 0,0 0 1 0 0,0 0-1 0 0,0 2 0 0 0,2 28 277 0 0,-2 37-108 0 0,0-68-223 0 0,0 0 0 0 0,0 1 0 0 0,0-1 0 0 0,0 0 0 0 0,0 0 0 0 0,0 0 0 0 0,0 0 0 0 0,0 1 1 0 0,1-1-1 0 0,-1 0 0 0 0,0 0 0 0 0,1 0 0 0 0,-1 0 0 0 0,1 0 0 0 0,0 0 0 0 0,-1 0 0 0 0,1 0 1 0 0,0 0-1 0 0,-1 0 0 0 0,2 1 0 0 0,-1-1 14 0 0,0-1-1 0 0,0 0 1 0 0,0 1 0 0 0,0-1 0 0 0,0 0-1 0 0,0 0 1 0 0,0 1 0 0 0,0-1-1 0 0,0 0 1 0 0,0 0 0 0 0,0 0 0 0 0,0 0-1 0 0,0 0 1 0 0,0 0 0 0 0,0-1 0 0 0,0 1-1 0 0,0 0 1 0 0,2-1 0 0 0,5-3 104 0 0,0 0 0 0 0,0 0 1 0 0,-1 0-1 0 0,11-9 0 0 0,-7 6-91 0 0,26-21 87 0 0,11-7 91 0 0,17-14 606 0 0,-53 40-521 0 0,-11 8-244 0 0,0 0 0 0 0,0 0 0 0 0,1 0-1 0 0,-1 0 1 0 0,0 0 0 0 0,0 0 0 0 0,0 1 0 0 0,1-1 0 0 0,-1 0 0 0 0,0 1 0 0 0,1-1 0 0 0,-1 1 0 0 0,1-1 0 0 0,2 1 0 0 0,-3 2 14 0 0,-1-1 1 0 0,1 1 0 0 0,0 0 0 0 0,-1 0 0 0 0,0 0 0 0 0,1 0 0 0 0,-1 0 0 0 0,0 4 0 0 0,4 190 780 0 0,-4-195-837 0 0,0 0 0 0 0,0 0 1 0 0,0 0-1 0 0,0 0 0 0 0,1-1 0 0 0,-1 1 0 0 0,0 0 0 0 0,1 0 0 0 0,-1 0 0 0 0,1 0 1 0 0,-1-1-1 0 0,1 1 0 0 0,-1 0 0 0 0,1 0 0 0 0,0-1 0 0 0,-1 1 0 0 0,1 0 1 0 0,0-1-1 0 0,-1 1 0 0 0,1-1 0 0 0,0 1 0 0 0,0-1 0 0 0,0 1 0 0 0,-1-1 0 0 0,1 0 1 0 0,0 1-1 0 0,0-1 0 0 0,0 0 0 0 0,0 0 0 0 0,0 1 0 0 0,0-1 0 0 0,0 0 0 0 0,-1 0 1 0 0,1 0-1 0 0,0 0 0 0 0,0 0 0 0 0,0 0 0 0 0,0-1 0 0 0,1 1 0 0 0,2 0 10 0 0,-1-1-1 0 0,0 1 0 0 0,1-1 0 0 0,-1 0 0 0 0,0 0 1 0 0,1 0-1 0 0,-1 0 0 0 0,0 0 0 0 0,5-4 1 0 0,49-46 196 0 0,-42 36-192 0 0,0 1 0 0 0,31-21 0 0 0,-44 33-12 0 0,1 0 1 0 0,-1 1-1 0 0,1 0 1 0 0,-1-1 0 0 0,1 1-1 0 0,0 0 1 0 0,0 0 0 0 0,-1 1-1 0 0,1-1 1 0 0,0 0-1 0 0,0 1 1 0 0,5 0 0 0 0,-7 0-2 0 0,0 0 1 0 0,0 0 0 0 0,0 0-1 0 0,-1 1 1 0 0,1-1 0 0 0,0 0-1 0 0,0 1 1 0 0,0-1 0 0 0,-1 0-1 0 0,1 1 1 0 0,0-1 0 0 0,0 1-1 0 0,-1 0 1 0 0,1-1 0 0 0,0 1-1 0 0,-1-1 1 0 0,1 1 0 0 0,0 1-1 0 0,0-1 2 0 0,0 1-1 0 0,-1 0 1 0 0,1 0-1 0 0,0 0 1 0 0,-1 0-1 0 0,1 0 1 0 0,-1-1 0 0 0,0 1-1 0 0,1 0 1 0 0,-1 0-1 0 0,0 3 1 0 0,0 0-6 0 0,0 0 0 0 0,1-1 0 0 0,-1 1 0 0 0,1 0 0 0 0,1 0 0 0 0,-1-1 0 0 0,1 1 0 0 0,0 0 0 0 0,0-1 0 0 0,0 0 0 0 0,0 1 0 0 0,1-1 0 0 0,-1 0 0 0 0,1 0 0 0 0,0-1 0 0 0,1 1 0 0 0,-1 0 0 0 0,1-1 0 0 0,-1 0 0 0 0,1 0 0 0 0,0 0 0 0 0,0 0 0 0 0,0-1 0 0 0,1 0 0 0 0,-1 1 0 0 0,1-2 0 0 0,-1 1 0 0 0,1 0 0 0 0,0-1 0 0 0,-1 0 0 0 0,1 0 0 0 0,0 0 0 0 0,9 0 0 0 0,-3-2 2 0 0,-1 0 0 0 0,0-1 0 0 0,1 0-1 0 0,-1 0 1 0 0,0-1 0 0 0,0-1 0 0 0,0 1-1 0 0,14-9 1 0 0,-7 3-8 0 0,0-1 0 0 0,-1-1 0 0 0,24-20-1 0 0,-35 27 8 0 0,-2 0 0 0 0,1 0 0 0 0,0 0-1 0 0,-1 0 1 0 0,1-1 0 0 0,-1 0 0 0 0,-1 1 0 0 0,5-11-1 0 0,-6 13 9 0 0,0-1 0 0 0,0 0 0 0 0,0 0 0 0 0,0 0 0 0 0,-1 0 0 0 0,0 0 0 0 0,1 0 0 0 0,-1 0 0 0 0,0 0 0 0 0,0 0 0 0 0,-1 1 0 0 0,1-1 0 0 0,-1 0 0 0 0,1 0 0 0 0,-1 0 0 0 0,0 0 0 0 0,-2-5 0 0 0,2 6 5 0 0,0 1 0 0 0,0-1 0 0 0,-1 1 0 0 0,1-1-1 0 0,0 1 1 0 0,-1 0 0 0 0,1-1 0 0 0,-1 1 0 0 0,1 0 0 0 0,-1 0-1 0 0,1 0 1 0 0,-1 0 0 0 0,0 0 0 0 0,0 1 0 0 0,1-1-1 0 0,-1 0 1 0 0,0 1 0 0 0,0-1 0 0 0,0 1 0 0 0,0 0 0 0 0,0 0-1 0 0,0-1 1 0 0,0 1 0 0 0,1 0 0 0 0,-1 1 0 0 0,0-1-1 0 0,0 0 1 0 0,0 1 0 0 0,0-1 0 0 0,-2 1 0 0 0,-1 1 34 0 0,-1 0 0 0 0,0 0 0 0 0,1 0 0 0 0,-1 0 0 0 0,1 1 1 0 0,0 0-1 0 0,0 0 0 0 0,-5 4 0 0 0,5-2 11 0 0,0 0 0 0 0,1 0 0 0 0,0 0-1 0 0,0 0 1 0 0,0 1 0 0 0,0-1 0 0 0,1 1 0 0 0,0 0 0 0 0,0 0 0 0 0,-2 9 0 0 0,2-4 28 0 0,0 0 0 0 0,1 0 0 0 0,0 0 0 0 0,0 0 0 0 0,1 15 0 0 0,1-23-81 0 0,0-1 0 0 0,0 1 0 0 0,1 0 0 0 0,-1-1 0 0 0,1 1 0 0 0,-1 0 0 0 0,1-1 0 0 0,0 1 0 0 0,0 0 0 0 0,0-1 1 0 0,0 1-1 0 0,0-1 0 0 0,1 0 0 0 0,-1 1 0 0 0,1-1 0 0 0,0 0 0 0 0,-1 0 0 0 0,1 0 0 0 0,0 0 0 0 0,0 0 0 0 0,0-1 0 0 0,1 1 0 0 0,-1 0 0 0 0,0-1 0 0 0,1 0 0 0 0,-1 1 1 0 0,1-1-1 0 0,-1 0 0 0 0,1 0 0 0 0,2 0 0 0 0,2 1-7 0 0,0-1-1 0 0,0 0 1 0 0,0 0 0 0 0,0-1 0 0 0,0 0 0 0 0,1 0 0 0 0,-1-1 0 0 0,0 0-1 0 0,0 0 1 0 0,12-4 0 0 0,42-18-659 0 0,102-54 0 0 0,-48 20-6505 0 0,-78 40-4906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60 126 0 0 0,'0'0'1056'0'0,"-4"2"-230"0"0,1 0-613 0 0,1-2-135 0 0,1 1-1 0 0,0 0 1 0 0,0-1 0 0 0,-1 1 0 0 0,1-1 0 0 0,0 1 0 0 0,-1-1 0 0 0,1 1 0 0 0,-1-1 0 0 0,1 0 0 0 0,-2 0 0 0 0,0 30 1541 0 0,5-27-1428 0 0,0-1 1 0 0,0 1-1 0 0,0-1 0 0 0,1 0 1 0 0,-1 0-1 0 0,1 0 0 0 0,-1 0 1 0 0,1-1-1 0 0,0 1 1 0 0,0-1-1 0 0,0 0 0 0 0,5 2 1 0 0,16 10 798 0 0,14 13-350 0 0,-25-14-536 0 0,0 0 0 0 0,-1 1-1 0 0,-1 1 1 0 0,1 0 0 0 0,-2 0 0 0 0,0 1-1 0 0,-1 0 1 0 0,-1 1 0 0 0,8 19 0 0 0,-5-10 25 0 0,-3-5 298 0 0,12 38 1 0 0,-19-52-261 0 0,0 0 0 0 0,0-1 0 0 0,0 1 0 0 0,0 0 1 0 0,-1 0-1 0 0,0-1 0 0 0,-1 1 0 0 0,1 0 0 0 0,-1 0 0 0 0,0-1 1 0 0,-4 12-1 0 0,1-9 30 0 0,0 0 0 0 0,-1 0 0 0 0,0-1 1 0 0,-1 0-1 0 0,1 0 0 0 0,-1 0 0 0 0,-1-1 0 0 0,1 1 1 0 0,-1-1-1 0 0,0-1 0 0 0,-1 0 0 0 0,1 0 0 0 0,-1 0 1 0 0,0-1-1 0 0,-17 7 0 0 0,20-10-104 0 0,0 1 0 0 0,0-1 0 0 0,-1 0 0 0 0,1 0 0 0 0,-1-1 0 0 0,1 1-1 0 0,-1-1 1 0 0,1 0 0 0 0,-1-1 0 0 0,1 0 0 0 0,-1 1 0 0 0,1-2 0 0 0,0 1 0 0 0,0-1 0 0 0,-1 1 0 0 0,1-1 0 0 0,-5-3-1 0 0,-1-2 124 0 0,9 5-162 0 0,0 1 0 0 0,0-1 1 0 0,0 1-1 0 0,0-1 0 0 0,0 0 0 0 0,0 1 1 0 0,0-1-1 0 0,1 0 0 0 0,-1 0 0 0 0,-1-3 1 0 0,-7-8 228 0 0,7 10-228 0 0,1-1 1 0 0,-1 1-1 0 0,1-1 0 0 0,-1 0 1 0 0,1 0-1 0 0,-1-4 0 0 0,2 7-52 0 0,1 0-1 0 0,0-1 1 0 0,0 1-1 0 0,0 0 1 0 0,-1 0 0 0 0,1 0-1 0 0,0 0 1 0 0,1-1-1 0 0,-1 1 1 0 0,0 0-1 0 0,0 0 1 0 0,0 0-1 0 0,1 0 1 0 0,-1 0-1 0 0,0-1 1 0 0,1 1-1 0 0,-1 0 1 0 0,1 0-1 0 0,0 0 1 0 0,-1 0 0 0 0,1 0-1 0 0,0 0 1 0 0,-1 1-1 0 0,1-1 1 0 0,0 0-1 0 0,0 0 1 0 0,0 0-1 0 0,1 0 1 0 0,38-36 14 0 0,-21 21 23 0 0,26-27-1 0 0,-44 42-37 0 0,161-182 448 0 0,-154 173-348 0 0,-1-1-1 0 0,0 0 1 0 0,-1 0 0 0 0,0 0 0 0 0,0-1-1 0 0,-2 0 1 0 0,1 0 0 0 0,-2 0 0 0 0,0 0-1 0 0,0-1 1 0 0,-1 1 0 0 0,0-1 0 0 0,-1 0-1 0 0,-1 0 1 0 0,0 1 0 0 0,-2-17 0 0 0,1 25-13 0 0,1 1 1 0 0,-1 0 0 0 0,0 0-1 0 0,0 0 1 0 0,0 0 0 0 0,0 0 0 0 0,-1 0-1 0 0,1 0 1 0 0,-1 0 0 0 0,1 1 0 0 0,-1-1-1 0 0,0 0 1 0 0,0 1 0 0 0,0 0-1 0 0,-1-1 1 0 0,1 1 0 0 0,0 0 0 0 0,-1 0-1 0 0,0 0 1 0 0,1 1 0 0 0,-1-1-1 0 0,0 0 1 0 0,0 1 0 0 0,-6-2 0 0 0,6 2-15 0 0,-1 0 1 0 0,0 0-1 0 0,0 0 1 0 0,0 1-1 0 0,0-1 1 0 0,0 1 0 0 0,0 0-1 0 0,1 0 1 0 0,-1 0-1 0 0,0 1 1 0 0,0 0-1 0 0,0-1 1 0 0,0 1-1 0 0,0 1 1 0 0,1-1-1 0 0,-1 0 1 0 0,1 1 0 0 0,-1 0-1 0 0,-6 4 1 0 0,-3 6-96 0 0,1 0 1 0 0,-1 2 0 0 0,2-1-1 0 0,0 1 1 0 0,1 1-1 0 0,-15 27 1 0 0,16-26-71 0 0,3-7-22 0 0,1 1-1 0 0,0 1 1 0 0,1-1-1 0 0,-3 12 1 0 0,1 12-2283 0 0,6-30 1266 0 0,0-1 1 0 0,0 1-1 0 0,1 0 1 0 0,-1 0-1 0 0,1 0 1 0 0,1 4-1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18852 0 0,'0'0'2633'0'0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68 116 0 0 0,'0'0'6200'0'0,"-11"-14"-5165"0"0,-33-43-268 0 0,42 56-691 0 0,1-1 1 0 0,0 0-1 0 0,-1 0 1 0 0,1 0 0 0 0,0-1-1 0 0,0 1 1 0 0,0 0-1 0 0,1 0 1 0 0,-1 0 0 0 0,0-1-1 0 0,1-2 1 0 0,-1 4-26 0 0,2 1 0 0 0,-1-1 0 0 0,0 0 0 0 0,0 1 0 0 0,0-1 0 0 0,0 0 0 0 0,0 1 0 0 0,0-1 0 0 0,1 1 0 0 0,-1-1 0 0 0,0 1 0 0 0,0-1 0 0 0,1 0 0 0 0,-1 1 0 0 0,0-1 0 0 0,1 1 0 0 0,-1 0 0 0 0,1-1 0 0 0,-1 1 0 0 0,0-1 0 0 0,1 1 0 0 0,-1-1 0 0 0,1 1 0 0 0,0 0 0 0 0,0-1 0 0 0,0 1 87 0 0,1-1 0 0 0,-1 1 0 0 0,1-1 0 0 0,-1 1-1 0 0,1 0 1 0 0,-1 0 0 0 0,1 0 0 0 0,0 0 0 0 0,-1 0 0 0 0,1 0 0 0 0,-1 0-1 0 0,1 0 1 0 0,-1 0 0 0 0,1 1 0 0 0,-1-1 0 0 0,1 1 0 0 0,-1-1-1 0 0,1 1 1 0 0,1 1 0 0 0,86 72 3485 0 0,38 48-2886 0 0,-126-120-716 0 0,1 0 0 0 0,0 0 0 0 0,0 0-1 0 0,-1 1 1 0 0,1-1 0 0 0,-1 1 0 0 0,0-1 0 0 0,0 1 0 0 0,0-1 0 0 0,0 1 0 0 0,0 0 0 0 0,-1-1 0 0 0,1 1 0 0 0,-1 0 0 0 0,0 0 0 0 0,1 0 0 0 0,-1-1 0 0 0,-1 1 0 0 0,1 0-1 0 0,0 0 1 0 0,-1-1 0 0 0,1 1 0 0 0,-1 0 0 0 0,0 0 0 0 0,0-1 0 0 0,0 1 0 0 0,0-1 0 0 0,0 1 0 0 0,-3 2 0 0 0,0 3-15 0 0,0-2-1 0 0,-1 1 1 0 0,0-1 0 0 0,-1 1 0 0 0,1-1 0 0 0,-1-1-1 0 0,0 1 1 0 0,-14 9 0 0 0,6-7-33 0 0,8-3-8 0 0,0-1 1 0 0,0 0-1 0 0,-1 0 1 0 0,1 0-1 0 0,-1-1 1 0 0,0 0-1 0 0,0-1 1 0 0,0 1-1 0 0,-1-1 0 0 0,1-1 1 0 0,-14 2-1 0 0,20-3 0 0 0,1 0-1 0 0,-1 0 1 0 0,1 0-1 0 0,-1 0 1 0 0,0 0-1 0 0,1 0 1 0 0,-1 0-1 0 0,1 0 1 0 0,-1 0-1 0 0,0 0 1 0 0,1-1-1 0 0,-1 1 0 0 0,1 0 1 0 0,-1-1-1 0 0,1 1 1 0 0,-1 0-1 0 0,1-1 1 0 0,-1 1-1 0 0,1 0 1 0 0,-1-1-1 0 0,1 1 1 0 0,-1-1-1 0 0,1 1 1 0 0,0-1-1 0 0,-1 1 0 0 0,1-1 1 0 0,0 1-1 0 0,-1-2 1 0 0,1 0-84 0 0,-1 1-1 0 0,1-1 1 0 0,0 0 0 0 0,0 0-1 0 0,0 1 1 0 0,0-1 0 0 0,0 0 0 0 0,0 0-1 0 0,1 1 1 0 0,0-3 0 0 0,2-7-1189 0 0,0 1 0 0 0,9-16 0 0 0,-9 21 209 0 0,4-12-3430 0 0,-3 5-1179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0 0 0,'0'0'17069'0'0,"-3"31"-16596"0"0,-12 99-72 0 0,10-65 196 0 0,5 79 1 0 0,1-65-197 0 0,-1 163-73 0 0,4-214 656 0 0,-1-17-3679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0 0 0,'0'0'18352'0'0,"25"-19"-17917"0"0,80-55-107 0 0,-97 68-283 0 0,0 0 0 0 0,1 1 0 0 0,0 0 0 0 0,0 1 0 0 0,0 0 0 0 0,11-3 0 0 0,0 0 14 0 0,34-13-472 0 0,69-17-1 0 0,-46 22-7602 0 0,-65 13-1390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56 167 0 0 0,'0'0'9586'0'0,"-9"28"-8771"0"0,-28 88-56 0 0,35-111-659 0 0,0 1 1 0 0,1 0 0 0 0,-1-1 0 0 0,1 1-1 0 0,0 0 1 0 0,1 0 0 0 0,-1 0-1 0 0,1 7 1 0 0,1-1 126 0 0,-1-7-209 0 0,-1-1 0 0 0,1 0-1 0 0,0 0 1 0 0,1 0-1 0 0,-1 0 1 0 0,1 1 0 0 0,0-1-1 0 0,0 0 1 0 0,0 0 0 0 0,0 0-1 0 0,1 0 1 0 0,0-1 0 0 0,0 1-1 0 0,0 0 1 0 0,0-1 0 0 0,0 1-1 0 0,1-1 1 0 0,-1 0-1 0 0,1 1 1 0 0,0-1 0 0 0,6 4-1 0 0,-8-6-20 0 0,0 0-1 0 0,1-1 1 0 0,-1 1-1 0 0,0 0 1 0 0,1-1-1 0 0,-1 1 1 0 0,1-1 0 0 0,-1 0-1 0 0,1 1 1 0 0,0-1-1 0 0,-1 0 1 0 0,1 0-1 0 0,-1 0 1 0 0,1 0-1 0 0,-1 0 1 0 0,1 0-1 0 0,-1-1 1 0 0,1 1-1 0 0,0 0 1 0 0,-1-1-1 0 0,0 1 1 0 0,1-1-1 0 0,-1 0 1 0 0,1 1-1 0 0,-1-1 1 0 0,0 0-1 0 0,1 0 1 0 0,-1 0-1 0 0,0 0 1 0 0,0 0-1 0 0,0 0 1 0 0,1 0-1 0 0,-1 0 1 0 0,0-2-1 0 0,5-4 63 0 0,0-1-1 0 0,-1 0 1 0 0,0-1-1 0 0,5-11 1 0 0,-6 10-118 0 0,-2 7 55 0 0,6-13-76 0 0,0 0 0 0 0,-1-1-1 0 0,-1 1 1 0 0,6-23 0 0 0,-4 10-39 0 0,-6 23 111 0 0,0-1-1 0 0,0 1 1 0 0,-1-1-1 0 0,0 1 1 0 0,0-10 0 0 0,-1 5 20 0 0,1 1 50 0 0,-1 1 0 0 0,0 0 0 0 0,-1 0 0 0 0,0-1 0 0 0,-1 1 0 0 0,0 0 0 0 0,-3-10 0 0 0,-1 5 297 0 0,0-1 1 0 0,-1 1-1 0 0,-17-25 1 0 0,22 36-242 0 0,0 1 1 0 0,0-1-1 0 0,0 0 0 0 0,-1 1 1 0 0,1 0-1 0 0,0-1 0 0 0,-1 1 1 0 0,0 0-1 0 0,1 0 0 0 0,-1 0 1 0 0,0 1-1 0 0,0-1 1 0 0,0 1-1 0 0,0 0 0 0 0,0-1 1 0 0,-1 1-1 0 0,1 1 0 0 0,0-1 1 0 0,0 0-1 0 0,-1 1 1 0 0,1 0-1 0 0,0 0 0 0 0,-1 0 1 0 0,1 0-1 0 0,-4 0 0 0 0,5 1-91 0 0,0 0 0 0 0,0-1 0 0 0,0 1 0 0 0,0 0 0 0 0,1 0-1 0 0,-1 0 1 0 0,0 0 0 0 0,0 0 0 0 0,1 1 0 0 0,-1-1 0 0 0,1 0-1 0 0,-1 1 1 0 0,1-1 0 0 0,-1 1 0 0 0,1 0 0 0 0,0-1 0 0 0,0 1 0 0 0,0 0-1 0 0,0 0 1 0 0,0 0 0 0 0,0-1 0 0 0,1 1 0 0 0,-1 0 0 0 0,0 4-1 0 0,-1 4-1 0 0,0 0-1 0 0,1 0 1 0 0,1 19-1 0 0,0-22 18 0 0,0 2-29 0 0,1 0 0 0 0,1 0 1 0 0,-1 0-1 0 0,1 0 0 0 0,1-1 0 0 0,0 1 0 0 0,0 0 0 0 0,6 10 0 0 0,6 9-37 0 0,19 27-1 0 0,-20-35-21 0 0,-8-12 28 0 0,0 0 0 0 0,0-1-1 0 0,1 0 1 0 0,0 0 0 0 0,0-1 0 0 0,1 0 0 0 0,0 0 0 0 0,0 0-1 0 0,17 8 1 0 0,-19-11 12 0 0,0 0-1 0 0,0-1 1 0 0,0 0 0 0 0,0 0-1 0 0,1 0 1 0 0,-1-1-1 0 0,0 1 1 0 0,1-2 0 0 0,0 1-1 0 0,-1-1 1 0 0,1 0-1 0 0,-1 0 1 0 0,1-1 0 0 0,-1 0-1 0 0,13-3 1 0 0,-15 2 34 0 0,1 0 0 0 0,-1 0 0 0 0,1-1 0 0 0,-1 0 0 0 0,0 0 0 0 0,0 0 0 0 0,0 0 0 0 0,0-1 0 0 0,4-4 0 0 0,28-41 236 0 0,-28 37-236 0 0,42-77 209 0 0,-30 46-160 0 0,-11 22-31 0 0,-5 11 143 0 0,-1 0 0 0 0,1 0 0 0 0,-2-1 0 0 0,0 1-1 0 0,0-1 1 0 0,0 0 0 0 0,-1-13 0 0 0,13 46 120 0 0,-7-2-119 0 0,9 36-1 0 0,-13-43-179 0 0,0 1-1 0 0,1-1 0 0 0,0 0 1 0 0,1 0-1 0 0,1 0 0 0 0,11 18 0 0 0,-13-24 8 0 0,0-2-26 0 0,0 1 0 0 0,0-1-1 0 0,0 0 1 0 0,1 0-1 0 0,8 7 1 0 0,-12-12 6 0 0,0 1-1 0 0,0 0 1 0 0,0-1 0 0 0,0 1-1 0 0,0 0 1 0 0,1-1 0 0 0,-1 0-1 0 0,0 1 1 0 0,0-1-1 0 0,0 0 1 0 0,1 1 0 0 0,-1-1-1 0 0,0 0 1 0 0,1 0 0 0 0,-1 0-1 0 0,0 0 1 0 0,0 0-1 0 0,1 0 1 0 0,-1-1 0 0 0,0 1-1 0 0,0 0 1 0 0,1-1 0 0 0,-1 1-1 0 0,0-1 1 0 0,0 1 0 0 0,0-1-1 0 0,0 1 1 0 0,0-1-1 0 0,0 0 1 0 0,0 0 0 0 0,0 1-1 0 0,0-1 1 0 0,0 0 0 0 0,0 0-1 0 0,0 0 1 0 0,1-2-1 0 0,11-14 25 0 0,-1 0-1 0 0,0-1 0 0 0,-1-1 1 0 0,-1 0-1 0 0,-1-1 0 0 0,-1 0 1 0 0,8-25-1 0 0,-12 23 42 0 0,-4 20-42 0 0,0 0 0 0 0,0 0 0 0 0,0-1 0 0 0,0 1 0 0 0,1 0 1 0 0,-1 0-1 0 0,1-1 0 0 0,0 1 0 0 0,0 0 0 0 0,-1 0 0 0 0,1 0 0 0 0,1 0 1 0 0,-1 0-1 0 0,0 0 0 0 0,0 0 0 0 0,2-2 0 0 0,-1 4 78 0 0,6 12 400 0 0,6 54 181 0 0,-12-58-653 0 0,1-1 0 0 0,0 1 0 0 0,6 10 0 0 0,3 8-36 0 0,-11-25 6 0 0,0 0 1 0 0,0 0-1 0 0,0-1 1 0 0,0 1-1 0 0,-1 0 1 0 0,1 0-1 0 0,0 0 1 0 0,1-1-1 0 0,-1 1 1 0 0,0-1-1 0 0,0 1 1 0 0,0-1-1 0 0,0 1 1 0 0,2-1-1 0 0,-3 1-3 0 0,1-1 1 0 0,-1 0-1 0 0,1 1 0 0 0,-1-1 0 0 0,1 0 1 0 0,-1 0-1 0 0,1 0 0 0 0,0 0 0 0 0,-1 0 1 0 0,1 1-1 0 0,-1-1 0 0 0,1 0 0 0 0,0 0 1 0 0,-1-1-1 0 0,1 1 0 0 0,-1 0 0 0 0,1 0 1 0 0,0 0-1 0 0,-1 0 0 0 0,1 0 0 0 0,-1-1 1 0 0,1 1-1 0 0,-1 0 0 0 0,1 0 0 0 0,-1-1 1 0 0,1 1-1 0 0,0-1 0 0 0,32-65-98 0 0,-12 23 33 0 0,-19 41 67 0 0,-1-1-1 0 0,1 0 1 0 0,0 1-1 0 0,0-1 0 0 0,0 1 1 0 0,0 0-1 0 0,0 0 1 0 0,1 0-1 0 0,-1 0 1 0 0,1 0-1 0 0,-1 0 0 0 0,6-2 1 0 0,-7 4 18 0 0,0 1 1 0 0,1-1 0 0 0,-1 1 0 0 0,0-1-1 0 0,0 1 1 0 0,0 0 0 0 0,0-1-1 0 0,0 1 1 0 0,0 0 0 0 0,0 0-1 0 0,0 0 1 0 0,-1 0 0 0 0,1 0-1 0 0,0 0 1 0 0,0 0 0 0 0,-1 0-1 0 0,1 0 1 0 0,0 1 0 0 0,13 23 194 0 0,-6-2-87 0 0,6 12-10 0 0,-9-25-107 0 0,-3-7-7 0 0,-1 0-1 0 0,1 1 1 0 0,0-1-1 0 0,0 0 1 0 0,0-1-1 0 0,0 1 0 0 0,5 4 1 0 0,-6-6-20 0 0,1 0 1 0 0,-1-1-1 0 0,0 1 1 0 0,1-1-1 0 0,-1 1 1 0 0,0-1-1 0 0,1 1 0 0 0,-1-1 1 0 0,1 0-1 0 0,-1 0 1 0 0,1 0-1 0 0,-1 1 1 0 0,0-2-1 0 0,1 1 0 0 0,-1 0 1 0 0,1 0-1 0 0,-1 0 1 0 0,1-1-1 0 0,-1 1 1 0 0,0 0-1 0 0,1-1 0 0 0,-1 0 1 0 0,0 1-1 0 0,2-2 1 0 0,3-1-280 0 0,-1-1 1 0 0,1 0 0 0 0,-1 0-1 0 0,0-1 1 0 0,-1 0-1 0 0,1 0 1 0 0,4-6-1 0 0,0 0-2610 0 0,0-1 0 0 0,8-16 0 0 0,-11 13-2602 0 0,1 5-205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0 0 0,'0'0'20236'0'0,"-2"28"-19832"0"0,-7 92-68 0 0,1 28 463 0 0,15 205 0 0 0,-3-268-620 0 0,-4 88-163 0 0,0-171-28 0 0,0-1-1 0 0,0 0 1 0 0,0 0 0 0 0,0 1-1 0 0,0-1 1 0 0,0 0 0 0 0,0 1 0 0 0,-1-1-1 0 0,1 0 1 0 0,-1 0 0 0 0,1 1-1 0 0,-1-1 1 0 0,1 0 0 0 0,-2 2 0 0 0,-3-4-217 0 0,1-13 128 0 0,0-25 29 0 0,-20-126 179 0 0,20 138-90 0 0,0 1-1 0 0,2-1 0 0 0,2 0 1 0 0,0 0-1 0 0,5-32 1 0 0,-2 44-16 0 0,0 1 0 0 0,1-1 0 0 0,1 0 0 0 0,0 1 0 0 0,1 0 0 0 0,1 1 0 0 0,15-25 0 0 0,-19 34-4 0 0,0-1 1 0 0,1 1 0 0 0,0 0-1 0 0,0 1 1 0 0,0-1 0 0 0,1 0-1 0 0,-1 1 1 0 0,1 0 0 0 0,-1 0-1 0 0,1 1 1 0 0,0-1 0 0 0,0 1-1 0 0,0 0 1 0 0,7-1-1 0 0,-4 1 8 0 0,0 0-1 0 0,1 1 0 0 0,-1 0 0 0 0,1 0 0 0 0,-1 1 0 0 0,0 0 0 0 0,1 1 0 0 0,11 1 0 0 0,-10 2 17 0 0,1 0 0 0 0,-1 0 0 0 0,-1 1-1 0 0,1 1 1 0 0,-1 0 0 0 0,1 0 0 0 0,-2 0 0 0 0,16 15-1 0 0,-8-7 14 0 0,-14-13-12 0 0,0 1-1 0 0,0-1 0 0 0,0 1 0 0 0,-1-1 0 0 0,1 1 0 0 0,0 0 0 0 0,-1 0 0 0 0,0 0 0 0 0,1 0 0 0 0,-1 0 0 0 0,0 0 0 0 0,0 0 0 0 0,0 0 0 0 0,0 1 0 0 0,0-1 0 0 0,-1 0 0 0 0,1 1 0 0 0,0 2 0 0 0,-2-2 12 0 0,1-1-1 0 0,-1 0 1 0 0,1 1-1 0 0,-1-1 1 0 0,0 0-1 0 0,1 0 1 0 0,-1 1-1 0 0,0-1 0 0 0,-1 0 1 0 0,1 0-1 0 0,0 0 1 0 0,-1 0-1 0 0,1-1 1 0 0,-1 1-1 0 0,1 0 0 0 0,-1 0 1 0 0,0-1-1 0 0,-3 3 1 0 0,-4 3 18 0 0,0-1 1 0 0,-1 0-1 0 0,0-1 1 0 0,0 0 0 0 0,0 0-1 0 0,-1-1 1 0 0,-18 4-1 0 0,10-3-14 0 0,1-2 0 0 0,-1 0 0 0 0,-32 0 0 0 0,49-3-73 0 0,0 0 1 0 0,0-1-1 0 0,0 1 0 0 0,0 0 1 0 0,0-1-1 0 0,0 1 0 0 0,0-1 1 0 0,0 1-1 0 0,0-1 0 0 0,1 0 1 0 0,-1 0-1 0 0,0 0 0 0 0,0 0 1 0 0,1 0-1 0 0,-1 0 0 0 0,1-1 1 0 0,-1 1-1 0 0,1 0 1 0 0,-1-1-1 0 0,1 1 0 0 0,0-1 1 0 0,0 1-1 0 0,0-1 0 0 0,0 0 1 0 0,0 0-1 0 0,0 1 0 0 0,0-1 1 0 0,1 0-1 0 0,-1 0 0 0 0,0 0 1 0 0,1 0-1 0 0,-1-3 0 0 0,4-17-4052 0 0,-2 20 3145 0 0,0 0 0 0 0,0 0 0 0 0,0 1 1 0 0,0-1-1 0 0,0 0 0 0 0,0 0 1 0 0,0 1-1 0 0,1-1 0 0 0,1-1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67 324 0 0 0,'0'0'5517'0'0,"-11"0"-4594"0"0,-33 0-64 0 0,33-2 2523 0 0,11 14 211 0 0,5 8-1748 0 0,8 28 1 0 0,1-1-1104 0 0,-11-37-669 0 0,-1 1-1 0 0,2-1 1 0 0,-1 0 0 0 0,2 0 0 0 0,6 12 0 0 0,-10-20-64 0 0,0 0 0 0 0,1 0 0 0 0,-1 0 0 0 0,0 0 0 0 0,1 0-1 0 0,0 0 1 0 0,-1 0 0 0 0,1-1 0 0 0,0 1 0 0 0,0-1 0 0 0,0 1 0 0 0,0-1 0 0 0,0 1 0 0 0,0-1 0 0 0,0 0 0 0 0,1 0 0 0 0,-1 0 0 0 0,0-1 0 0 0,1 1-1 0 0,-1 0 1 0 0,1-1 0 0 0,-1 0 0 0 0,0 1 0 0 0,1-1 0 0 0,-1 0 0 0 0,1 0 0 0 0,-1 0 0 0 0,5-1 0 0 0,-5 0 19 0 0,0 0 0 0 0,1 0 0 0 0,-1 0 0 0 0,-1 0 0 0 0,1 0 0 0 0,0 0 0 0 0,0-1 1 0 0,0 1-1 0 0,-1 0 0 0 0,1-1 0 0 0,0 0 0 0 0,-1 1 0 0 0,1-1 0 0 0,0-2 0 0 0,17-30 258 0 0,-11 18-198 0 0,-1 3-57 0 0,-1 0-1 0 0,0 0 1 0 0,-1 0 0 0 0,0 0 0 0 0,-1-1 0 0 0,-1 0 0 0 0,0 0 0 0 0,-1 0 0 0 0,0 0 0 0 0,-1-17 0 0 0,-3 23 14 0 0,1 1 1 0 0,-1 0 0 0 0,-1 0-1 0 0,1 0 1 0 0,-1 0 0 0 0,0 0-1 0 0,-1 1 1 0 0,0-1-1 0 0,0 1 1 0 0,0 0 0 0 0,-8-8-1 0 0,2 3 39 0 0,0 0 0 0 0,-1 1-1 0 0,0 0 1 0 0,-21-14-1 0 0,30 22-43 0 0,0 1 0 0 0,0 0 0 0 0,-1-1 0 0 0,1 1 0 0 0,0 0 0 0 0,-1 0 0 0 0,1 0 1 0 0,0 1-1 0 0,-1-1 0 0 0,1 0 0 0 0,-1 1 0 0 0,-3-1 0 0 0,5 2-23 0 0,0-1 1 0 0,-1 1 0 0 0,1-1 0 0 0,0 1 0 0 0,0-1 0 0 0,-1 1 0 0 0,1 0-1 0 0,0 0 1 0 0,0-1 0 0 0,0 1 0 0 0,0 0 0 0 0,0 0 0 0 0,0 0 0 0 0,0 0-1 0 0,0 0 1 0 0,0 1 0 0 0,0-1 0 0 0,1 0 0 0 0,-1 0 0 0 0,0 1-1 0 0,1-1 1 0 0,-1 2 0 0 0,-4 9-18 0 0,0 0 0 0 0,1 0-1 0 0,1 1 1 0 0,0 0 0 0 0,1 0 0 0 0,-1 18-1 0 0,1 4-149 0 0,4 43-1 0 0,-1-71 46 0 0,0 1-1 0 0,1 0 0 0 0,-1-1 0 0 0,2 1 1 0 0,-1-1-1 0 0,1 0 0 0 0,0 0 1 0 0,0 0-1 0 0,7 11 0 0 0,-8-15 52 0 0,0-1 0 0 0,-1 0 0 0 0,1 1 0 0 0,0-1 1 0 0,0 0-1 0 0,0 0 0 0 0,1 0 0 0 0,-1 0 0 0 0,0 0 0 0 0,1 0 0 0 0,-1-1 0 0 0,1 1 0 0 0,0-1 0 0 0,-1 0 0 0 0,1 1 0 0 0,0-1 0 0 0,0-1 0 0 0,0 1 1 0 0,0 0-1 0 0,0-1 0 0 0,0 1 0 0 0,0-1 0 0 0,0 0 0 0 0,0 0 0 0 0,0 0 0 0 0,0 0 0 0 0,4-2 0 0 0,-4 1 57 0 0,0 0-1 0 0,1 0 1 0 0,-1-1-1 0 0,0 1 1 0 0,0-1-1 0 0,0 0 1 0 0,3-3-1 0 0,-3 3 19 0 0,-1 0 0 0 0,0 1-1 0 0,0-1 1 0 0,1 1 0 0 0,-1-1-1 0 0,1 1 1 0 0,0 0 0 0 0,-1 0 0 0 0,1 0-1 0 0,0 1 1 0 0,0-1 0 0 0,-1 0-1 0 0,1 1 1 0 0,4 0 0 0 0,0 0 106 0 0,0 1 0 0 0,-1 0 0 0 0,1 0 1 0 0,7 3-1 0 0,-11-3-80 0 0,0 0 0 0 0,1 1 0 0 0,-1-1 0 0 0,1-1 0 0 0,-1 1 0 0 0,1-1 0 0 0,-1 1 0 0 0,1-1 0 0 0,-1 0 0 0 0,1 0 1 0 0,0 0-1 0 0,-1-1 0 0 0,1 1 0 0 0,-1-1 0 0 0,1 0 0 0 0,-1 0 0 0 0,0 0 0 0 0,1-1 0 0 0,-1 1 0 0 0,6-4 0 0 0,-4 0 3 0 0,1 0 0 0 0,-1 0 1 0 0,0-1-1 0 0,-1 1 0 0 0,1-1 0 0 0,-1 0 0 0 0,4-7 0 0 0,8-12 103 0 0,-8 12-82 0 0,-1 0 0 0 0,0-1 0 0 0,-1 0 0 0 0,8-26-1 0 0,-13 37-64 0 0,3-9 19 0 0,-1-1 0 0 0,2 1 0 0 0,0 0 0 0 0,8-15 0 0 0,-12 26-22 0 0,-1 1-1 0 0,0-1 1 0 0,1 0-1 0 0,-1 0 0 0 0,1 1 1 0 0,-1-1-1 0 0,1 0 1 0 0,-1 1-1 0 0,1-1 1 0 0,0 0-1 0 0,-1 1 1 0 0,1-1-1 0 0,0 1 0 0 0,-1-1 1 0 0,1 1-1 0 0,0-1 1 0 0,-1 1-1 0 0,1 0 1 0 0,0-1-1 0 0,0 1 1 0 0,0 0-1 0 0,-1 0 1 0 0,1-1-1 0 0,0 1 0 0 0,0 0 1 0 0,0 0-1 0 0,0 0 1 0 0,0 0-1 0 0,-1 0 1 0 0,1 0-1 0 0,0 0 1 0 0,0 1-1 0 0,0-1 0 0 0,0 0 1 0 0,-1 0-1 0 0,1 1 1 0 0,0-1-1 0 0,0 0 1 0 0,-1 1-1 0 0,1-1 1 0 0,0 1-1 0 0,0-1 1 0 0,-1 1-1 0 0,1-1 0 0 0,0 1 1 0 0,-1-1-1 0 0,1 1 1 0 0,-1 0-1 0 0,1-1 1 0 0,0 2-1 0 0,2 2 37 0 0,0 0 0 0 0,-1 0 0 0 0,1 0 0 0 0,-1 1 0 0 0,0-1-1 0 0,0 0 1 0 0,3 10 0 0 0,-3-4 12 0 0,1 1 0 0 0,0-1-1 0 0,0 0 1 0 0,1 1 0 0 0,1-2-1 0 0,6 12 1 0 0,-10-19-47 0 0,0 0 1 0 0,1-1-1 0 0,-1 1 1 0 0,1 0-1 0 0,-1-1 1 0 0,1 0-1 0 0,0 1 0 0 0,-1-1 1 0 0,1 0-1 0 0,0 0 1 0 0,0 0-1 0 0,0 0 0 0 0,0 0 1 0 0,0 0-1 0 0,0 0 1 0 0,2 0-1 0 0,-1-1-2 0 0,-1 0 0 0 0,1 0 1 0 0,0 0-1 0 0,-1 0 0 0 0,1-1 0 0 0,0 1 0 0 0,-1-1 0 0 0,1 0 1 0 0,0 0-1 0 0,-1 0 0 0 0,1 0 0 0 0,-1 0 0 0 0,0 0 1 0 0,1-1-1 0 0,-1 1 0 0 0,3-3 0 0 0,21-18-27 0 0,-1-1 0 0 0,-1-1 0 0 0,-1-2 0 0 0,23-31 0 0 0,-41 50 26 0 0,1-1 0 0 0,-1 1 0 0 0,-1-1 0 0 0,1 0 0 0 0,-1 0 0 0 0,-1 0 0 0 0,1-1 0 0 0,-1 1 0 0 0,-1-1 0 0 0,0 0 0 0 0,0 1 0 0 0,-1-1 1 0 0,0 0-1 0 0,0-18 0 0 0,-1 26 2 0 0,0-6 30 0 0,0 0 0 0 0,-1 0 0 0 0,-2-13 0 0 0,3 19-18 0 0,0 0 1 0 0,0 0-1 0 0,0 1 0 0 0,-1-1 1 0 0,1 0-1 0 0,0 0 1 0 0,0 0-1 0 0,-1 1 0 0 0,1-1 1 0 0,-1 0-1 0 0,1 0 0 0 0,0 1 1 0 0,-1-1-1 0 0,1 0 0 0 0,-1 1 1 0 0,0-1-1 0 0,1 0 0 0 0,-1 1 1 0 0,1-1-1 0 0,-1 1 0 0 0,0-1 1 0 0,0 1-1 0 0,1-1 0 0 0,-1 1 1 0 0,0 0-1 0 0,0-1 1 0 0,1 1-1 0 0,-1 0 0 0 0,0-1 1 0 0,0 1-1 0 0,0 0 0 0 0,0 0 1 0 0,1 0-1 0 0,-1 0 0 0 0,0 0 1 0 0,0 0-1 0 0,0 0 0 0 0,0 0 1 0 0,0 0-1 0 0,1 1 0 0 0,-1-1 1 0 0,0 0-1 0 0,-1 1 0 0 0,0 1 21 0 0,1 0 0 0 0,-1 0 0 0 0,1 0 0 0 0,0 0 0 0 0,0 0 0 0 0,0 0 0 0 0,0 1 0 0 0,0-1 0 0 0,0 0 0 0 0,1 1 0 0 0,-1-1 0 0 0,1 3-1 0 0,-3 5 61 0 0,-2 5 73 0 0,1 0-1 0 0,0 1 1 0 0,2-1-1 0 0,-1 1 1 0 0,1 18-1 0 0,4 80 770 0 0,-1-106-880 0 0,0 6 33 0 0,1 0-1 0 0,0-1 1 0 0,5 17 0 0 0,-5-24-80 0 0,-1-1 0 0 0,1 0 1 0 0,0 0-1 0 0,1 0 1 0 0,-1 0-1 0 0,1 0 1 0 0,0-1-1 0 0,0 1 1 0 0,0-1-1 0 0,8 8 0 0 0,-10-11-27 0 0,1 0 0 0 0,0 1 0 0 0,-1-1 0 0 0,1 0-1 0 0,0 0 1 0 0,0-1 0 0 0,0 1 0 0 0,0 0-1 0 0,0 0 1 0 0,0-1 0 0 0,0 0 0 0 0,0 1-1 0 0,0-1 1 0 0,0 0 0 0 0,0 0 0 0 0,0 0-1 0 0,0 0 1 0 0,0 0 0 0 0,0 0 0 0 0,0-1-1 0 0,0 1 1 0 0,0-1 0 0 0,0 0 0 0 0,0 1-1 0 0,0-1 1 0 0,3-2 0 0 0,2-1-1028 0 0,0-1-1 0 0,0 0 1 0 0,-1-1 0 0 0,12-11 0 0 0,-11 10-1460 0 0,6-8-9367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117 175 0 0 0,'0'0'7732'0'0,"-17"3"-5885"0"0,-48 8-222 0 0,63-10-1420 0 0,0-1-1 0 0,0 0 1 0 0,1 1 0 0 0,-1-1 0 0 0,0 1-1 0 0,0-1 1 0 0,1 1 0 0 0,-1 0 0 0 0,1 0 0 0 0,-1 0-1 0 0,1 0 1 0 0,-1 0 0 0 0,1 0 0 0 0,-1 0 0 0 0,1 0-1 0 0,-2 3 1 0 0,2-2-148 0 0,0-1-1 0 0,1 1 1 0 0,-1 0 0 0 0,1 0-1 0 0,-1 0 1 0 0,1 0-1 0 0,-1 0 1 0 0,1 0 0 0 0,0 0-1 0 0,0 0 1 0 0,0 0-1 0 0,0 0 1 0 0,0 0 0 0 0,1 0-1 0 0,0 2 1 0 0,0 5 321 0 0,-1 2-213 0 0,1 0 0 0 0,0 1 0 0 0,0-1 0 0 0,2-1 0 0 0,-1 1 0 0 0,8 20 0 0 0,-8-28-155 0 0,-1 0 0 0 0,1-1 0 0 0,-1 1 0 0 0,1-1 0 0 0,0 1 0 0 0,0-1 0 0 0,0 1 0 0 0,0-1 0 0 0,1 0 0 0 0,-1 0 0 0 0,1 0 0 0 0,-1-1 0 0 0,1 1 0 0 0,-1 0 0 0 0,1-1 0 0 0,0 0 0 0 0,0 1 0 0 0,0-1 0 0 0,0 0 0 0 0,0-1 0 0 0,0 1 0 0 0,0-1 0 0 0,0 1 0 0 0,0-1 0 0 0,0 0 0 0 0,0 0 0 0 0,0 0 0 0 0,0 0 0 0 0,0-1 0 0 0,0 1 0 0 0,0-1 0 0 0,0 0 0 0 0,0 0 0 0 0,0 0 0 0 0,0 0 0 0 0,0 0 0 0 0,0-1 0 0 0,-1 1 0 0 0,5-4 0 0 0,2-3 15 0 0,-1-1-1 0 0,0 0 1 0 0,0 0 0 0 0,-1-1 0 0 0,11-18 0 0 0,24-57-77 0 0,-41 82 52 0 0,7-12-3 0 0,-2-1-1 0 0,0 0 1 0 0,-1 0 0 0 0,0 0-1 0 0,-1-1 1 0 0,-1 1 0 0 0,2-32-1 0 0,-6 46 11 0 0,1 0-1 0 0,0-1 0 0 0,-1 1 0 0 0,0 0 0 0 0,1 0 1 0 0,-1 0-1 0 0,0-1 0 0 0,0 1 0 0 0,0 0 0 0 0,0 0 1 0 0,0 0-1 0 0,-1 0 0 0 0,1 0 0 0 0,-1 1 0 0 0,1-1 1 0 0,-1 0-1 0 0,0 1 0 0 0,1-1 0 0 0,-1 1 0 0 0,0 0 1 0 0,0-1-1 0 0,0 1 0 0 0,0 0 0 0 0,0 0 0 0 0,-1 0 1 0 0,1 0-1 0 0,0 1 0 0 0,0-1 0 0 0,-1 1 0 0 0,1-1 1 0 0,0 1-1 0 0,0 0 0 0 0,-1 0 0 0 0,1 0 0 0 0,0 0 1 0 0,-1 0-1 0 0,1 0 0 0 0,0 1 0 0 0,-1-1 0 0 0,1 1 1 0 0,0-1-1 0 0,0 1 0 0 0,0 0 0 0 0,-1 0 0 0 0,1 0 1 0 0,0 0-1 0 0,0 1 0 0 0,0-1 0 0 0,1 0 0 0 0,-1 1 1 0 0,0 0-1 0 0,0-1 0 0 0,-1 3 0 0 0,-8 11-93 0 0,0 0 0 0 0,1 0-1 0 0,1 1 1 0 0,-12 28 0 0 0,18-36 41 0 0,0 1 1 0 0,0-1-1 0 0,1 1 1 0 0,0 0-1 0 0,1 0 1 0 0,-1 0-1 0 0,2 0 0 0 0,0 0 1 0 0,0 0-1 0 0,0 0 1 0 0,3 14-1 0 0,-2-20 6 0 0,0 0 1 0 0,0 0-1 0 0,0 0 0 0 0,0 0 0 0 0,0 0 0 0 0,1-1 0 0 0,-1 1 0 0 0,1-1 1 0 0,0 1-1 0 0,-1-1 0 0 0,1 1 0 0 0,0-1 0 0 0,1 0 0 0 0,-1 0 1 0 0,5 3-1 0 0,-6-4 48 0 0,1 0 1 0 0,-1 0-1 0 0,1-1 1 0 0,0 1-1 0 0,-1 0 1 0 0,1-1-1 0 0,0 0 1 0 0,-1 1 0 0 0,1-1-1 0 0,0 0 1 0 0,-1 0-1 0 0,1 0 1 0 0,0 0-1 0 0,-1 0 1 0 0,1 0-1 0 0,0-1 1 0 0,-1 1-1 0 0,1 0 1 0 0,0-1-1 0 0,-1 1 1 0 0,1-1 0 0 0,-1 0-1 0 0,1 0 1 0 0,-1 1-1 0 0,1-1 1 0 0,-1 0-1 0 0,1 0 1 0 0,-1 0-1 0 0,2-2 1 0 0,12-13 346 0 0,-13 13-256 0 0,0 0-1 0 0,0 0 1 0 0,0 1-1 0 0,1-1 0 0 0,-1 1 1 0 0,1 0-1 0 0,-1 0 1 0 0,1 0-1 0 0,0 0 0 0 0,0 0 1 0 0,0 1-1 0 0,0-1 1 0 0,0 1-1 0 0,0 0 0 0 0,0 0 1 0 0,6-2-1 0 0,-8 3-54 0 0,0 1-1 0 0,0-1 0 0 0,0 0 1 0 0,0 0-1 0 0,0 1 0 0 0,0-1 1 0 0,0 1-1 0 0,0-1 0 0 0,0 1 1 0 0,0-1-1 0 0,0 1 0 0 0,0-1 1 0 0,0 1-1 0 0,0 0 0 0 0,-1 0 1 0 0,1-1-1 0 0,0 1 0 0 0,0 0 1 0 0,-1 0-1 0 0,1 0 0 0 0,-1 0 1 0 0,1 0-1 0 0,0 1 0 0 0,10 30 358 0 0,-5-14-179 0 0,48 153 975 0 0,-34-100-967 0 0,-13-40-95 0 0,0 0-1 0 0,1 34 0 0 0,-1-9 45 0 0,-6-49-137 0 0,0 1 1 0 0,0-1-1 0 0,-1 1 1 0 0,1-1-1 0 0,-2 1 1 0 0,1-1-1 0 0,-1 1 1 0 0,-3 10-1 0 0,3-15-20 0 0,0-1-1 0 0,0 1 1 0 0,0-1-1 0 0,-1 1 1 0 0,1-1-1 0 0,-1 0 1 0 0,1 0-1 0 0,-1 0 1 0 0,0 0-1 0 0,0 0 1 0 0,0 0-1 0 0,0 0 1 0 0,0-1-1 0 0,0 1 1 0 0,-1-1-1 0 0,1 1 1 0 0,0-1-1 0 0,-1 0 1 0 0,1 0-1 0 0,-1 0 1 0 0,1 0-1 0 0,-1 0 1 0 0,0-1-1 0 0,1 1 1 0 0,-1-1-1 0 0,-5 0 1 0 0,4 1-38 0 0,0-1 0 0 0,0 0 0 0 0,0 0 1 0 0,0-1-1 0 0,0 1 0 0 0,-1-1 0 0 0,1 0 0 0 0,0 0 1 0 0,1 0-1 0 0,-1 0 0 0 0,0-1 0 0 0,0 0 0 0 0,1 1 1 0 0,-1-1-1 0 0,1-1 0 0 0,-1 1 0 0 0,1 0 1 0 0,0-1-1 0 0,0 0 0 0 0,0 0 0 0 0,0 0 0 0 0,0 0 1 0 0,1 0-1 0 0,-1 0 0 0 0,1-1 0 0 0,0 1 1 0 0,0-1-1 0 0,0 0 0 0 0,1 0 0 0 0,-1 1 0 0 0,1-1 1 0 0,0 0-1 0 0,0 0 0 0 0,0 0 0 0 0,0-5 1 0 0,1 7-85 0 0,0 0 0 0 0,1 1 1 0 0,-1-1-1 0 0,0 1 0 0 0,0-1 1 0 0,1 1-1 0 0,-1-1 1 0 0,1 1-1 0 0,-1-1 0 0 0,1 1 1 0 0,0-1-1 0 0,-1 1 0 0 0,1-1 1 0 0,2-1-1 0 0,11-9-7247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7498 0 0,'0'0'10835'0'0,"-4"29"-10149"0"0,-13 89 22 0 0,13-84 270 0 0,1 0-1 0 0,2 43 1 0 0,1-38-516 0 0,0-35-461 0 0,0 1 0 0 0,1 0-1 0 0,-1-1 1 0 0,1 1 0 0 0,0-1 0 0 0,0 1-1 0 0,1-1 1 0 0,-1 0 0 0 0,1 0 0 0 0,2 5-1 0 0,-2-6-378 0 0,-1 0-1 0 0,0 0 0 0 0,-1 0 1 0 0,1-1-1 0 0,0 1 1 0 0,-1 0-1 0 0,0 1 0 0 0,0-1 1 0 0,0 0-1 0 0,0 5 1 0 0,-1 0-4541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18292 0 0,'0'0'4729'0'0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0 0 0,'0'0'6656'0'0,"6"-23"-5558"0"0,18-69-129 0 0,-24 89-903 0 0,1 1 0 0 0,0 0 0 0 0,0 0 0 0 0,0-1 0 0 0,0 1 0 0 0,0 0 0 0 0,0 0 0 0 0,0 0 1 0 0,1 0-1 0 0,-1 0 0 0 0,1 0 0 0 0,0 1 0 0 0,1-3 0 0 0,-2 4-5 0 0,1-1 1 0 0,-1 1 0 0 0,0-1 0 0 0,0 1 0 0 0,0-1-1 0 0,0 1 1 0 0,1 0 0 0 0,-1 0 0 0 0,0 0-1 0 0,0 0 1 0 0,0 0 0 0 0,1 0 0 0 0,-1 0-1 0 0,2 0 1 0 0,3 1 362 0 0,0-1-168 0 0,-1 0 1 0 0,1 1-1 0 0,-1 0 0 0 0,0 0 0 0 0,1 0 0 0 0,-1 1 0 0 0,0 0 0 0 0,0 0 0 0 0,0 0 0 0 0,9 6 0 0 0,1 2 569 0 0,26 25-1 0 0,-30-26-549 0 0,-6-4-147 0 0,0 0 0 0 0,0 0 0 0 0,0 0 0 0 0,-1 1 0 0 0,0 0 0 0 0,0-1 0 0 0,-1 2 0 0 0,1-1 0 0 0,-1 0 0 0 0,3 10 0 0 0,-5-13-84 0 0,0 1 0 0 0,0 0 0 0 0,0-1-1 0 0,-1 1 1 0 0,0 0 0 0 0,1-1-1 0 0,-1 1 1 0 0,-1 0 0 0 0,1 0 0 0 0,0-1-1 0 0,-1 1 1 0 0,0 0 0 0 0,0-1-1 0 0,0 1 1 0 0,0-1 0 0 0,0 1 0 0 0,-1-1-1 0 0,0 1 1 0 0,0-1 0 0 0,0 0-1 0 0,-4 5 1 0 0,-1 1-11 0 0,-1 0 0 0 0,0-1 0 0 0,-16 12-1 0 0,20-17-54 0 0,1-1 0 0 0,-1 0-1 0 0,0 1 1 0 0,0-1-1 0 0,0-1 1 0 0,-1 1 0 0 0,1-1-1 0 0,0 1 1 0 0,-1-1-1 0 0,1 0 1 0 0,-1-1 0 0 0,-6 1-1 0 0,10-1-69 0 0,0-1 0 0 0,1 1 0 0 0,-1 0 0 0 0,0-1 0 0 0,1 1 0 0 0,-1-1 0 0 0,0 1 0 0 0,1-1 0 0 0,-1 1 1 0 0,1-1-1 0 0,-1 1 0 0 0,0-1 0 0 0,1 0 0 0 0,0 1 0 0 0,-1-1 0 0 0,1 0 0 0 0,-1 0 0 0 0,1 1 0 0 0,0-1 0 0 0,-1 0 0 0 0,1 0 0 0 0,0 1 0 0 0,0-1 0 0 0,0 0 0 0 0,0 0 0 0 0,-1 0 0 0 0,1 1 0 0 0,0-1 0 0 0,0 0 0 0 0,1 0 0 0 0,-1 0 0 0 0,0 0 0 0 0,0 0 0 0 0,4-32-3316 0 0,-4 32 2976 0 0,4-18-4023 0 0,3 2-2072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75 0 0 0,'0'0'16673'0'0,"0"-15"-16097"0"0,0-4-364 0 0,0-15-93 0 0,0 27 231 0 0,1 14 420 0 0,8 65 243 0 0,3 29-595 0 0,-22 258-180 0 0,10-349-237 0 0,-8 102-2569 0 0,8-115 2290 0 0,-1 0-1 0 0,1 0 0 0 0,-1 1 0 0 0,0-1 1 0 0,0 0-1 0 0,0 0 0 0 0,0 1 0 0 0,0-1 0 0 0,-1 1 1 0 0,1-1-1 0 0,-1 1 0 0 0,-3-4 0 0 0,-28-30-2285 0 0,14 18 1830 0 0,-8-10 1558 0 0,-2 1-1 0 0,-38-28 1 0 0,45 38 1462 0 0,11 7-34 0 0,19 9-1217 0 0,5 2-942 0 0,5-1 342 0 0,-3 1-218 0 0,0-1 0 0 0,0-1 0 0 0,-1 0-1 0 0,1-1 1 0 0,0-1 0 0 0,27-8 0 0 0,37-23 42 0 0,8-3-1166 0 0,-74 32-1181 0 0,0 1 1 0 0,21-2-1 0 0,-21 5-3877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50 229 6737 0 0,'0'0'751'0'0,"2"18"-1235"0"0,9 54 724 0 0,-11-71-231 0 0,-1-1 0 0 0,1 1 0 0 0,0-1-1 0 0,0 0 1 0 0,0 1 0 0 0,0-1 0 0 0,0 1 0 0 0,1-1 0 0 0,-1 1-1 0 0,0-1 1 0 0,0 0 0 0 0,0 1 0 0 0,0-1 0 0 0,0 1-1 0 0,0-1 1 0 0,1 1 0 0 0,-1-1 0 0 0,0 0 0 0 0,0 1 0 0 0,1-1-1 0 0,-1 0 1 0 0,0 1 0 0 0,1-1 0 0 0,-1 0 0 0 0,0 1-1 0 0,1-1 1 0 0,-1 0 0 0 0,0 0 0 0 0,1 1 0 0 0,-1-1 0 0 0,1 0-1 0 0,-1 0 1 0 0,0 0 0 0 0,1 0 0 0 0,-1 0 0 0 0,1 1-1 0 0,-1-1 1 0 0,1 0 0 0 0,-1 0 0 0 0,0 0 0 0 0,1 0 0 0 0,-1 0-1 0 0,1 0 1 0 0,-1 0 0 0 0,1-1 0 0 0,-1 1 0 0 0,1 0-1 0 0,-1 0 1 0 0,0 0 0 0 0,1 0 0 0 0,-1 0 0 0 0,1-1 0 0 0,14-12 310 0 0,-15 13-288 0 0,8-11 157 0 0,0-1 1 0 0,0 0 0 0 0,-2 0-1 0 0,1-1 1 0 0,-2 1 0 0 0,1-2-1 0 0,-2 1 1 0 0,0 0 0 0 0,0-1-1 0 0,2-22 1 0 0,-6 29-52 0 0,0-1 0 0 0,0 1 1 0 0,0-1-1 0 0,-1 1 0 0 0,0-1 0 0 0,-1 1 0 0 0,1 0 1 0 0,-2-1-1 0 0,1 1 0 0 0,-6-12 0 0 0,5 14 30 0 0,1 1-1 0 0,0 0 0 0 0,-1 1 1 0 0,1-1-1 0 0,-1 0 0 0 0,0 1 1 0 0,-1-1-1 0 0,1 1 1 0 0,-1 0-1 0 0,1 0 0 0 0,-1 0 1 0 0,0 1-1 0 0,0-1 0 0 0,0 1 1 0 0,0 0-1 0 0,0 0 0 0 0,-1 1 1 0 0,-6-3-1 0 0,9 3-78 0 0,0 1-1 0 0,0-1 1 0 0,0 1-1 0 0,0 0 1 0 0,0 0 0 0 0,0-1-1 0 0,0 1 1 0 0,0 0-1 0 0,0 1 1 0 0,0-1-1 0 0,0 0 1 0 0,-1 1 0 0 0,1-1-1 0 0,0 1 1 0 0,0 0-1 0 0,1-1 1 0 0,-1 1 0 0 0,0 0-1 0 0,0 0 1 0 0,0 0-1 0 0,0 0 1 0 0,1 1-1 0 0,-1-1 1 0 0,1 0 0 0 0,-1 1-1 0 0,1-1 1 0 0,-1 1-1 0 0,1 0 1 0 0,0-1-1 0 0,0 1 1 0 0,0 0 0 0 0,0 0-1 0 0,0 0 1 0 0,0 0-1 0 0,0 0 1 0 0,0 0-1 0 0,1 0 1 0 0,-1 2 0 0 0,-1 9-4 0 0,0-1 0 0 0,1 1 0 0 0,1-1 1 0 0,0 1-1 0 0,1 13 0 0 0,0-15 116 0 0,1 1-85 0 0,0 0 1 0 0,0 1-1 0 0,2-1 0 0 0,6 18 0 0 0,1 2 60 0 0,-6-20-132 0 0,0-1 0 0 0,0 1 1 0 0,1-1-1 0 0,1 0 0 0 0,0-1 0 0 0,1 0 1 0 0,-1 0-1 0 0,11 9 0 0 0,-16-17-28 0 0,0 0-1 0 0,0 0 0 0 0,1 0 0 0 0,-1 0 1 0 0,0 0-1 0 0,1-1 0 0 0,-1 0 1 0 0,1 1-1 0 0,0-1 0 0 0,-1 0 0 0 0,1 0 1 0 0,0 0-1 0 0,0 0 0 0 0,0-1 1 0 0,-1 1-1 0 0,1-1 0 0 0,0 0 0 0 0,0 0 1 0 0,0 0-1 0 0,0 0 0 0 0,0 0 1 0 0,4-1-1 0 0,-2-1 19 0 0,-1 1 1 0 0,0-1-1 0 0,1 1 1 0 0,-1-1-1 0 0,0 0 1 0 0,0-1-1 0 0,0 1 1 0 0,0-1-1 0 0,0 0 1 0 0,-1 0-1 0 0,1 0 1 0 0,4-6-1 0 0,5-5 11 0 0,-2 0-1 0 0,1-1 0 0 0,-2-1 0 0 0,0 1 0 0 0,-1-2 0 0 0,-1 1 0 0 0,0-1 0 0 0,-1-1 1 0 0,-1 1-1 0 0,-1-1 0 0 0,6-31 0 0 0,-3 12 204 0 0,-8 36-183 0 0,14 20-142 0 0,-14-19 78 0 0,7 13 6 0 0,-2 0 0 0 0,1 1 0 0 0,-2 0 0 0 0,0 0 0 0 0,2 15 0 0 0,-5-25-6 0 0,-1 0 0 0 0,1 0 0 0 0,-1 0 1 0 0,1 0-1 0 0,0 0 0 0 0,1 0 0 0 0,-1-1 0 0 0,0 1 0 0 0,1 0 0 0 0,0-1 0 0 0,0 1 0 0 0,0-1 0 0 0,1 0 0 0 0,-1 1 0 0 0,1-1 0 0 0,-1 0 0 0 0,1-1 1 0 0,6 5-1 0 0,-9-6 1 0 0,1-1 0 0 0,0 1 1 0 0,0-1-1 0 0,0 1 0 0 0,0-1 1 0 0,0 0-1 0 0,0 1 0 0 0,0-1 1 0 0,0 0-1 0 0,1 0 1 0 0,-1 0-1 0 0,0 0 0 0 0,0 0 1 0 0,0 0-1 0 0,0 0 0 0 0,0 0 1 0 0,0 0-1 0 0,0-1 0 0 0,0 1 1 0 0,0 0-1 0 0,0-1 0 0 0,0 1 1 0 0,0 0-1 0 0,0-1 1 0 0,0 1-1 0 0,0-1 0 0 0,0 0 1 0 0,-1 1-1 0 0,1-1 0 0 0,0 0 1 0 0,1-1-1 0 0,3-3 9 0 0,-1-1 0 0 0,1 0 0 0 0,6-12 0 0 0,-2 2-31 0 0,16-24-34 0 0,-20 31 61 0 0,0-1 1 0 0,0 1 0 0 0,1 1-1 0 0,0-1 1 0 0,1 1-1 0 0,0 0 1 0 0,0 0 0 0 0,10-7-1 0 0,-17 15 120 0 0,1 16 358 0 0,3 31 171 0 0,-4-38-621 0 0,0-1 0 0 0,1 0 1 0 0,0 0-1 0 0,0 1 0 0 0,1-1 0 0 0,0 0 0 0 0,1 0 0 0 0,4 11 1 0 0,-6-18-34 0 0,-1 0 0 0 0,1 0 1 0 0,-1 0-1 0 0,1 0 1 0 0,0-1-1 0 0,-1 1 1 0 0,1 0-1 0 0,0 0 0 0 0,0 0 1 0 0,-1-1-1 0 0,1 1 1 0 0,0 0-1 0 0,0-1 0 0 0,0 1 1 0 0,0-1-1 0 0,0 1 1 0 0,0-1-1 0 0,0 0 1 0 0,0 1-1 0 0,0-1 0 0 0,0 0 1 0 0,0 0-1 0 0,0 1 1 0 0,0-1-1 0 0,0 0 0 0 0,0 0 1 0 0,1 0-1 0 0,-1 0 1 0 0,0-1-1 0 0,0 1 1 0 0,0 0-1 0 0,0 0 0 0 0,0-1 1 0 0,0 1-1 0 0,0 0 1 0 0,0-1-1 0 0,0 1 0 0 0,0-1 1 0 0,0 0-1 0 0,0 1 1 0 0,-1-1-1 0 0,1 1 1 0 0,0-1-1 0 0,0 0 0 0 0,0 0 1 0 0,-1 0-1 0 0,1 1 1 0 0,1-3-1 0 0,4-8 42 0 0,2 0 0 0 0,0 1 0 0 0,0 0 0 0 0,1 1-1 0 0,17-15 1 0 0,-26 23-38 0 0,1 1 0 0 0,-1 0 1 0 0,1 0-1 0 0,-1 0 0 0 0,1 0 0 0 0,0 0 0 0 0,-1-1 0 0 0,1 1 0 0 0,-1 0 0 0 0,1 0 0 0 0,0 1 0 0 0,-1-1 0 0 0,1 0 0 0 0,-1 0 0 0 0,1 0 0 0 0,-1 0 0 0 0,1 0 0 0 0,-1 1 0 0 0,1-1 0 0 0,0 0 0 0 0,-1 0 0 0 0,1 1 0 0 0,-1-1 0 0 0,0 0 0 0 0,1 1 0 0 0,-1-1 1 0 0,1 1-1 0 0,-1-1 0 0 0,1 0 0 0 0,-1 1 0 0 0,0-1 0 0 0,1 1 0 0 0,-1-1 0 0 0,0 1 0 0 0,0-1 0 0 0,1 1 0 0 0,-1-1 0 0 0,0 1 0 0 0,0 0 0 0 0,0-1 0 0 0,1 2 0 0 0,8 29 232 0 0,-8-26-187 0 0,0 2-30 0 0,1-2-1 0 0,0 1 1 0 0,0 0-1 0 0,1 0 1 0 0,0-1-1 0 0,0 1 1 0 0,0-1 0 0 0,8 9-1 0 0,-10-12-25 0 0,0-1-1 0 0,0 0 1 0 0,0 0-1 0 0,1 0 1 0 0,-1 0-1 0 0,0 0 1 0 0,1 0 0 0 0,-1 0-1 0 0,1-1 1 0 0,-1 1-1 0 0,1 0 1 0 0,-1-1-1 0 0,1 1 1 0 0,-1-1-1 0 0,1 0 1 0 0,0 1 0 0 0,-1-1-1 0 0,1 0 1 0 0,0 0-1 0 0,-1 0 1 0 0,1 0-1 0 0,0 0 1 0 0,-1-1-1 0 0,1 1 1 0 0,-1 0-1 0 0,1-1 1 0 0,0 1 0 0 0,-1-1-1 0 0,1 1 1 0 0,-1-1-1 0 0,1 0 1 0 0,-1 0-1 0 0,0 0 1 0 0,1 0-1 0 0,-1 0 1 0 0,2-2-1 0 0,15-12-1114 0 0,0-2-1 0 0,28-34 0 0 0,0-11-9353 0 0,-26 33 1148 0 0,-10 19 8472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0 0 0,'0'0'19356'0'0,"-5"29"-18961"0"0,-15 91-124 0 0,17-100-196 0 0,1 0 1 0 0,1 0 0 0 0,1 26 0 0 0,1-11-27 0 0,14 147 28 0 0,-1-31-24 0 0,-14-146-49 0 0,8 295 1342 0 0,-8-299-1169 0 0,-7-25 151 0 0,5 16-308 0 0,0 0 0 0 0,0 1 0 0 0,-1-1-1 0 0,-1 1 1 0 0,1 0 0 0 0,-6-9-1 0 0,3 7 42 0 0,1-1 1 0 0,-7-18-1 0 0,8 16-72 0 0,1 0 1 0 0,1 0-1 0 0,0-1 0 0 0,0 1 1 0 0,1 0-1 0 0,1-14 0 0 0,1 9-10 0 0,1 0 0 0 0,0 0 0 0 0,9-26 1 0 0,-2 7 7 0 0,-7 24 9 0 0,2 1 0 0 0,0-1 1 0 0,0 1-1 0 0,7-13 0 0 0,-8 19-1 0 0,0 0 0 0 0,-1 0 0 0 0,2 0 0 0 0,-1 1 0 0 0,1-1 0 0 0,-1 1 0 0 0,1 0 0 0 0,0 0 0 0 0,1 0 0 0 0,-1 1 0 0 0,6-4 0 0 0,-7 5 7 0 0,-1 1-1 0 0,1 0 0 0 0,0 0 0 0 0,-1 0 0 0 0,1 0 0 0 0,0 1 0 0 0,-1-1 0 0 0,1 1 0 0 0,0 0 0 0 0,0-1 0 0 0,0 1 0 0 0,-1 1 0 0 0,1-1 0 0 0,0 0 0 0 0,0 1 0 0 0,0-1 0 0 0,-1 1 0 0 0,1 0 0 0 0,0 0 0 0 0,-1 0 0 0 0,1 0 0 0 0,-1 0 0 0 0,1 0 0 0 0,-1 1 0 0 0,1 0 0 0 0,-1-1 0 0 0,0 1 0 0 0,0 0 0 0 0,0 0 0 0 0,2 3 0 0 0,7 10 62 0 0,-2 1-1 0 0,0 0 1 0 0,8 22-1 0 0,-6-13 54 0 0,-8-18 16 0 0,0-1-1 0 0,0 1 1 0 0,0 0-1 0 0,-1 0 1 0 0,0 0 0 0 0,-1 0-1 0 0,1 1 1 0 0,0 8-1 0 0,-3-15-107 0 0,1 0-1 0 0,0 0 0 0 0,0 0 1 0 0,-1-1-1 0 0,1 1 0 0 0,0 0 1 0 0,-1 0-1 0 0,1-1 1 0 0,-1 1-1 0 0,1 0 0 0 0,-1 0 1 0 0,1-1-1 0 0,-1 1 1 0 0,0 0-1 0 0,1-1 0 0 0,-1 1 1 0 0,0-1-1 0 0,1 1 0 0 0,-1-1 1 0 0,0 1-1 0 0,0-1 1 0 0,1 0-1 0 0,-1 1 0 0 0,0-1 1 0 0,0 0-1 0 0,0 0 1 0 0,0 1-1 0 0,1-1 0 0 0,-1 0 1 0 0,-1 0-1 0 0,-30 2 42 0 0,29-2-43 0 0,-9 0-7 0 0,1 0-1 0 0,-1-1 0 0 0,0 0 0 0 0,1-1 0 0 0,-23-7 1 0 0,26 6-202 0 0,1-1 1 0 0,-1 1 0 0 0,1-1 0 0 0,0-1 0 0 0,0 1 0 0 0,0-1 0 0 0,1-1 0 0 0,0 1 0 0 0,-6-7 0 0 0,7 4-1731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17 185 0 0 0,'0'0'10574'0'0,"-3"27"-9331"0"0,-9 88-271 0 0,11-108-853 0 0,1 0 0 0 0,0 0 0 0 0,0-1 0 0 0,0 1 0 0 0,3 11 0 0 0,-3-16-86 0 0,1 0-1 0 0,0-1 1 0 0,0 1 0 0 0,-1 0-1 0 0,1-1 1 0 0,0 1-1 0 0,1 0 1 0 0,-1-1-1 0 0,0 0 1 0 0,0 1-1 0 0,3 1 1 0 0,2 3 41 0 0,-5-4-52 0 0,1-1-1 0 0,-1 1 1 0 0,1 0-1 0 0,0-1 1 0 0,0 0-1 0 0,-1 1 1 0 0,1-1-1 0 0,0 0 1 0 0,0 0-1 0 0,0 0 1 0 0,0 0-1 0 0,0 0 1 0 0,1-1-1 0 0,-1 1 1 0 0,0 0 0 0 0,0-1-1 0 0,0 0 1 0 0,1 0-1 0 0,-1 1 1 0 0,0-1-1 0 0,0 0 1 0 0,1-1-1 0 0,-1 1 1 0 0,0 0-1 0 0,4-2 1 0 0,-2 0 54 0 0,0 1 1 0 0,0-1 0 0 0,0-1 0 0 0,-1 1 0 0 0,1 0-1 0 0,-1-1 1 0 0,0 0 0 0 0,0 0 0 0 0,0 0 0 0 0,0 0-1 0 0,0 0 1 0 0,3-6 0 0 0,-4 7-49 0 0,3-6 84 0 0,1-1 0 0 0,-1 1 0 0 0,-1-1 0 0 0,6-13 0 0 0,3-12 139 0 0,-9 26-194 0 0,-1 1 0 0 0,0-1 0 0 0,-1 1-1 0 0,0-1 1 0 0,0 0 0 0 0,-1 1 0 0 0,0-1 0 0 0,1-8 0 0 0,-2 7 27 0 0,0 1-1 0 0,0-1 1 0 0,0 1 0 0 0,-1-1-1 0 0,0 1 1 0 0,-1-1 0 0 0,0 1 0 0 0,0 0-1 0 0,-1 0 1 0 0,0 0 0 0 0,0 0-1 0 0,-6-8 1 0 0,2 4 6 0 0,-1 1 0 0 0,0 0 0 0 0,-11-11 0 0 0,15 17-41 0 0,0 1 1 0 0,-1 0-1 0 0,0 0 0 0 0,1 0 1 0 0,-1 1-1 0 0,-1-1 1 0 0,1 1-1 0 0,0 0 0 0 0,-7-2 1 0 0,11 5-23 0 0,0-1 1 0 0,0 1-1 0 0,0-1 1 0 0,0 1-1 0 0,0 0 1 0 0,-1 0 0 0 0,1-1-1 0 0,0 1 1 0 0,0 0-1 0 0,0 0 1 0 0,0 0-1 0 0,0 0 1 0 0,-1 0-1 0 0,1 0 1 0 0,0 0-1 0 0,0 1 1 0 0,0-1 0 0 0,0 0-1 0 0,0 1 1 0 0,0-1-1 0 0,0 1 1 0 0,0-1-1 0 0,0 1 1 0 0,0-1-1 0 0,0 1 1 0 0,0 0 0 0 0,0-1-1 0 0,0 1 1 0 0,0 0-1 0 0,1 0 1 0 0,-1 0-1 0 0,0-1 1 0 0,1 1-1 0 0,-1 0 1 0 0,0 2-1 0 0,-1 2 38 0 0,0 0-1 0 0,1 0 1 0 0,0 1-1 0 0,0-1 0 0 0,1 0 1 0 0,-1 8-1 0 0,0-3 1 0 0,0 20 169 0 0,1 1 1 0 0,1-1 0 0 0,1 1 0 0 0,2-1-1 0 0,1 0 1 0 0,12 43 0 0 0,-4-28-41 0 0,-7-22-143 0 0,0-1 0 0 0,1-1 0 0 0,14 28 0 0 0,-18-44-48 0 0,0 0-1 0 0,0 0 1 0 0,0 0 0 0 0,0 0 0 0 0,1-1-1 0 0,0 1 1 0 0,0-1 0 0 0,0 0 0 0 0,0-1 0 0 0,1 1-1 0 0,-1 0 1 0 0,1-1 0 0 0,0 0 0 0 0,0-1-1 0 0,1 1 1 0 0,-1-1 0 0 0,0 0 0 0 0,7 2-1 0 0,-8-4 13 0 0,0 1 0 0 0,1-1 1 0 0,-1 0-1 0 0,1 0 0 0 0,-1-1 0 0 0,1 1 0 0 0,-1-1 0 0 0,0 0 0 0 0,1 0 0 0 0,-1 0 0 0 0,0-1 0 0 0,0 0 0 0 0,0 0 0 0 0,0 0 0 0 0,0 0 0 0 0,0 0 0 0 0,-1-1 0 0 0,1 0 0 0 0,-1 0 0 0 0,0 0 0 0 0,4-3 0 0 0,8-11 43 0 0,0 0 1 0 0,23-35-1 0 0,-33 45-49 0 0,40-67 86 0 0,8-11 92 0 0,-37 69-110 0 0,-16 16-69 0 0,1 0 0 0 0,-1 0 0 0 0,0-1 0 0 0,1 1 0 0 0,-1 0 0 0 0,0 0 0 0 0,1 0 0 0 0,-1 0 0 0 0,0 0 0 0 0,1 0 0 0 0,-1 0 0 0 0,0 0 0 0 0,1 0 0 0 0,-1 0 0 0 0,1 0 0 0 0,-1 0 0 0 0,0 0 0 0 0,1 0 0 0 0,-1 0 0 0 0,0 0 0 0 0,1 0 0 0 0,-1 0 0 0 0,0 0 0 0 0,1 0 0 0 0,-1 1 0 0 0,0-1 0 0 0,1 0 0 0 0,-1 0 0 0 0,0 0 0 0 0,0 1 0 0 0,1-1 0 0 0,-1 0 0 0 0,0 0 0 0 0,0 1 0 0 0,1-1 0 0 0,-1 0 0 0 0,0 1 0 0 0,0-1 0 0 0,0 0 0 0 0,0 1 0 0 0,1-1 0 0 0,-1 0 0 0 0,0 1 0 0 0,0-1 0 0 0,0 0 0 0 0,0 1 0 0 0,0-1 0 0 0,0 0 0 0 0,0 1 0 0 0,0-1 0 0 0,0 0 0 0 0,0 1 0 0 0,7 20 380 0 0,1 5-89 0 0,-5 31 66 0 0,-3-35-285 0 0,1 0 1 0 0,2 0-1 0 0,5 24 1 0 0,-8-45-82 0 0,1 1 0 0 0,-1-1 1 0 0,1 1-1 0 0,-1-1 0 0 0,1 1 1 0 0,0-1-1 0 0,0 1 0 0 0,0-1 1 0 0,0 0-1 0 0,0 1 0 0 0,0-1 0 0 0,0 0 1 0 0,0 0-1 0 0,0 0 0 0 0,0 0 1 0 0,1 0-1 0 0,-1 0 0 0 0,1 0 1 0 0,-1 0-1 0 0,0-1 0 0 0,1 1 1 0 0,-1 0-1 0 0,1-1 0 0 0,0 1 1 0 0,-1-1-1 0 0,1 0 0 0 0,-1 1 0 0 0,1-1 1 0 0,0 0-1 0 0,-1 0 0 0 0,1 0 1 0 0,2 0-1 0 0,0-1 1 0 0,0 1 0 0 0,0-1-1 0 0,-1 0 1 0 0,1 0 0 0 0,0-1 0 0 0,0 1 0 0 0,-1-1-1 0 0,1 1 1 0 0,-1-1 0 0 0,1 0 0 0 0,-1-1 0 0 0,5-3-1 0 0,5-7-3 0 0,0 0-1 0 0,-1-1 1 0 0,0-1-1 0 0,-2 0 1 0 0,0 0-1 0 0,0-1 1 0 0,-1 0-1 0 0,-1-1 1 0 0,-1 0-1 0 0,8-26 1 0 0,-13 34 12 0 0,0-1 0 0 0,-1 1 0 0 0,0 0 0 0 0,-1-14 1 0 0,0 21 6 0 0,0 0 0 0 0,0 0 0 0 0,0 0 0 0 0,0 0 1 0 0,0 0-1 0 0,-1 1 0 0 0,1-1 0 0 0,-1 0 1 0 0,1 0-1 0 0,-1 0 0 0 0,1 0 0 0 0,-1 1 0 0 0,0-1 1 0 0,0 0-1 0 0,0 1 0 0 0,0-1 0 0 0,0 0 1 0 0,0 1-1 0 0,-1-1 0 0 0,1 1 0 0 0,0 0 0 0 0,-1-1 1 0 0,1 1-1 0 0,-1 0 0 0 0,1 0 0 0 0,-1 0 1 0 0,-3-1-1 0 0,4 2 4 0 0,0 0 1 0 0,0 0 0 0 0,0 0-1 0 0,0 0 1 0 0,0 0-1 0 0,0 0 1 0 0,0 0 0 0 0,0 0-1 0 0,0 0 1 0 0,0 1-1 0 0,0-1 1 0 0,0 1 0 0 0,0-1-1 0 0,1 0 1 0 0,-1 1-1 0 0,0-1 1 0 0,0 1-1 0 0,0 0 1 0 0,0-1 0 0 0,1 1-1 0 0,-1 0 1 0 0,0 0-1 0 0,0-1 1 0 0,1 1 0 0 0,-1 0-1 0 0,1 0 1 0 0,-1 0-1 0 0,1 0 1 0 0,-1 0 0 0 0,0 1-1 0 0,-9 33 200 0 0,9-30-164 0 0,-3 17 93 0 0,0 1-1 0 0,2-1 0 0 0,1 1 0 0 0,2 31 0 0 0,-1-51-148 0 0,0 0-1 0 0,1 0 0 0 0,-1 0 0 0 0,1 0 1 0 0,-1 0-1 0 0,1-1 0 0 0,0 1 0 0 0,0 0 0 0 0,0 0 1 0 0,1-1-1 0 0,-1 1 0 0 0,1-1 0 0 0,-1 1 0 0 0,1-1 1 0 0,0 0-1 0 0,0 1 0 0 0,0-1 0 0 0,0 0 1 0 0,0 0-1 0 0,0 0 0 0 0,1-1 0 0 0,-1 1 0 0 0,1-1 1 0 0,-1 1-1 0 0,1-1 0 0 0,-1 0 0 0 0,1 0 1 0 0,5 2-1 0 0,-3-2-317 0 0,0 0 1 0 0,0-1-1 0 0,0 1 1 0 0,0-1-1 0 0,0 0 1 0 0,9-1 0 0 0,-7 0-1220 0 0,-1 0 1 0 0,1-1 0 0 0,0 1 0 0 0,10-6 0 0 0,3-4-10540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0 0 0,'0'0'0'0'0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0 0 0,'0'0'3610'0'0,"16"-10"-2795"0"0,48-34-98 0 0,-56 39-440 0 0,0-1-1 0 0,0 0 0 0 0,-1-1 1 0 0,0 0-1 0 0,0 0 0 0 0,-1-1 1 0 0,1 1-1 0 0,-2-1 0 0 0,7-12 0 0 0,9-12 277 0 0,-1 4-110 0 0,-2-1-1 0 0,-2 0 1 0 0,20-45 0 0 0,-10 3 774 0 0,-25 65-914 0 0,0 1-1 0 0,1-1 1 0 0,-2 0-1 0 0,1 0 1 0 0,-1 0-1 0 0,0 1 0 0 0,0-1 1 0 0,-2-11-1 0 0,1 16-248 0 0,0 0 1 0 0,0-1-1 0 0,0 1 0 0 0,-1 0 0 0 0,1 0 0 0 0,0 0 0 0 0,-1 0 0 0 0,1 0 0 0 0,0 0 1 0 0,-1 0-1 0 0,1 1 0 0 0,-1-1 0 0 0,1 0 0 0 0,-1 1 0 0 0,1-1 0 0 0,-1 1 0 0 0,0 0 0 0 0,1 0 1 0 0,-1-1-1 0 0,-1 1 0 0 0,-1 0-24 0 0,0-1 1 0 0,1 1-1 0 0,-1 0 1 0 0,0 0-1 0 0,1 1 1 0 0,-1-1-1 0 0,0 1 1 0 0,-5 1-1 0 0,6 0-14 0 0,1-1-1 0 0,-1 1 0 0 0,1 0 0 0 0,-1-1 1 0 0,1 1-1 0 0,0 1 0 0 0,-1-1 0 0 0,1 0 1 0 0,0 0-1 0 0,1 1 0 0 0,-1-1 0 0 0,0 1 1 0 0,-1 4-1 0 0,-17 42 252 0 0,10-23-121 0 0,2-2 26 0 0,1 1 1 0 0,-5 33-1 0 0,3-13 21 0 0,3-19-39 0 0,1 0 1 0 0,1 1-1 0 0,2 0 1 0 0,0 0-1 0 0,5 51 0 0 0,-3-74-137 0 0,1-1 0 0 0,-1 1 0 0 0,1 0-1 0 0,1-1 1 0 0,-1 1 0 0 0,0-1-1 0 0,1 1 1 0 0,0-1 0 0 0,-1 1-1 0 0,2-1 1 0 0,-1 0 0 0 0,0 0 0 0 0,0 0-1 0 0,1 0 1 0 0,0-1 0 0 0,-1 1-1 0 0,1-1 1 0 0,0 1 0 0 0,0-1-1 0 0,7 4 1 0 0,-5-4-8 0 0,-1 0 0 0 0,1-1-1 0 0,0 1 1 0 0,0-1 0 0 0,0 0 0 0 0,0 0-1 0 0,0-1 1 0 0,0 1 0 0 0,0-1 0 0 0,0 0-1 0 0,0-1 1 0 0,0 1 0 0 0,0-1 0 0 0,0 0 0 0 0,9-3-1 0 0,1-1-116 0 0,0-2 1 0 0,-1 0-1 0 0,1 0 0 0 0,-1-2 0 0 0,-1 1 1 0 0,22-20-1 0 0,20-21-2006 0 0,-4-3-3463 0 0,-24 24 271 0 0,-9 11 724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 0 0,'0'0'16147'0'0,"11"169"-16331"0"0,-15-146-432 0 0,0-2-816 0 0,1-10-1281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1015 0 0 0,'0'0'1227'0'0,"22"-10"13"0"0,69-34-136 0 0,-84 40-943 0 0,-1 1-1 0 0,0-1 0 0 0,1-1 0 0 0,-2 1 0 0 0,1-1 1 0 0,0 0-1 0 0,-1-1 0 0 0,0 1 0 0 0,0-1 0 0 0,-1 0 1 0 0,6-9-1 0 0,6-8 298 0 0,10-9 79 0 0,40-57 258 0 0,-56 73-736 0 0,2-1 14 0 0,-2 0-1 0 0,0 0 0 0 0,13-35 0 0 0,-19 39-84 0 0,-2 9 188 0 0,0 0 0 0 0,-1-1 0 0 0,0 1 0 0 0,0 0 1 0 0,0 0-1 0 0,-1-1 0 0 0,1-5 0 0 0,-1 9-80 0 0,0 0 0 0 0,-1-1-1 0 0,1 1 1 0 0,-1 0 0 0 0,1 0 0 0 0,-1 0 0 0 0,1 0 0 0 0,-1-1 0 0 0,0 1 0 0 0,1 0 0 0 0,-1 0-1 0 0,0 0 1 0 0,0 0 0 0 0,0 0 0 0 0,0 1 0 0 0,0-1 0 0 0,0 0 0 0 0,0 0 0 0 0,0 1-1 0 0,0-1 1 0 0,0 0 0 0 0,0 1 0 0 0,0-1 0 0 0,0 1 0 0 0,-1-1 0 0 0,1 1 0 0 0,0 0 0 0 0,0 0-1 0 0,-1-1 1 0 0,0 1 0 0 0,-2-1-13 0 0,0 1 0 0 0,0-1 0 0 0,0 1 0 0 0,-1 0 0 0 0,1 0 0 0 0,0 0 0 0 0,0 0 0 0 0,0 1 0 0 0,0 0 0 0 0,0 0 0 0 0,0 0 0 0 0,0 0 0 0 0,1 0 0 0 0,-1 1 0 0 0,0 0 0 0 0,1 0 0 0 0,-1 0 0 0 0,-3 3 0 0 0,-3 3 5 0 0,0 1 0 0 0,1 0 0 0 0,1 0 0 0 0,-11 15 0 0 0,15-19-14 0 0,1 0-26 0 0,0 0 0 0 0,0 0 0 0 0,1 0 0 0 0,0 0 0 0 0,0 1 0 0 0,0-1-1 0 0,-1 11 1 0 0,-3 8 72 0 0,3-14-98 0 0,0 0 1 0 0,2-1-1 0 0,-1 1 0 0 0,1 0 0 0 0,0 0 0 0 0,1 0 1 0 0,1 0-1 0 0,-1 0 0 0 0,1 0 0 0 0,1 0 0 0 0,4 16 1 0 0,-3-18-26 0 0,-1 0 1 0 0,1 0 0 0 0,1-1-1 0 0,-1 1 1 0 0,1-1 0 0 0,1 0 0 0 0,-1 0-1 0 0,1 0 1 0 0,1-1 0 0 0,-1 1-1 0 0,1-1 1 0 0,0-1 0 0 0,0 1-1 0 0,9 5 1 0 0,-12-10 9 0 0,-1 1 0 0 0,1-1 0 0 0,0 0 0 0 0,0 0 0 0 0,-1-1 0 0 0,1 1 0 0 0,0-1-1 0 0,0 1 1 0 0,0-1 0 0 0,0 0 0 0 0,0 0 0 0 0,0 0 0 0 0,0 0 0 0 0,-1-1 0 0 0,1 1 0 0 0,5-2 0 0 0,-2 0 14 0 0,0 0 0 0 0,-1 0 1 0 0,1-1-1 0 0,-1 1 0 0 0,1-1 1 0 0,-1-1-1 0 0,5-3 0 0 0,9-9-16 0 0,-1 0 0 0 0,-1-1 0 0 0,0-1 0 0 0,-1-1 0 0 0,21-33 0 0 0,-32 44-3 0 0,3-3 72 0 0,-2-1-1 0 0,1 0 1 0 0,7-20 0 0 0,-8 19-4 0 0,0 1-1 0 0,1 0 1 0 0,11-16 0 0 0,4-7-50 0 0,-10 15-31 0 0,-8 15-5 0 0,0-1 1 0 0,-1 0 0 0 0,1 0-1 0 0,3-11 1 0 0,14-25-44 0 0,-16 27 30 0 0,0 1 0 0 0,1 0 0 0 0,9-17 0 0 0,-10 22 17 0 0,-1-1-1 0 0,7-20 1 0 0,-5 10 8 0 0,-3 9 29 0 0,-1 0 1 0 0,-1-1 0 0 0,1 1-1 0 0,-2 0 1 0 0,0-1 0 0 0,-2-18-1 0 0,0-7-86 0 0,2-142-193 0 0,0 175 265 0 0,0 1 1 0 0,-1-1 0 0 0,1 0-1 0 0,-1 1 1 0 0,0-1 0 0 0,0 1 0 0 0,0 0-1 0 0,-1-1 1 0 0,1 1 0 0 0,-3-4-1 0 0,3 6-7 0 0,0-1 0 0 0,1 1 0 0 0,-1 0-1 0 0,0 0 1 0 0,0 0 0 0 0,1 0 0 0 0,-1 0-1 0 0,0 0 1 0 0,0 0 0 0 0,0 1 0 0 0,0-1-1 0 0,-1 0 1 0 0,1 1 0 0 0,0-1 0 0 0,0 0-1 0 0,0 1 1 0 0,0-1 0 0 0,-1 1 0 0 0,1 0-1 0 0,0-1 1 0 0,-1 1 0 0 0,1 0 0 0 0,0 0-1 0 0,0 0 1 0 0,-1 0 0 0 0,1 0 0 0 0,0 0-1 0 0,-1 0 1 0 0,-1 1 0 0 0,1 0-22 0 0,1 0 1 0 0,-1 1-1 0 0,0-1 1 0 0,1 1-1 0 0,-1-1 1 0 0,1 1-1 0 0,0 0 1 0 0,0 0-1 0 0,-2 2 1 0 0,-3 6-44 0 0,-3 3 24 0 0,1 1 0 0 0,1 0 0 0 0,0 0 0 0 0,1 1 0 0 0,-9 30 0 0 0,5-12 47 0 0,-4 16 46 0 0,-10 66 0 0 0,23-110-52 0 0,-7 58-9 0 0,0 76 0 0 0,5-87-98 0 0,3 116-500 0 0,0-160 533 0 0,0-1 0 0 0,1 0 0 0 0,0 1 1 0 0,0-1-1 0 0,1 0 0 0 0,0 0 0 0 0,0 0 0 0 0,1 0 1 0 0,6 12-1 0 0,-8-16 54 0 0,1 0 1 0 0,0 0-1 0 0,0 0 1 0 0,0-1-1 0 0,1 1 1 0 0,-1-1-1 0 0,1 1 1 0 0,-1-1-1 0 0,1 0 1 0 0,0 0-1 0 0,-1 0 1 0 0,1 0-1 0 0,0-1 1 0 0,0 1-1 0 0,1-1 1 0 0,-1 0-1 0 0,0 1 0 0 0,0-2 1 0 0,1 1-1 0 0,-1 0 1 0 0,0-1-1 0 0,7 1 1 0 0,0-2 22 0 0,0 0 1 0 0,0 0-1 0 0,-1-1 0 0 0,1 0 0 0 0,-1-1 1 0 0,1 0-1 0 0,-1 0 0 0 0,0-1 1 0 0,0 0-1 0 0,0-1 0 0 0,10-8 1 0 0,9-7 62 0 0,47-44 1 0 0,-67 56-65 0 0,8-7-36 0 0,0 0-1 0 0,0-2 1 0 0,-2 0 0 0 0,0 0 0 0 0,-1-2 0 0 0,-1 1 0 0 0,-1-1 0 0 0,0-1 0 0 0,-2 0 0 0 0,8-23 0 0 0,-16 38 34 0 0,0 1 0 0 0,0-1 1 0 0,0 1-1 0 0,-1-1 0 0 0,0 1 1 0 0,0-1-1 0 0,0 0 0 0 0,-1 1 1 0 0,1-1-1 0 0,-1 1 0 0 0,0-1 1 0 0,-1 1-1 0 0,1 0 0 0 0,-1-1 1 0 0,0 1-1 0 0,-4-7 0 0 0,4 7 19 0 0,0 1 1 0 0,0 0-1 0 0,0 1 0 0 0,-1-1 0 0 0,1 0 0 0 0,-1 1 0 0 0,0-1 0 0 0,1 1 1 0 0,-1 0-1 0 0,0 0 0 0 0,-1 0 0 0 0,1 0 0 0 0,0 0 0 0 0,0 1 1 0 0,-1 0-1 0 0,1 0 0 0 0,-1-1 0 0 0,1 2 0 0 0,-1-1 0 0 0,0 0 0 0 0,-6 1 1 0 0,8 0-23 0 0,0 1 0 0 0,0-1 0 0 0,0 1 0 0 0,-1 0 1 0 0,1 0-1 0 0,0 0 0 0 0,0 0 0 0 0,0 0 0 0 0,0 1 0 0 0,1-1 1 0 0,-1 1-1 0 0,0-1 0 0 0,0 1 0 0 0,1-1 0 0 0,-1 1 1 0 0,1 0-1 0 0,0 0 0 0 0,-1 0 0 0 0,1 0 0 0 0,0 0 0 0 0,0 0 1 0 0,-1 3-1 0 0,-1 2-4 0 0,0 0 0 0 0,0 0-1 0 0,1 0 1 0 0,0 0 0 0 0,1 1 0 0 0,-2 7 0 0 0,0 19 17 0 0,1-16-2 0 0,0 0-1 0 0,1-1 1 0 0,1 1-1 0 0,1 0 1 0 0,1 0-1 0 0,3 19 1 0 0,-4-34-15 0 0,0 1-1 0 0,1 0 1 0 0,-1-1 0 0 0,1 1 0 0 0,0-1 0 0 0,-1 0 0 0 0,1 1 0 0 0,1-1 0 0 0,-1 0 0 0 0,0 0-1 0 0,1-1 1 0 0,0 1 0 0 0,0 0 0 0 0,-1-1 0 0 0,1 1 0 0 0,1-1 0 0 0,-1 0 0 0 0,0 0 0 0 0,1 0-1 0 0,-1-1 1 0 0,1 1 0 0 0,-1-1 0 0 0,7 2 0 0 0,-5-2 4 0 0,0 0 0 0 0,0-1 1 0 0,0 0-1 0 0,1 1 0 0 0,-1-2 1 0 0,0 1-1 0 0,0 0 0 0 0,0-1 0 0 0,0 0 1 0 0,0 0-1 0 0,0-1 0 0 0,0 0 0 0 0,0 1 1 0 0,-1-1-1 0 0,1-1 0 0 0,0 1 0 0 0,4-4 1 0 0,18-16-22 0 0,0-2-1 0 0,-2 0 1 0 0,36-45 0 0 0,-21 23 42 0 0,0-14 334 0 0,-39 60-330 0 0,-1 0 0 0 0,0 0 0 0 0,0 0 0 0 0,0 0 0 0 0,0 0 0 0 0,0 0 0 0 0,0 0 0 0 0,0 0 0 0 0,0 0 0 0 0,1 0 0 0 0,-1 0 0 0 0,0 0 0 0 0,0 0 0 0 0,0 0 0 0 0,0 0 0 0 0,0 0 0 0 0,0 0 0 0 0,0 0 0 0 0,1 0 0 0 0,-1 0 0 0 0,0 0 0 0 0,0 1 0 0 0,0-1 0 0 0,0 0 0 0 0,0 0 0 0 0,0 0 0 0 0,0 0 0 0 0,0 0 0 0 0,0 0 0 0 0,0 0 0 0 0,0 0 0 0 0,1 0 0 0 0,-1 0 0 0 0,0 1 0 0 0,0-1 0 0 0,0 0 0 0 0,0 0 0 0 0,0 0 0 0 0,0 0 0 0 0,0 0 0 0 0,0 0 0 0 0,0 0 0 0 0,0 0 0 0 0,0 1 0 0 0,0-1 0 0 0,0 0 0 0 0,0 0 0 0 0,0 0 0 0 0,0 0 0 0 0,0 0 0 0 0,0 0 0 0 0,0 0 0 0 0,0 1 0 0 0,0-1 0 0 0,0 0 0 0 0,-1 0 0 0 0,1 0 0 0 0,2 16 536 0 0,-2 23-368 0 0,0-36-100 0 0,0 30-11 0 0,1 40-12 0 0,-1-66-74 0 0,1-1 0 0 0,1 1 0 0 0,-1 0 0 0 0,1-1 0 0 0,0 1 0 0 0,1-1 0 0 0,-1 0 0 0 0,6 9 0 0 0,-8-14 5 0 0,1-1 0 0 0,-1 1 1 0 0,0 0-1 0 0,1-1 1 0 0,-1 1-1 0 0,1-1 0 0 0,-1 1 1 0 0,1-1-1 0 0,-1 1 1 0 0,1-1-1 0 0,-1 0 0 0 0,1 1 1 0 0,-1-1-1 0 0,1 1 1 0 0,-1-1-1 0 0,1 0 0 0 0,0 0 1 0 0,-1 1-1 0 0,1-1 1 0 0,0 0-1 0 0,-1 0 1 0 0,1 0-1 0 0,0 0 0 0 0,-1 0 1 0 0,1 1-1 0 0,0-1 1 0 0,-1-1-1 0 0,1 1 0 0 0,0 0 1 0 0,-1 0-1 0 0,1 0 1 0 0,0 0-1 0 0,-1 0 0 0 0,1-1 1 0 0,0 1-1 0 0,-1 0 1 0 0,1 0-1 0 0,-1-1 0 0 0,1 1 1 0 0,-1 0-1 0 0,1-1 1 0 0,-1 1-1 0 0,1-1 0 0 0,0 0 1 0 0,23-29 279 0 0,-16 20-207 0 0,65-83 194 0 0,-72 92-262 0 0,0-1-1 0 0,0 1 0 0 0,0 0 1 0 0,1 0-1 0 0,-1-1 0 0 0,0 1 1 0 0,1 0-1 0 0,-1 0 0 0 0,1 0 1 0 0,-1 0-1 0 0,1 1 0 0 0,3-2 1 0 0,-4 2 8 0 0,-1 0 0 0 0,1 0 0 0 0,0 0 0 0 0,0 1 0 0 0,-1-1 0 0 0,1 0 1 0 0,0 0-1 0 0,0 1 0 0 0,-1-1 0 0 0,1 1 0 0 0,0-1 0 0 0,-1 0 0 0 0,1 1 1 0 0,-1 0-1 0 0,1-1 0 0 0,-1 1 0 0 0,1-1 0 0 0,-1 1 0 0 0,1 0 0 0 0,-1-1 1 0 0,1 1-1 0 0,-1 0 0 0 0,0-1 0 0 0,1 1 0 0 0,-1 0 0 0 0,0-1 0 0 0,0 1 1 0 0,1 0-1 0 0,-1 0 0 0 0,0 0 0 0 0,0 0 0 0 0,6 20 382 0 0,6 17 45 0 0,-6-24-591 0 0,-3-7 245 0 0,0 1-1 0 0,1-1 0 0 0,0 0 0 0 0,0 0 0 0 0,6 8 1 0 0,-9-14-213 0 0,0 0 1 0 0,0 0 0 0 0,0-1 0 0 0,0 1 0 0 0,0 0 0 0 0,0 0 0 0 0,0 0-1 0 0,0-1 1 0 0,0 1 0 0 0,0-1 0 0 0,0 1 0 0 0,0-1 0 0 0,0 1 0 0 0,0-1-1 0 0,1 0 1 0 0,-1 1 0 0 0,0-1 0 0 0,0 0 0 0 0,1 0 0 0 0,-1 0 0 0 0,0 0-1 0 0,0 0 1 0 0,1 0 0 0 0,-1 0 0 0 0,0-1 0 0 0,0 1 0 0 0,0 0-1 0 0,1-1 1 0 0,-1 1 0 0 0,0 0 0 0 0,0-1 0 0 0,0 0 0 0 0,0 1 0 0 0,0-1-1 0 0,0 0 1 0 0,0 1 0 0 0,0-1 0 0 0,0 0 0 0 0,0 0 0 0 0,0 0 0 0 0,0-1-1 0 0,7-5-4386 0 0,3 2-4074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6721 0 0,'0'0'12692'0'0,"-1"24"-12426"0"0,0 75-78 0 0,1-96-174 0 0,0 0 0 0 0,0 1 0 0 0,0-1 0 0 0,0 0 0 0 0,1 0 0 0 0,0 0 0 0 0,-1 0 0 0 0,1 0 0 0 0,0 0 0 0 0,1 0 0 0 0,1 4 0 0 0,-2-7-9 0 0,-1 1 0 0 0,1 0 1 0 0,0 0-1 0 0,0 0 0 0 0,0-1 0 0 0,0 1 0 0 0,0 0 0 0 0,0-1 0 0 0,0 1 0 0 0,0-1 1 0 0,0 1-1 0 0,0-1 0 0 0,0 1 0 0 0,0-1 0 0 0,2 0 0 0 0,4 3 25 0 0,-2-1-1 0 0,-1-1 1 0 0,1 1-1 0 0,-1-1 1 0 0,1 1-1 0 0,-1-1 1 0 0,1-1-1 0 0,0 1 1 0 0,-1-1-1 0 0,1 0 1 0 0,0 0-1 0 0,0 0 0 0 0,8-2 1 0 0,-6 1 42 0 0,1-2-1 0 0,0 1 1 0 0,-1-1 0 0 0,0 0 0 0 0,0-1 0 0 0,0 1-1 0 0,7-6 1 0 0,5-6 252 0 0,0 0 0 0 0,-1-1 1 0 0,31-36-1 0 0,-44 45-206 0 0,0-1 0 0 0,0 1 0 0 0,-1-1 0 0 0,0 1 1 0 0,-1-1-1 0 0,1-1 0 0 0,-1 1 0 0 0,-1 0 0 0 0,0-1 0 0 0,0 1 0 0 0,0-1 1 0 0,-1 0-1 0 0,-1 1 0 0 0,0-15 0 0 0,0 19-70 0 0,0 0 0 0 0,0 0 0 0 0,0 1 0 0 0,-1-1 0 0 0,0 0 0 0 0,0 1 0 0 0,0-1 0 0 0,0 1 0 0 0,0-1 0 0 0,-1 1 0 0 0,0-1 0 0 0,1 1 0 0 0,-1 0 0 0 0,-1 0 0 0 0,1 0 0 0 0,0 0 0 0 0,-1 0 0 0 0,1 0 0 0 0,-1 1 0 0 0,0-1 0 0 0,0 1 0 0 0,0 0 0 0 0,0 0 0 0 0,0 0 0 0 0,0 0 0 0 0,-1 1 0 0 0,1-1 0 0 0,-1 1 0 0 0,1 0 0 0 0,-1 0 0 0 0,0 0 0 0 0,1 0 0 0 0,-1 0 0 0 0,0 1 0 0 0,1 0 1 0 0,-6 0-1 0 0,3 0 24 0 0,-1 1 0 0 0,1 0 0 0 0,-1 0 0 0 0,1 1 1 0 0,0 0-1 0 0,0 0 0 0 0,0 0 0 0 0,0 1 0 0 0,0 0 1 0 0,0 0-1 0 0,1 0 0 0 0,-1 1 0 0 0,1-1 0 0 0,-6 6 1 0 0,-7 9 75 0 0,0 0 0 0 0,-20 26 0 0 0,22-24-106 0 0,9-12-115 0 0,1 1-1 0 0,0-1 0 0 0,1 1 1 0 0,0 0-1 0 0,0 1 1 0 0,1-1-1 0 0,0 1 0 0 0,-3 11 1 0 0,6-13-1328 0 0,-1-1 1 0 0,1 1 0 0 0,0 13-1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60 144 1424 0 0,'0'0'11281'0'0,"26"-12"-11213"0"0,80-39-108 0 0,-76 33-23 0 0,-26 10-14 0 0,2 0-25 0 0,-5 7 127 0 0,-1 1-1 0 0,1-1 1 0 0,0 0 0 0 0,0 0 0 0 0,-1 1 0 0 0,1-1 0 0 0,0 0 0 0 0,-1 0 0 0 0,1 0 0 0 0,-1 0 0 0 0,1 1 0 0 0,-1-1-1 0 0,1 0 1 0 0,-1-1 0 0 0,0 1-1 0 0,0 1-1 0 0,0 0 1 0 0,0-1-1 0 0,0 1 1 0 0,0-1 0 0 0,0 1-1 0 0,0 0 1 0 0,0-1-1 0 0,0 1 1 0 0,-1-1-1 0 0,1 1 1 0 0,0 0-1 0 0,0-1 1 0 0,0 1-1 0 0,-1 0 1 0 0,1-1 0 0 0,0 1-1 0 0,0 0 1 0 0,-1 0-1 0 0,1-1 1 0 0,0 1-1 0 0,0 0 1 0 0,-1 0-1 0 0,0-1 1 0 0,-3-1 200 0 0,0 0 0 0 0,0 1 0 0 0,0-1-1 0 0,0 1 1 0 0,-7-1 0 0 0,-10-4 445 0 0,17 5-582 0 0,0-1 0 0 0,0 1 0 0 0,0 0 0 0 0,1 0 0 0 0,-1 0-1 0 0,-1 0 1 0 0,1 1 0 0 0,0-1 0 0 0,0 1 0 0 0,-6 1 0 0 0,8-1-49 0 0,-1 0 1 0 0,1 1-1 0 0,0-1 0 0 0,-1 1 0 0 0,1 0 0 0 0,0-1 0 0 0,0 1 0 0 0,-1 0 0 0 0,1 1 1 0 0,0-1-1 0 0,0 0 0 0 0,0 1 0 0 0,1-1 0 0 0,-1 1 0 0 0,0-1 0 0 0,0 1 0 0 0,1 0 0 0 0,-1 0 1 0 0,-1 2-1 0 0,-13 23 74 0 0,2 1 0 0 0,1 0 0 0 0,1 1 1 0 0,1 0-1 0 0,-12 56 0 0 0,22-78-121 0 0,0 0 0 0 0,1 0 0 0 0,0 0 0 0 0,0 0 0 0 0,0 0 0 0 0,1 0 0 0 0,0 0 0 0 0,0 0 0 0 0,1 0 0 0 0,0 0 0 0 0,0 0 0 0 0,1-1 0 0 0,4 9 0 0 0,-1 1-10 0 0,-4-11 8 0 0,0 0 0 0 0,0-1 0 0 0,0 1 0 0 0,1-1-1 0 0,0 0 1 0 0,-1 1 0 0 0,1-1 0 0 0,1 0 0 0 0,-1-1 0 0 0,1 1 0 0 0,-1-1 0 0 0,1 1 0 0 0,0-1 0 0 0,0 0 0 0 0,1-1 0 0 0,-1 1 0 0 0,0-1 0 0 0,1 1 0 0 0,0-2 0 0 0,-1 1-1 0 0,1 0 1 0 0,0-1 0 0 0,0 0 0 0 0,0 0 0 0 0,0 0 0 0 0,0-1 0 0 0,7 1 0 0 0,10-3 20 0 0,0 0 1 0 0,0-1-1 0 0,-1-2 0 0 0,0 0 0 0 0,23-8 1 0 0,4-1 30 0 0,-36 11-15 0 0,0 1-1 0 0,0 0 1 0 0,23 0-1 0 0,-29 2 13 0 0,-1 0 0 0 0,1 0 0 0 0,-1 1-1 0 0,1 0 1 0 0,0 0 0 0 0,-1 1 0 0 0,1-1 0 0 0,-1 1 0 0 0,0 1-1 0 0,8 3 1 0 0,-4 0 179 0 0,0 0-1 0 0,0-1 1 0 0,1-1 0 0 0,19 7-1 0 0,-26-10-130 0 0,-1 0 0 0 0,1 0 1 0 0,0-1-1 0 0,0 0 0 0 0,0 1 0 0 0,0-1 0 0 0,0 0 0 0 0,1 0 0 0 0,-1-1 1 0 0,0 1-1 0 0,-1-1 0 0 0,1 0 0 0 0,0 1 0 0 0,0-1 0 0 0,0 0 1 0 0,0-1-1 0 0,0 1 0 0 0,-1 0 0 0 0,1-1 0 0 0,-1 0 0 0 0,5-3 0 0 0,10-10 133 0 0,-1-1-1 0 0,0-1 1 0 0,24-33-1 0 0,-35 43-91 0 0,-1 1-1 0 0,0 0 0 0 0,0-1 0 0 0,-1 0 1 0 0,0 0-1 0 0,0 0 0 0 0,0-1 0 0 0,-1 1 1 0 0,0 0-1 0 0,-1-1 0 0 0,1 0 0 0 0,-2 1 1 0 0,1-1-1 0 0,-1 0 0 0 0,-1-9 0 0 0,1 15-83 0 0,-1 0-1 0 0,0 1 0 0 0,0-1 1 0 0,0 1-1 0 0,0-1 0 0 0,0 1 1 0 0,0-1-1 0 0,0 1 0 0 0,0 0 0 0 0,-1 0 1 0 0,1 0-1 0 0,0 0 0 0 0,-1 0 1 0 0,1 0-1 0 0,-1 0 0 0 0,0 0 1 0 0,1 0-1 0 0,-1 0 0 0 0,1 1 0 0 0,-1-1 1 0 0,0 1-1 0 0,0-1 0 0 0,1 1 1 0 0,-1 0-1 0 0,0 0 0 0 0,-2 0 1 0 0,-1-1 28 0 0,0 1 1 0 0,0 0-1 0 0,0 0 1 0 0,-1 0 0 0 0,1 0-1 0 0,0 1 1 0 0,-9 2 0 0 0,10-1-19 0 0,-1 1 0 0 0,1-1 0 0 0,0 1 0 0 0,0-1 0 0 0,0 1 0 0 0,1 1 0 0 0,-1-1 0 0 0,1 0 0 0 0,0 1 0 0 0,0 0 0 0 0,0-1 0 0 0,0 1 0 0 0,0 1 0 0 0,-3 6 1 0 0,-7 28-939 0 0,8-1-4464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3089 0 0,'0'0'8273'0'0,"-2"26"-7970"0"0,-5 86-12 0 0,4-58 144 0 0,4 56 1 0 0,-1-100-382 0 0,14 149 1236 0 0,8-34-156 0 0,-14-55-864 0 0,-5-59-408 0 0,-2-11 142 0 0,-1 0 0 0 0,0 0 0 0 0,0 0 0 0 0,0-1 0 0 0,1 1 0 0 0,-1 0 0 0 0,0 0 0 0 0,0 0 0 0 0,1 0 0 0 0,-1 0 0 0 0,0 0 0 0 0,0-1 0 0 0,0 1 0 0 0,1 0 0 0 0,-1 0 0 0 0,0 0 0 0 0,0-1 0 0 0,0 1 0 0 0,0 0 0 0 0,0 0 0 0 0,1 0 0 0 0,-1-1 0 0 0,0 1 0 0 0,0 0 0 0 0,0 0 0 0 0,0-1 0 0 0,0 1 0 0 0,0 0 0 0 0,0 0 0 0 0,0-1 0 0 0,0 1 0 0 0,0 0 0 0 0,0 0 0 0 0,0-1 0 0 0,0 1 0 0 0,0 0 0 0 0,0 0 0 0 0,0-1 0 0 0,0 1 0 0 0,0 0 0 0 0,0 0 0 0 0,-1-1 0 0 0,1 1 0 0 0,0 0 0 0 0,-2-60 612 0 0,-3 0 0 0 0,-21-95 0 0 0,20 114-427 0 0,2 0 0 0 0,2 1 0 0 0,4-67 0 0 0,-1 93-100 0 0,0 0 0 0 0,2 0 0 0 0,0 0-1 0 0,0 0 1 0 0,1 1 0 0 0,1-1 0 0 0,0 1 0 0 0,1 0-1 0 0,0 1 1 0 0,1-1 0 0 0,13-17 0 0 0,-19 29-74 0 0,0 0 1 0 0,0 0-1 0 0,0 0 1 0 0,0-1-1 0 0,0 1 1 0 0,0 0-1 0 0,0 0 1 0 0,0 0-1 0 0,0 1 1 0 0,1-1-1 0 0,-1 0 1 0 0,0 0-1 0 0,1 1 1 0 0,-1-1-1 0 0,0 1 1 0 0,1-1-1 0 0,-1 1 1 0 0,1-1-1 0 0,-1 1 1 0 0,1 0-1 0 0,-1 0 1 0 0,0 0 0 0 0,1 0-1 0 0,-1 0 1 0 0,1 0-1 0 0,-1 0 1 0 0,1 0-1 0 0,-1 1 1 0 0,1-1-1 0 0,-1 0 1 0 0,1 1-1 0 0,-1-1 1 0 0,0 1-1 0 0,1 0 1 0 0,-1 0-1 0 0,0-1 1 0 0,0 1-1 0 0,1 0 1 0 0,-1 0-1 0 0,2 2 1 0 0,4 4 82 0 0,0 1 0 0 0,0 0 0 0 0,0 0 0 0 0,9 15 0 0 0,-8-10-65 0 0,24 37 54 0 0,12 15-46 0 0,-33-48-47 0 0,0 0 0 0 0,-1 0 1 0 0,15 37-1 0 0,-24-53 8 0 0,-1 1 0 0 0,1 0 0 0 0,0 0 0 0 0,-1 0 0 0 0,1-1 0 0 0,-1 1 0 0 0,0 0 0 0 0,0 0 0 0 0,0 0 0 0 0,0 0 0 0 0,0 0 0 0 0,0-1 0 0 0,0 1 0 0 0,0 0 0 0 0,-1 0 0 0 0,1 0 0 0 0,-1 0 0 0 0,1-1 0 0 0,-1 1 0 0 0,0 0 0 0 0,1 0 0 0 0,-1-1 0 0 0,0 1 0 0 0,0-1 0 0 0,-1 1 0 0 0,1-1 0 0 0,0 1 0 0 0,0-1 0 0 0,-1 0 0 0 0,1 1 0 0 0,-1-1 0 0 0,1 0 1 0 0,-1 0-1 0 0,1 0 0 0 0,-1 0 0 0 0,0 0 0 0 0,-2 0 0 0 0,-7 4 14 0 0,-1 0 1 0 0,0-2 0 0 0,0 1-1 0 0,-19 1 1 0 0,25-4-17 0 0,-14 3-54 0 0,-1-1 0 0 0,1-2 0 0 0,0 0 0 0 0,-36-3-1 0 0,54 1 3 0 0,0 1 1 0 0,1-1-1 0 0,-1 1 0 0 0,0-1 0 0 0,1 0 0 0 0,-1 0 0 0 0,0 0 0 0 0,1 0 0 0 0,-1 0 0 0 0,1 0 1 0 0,-1 0-1 0 0,-2-3 0 0 0,4 3-45 0 0,0 1 1 0 0,-1-1-1 0 0,1 1 1 0 0,-1-1 0 0 0,1 1-1 0 0,0-1 1 0 0,-1 1-1 0 0,1-1 1 0 0,0 0-1 0 0,0 1 1 0 0,-1-1 0 0 0,1 1-1 0 0,0-1 1 0 0,0 0-1 0 0,0 1 1 0 0,0-1-1 0 0,0 0 1 0 0,0 1-1 0 0,0-1 1 0 0,0 0 0 0 0,0 1-1 0 0,0-1 1 0 0,0 0-1 0 0,0 1 1 0 0,1-1-1 0 0,-1 0 1 0 0,0 1 0 0 0,0-1-1 0 0,1 1 1 0 0,-1-1-1 0 0,0 0 1 0 0,1 1-1 0 0,-1-1 1 0 0,1 1-1 0 0,-1-1 1 0 0,1 1 0 0 0,-1-1-1 0 0,1 1 1 0 0,-1 0-1 0 0,1-1 1 0 0,0 0-1 0 0,28-12-8605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6633 0 0,'0'0'3061'0'0,"-13"27"-2737"0"0,-40 86 15 0 0,24-53 172 0 0,24-50-346 0 0,0 0 1 0 0,1 0 0 0 0,0 1-1 0 0,-3 12 1 0 0,3-11 6 0 0,3-9-127 0 0,0 1-1 0 0,0-1 0 0 0,0 0 1 0 0,1 0-1 0 0,-1 1 0 0 0,1-1 1 0 0,0 1-1 0 0,0-1 0 0 0,0 4 0 0 0,1-6-36 0 0,-1 1 0 0 0,1-1 0 0 0,0 1 0 0 0,0-1 0 0 0,-1 0 0 0 0,1 0 0 0 0,0 1 0 0 0,0-1 0 0 0,0 0 0 0 0,1 0 0 0 0,-1 0 0 0 0,0 0 0 0 0,0 0 0 0 0,0 0 0 0 0,1-1 0 0 0,-1 1 0 0 0,0 0 0 0 0,1-1 0 0 0,-1 1 0 0 0,1-1 0 0 0,-1 1 0 0 0,1-1 0 0 0,-1 0 0 0 0,3 1 0 0 0,21 4 271 0 0,-1 0 1 0 0,1-2 0 0 0,0 0-1 0 0,44-2 1 0 0,-53-3-663 0 0,0 0 1 0 0,0 0-1 0 0,18-7 0 0 0,-22 5-1103 0 0,1 0-1 0 0,-1-1 0 0 0,0-1 1 0 0,15-9-1 0 0,-18 8-3458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7 249 7538 0 0,'0'0'7961'0'0,"28"4"-7370"0"0,85 11-63 0 0,-100-13-511 0 0,1-1 0 0 0,-1 0 0 0 0,0-1 0 0 0,0-1 0 0 0,0 0 0 0 0,0-1 0 0 0,0 0 0 0 0,0-1 0 0 0,0 0-1 0 0,13-6 1 0 0,22-5-2179 0 0,-36 8-157 0 0</inkml:trace>
  <inkml:trace contextRef="#ctx0" brushRef="#br0" timeOffset="1">0 101 11210 0 0,'0'0'9939'0'0,"24"-9"-9878"0"0,150-47-655 0 0,-112 35-2599 0 0,-21 10-6092 0 0,-25 8 1147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 0 0 0,'0'0'6768'0'0,"16"-30"-5153"0"0,49-93-175 0 0,-44 77-291 0 0,-20 27-160 0 0,-1 8-522 0 0,-2-70 2622 0 0,4-90 653 0 0,-1 163-3661 0 0,0 0 1 0 0,1 0 0 0 0,0 0-1 0 0,0 0 1 0 0,0 1 0 0 0,1-1-1 0 0,0 1 1 0 0,1 0-1 0 0,0 0 1 0 0,0 0 0 0 0,8-10-1 0 0,-2 5 55 0 0,1 1 0 0 0,0 0-1 0 0,0 0 1 0 0,24-15-1 0 0,-29 22-83 0 0,0 0 0 0 0,0 1 0 0 0,1 0 0 0 0,-1 0-1 0 0,1 0 1 0 0,0 1 0 0 0,-1 0 0 0 0,1 0 0 0 0,0 1-1 0 0,0 0 1 0 0,0 0 0 0 0,0 1 0 0 0,1 0 0 0 0,-1 0-1 0 0,0 1 1 0 0,12 2 0 0 0,-4 0-21 0 0,0 1 0 0 0,0 1-1 0 0,-1 1 1 0 0,0 0 0 0 0,0 1 0 0 0,21 13 0 0 0,-30-17-30 0 0,0 1 0 0 0,0-1 0 0 0,0 1 0 0 0,0 0 0 0 0,-1 0 0 0 0,5 6 0 0 0,-9-9 2 0 0,1 0 0 0 0,0-1 0 0 0,-1 1 1 0 0,1 0-1 0 0,0 1 0 0 0,-1-1 0 0 0,1 0 0 0 0,-1 0 0 0 0,0 0 0 0 0,1 0 1 0 0,-1 0-1 0 0,0 0 0 0 0,0 0 0 0 0,0 1 0 0 0,1-1 0 0 0,-1 0 0 0 0,0 0 1 0 0,-1 0-1 0 0,1 0 0 0 0,0 1 0 0 0,0-1 0 0 0,0 0 0 0 0,-1 0 0 0 0,1 0 1 0 0,-1 0-1 0 0,1 0 0 0 0,-1 0 0 0 0,1 0 0 0 0,-1 0 0 0 0,1 0 0 0 0,-1 0 1 0 0,0 0-1 0 0,0 0 0 0 0,1 0 0 0 0,-1 0 0 0 0,0 0 0 0 0,-1 0 0 0 0,-18 15 5 0 0,0-1 0 0 0,0-1 0 0 0,-1-1 0 0 0,-1-1 0 0 0,0-1 0 0 0,-1-1 0 0 0,0-1 0 0 0,0-1 0 0 0,-1-1-1 0 0,0-1 1 0 0,-1-1 0 0 0,1-1 0 0 0,-30 1 0 0 0,54-5-8 0 0,-1 0 0 0 0,1 0 0 0 0,0 0 0 0 0,0 0 0 0 0,0 0 0 0 0,-1-1 0 0 0,1 1 0 0 0,0 0 1 0 0,0 0-1 0 0,0 0 0 0 0,-1 0 0 0 0,1 0 0 0 0,0 0 0 0 0,0 0 0 0 0,0 0 0 0 0,-1-1 0 0 0,1 1 0 0 0,0 0 0 0 0,0 0 0 0 0,0 0 0 0 0,0 0 0 0 0,0-1 0 0 0,-1 1 0 0 0,1 0 0 0 0,0 0 0 0 0,0 0 0 0 0,0-1 0 0 0,0 1 0 0 0,0 0 0 0 0,0 0 1 0 0,0 0-1 0 0,0-1 0 0 0,0 1 0 0 0,0 0 0 0 0,0 0 0 0 0,0-1 0 0 0,0 1 0 0 0,0 0 0 0 0,0 0 0 0 0,0 0 0 0 0,0-1 0 0 0,0 1 0 0 0,0 0 0 0 0,0 0 0 0 0,0 0 0 0 0,0-1 0 0 0,0 1 0 0 0,0 0 0 0 0,0 0 0 0 0,1 0 0 0 0,-1-1 1 0 0,0 1-1 0 0,0 0 0 0 0,0 0 0 0 0,0 0 0 0 0,1-1 0 0 0,9-10 0 0 0,-5 9 11 0 0,-1 0 0 0 0,1 1 1 0 0,-1-1-1 0 0,1 1 0 0 0,0 0 1 0 0,-1 1-1 0 0,1-1 0 0 0,0 1 1 0 0,0 0-1 0 0,0 0 0 0 0,0 0 1 0 0,-1 1-1 0 0,10 2 0 0 0,-5-1 15 0 0,0 1-1 0 0,-1 0 0 0 0,1 1 1 0 0,-1 0-1 0 0,0 0 0 0 0,11 7 1 0 0,3 7 271 0 0,-1 1 1 0 0,0 0 0 0 0,-2 1-1 0 0,31 41 1 0 0,-29-34 313 0 0,1-1 0 0 0,32 29 0 0 0,-48-50-555 0 0,0 0 0 0 0,1-1 1 0 0,0 1-1 0 0,0-1 1 0 0,0 0-1 0 0,0-1 0 0 0,1 0 1 0 0,0 0-1 0 0,-1 0 1 0 0,11 1-1 0 0,-13-3-104 0 0,-1-1 1 0 0,1 1-1 0 0,0-1 0 0 0,0 0 1 0 0,-1 0-1 0 0,1-1 0 0 0,0 1 1 0 0,-1-1-1 0 0,1 0 0 0 0,0 0 1 0 0,-1-1-1 0 0,1 1 0 0 0,-1-1 1 0 0,0 0-1 0 0,0 0 0 0 0,0-1 1 0 0,0 1-1 0 0,7-6 0 0 0,-3 1-502 0 0,15-13-2434 0 0,-9 6-4063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1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2264 0 0,'0'0'12290'0'0,"-26"1"-10770"0"0,-83 2-142 0 0,105-4-1221 0 0,0 1 1 0 0,-1 1-1 0 0,1-1 0 0 0,0 0 1 0 0,0 1-1 0 0,-1 0 1 0 0,1 0-1 0 0,0 0 1 0 0,0 1-1 0 0,0-1 0 0 0,0 1 1 0 0,0 0-1 0 0,1 0 1 0 0,-1 1-1 0 0,-5 3 1 0 0,1 0 98 0 0,1 0-30 0 0,0 0 0 0 0,0 0-1 0 0,0 1 1 0 0,0 0 0 0 0,-9 15 0 0 0,13-19-193 0 0,1 1 1 0 0,0-1-1 0 0,0 1 0 0 0,0-1 1 0 0,0 1-1 0 0,1 0 1 0 0,-1 0-1 0 0,1 0 1 0 0,0 0-1 0 0,0 0 1 0 0,1 0-1 0 0,-1 0 0 0 0,1 0 1 0 0,0 0-1 0 0,0 6 1 0 0,1-8-27 0 0,0-1-1 0 0,-1 1 1 0 0,1-1 0 0 0,0 1 0 0 0,0-1-1 0 0,0 1 1 0 0,0-1 0 0 0,0 0 0 0 0,0 1 0 0 0,0-1-1 0 0,0 0 1 0 0,1 0 0 0 0,-1 0 0 0 0,0 0 0 0 0,1 0-1 0 0,-1 0 1 0 0,2 0 0 0 0,32 14 100 0 0,-25-11-74 0 0,182 89 537 0 0,-17-4 1672 0 0,-175-89-2227 0 0,0 0 1 0 0,0 0 0 0 0,0 0-1 0 0,0 0 1 0 0,0 0-1 0 0,1 1 1 0 0,-1-1 0 0 0,0 0-1 0 0,0 0 1 0 0,0 0-1 0 0,0 0 1 0 0,0 0 0 0 0,1 0-1 0 0,-1 0 1 0 0,0 0 0 0 0,0 0-1 0 0,0 1 1 0 0,0-1-1 0 0,0 0 1 0 0,0 0 0 0 0,0 0-1 0 0,0 0 1 0 0,1 0-1 0 0,-1 0 1 0 0,0 1 0 0 0,0-1-1 0 0,0 0 1 0 0,0 0 0 0 0,0 0-1 0 0,0 0 1 0 0,0 0-1 0 0,0 1 1 0 0,0-1 0 0 0,0 0-1 0 0,0 0 1 0 0,0 0-1 0 0,0 0 1 0 0,0 1 0 0 0,0-1-1 0 0,0 0 1 0 0,0 0 0 0 0,0 0-1 0 0,0 0 1 0 0,0 0-1 0 0,-1 1 1 0 0,-7 4 249 0 0,-14 3-160 0 0,21-8-82 0 0,-207 44-219 0 0,158-35-557 0 0,45-9 495 0 0,-1-1-900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0 993 5177 0 0,'0'0'3617'0'0,"21"-24"-3152"0"0,66-77 58 0 0,-76 89-253 0 0,0-2 1 0 0,-1 1-1 0 0,13-22 0 0 0,-4 4 297 0 0,5-5 1091 0 0,25-48 0 0 0,-56 106 1120 0 0,-4 15-2713 0 0,-1-8 182 0 0,2-1 0 0 0,2 2-1 0 0,-7 39 1 0 0,13-61-228 0 0,1 0 1 0 0,0 1-1 0 0,0-1 0 0 0,1 1 1 0 0,0-1-1 0 0,1 1 0 0 0,0-1 1 0 0,0 1-1 0 0,1-1 0 0 0,0 1 1 0 0,0-1-1 0 0,1 0 0 0 0,0 0 1 0 0,0 0-1 0 0,7 10 0 0 0,-9-16-19 0 0,1-1 0 0 0,-1 1 0 0 0,0-1-1 0 0,1 1 1 0 0,-1-1 0 0 0,1 0-1 0 0,-1 0 1 0 0,1 0 0 0 0,0 0 0 0 0,-1 0-1 0 0,1 0 1 0 0,0 0 0 0 0,0 0-1 0 0,-1-1 1 0 0,1 1 0 0 0,0-1 0 0 0,0 1-1 0 0,0-1 1 0 0,0 0 0 0 0,0 0 0 0 0,0 0-1 0 0,2 0 1 0 0,-1 0 5 0 0,0 0 0 0 0,0 0 1 0 0,-1-1-1 0 0,1 1 0 0 0,0-1 0 0 0,-1 0 1 0 0,1 0-1 0 0,-1 0 0 0 0,1 0 0 0 0,-1 0 0 0 0,1-1 1 0 0,-1 1-1 0 0,0-1 0 0 0,5-3 0 0 0,52-64 63 0 0,-3-2-1 0 0,58-98 0 0 0,-80 113 106 0 0,-2 0 0 0 0,-3-2 0 0 0,28-81 0 0 0,-45 103-102 0 0,-1 0 1 0 0,-2-2-1 0 0,-1 1 1 0 0,-2-1-1 0 0,-2 0 1 0 0,-1-75-1 0 0,-4 111-60 0 0,1-1 0 0 0,0 0 0 0 0,-1 0 0 0 0,1 1 0 0 0,-1-1 0 0 0,0 0-1 0 0,0 1 1 0 0,0-1 0 0 0,0 0 0 0 0,0 1 0 0 0,-1-1 0 0 0,1 1 0 0 0,-1 0 0 0 0,-2-3 0 0 0,3 4-4 0 0,0 0 0 0 0,0 0-1 0 0,0 1 1 0 0,0-1 0 0 0,0 1 0 0 0,0-1 0 0 0,0 0 0 0 0,-1 1 0 0 0,1 0 0 0 0,0-1-1 0 0,0 1 1 0 0,0 0 0 0 0,-1 0 0 0 0,1-1 0 0 0,0 1 0 0 0,0 0 0 0 0,-1 0 0 0 0,1 0-1 0 0,0 1 1 0 0,0-1 0 0 0,0 0 0 0 0,-1 0 0 0 0,1 1 0 0 0,0-1 0 0 0,0 0-1 0 0,0 1 1 0 0,0 0 0 0 0,-1-1 0 0 0,1 1 0 0 0,0-1 0 0 0,0 1 0 0 0,0 0 0 0 0,-1 1-1 0 0,-4 5 22 0 0,-1-1-1 0 0,2 1 1 0 0,-1 1-1 0 0,1-1 0 0 0,0 1 1 0 0,1 0-1 0 0,0 0 0 0 0,-5 12 1 0 0,3-8 21 0 0,-10 23 226 0 0,2 1 0 0 0,1 1 0 0 0,1 0-1 0 0,2 1 1 0 0,-8 65 0 0 0,11-36 165 0 0,2 94 1 0 0,6-138-416 0 0,1 1-1 0 0,1-1 1 0 0,0 0 0 0 0,2 0 0 0 0,1-1 0 0 0,1 1 0 0 0,16 36 0 0 0,-19-51-36 0 0,0-1 0 0 0,1 1 0 0 0,-1-1 0 0 0,1-1 0 0 0,1 1 0 0 0,-1-1 0 0 0,1 0-1 0 0,0 0 1 0 0,0 0 0 0 0,11 6 0 0 0,-14-10-83 0 0,0-1-1 0 0,0 1 1 0 0,-1-1-1 0 0,1 0 1 0 0,0 0-1 0 0,0 0 1 0 0,0-1-1 0 0,0 1 1 0 0,0-1 0 0 0,0 1-1 0 0,0-1 1 0 0,0 0-1 0 0,0 0 1 0 0,0 0-1 0 0,0-1 1 0 0,0 1-1 0 0,0-1 1 0 0,0 1-1 0 0,0-1 1 0 0,0 0-1 0 0,0 0 1 0 0,-1-1 0 0 0,1 1-1 0 0,0-1 1 0 0,-1 1-1 0 0,1-1 1 0 0,-1 0-1 0 0,1 0 1 0 0,-1 0-1 0 0,0 0 1 0 0,3-4-1 0 0,2-1-1022 0 0,13-15-7146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21557 0 0,'0'0'648'0'0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0 0 0,'0'0'13439'0'0,"2"-7"-12780"0"0,-1 3-543 0 0,-1 3-77 0 0,0-1 0 0 0,0 1 1 0 0,1-1-1 0 0,-1 1 1 0 0,0-1-1 0 0,1 1 0 0 0,-1-1 1 0 0,1 1-1 0 0,0 0 0 0 0,-1-1 1 0 0,1 1-1 0 0,0 0 0 0 0,0 0 1 0 0,0-1-1 0 0,0 1 1 0 0,0 0-1 0 0,0 0 0 0 0,0 0 1 0 0,0 0-1 0 0,0 0 0 0 0,0 1 1 0 0,1-1-1 0 0,-1 0 0 0 0,0 0 1 0 0,1 1-1 0 0,-1-1 1 0 0,1 1-1 0 0,-1-1 0 0 0,1 1 1 0 0,1-1-1 0 0,13 0 148 0 0,0 1 1 0 0,1 0-1 0 0,-1 1 1 0 0,0 0-1 0 0,-1 2 1 0 0,1 0 0 0 0,0 1-1 0 0,-1 0 1 0 0,1 1-1 0 0,-1 1 1 0 0,-1 0-1 0 0,1 1 1 0 0,-1 1-1 0 0,0 0 1 0 0,-1 1-1 0 0,0 0 1 0 0,0 1-1 0 0,-1 1 1 0 0,19 21-1 0 0,-27-28-172 0 0,-1-1 0 0 0,0 2 0 0 0,0-1 0 0 0,-1 0 0 0 0,1 1 0 0 0,-1-1 0 0 0,0 1 0 0 0,-1-1 0 0 0,1 1 0 0 0,-1 0 0 0 0,1 0 0 0 0,-1 0 0 0 0,-1 0 0 0 0,1 0 0 0 0,-1 0 0 0 0,0 0 0 0 0,0 0 0 0 0,0 0 0 0 0,-1 0 0 0 0,0 0-1 0 0,0 0 1 0 0,0 0 0 0 0,-1 0 0 0 0,1 0 0 0 0,-1-1 0 0 0,0 1 0 0 0,0-1 0 0 0,-1 1 0 0 0,0-1 0 0 0,-5 8 0 0 0,-3 1-11 0 0,-1-1 0 0 0,0 0 0 0 0,-1-1 0 0 0,0 0 0 0 0,-21 13 1 0 0,28-20-10 0 0,0-1 0 0 0,-1 1 0 0 0,1-1 1 0 0,-1 0-1 0 0,1-1 0 0 0,-1 1 1 0 0,0-1-1 0 0,0-1 0 0 0,0 1 1 0 0,0-1-1 0 0,0-1 0 0 0,0 1 1 0 0,-1-1-1 0 0,1 0 0 0 0,-11-2 1 0 0,15 1-6 0 0,0-1 1 0 0,0 1 0 0 0,0-1 0 0 0,0 1-1 0 0,0-1 1 0 0,0 0 0 0 0,1 0 0 0 0,-1 0-1 0 0,0-1 1 0 0,1 1 0 0 0,0-1 0 0 0,-1 1-1 0 0,1-1 1 0 0,0 0 0 0 0,1 1 0 0 0,-1-1-1 0 0,-2-7 1 0 0,1 5-1 0 0,1 0 1 0 0,0 0-1 0 0,0-1 1 0 0,1 1-1 0 0,0-1 0 0 0,0 1 1 0 0,0-1-1 0 0,0 1 1 0 0,1-1-1 0 0,0-8 0 0 0,1 12 14 0 0,0 0-1 0 0,-1 0 0 0 0,1 0 0 0 0,0 0 1 0 0,0 0-1 0 0,0 0 0 0 0,0 1 0 0 0,0-1 0 0 0,0 0 1 0 0,1 1-1 0 0,-1-1 0 0 0,1 1 0 0 0,-1-1 0 0 0,1 1 1 0 0,-1 0-1 0 0,1 0 0 0 0,0 0 0 0 0,0 0 1 0 0,-1 0-1 0 0,1 0 0 0 0,0 0 0 0 0,0 0 0 0 0,0 1 1 0 0,0-1-1 0 0,3 0 0 0 0,5-1 36 0 0,0 0 0 0 0,0 1 0 0 0,20 0 1 0 0,7 1 87 0 0,0 2 0 0 0,0 2 0 0 0,48 11 0 0 0,-64-10-91 0 0,0-2 0 0 0,-1 0 0 0 0,1-1 1 0 0,25-1-1 0 0,-32-2 1 0 0,1-1 0 0 0,-1 0 0 0 0,0-1 0 0 0,0 0 0 0 0,0-1 0 0 0,27-12 0 0 0,-25 8-35 0 0,0-1-1 0 0,-1 0 1 0 0,0-2 0 0 0,0 1 0 0 0,19-20 0 0 0,-24 21-8 0 0,-1-1 0 0 0,0-1 0 0 0,-1 1 0 0 0,0-1 0 0 0,0 0 0 0 0,-1-1-1 0 0,10-24 1 0 0,-14 30 9 0 0,-1 0-1 0 0,-1-1 1 0 0,1 1-1 0 0,-1-1 1 0 0,0 1-1 0 0,0-1 1 0 0,-1 0-1 0 0,0 1 1 0 0,0-1-1 0 0,-1 0 0 0 0,0 1 1 0 0,-2-9-1 0 0,2 12 6 0 0,0 0-1 0 0,0 0 0 0 0,0 0 0 0 0,0 0 0 0 0,-1 1 0 0 0,1-1 0 0 0,-1 0 1 0 0,0 1-1 0 0,0-1 0 0 0,0 1 0 0 0,0-1 0 0 0,0 1 0 0 0,-1 0 0 0 0,1 0 1 0 0,-1 0-1 0 0,1 0 0 0 0,-1 1 0 0 0,0-1 0 0 0,0 1 0 0 0,0-1 0 0 0,1 1 1 0 0,-1 0-1 0 0,0 0 0 0 0,-1 0 0 0 0,1 1 0 0 0,0-1 0 0 0,-4 0 0 0 0,0 1 40 0 0,0 0 0 0 0,0 1 0 0 0,1 0 0 0 0,-1 0 0 0 0,0 0 0 0 0,1 1-1 0 0,-1 0 1 0 0,1 0 0 0 0,-1 0 0 0 0,1 1 0 0 0,0 0 0 0 0,0 0-1 0 0,0 1 1 0 0,-10 8 0 0 0,-3 4 401 0 0,0 0 0 0 0,-29 35 1 0 0,35-35-169 0 0,1 0 1 0 0,0 1-1 0 0,-14 28 1 0 0,21-36-238 0 0,0 1-1 0 0,1 0 1 0 0,0 0-1 0 0,1 1 1 0 0,0-1-1 0 0,1 1 1 0 0,0 0 0 0 0,-1 16-1 0 0,3-26-50 0 0,0 0 0 0 0,0 0 1 0 0,0 0-1 0 0,0 0 0 0 0,0 0 0 0 0,1 0 0 0 0,-1 0 0 0 0,0 0 1 0 0,0 0-1 0 0,1 0 0 0 0,-1 0 0 0 0,1 0 0 0 0,-1 0 0 0 0,1-1 1 0 0,-1 1-1 0 0,1 0 0 0 0,-1 0 0 0 0,1-1 0 0 0,0 1 0 0 0,-1 0 0 0 0,1-1 1 0 0,0 1-1 0 0,0 0 0 0 0,1 0 0 0 0,0 0-37 0 0,0-1 0 0 0,0 1 1 0 0,0 0-1 0 0,0-1 0 0 0,0 1 0 0 0,1-1 0 0 0,-1 0 0 0 0,0 0 1 0 0,0 0-1 0 0,3 0 0 0 0,2-1-153 0 0,-1 0 1 0 0,1 0-1 0 0,-1 0 1 0 0,0-1-1 0 0,0 0 0 0 0,9-4 1 0 0,-4 0-827 0 0,-1-1 0 0 0,0-1 1 0 0,14-11-1 0 0,8-12-7117 0 0,-20 17-1812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7746 0 0,'0'0'12273'0'0,"-3"35"-11909"0"0,-12 112-125 0 0,-10 60 234 0 0,13-102-169 0 0,-3 16 55 0 0,4-29-172 0 0,9-64-227 0 0,-1 0 1 0 0,-2 0-1 0 0,-12 44 0 0 0,16-70-51 0 0,0-1 1 0 0,1 1-1 0 0,0 0 1 0 0,-1-1-1 0 0,1 1 1 0 0,0 0-1 0 0,0-1 1 0 0,0 1-1 0 0,0 0 1 0 0,0 0-1 0 0,0 2 1 0 0,5 0-3191 0 0,6-9-3764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101 136 0 0 0,'0'0'10762'0'0,"-4"-9"-10324"0"0,-10-31-65 0 0,14 39-346 0 0,-1 0 0 0 0,1 0 0 0 0,0 0 0 0 0,0 0 0 0 0,0 0 0 0 0,0 0 0 0 0,0 0-1 0 0,0 0 1 0 0,0 0 0 0 0,0 0 0 0 0,0 0 0 0 0,0 0 0 0 0,1 0 0 0 0,-1 0 0 0 0,0 0 0 0 0,1 0 0 0 0,-1 1 0 0 0,1-1 0 0 0,-1 0-1 0 0,1 0 1 0 0,-1 0 0 0 0,1 0 0 0 0,-1 1 0 0 0,1-1 0 0 0,0 0 0 0 0,0 0 0 0 0,-1 1 0 0 0,1-1 0 0 0,0 1 0 0 0,0-1-1 0 0,0 1 1 0 0,-1-1 0 0 0,3 0 0 0 0,4-4 229 0 0,-4 2-131 0 0,0 0-1 0 0,1 0 1 0 0,-1 0-1 0 0,1 0 1 0 0,0 1 0 0 0,0-1-1 0 0,0 1 1 0 0,0 0-1 0 0,6-2 1 0 0,43-13 797 0 0,-48 16-881 0 0,0-1 55 0 0,1 1 0 0 0,-1 0 0 0 0,1 0 0 0 0,-1 0 0 0 0,1 1 0 0 0,0-1 0 0 0,-1 1 0 0 0,9 1 0 0 0,-12 0-26 0 0,-1-1 0 0 0,1 1 1 0 0,0 0-1 0 0,0-1 0 0 0,-1 1 1 0 0,1 0-1 0 0,0 0 1 0 0,-1 0-1 0 0,1 0 0 0 0,-1 0 1 0 0,1 1-1 0 0,-1-1 0 0 0,0 0 1 0 0,1 1-1 0 0,-1-1 1 0 0,0 1-1 0 0,0-1 0 0 0,0 1 1 0 0,0 0-1 0 0,0-1 0 0 0,0 1 1 0 0,-1 0-1 0 0,1-1 1 0 0,-1 1-1 0 0,1 0 0 0 0,-1 0 1 0 0,1 0-1 0 0,-1 0 0 0 0,0 2 1 0 0,1 8 93 0 0,-1-1 0 0 0,-1 1 0 0 0,1-1 0 0 0,-2 0 0 0 0,0 1 0 0 0,0-1 0 0 0,-1 0 0 0 0,0 0 0 0 0,-1 0 0 0 0,0 0 0 0 0,-1-1 0 0 0,0 1 0 0 0,-1-1 0 0 0,0-1 0 0 0,0 1-1 0 0,-1-1 1 0 0,0 0 0 0 0,-1 0 0 0 0,0-1 0 0 0,0 0 0 0 0,-1-1 0 0 0,0 0 0 0 0,-15 10 0 0 0,-12 6 196 0 0,-70 42 550 0 0,104-64-893 0 0,0 0-1 0 0,0 0 1 0 0,1 0 0 0 0,-1 1-1 0 0,0-1 1 0 0,1 1 0 0 0,-1-1-1 0 0,1 1 1 0 0,0 0 0 0 0,-1-1-1 0 0,1 1 1 0 0,0 0 0 0 0,0 0-1 0 0,0 0 1 0 0,0 0 0 0 0,0 0-1 0 0,1 0 1 0 0,-2 4 0 0 0,2-5-19 0 0,0 0 1 0 0,0 1 0 0 0,0-1-1 0 0,0 0 1 0 0,0 0 0 0 0,1 1-1 0 0,-1-1 1 0 0,0 0-1 0 0,1 0 1 0 0,-1 0 0 0 0,0 1-1 0 0,1-1 1 0 0,0 0 0 0 0,-1 0-1 0 0,1 0 1 0 0,0 0 0 0 0,-1 0-1 0 0,1 0 1 0 0,0 0 0 0 0,0 0-1 0 0,0-1 1 0 0,0 1 0 0 0,0 0-1 0 0,0 0 1 0 0,0-1-1 0 0,0 1 1 0 0,0 0 0 0 0,0-1-1 0 0,0 1 1 0 0,1-1 0 0 0,-1 0-1 0 0,0 1 1 0 0,0-1 0 0 0,3 0-1 0 0,18 4 13 0 0,1-1 0 0 0,0-2 1 0 0,0 0-1 0 0,1-2 0 0 0,-1 0 0 0 0,0-1 0 0 0,-1-2 0 0 0,1 0 0 0 0,39-14 0 0 0,-46 11 432 0 0,-2 0-1770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0 0 0,'0'0'16182'0'0,"3"29"-15092"0"0,9 100-270 0 0,-7-40 91 0 0,-10 115-1 0 0,0-97-683 0 0,-11 149 65 0 0,14-165-435 0 0,3-55-653 0 0,-3-29-156 0 0</inkml:trace>
  <inkml:trace contextRef="#ctx0" brushRef="#br0" timeOffset="1">0 461 18580 0 0,'0'0'4804'0'0,"30"6"-4483"0"0,95 17-64 0 0,-116-21-218 0 0,0-1 0 0 0,0 0 0 0 0,0 0-1 0 0,-1-1 1 0 0,1 0 0 0 0,16-3 0 0 0,-5 1 24 0 0,202-25-1191 0 0,-175 18-3111 0 0,-1-2-3742 0 0,-30 6-2968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63 280 7194 0 0,'0'0'10235'0'0,"15"11"-9907"0"0,1-1-213 0 0,31 18 1 0 0,-46-28-112 0 0,0 1 1 0 0,0-1-1 0 0,1 0 1 0 0,-1 1-1 0 0,0-1 1 0 0,0 0-1 0 0,0 0 1 0 0,0 0-1 0 0,0 0 1 0 0,0 0-1 0 0,0 0 1 0 0,1 0-1 0 0,-1 0 1 0 0,0-1-1 0 0,0 1 1 0 0,0 0-1 0 0,0-1 1 0 0,0 1-1 0 0,0 0 1 0 0,0-1-1 0 0,0 0 1 0 0,0 1-1 0 0,1-2 1 0 0,15-18 47 0 0,-11 12-32 0 0,50-66 49 0 0,-50 66-28 0 0,-1 0 0 0 0,0-1 0 0 0,-1 0 0 0 0,0 1-1 0 0,0-2 1 0 0,-1 1 0 0 0,3-13 0 0 0,-5 16 63 0 0,0 0 0 0 0,-1 0 1 0 0,0 0-1 0 0,0 0 0 0 0,0 0 0 0 0,-1 0 1 0 0,0 0-1 0 0,0 0 0 0 0,-1 0 0 0 0,0 0 1 0 0,0 0-1 0 0,0 1 0 0 0,0-1 0 0 0,-6-8 1 0 0,6 10-22 0 0,-1 1 1 0 0,1 0-1 0 0,-1 0 0 0 0,0 0 1 0 0,0 0-1 0 0,0 1 1 0 0,0-1-1 0 0,0 1 1 0 0,-1-1-1 0 0,1 1 1 0 0,-1 0-1 0 0,1 1 1 0 0,-1-1-1 0 0,0 1 1 0 0,0-1-1 0 0,1 1 1 0 0,-1 0-1 0 0,0 1 1 0 0,0-1-1 0 0,0 0 0 0 0,0 1 1 0 0,-8 1-1 0 0,8-1-6 0 0,1 0-1 0 0,-1 1 1 0 0,0 0-1 0 0,1 0 1 0 0,-1 0-1 0 0,0 0 1 0 0,1 1-1 0 0,0-1 1 0 0,-1 1-1 0 0,1 0 1 0 0,0 0-1 0 0,0 0 1 0 0,0 1-1 0 0,0-1 1 0 0,-3 4 0 0 0,-3 5 142 0 0,0 0 0 0 0,-14 23 1 0 0,8-11-74 0 0,5-8-440 0 0,1 0 1 0 0,1 1-1 0 0,0 0 1 0 0,1 0-1 0 0,1 1 0 0 0,1 0 1 0 0,-6 29-1 0 0,10-30-5148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1 876 96 0 0,'0'0'13172'0'0,"27"4"-12305"0"0,86 14-125 0 0,-74-17-265 0 0,-23-7-20 0 0,-6 0-191 0 0,16-4 136 0 0,-2-2 0 0 0,1-1 0 0 0,23-17 1 0 0,-41 25-376 0 0,1-1-1 0 0,-1 1 1 0 0,0-1 0 0 0,-1-1 0 0 0,0 1 0 0 0,0-1-1 0 0,0 0 1 0 0,-1-1 0 0 0,0 1 0 0 0,0-1 0 0 0,-1 0 0 0 0,0 0-1 0 0,4-12 1 0 0,-7 18-7 0 0,-1 0-1 0 0,1 0 0 0 0,-1 0 0 0 0,1 0 1 0 0,-1 0-1 0 0,0 0 0 0 0,0 0 1 0 0,0-1-1 0 0,0 1 0 0 0,0 0 1 0 0,0 0-1 0 0,-1 0 0 0 0,1 0 1 0 0,-1 0-1 0 0,1 0 0 0 0,-1 0 1 0 0,0 0-1 0 0,0 0 0 0 0,0 0 1 0 0,0 0-1 0 0,0 1 0 0 0,0-1 1 0 0,0 0-1 0 0,-1 1 0 0 0,1-1 1 0 0,-1 1-1 0 0,1-1 0 0 0,-1 1 0 0 0,1-1 1 0 0,-1 1-1 0 0,0 0 0 0 0,0 0 1 0 0,0 0-1 0 0,-3-1 0 0 0,-1-1 46 0 0,-1 2 0 0 0,1-1 0 0 0,0 0 0 0 0,-1 1 0 0 0,1 0 0 0 0,-1 1-1 0 0,0 0 1 0 0,1 0 0 0 0,-1 0 0 0 0,-7 2 0 0 0,10-1 1 0 0,0 0 1 0 0,0 0-1 0 0,0 0 1 0 0,1 1-1 0 0,-1 0 1 0 0,0 0-1 0 0,1 0 1 0 0,0 0-1 0 0,-1 0 1 0 0,1 1-1 0 0,0-1 1 0 0,0 1-1 0 0,0 0 1 0 0,1 0-1 0 0,-1 0 1 0 0,1 0-1 0 0,-1 1 1 0 0,1-1-1 0 0,0 1 1 0 0,0-1-1 0 0,1 1 1 0 0,-3 5-1 0 0,-2 9 198 0 0,1 0 0 0 0,0 1 0 0 0,-2 26 0 0 0,4-28-111 0 0,0 17 87 0 0,0-1 1 0 0,6 66-1 0 0,-3-93-239 0 0,1 1 0 0 0,0-1 0 0 0,0 1 0 0 0,1-1 0 0 0,0 0 0 0 0,0 0 0 0 0,0 0 0 0 0,1 0 1 0 0,0 0-1 0 0,0 0 0 0 0,1-1 0 0 0,-1 0 0 0 0,1 1 0 0 0,0-1 0 0 0,1-1 0 0 0,-1 1 0 0 0,1-1 0 0 0,0 1 0 0 0,0-1 0 0 0,0-1 0 0 0,1 1 0 0 0,-1-1 0 0 0,1 0 0 0 0,0 0 0 0 0,0 0 0 0 0,0-1 0 0 0,0 0 0 0 0,0 0 0 0 0,1-1 0 0 0,-1 0 0 0 0,1 0 0 0 0,-1 0 0 0 0,1-1 0 0 0,-1 0 0 0 0,1 0 0 0 0,-1 0 0 0 0,0-1 0 0 0,1 0 0 0 0,-1-1 0 0 0,0 1 1 0 0,1-1-1 0 0,-1 0 0 0 0,8-4 0 0 0,0-2-29 0 0,-1-1 1 0 0,0 0-1 0 0,0 0 1 0 0,19-19 0 0 0,42-51-208 0 0,-30 29 152 0 0,3 0 64 0 0,-3-1 0 0 0,-3-3 0 0 0,-1-1 0 0 0,-3-2 0 0 0,34-72 0 0 0,-56 95 14 0 0,-2 0 0 0 0,-2-1 0 0 0,-1-1 0 0 0,-1 0-1 0 0,-2 0 1 0 0,-2 0 0 0 0,-1-1 0 0 0,-2 0 0 0 0,-2 1-1 0 0,-5-55 1 0 0,4 87 10 0 0,1 0 0 0 0,-1 0 0 0 0,0 0-1 0 0,0-1 1 0 0,0 1 0 0 0,-1 1 0 0 0,1-1 0 0 0,-1 0-1 0 0,0 0 1 0 0,0 1 0 0 0,0-1 0 0 0,-1 1 0 0 0,1-1 0 0 0,-1 1-1 0 0,-6-6 1 0 0,7 8 0 0 0,0-1 0 0 0,0 1 1 0 0,0 0-1 0 0,-1 0 0 0 0,1 0 0 0 0,-1 0 0 0 0,1 0 0 0 0,-1 0 1 0 0,1 1-1 0 0,-1-1 0 0 0,1 1 0 0 0,-1 0 0 0 0,1 0 0 0 0,-1 0 0 0 0,0 0 1 0 0,1 0-1 0 0,-1 1 0 0 0,1-1 0 0 0,-1 1 0 0 0,1-1 0 0 0,-1 1 0 0 0,1 0 1 0 0,-1 0-1 0 0,1 0 0 0 0,0 0 0 0 0,-5 3 0 0 0,-1 2 21 0 0,-1 0-1 0 0,1 1 0 0 0,0 0 1 0 0,0 0-1 0 0,1 1 0 0 0,0 0 1 0 0,-11 16-1 0 0,4-3 58 0 0,1 1-1 0 0,-11 27 1 0 0,9-13-28 0 0,0 1 1 0 0,3 0-1 0 0,1 1 0 0 0,2 0 1 0 0,1 1-1 0 0,2 0 0 0 0,-1 70 1 0 0,6-82-28 0 0,2 0 1 0 0,2 0-1 0 0,0 0 1 0 0,2 0-1 0 0,0-1 1 0 0,2 0-1 0 0,1 0 1 0 0,2 0 0 0 0,21 42-1 0 0,-24-54-26 0 0,1-1 0 0 0,0 0 0 0 0,2-1 1 0 0,-1 1-1 0 0,15 12 0 0 0,-20-20-6 0 0,1-1-1 0 0,1 0 1 0 0,-1 0 0 0 0,1 0 0 0 0,-1-1-1 0 0,1 1 1 0 0,0-1 0 0 0,0-1 0 0 0,1 1 0 0 0,-1-1-1 0 0,0-1 1 0 0,1 1 0 0 0,-1-1 0 0 0,12 1-1 0 0,-10-2-4 0 0,1 0 0 0 0,0 0 0 0 0,0-1 0 0 0,0 0 0 0 0,0-1 0 0 0,-1 0 0 0 0,1 0 0 0 0,9-5 0 0 0,0-1-46 0 0,-1-1-1 0 0,27-19 0 0 0,-26 16-3 0 0,-1-1-1 0 0,-1-1 1 0 0,0-1-1 0 0,-1 0 1 0 0,18-24-1 0 0,-24 27 40 0 0,0 0 1 0 0,-1-1-1 0 0,-1-1 1 0 0,0 1-1 0 0,0-1 1 0 0,-2 0-1 0 0,0 0 0 0 0,5-22 1 0 0,-8 24 19 0 0,0 0 0 0 0,-1-1 1 0 0,-1 1-1 0 0,0-1 0 0 0,0 1 1 0 0,-1 0-1 0 0,-1-1 0 0 0,0 1 0 0 0,-1 0 1 0 0,0 0-1 0 0,-1 0 0 0 0,0 0 1 0 0,-7-13-1 0 0,10 24 6 0 0,1-1 0 0 0,-1 1 0 0 0,0 0 0 0 0,1-1 0 0 0,-1 1 0 0 0,0 0 0 0 0,1 0-1 0 0,-1-1 1 0 0,0 1 0 0 0,0 0 0 0 0,0 0 0 0 0,0 0 0 0 0,0 0 0 0 0,-1 0 0 0 0,1 0 0 0 0,0 1 0 0 0,0-1 0 0 0,-1 0 0 0 0,1 0 0 0 0,0 1 0 0 0,-1-1 0 0 0,1 1 0 0 0,-1 0 0 0 0,1-1 0 0 0,0 1 0 0 0,-1 0 0 0 0,1 0-1 0 0,-1-1 1 0 0,1 1 0 0 0,-1 1 0 0 0,1-1 0 0 0,-1 0 0 0 0,1 0 0 0 0,-1 0 0 0 0,1 1 0 0 0,0-1 0 0 0,-1 1 0 0 0,1-1 0 0 0,0 1 0 0 0,-1-1 0 0 0,1 1 0 0 0,0 0 0 0 0,-1 0 0 0 0,1 0 0 0 0,0 0 0 0 0,-1 1 0 0 0,-5 4 30 0 0,2-1 0 0 0,-1 1 0 0 0,1 1 1 0 0,-1-1-1 0 0,2 1 0 0 0,-9 13 0 0 0,5 1 52 0 0,0 1 0 0 0,1 0 0 0 0,1-1 0 0 0,-5 33 0 0 0,6-28-42 0 0,2-13-46 0 0,1 0 1 0 0,1-1-1 0 0,0 1 1 0 0,1 0-1 0 0,0 0 1 0 0,1 0-1 0 0,0-1 1 0 0,1 1-1 0 0,0 0 1 0 0,1-1-1 0 0,1 0 1 0 0,6 16-1 0 0,-8-25-8 0 0,0 1 0 0 0,-1-1-1 0 0,1 0 1 0 0,0 0 0 0 0,1 0-1 0 0,-1-1 1 0 0,1 1 0 0 0,-1 0-1 0 0,1-1 1 0 0,0 0 0 0 0,0 0-1 0 0,0 1 1 0 0,0-2 0 0 0,0 1-1 0 0,0 0 1 0 0,0-1 0 0 0,1 1-1 0 0,-1-1 1 0 0,1 0-1 0 0,-1 0 1 0 0,1 0 0 0 0,-1-1-1 0 0,1 1 1 0 0,0-1 0 0 0,-1 0-1 0 0,1 0 1 0 0,-1 0 0 0 0,8-2-1 0 0,0 0-11 0 0,-1 0-1 0 0,1-1 1 0 0,-1 0-1 0 0,0 0 1 0 0,0-1-1 0 0,0-1 1 0 0,-1 0-1 0 0,15-9 1 0 0,-6 0 30 0 0,-1 0-1 0 0,-1 0 1 0 0,0-2 0 0 0,-1 0 0 0 0,14-19 0 0 0,59-95 70 0 0,-76 110-78 0 0,38-69-2 0 0,-46 82 11 0 0,-4 6-9 0 0,0 0 0 0 0,0 1 0 0 0,1-1 1 0 0,-1 1-1 0 0,0-1 0 0 0,0 1 0 0 0,1-1 1 0 0,-1 1-1 0 0,0-1 0 0 0,1 1 0 0 0,-1-1 0 0 0,0 1 1 0 0,1 0-1 0 0,-1-1 0 0 0,1 1 0 0 0,-1-1 1 0 0,1 1-1 0 0,-1 0 0 0 0,1 0 0 0 0,-1-1 0 0 0,1 1 1 0 0,-1 0-1 0 0,1 0 0 0 0,0-1 0 0 0,-1 1 1 0 0,1 0-1 0 0,-1 0 0 0 0,1 0 0 0 0,-1 0 0 0 0,1 0 1 0 0,0 0-1 0 0,0 0 0 0 0,-2 24 343 0 0,-6 0-247 0 0,1 1 0 0 0,1 0 0 0 0,2 0 0 0 0,-1 40 0 0 0,-2 11 91 0 0,5-68-170 0 0,-1 5 14 0 0,0 1-1 0 0,1-1 0 0 0,0 0 0 0 0,1 0 1 0 0,1 1-1 0 0,0-1 0 0 0,4 15 1 0 0,-5-27-32 0 0,0 0 1 0 0,1-1 0 0 0,-1 1-1 0 0,0 0 1 0 0,1 0 0 0 0,-1 0-1 0 0,1 0 1 0 0,-1 0 0 0 0,1-1-1 0 0,0 1 1 0 0,-1 0 0 0 0,1 0-1 0 0,0-1 1 0 0,-1 1 0 0 0,1-1-1 0 0,0 1 1 0 0,0 0 0 0 0,-1-1-1 0 0,1 1 1 0 0,0-1 0 0 0,0 0-1 0 0,0 1 1 0 0,0-1 0 0 0,0 0-1 0 0,0 0 1 0 0,0 1-1 0 0,0-1 1 0 0,0 0 0 0 0,0 0-1 0 0,0 0 1 0 0,0 0 0 0 0,0 0-1 0 0,-1 0 1 0 0,1 0 0 0 0,0-1-1 0 0,0 1 1 0 0,0 0 0 0 0,0 0-1 0 0,0-1 1 0 0,0 1 0 0 0,0-1-1 0 0,0 1 1 0 0,0-1 0 0 0,-1 1-1 0 0,3-2 1 0 0,2-1 7 0 0,1-1 0 0 0,-1 0-1 0 0,0-1 1 0 0,9-9 0 0 0,5-11 32 0 0,0-1-1 0 0,27-48 1 0 0,-10 13-33 0 0,-17 28 18 0 0,-15 25-22 0 0,0-1 0 0 0,1 1 0 0 0,0 0 1 0 0,1 0-1 0 0,0 1 0 0 0,7-9 0 0 0,-12 16 4 0 0,-1 0 1 0 0,0 0-1 0 0,0-1 0 0 0,0 1 0 0 0,0 0 1 0 0,1 0-1 0 0,-1 0 0 0 0,0 0 0 0 0,0 0 0 0 0,0-1 1 0 0,1 1-1 0 0,-1 0 0 0 0,0 0 0 0 0,0 0 1 0 0,1 0-1 0 0,-1 0 0 0 0,0 0 0 0 0,0 0 1 0 0,0 0-1 0 0,1 0 0 0 0,-1 0 0 0 0,0 0 1 0 0,0 0-1 0 0,1 0 0 0 0,-1 0 0 0 0,0 0 1 0 0,0 0-1 0 0,1 0 0 0 0,-1 0 0 0 0,0 0 1 0 0,0 0-1 0 0,1 0 0 0 0,-1 0 0 0 0,0 1 1 0 0,4 8 218 0 0,-4 19 143 0 0,0-22-252 0 0,0 44 327 0 0,4 125 492 0 0,-4-173-946 0 0,0 0 1 0 0,0 0-1 0 0,1-1 0 0 0,-1 1 1 0 0,0 0-1 0 0,1-1 0 0 0,-1 1 1 0 0,1 0-1 0 0,-1-1 0 0 0,1 1 1 0 0,0-1-1 0 0,0 1 0 0 0,0-1 1 0 0,0 1-1 0 0,0-1 0 0 0,0 1 1 0 0,0-1-1 0 0,0 0 0 0 0,0 0 1 0 0,1 0-1 0 0,-1 1 0 0 0,1-1 1 0 0,-1 0-1 0 0,0-1 0 0 0,1 1 1 0 0,0 0-1 0 0,-1 0 0 0 0,1-1 1 0 0,-1 1-1 0 0,4 0 0 0 0,-2-1-349 0 0,1 0-1 0 0,-1 0 1 0 0,0 0-1 0 0,1 0 1 0 0,-1-1-1 0 0,0 1 1 0 0,1-1-1 0 0,-1 0 1 0 0,0 0-1 0 0,0 0 0 0 0,0-1 1 0 0,0 1-1 0 0,0-1 1 0 0,5-3-1 0 0,8-8-7124 0 0,-2 3-4765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4:2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289 108 18732 0 0,'0'0'4166'0'0,"10"-5"-4190"0"0,29-17-26 0 0,-38 22 42 0 0,0-1 1 0 0,0 1 0 0 0,0-1 0 0 0,-1 0 0 0 0,1 0 0 0 0,0 1-1 0 0,0-1 1 0 0,-1 0 0 0 0,1 0 0 0 0,-1 0 0 0 0,1 0-1 0 0,0 0 1 0 0,-1 0 0 0 0,0 0 0 0 0,1 0 0 0 0,-1 0 0 0 0,0 0-1 0 0,1 0 1 0 0,-1 0 0 0 0,0 0 0 0 0,0 0 0 0 0,0 0 0 0 0,0 0-1 0 0,0 0 1 0 0,0 0 0 0 0,0 0 0 0 0,0-1 0 0 0,-1-1-1 0 0,-10-17-96 0 0,8 17 113 0 0,0 0 0 0 0,0 0 0 0 0,0 0 0 0 0,0 1 0 0 0,0 0 0 0 0,-1 0-1 0 0,1 0 1 0 0,-1 0 0 0 0,0 0 0 0 0,1 0 0 0 0,-1 1 0 0 0,0 0 0 0 0,0 0-1 0 0,0 0 1 0 0,0 0 0 0 0,0 1 0 0 0,0-1 0 0 0,0 1 0 0 0,0 0 0 0 0,0 0 0 0 0,0 1-1 0 0,-7 1 1 0 0,4-1 38 0 0,1 0-1 0 0,-1 1 1 0 0,1 0-1 0 0,0 0 1 0 0,-1 1-1 0 0,1-1 1 0 0,0 2-1 0 0,0-1 1 0 0,1 0-1 0 0,-1 1 1 0 0,1 0-1 0 0,0 1 1 0 0,-6 5-1 0 0,-21 27 666 0 0,-32 48 0 0 0,56-72-587 0 0,-1 0-1 0 0,2 1 0 0 0,0 0 0 0 0,0 1 1 0 0,1 0-1 0 0,1 0 0 0 0,-5 27 0 0 0,9-38-118 0 0,0 1-1 0 0,1 0 1 0 0,-1-1-1 0 0,1 1 1 0 0,0 0-1 0 0,1-1 1 0 0,-1 1-1 0 0,1 0 1 0 0,0-1-1 0 0,2 7 1 0 0,-2-9-11 0 0,0 0 0 0 0,1 0 1 0 0,-1 0-1 0 0,0 0 0 0 0,1 0 0 0 0,-1 0 1 0 0,1 0-1 0 0,0 0 0 0 0,0-1 0 0 0,-1 1 1 0 0,1-1-1 0 0,0 1 0 0 0,0-1 0 0 0,1 0 1 0 0,-1 0-1 0 0,0 0 0 0 0,0 0 0 0 0,1 0 0 0 0,-1 0 1 0 0,0-1-1 0 0,4 1 0 0 0,3 1-13 0 0,0-1 1 0 0,1 0-1 0 0,-1-1 0 0 0,1 0 0 0 0,-1-1 1 0 0,0 0-1 0 0,0 0 0 0 0,12-3 0 0 0,11-6-19 0 0,31-13-1 0 0,-38 14 39 0 0,0 0 0 0 0,32-7 0 0 0,-35 13 15 0 0,0 1 0 0 0,1 0 0 0 0,42 4-1 0 0,64 16 208 0 0,-84-11-131 0 0,-29-4-78 0 0,1-1 1 0 0,0-1 0 0 0,0 0 0 0 0,20-3 0 0 0,-29 1-11 0 0,-1 0 1 0 0,1-1-1 0 0,-1 0 1 0 0,0 0 0 0 0,1 0-1 0 0,-1-1 1 0 0,0 0-1 0 0,0-1 1 0 0,-1 1 0 0 0,1-1-1 0 0,9-8 1 0 0,-12 8 15 0 0,0 1-1 0 0,0-1 1 0 0,-1 0-1 0 0,1 0 1 0 0,-1 0 0 0 0,0 0-1 0 0,3-7 1 0 0,-5 9 5 0 0,0 0-1 0 0,0 0 1 0 0,-1 0-1 0 0,1 1 1 0 0,-1-1-1 0 0,1 0 1 0 0,-1 0-1 0 0,0 0 1 0 0,1 0-1 0 0,-1 0 1 0 0,0 0-1 0 0,-1 0 1 0 0,1 0-1 0 0,0 0 1 0 0,0 0-1 0 0,-1 0 1 0 0,1 0-1 0 0,-1 0 1 0 0,0 0-1 0 0,1 1 1 0 0,-1-1-1 0 0,0 0 1 0 0,-2-3-1 0 0,0 2 20 0 0,-1 0-1 0 0,1-1 0 0 0,0 1 0 0 0,-1 0 0 0 0,0 0 0 0 0,0 1 0 0 0,0-1 1 0 0,0 1-1 0 0,0 0 0 0 0,0 0 0 0 0,0 0 0 0 0,-1 1 0 0 0,1-1 0 0 0,-1 1 1 0 0,1 0-1 0 0,-1 0 0 0 0,0 1 0 0 0,1-1 0 0 0,-1 1 0 0 0,0 0 0 0 0,1 1 1 0 0,-1-1-1 0 0,0 1 0 0 0,-5 1 0 0 0,-3 1 47 0 0,0 0-1 0 0,1 0 1 0 0,-1 2-1 0 0,1-1 1 0 0,0 2-1 0 0,0 0 1 0 0,-15 9-1 0 0,4 3-118 0 0,0 1-1 0 0,-21 23 0 0 0,21-15-2055 0 0,17-18-2574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 0 0,'0'0'19035'0'0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3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3345 0 0,'0'0'12850'0'0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74 0 0 0,'0'0'11284'0'0,"-10"1"-8917"0"0,9 3-2203 0 0,-1-1-1 0 0,1 1 1 0 0,0 0 0 0 0,0 0 0 0 0,0 0-1 0 0,1 0 1 0 0,-1 0 0 0 0,1 0 0 0 0,1 7-1 0 0,-2 4 199 0 0,-1 44 677 0 0,6 85 0 0 0,-2-115-762 0 0,12 82 309 0 0,-9-68-506 0 0,1 25 34 0 0,-3-55 707 0 0,-10-26-648 0 0,5 9-199 0 0,0-1 0 0 0,1 0 1 0 0,-1 1-1 0 0,1-1 0 0 0,0 0 0 0 0,1 0 1 0 0,-1 0-1 0 0,1 0 0 0 0,0 0 0 0 0,0 0 1 0 0,0 0-1 0 0,2-6 0 0 0,-1-11-3 0 0,-1-384 345 0 0,0 405-331 0 0,1-1 0 0 0,-1 1 0 0 0,1-1 0 0 0,-1 1 0 0 0,1 0 0 0 0,-1-1 0 0 0,1 1 0 0 0,0 0 1 0 0,0 0-1 0 0,0 0 0 0 0,0-1 0 0 0,0 1 0 0 0,0 0 0 0 0,0 0 0 0 0,0 0 0 0 0,1 0 0 0 0,20-14-229 0 0,0 3 75 0 0,1 1-1 0 0,30-10 1 0 0,-44 18 158 0 0,-1 1 0 0 0,1-1-1 0 0,0 2 1 0 0,0-1 0 0 0,0 1 0 0 0,0 1 0 0 0,0-1 0 0 0,0 2-1 0 0,16 1 1 0 0,-20-1 28 0 0,0 0-1 0 0,0 1 1 0 0,0 0-1 0 0,-1 0 1 0 0,1 0-1 0 0,0 0 1 0 0,-1 1-1 0 0,0-1 1 0 0,0 1-1 0 0,0 0 1 0 0,0 1 0 0 0,7 6-1 0 0,-10-9 12 0 0,0 1-1 0 0,0-1 1 0 0,0 1-1 0 0,0-1 1 0 0,-1 1-1 0 0,1-1 1 0 0,0 1-1 0 0,-1 0 1 0 0,1-1-1 0 0,-1 1 1 0 0,0 0-1 0 0,1 0 1 0 0,-1-1 0 0 0,0 1-1 0 0,0 0 1 0 0,0 0-1 0 0,0-1 1 0 0,0 1-1 0 0,-1 0 1 0 0,1-1-1 0 0,0 1 1 0 0,-1 0-1 0 0,1-1 1 0 0,-1 1-1 0 0,0 0 1 0 0,1-1 0 0 0,-1 1-1 0 0,0-1 1 0 0,0 1-1 0 0,0-1 1 0 0,0 0-1 0 0,0 1 1 0 0,-1-1-1 0 0,1 0 1 0 0,0 0-1 0 0,-1 1 1 0 0,1-1-1 0 0,0 0 1 0 0,-3 0 0 0 0,-43 33 7 0 0,-2-3 0 0 0,-90 43 0 0 0,134-71-371 0 0,0 0 0 0 0,1 0 1 0 0,-1 1-1 0 0,1-1 0 0 0,-5 5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1 573 96 0 0,'0'0'15678'0'0,"0"-6"-15467"0"0,0-7-62 0 0,0 0 1 0 0,1 0 0 0 0,1 0 0 0 0,0 0-1 0 0,1 1 1 0 0,1-1 0 0 0,5-14-1 0 0,10-43 541 0 0,-8 23-491 0 0,2 1-1 0 0,34-80 1 0 0,-39 109-181 0 0,0 1-1 0 0,1-1 1 0 0,16-22-1 0 0,-19 32-16 0 0,-1 0 0 0 0,2 0 0 0 0,-1 1 1 0 0,1 0-1 0 0,0 0 0 0 0,0 0 0 0 0,0 1 0 0 0,16-9 0 0 0,-21 13-3 0 0,0 0 0 0 0,0 0 0 0 0,1 0-1 0 0,-1 0 1 0 0,0 0 0 0 0,0 1 0 0 0,0-1 0 0 0,1 1 0 0 0,-1 0-1 0 0,0 0 1 0 0,1-1 0 0 0,-1 1 0 0 0,0 1 0 0 0,1-1 0 0 0,-1 0-1 0 0,0 1 1 0 0,0-1 0 0 0,1 1 0 0 0,-1-1 0 0 0,3 2 0 0 0,-2 0 38 0 0,-1 0 0 0 0,1 0 0 0 0,-1 0 1 0 0,0 0-1 0 0,0 0 0 0 0,0 1 0 0 0,0-1 1 0 0,0 1-1 0 0,0-1 0 0 0,0 1 0 0 0,-1 0 1 0 0,0-1-1 0 0,2 5 0 0 0,1 5 81 0 0,0-1 0 0 0,-1 1-1 0 0,-1 0 1 0 0,0 0 0 0 0,-1 0-1 0 0,0 16 1 0 0,0-11-41 0 0,0-14-23 0 0,-1 0 0 0 0,0 0 0 0 0,1 0 0 0 0,-1 0 0 0 0,0 0 0 0 0,0 1 0 0 0,-1-1 0 0 0,1 0 0 0 0,-1 0 0 0 0,1 0 0 0 0,-1 0 0 0 0,0-1 0 0 0,0 1 0 0 0,0 0 0 0 0,-1 0 0 0 0,1 0 0 0 0,-1-1 0 0 0,1 1 0 0 0,-5 4 0 0 0,-3 1 72 0 0,-1 0 0 0 0,0 0 0 0 0,0-1 1 0 0,-1-1-1 0 0,0 0 0 0 0,0 0 0 0 0,0-1 0 0 0,-1-1 0 0 0,0 0 0 0 0,0 0 0 0 0,0-1 0 0 0,0 0 0 0 0,0-2 0 0 0,-19 2 1 0 0,29-3-119 0 0,1 0 1 0 0,-1 0 0 0 0,0 0-1 0 0,0 0 1 0 0,1-1 0 0 0,-1 1-1 0 0,0-1 1 0 0,0 1 0 0 0,1-1-1 0 0,-1 0 1 0 0,-1 0 0 0 0,2 0-31 0 0,1 1 0 0 0,-1-1 1 0 0,1 1-1 0 0,-1-1 1 0 0,1 1-1 0 0,0-1 1 0 0,-1 1-1 0 0,1-1 1 0 0,0 0-1 0 0,-1 1 0 0 0,1-1 1 0 0,0 1-1 0 0,0-1 1 0 0,-1 0-1 0 0,1 1 1 0 0,0-1-1 0 0,0 0 1 0 0,0 1-1 0 0,0-1 0 0 0,0 0 1 0 0,0 1-1 0 0,0-1 1 0 0,0 0-1 0 0,0 1 1 0 0,0-1-1 0 0,1 0 1 0 0,-1 1-1 0 0,0-1 0 0 0,0 0 1 0 0,1 1-1 0 0,-1-1 1 0 0,0 1-1 0 0,1-1 1 0 0,0 0-1 0 0,-1 0 15 0 0,1 0 0 0 0,0 1 0 0 0,-1-1 1 0 0,1 0-1 0 0,0 1 0 0 0,-1-1 0 0 0,1 1 0 0 0,0-1 0 0 0,0 1 0 0 0,-1 0 0 0 0,1-1 0 0 0,0 1 1 0 0,0 0-1 0 0,0-1 0 0 0,0 1 0 0 0,0 0 0 0 0,-1 0 0 0 0,1 0 0 0 0,0 0 0 0 0,0 0 1 0 0,0 0-1 0 0,0 0 0 0 0,0 0 0 0 0,0 0 0 0 0,-1 0 0 0 0,1 0 0 0 0,0 1 0 0 0,0-1 1 0 0,0 0-1 0 0,0 1 0 0 0,-1-1 0 0 0,1 0 0 0 0,1 1 0 0 0,1 1-10 0 0,0-1 1 0 0,-1 1-1 0 0,1-1 0 0 0,0 1 1 0 0,0 0-1 0 0,-1 0 0 0 0,5 4 1 0 0,25 44 101 0 0,-6 4 137 0 0,-9-27-85 0 0,-13-19-99 0 0,1 0 0 0 0,0 0 0 0 0,1 0 0 0 0,0-1 0 0 0,11 10-1 0 0,-9-10-11 0 0,0 0-1 0 0,0-1 1 0 0,13 7-1 0 0,-17-11-150 0 0,-1-1 0 0 0,1 1 0 0 0,0-1 0 0 0,0 1 0 0 0,0-1 0 0 0,0 0-1 0 0,0-1 1 0 0,0 1 0 0 0,0-1 0 0 0,0 1 0 0 0,0-1 0 0 0,4-1 0 0 0,-7 1-69 0 0,0 0 0 0 0,0 0 0 0 0,0 0 0 0 0,-1-1 1 0 0,1 1-1 0 0,0 0 0 0 0,0-1 0 0 0,0 1 0 0 0,-1 0 0 0 0,1-1 0 0 0,0 1 1 0 0,-1-1-1 0 0,1 0 0 0 0,0 1 0 0 0,-1-1 0 0 0,2-1 0 0 0,3-7-5182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17 298 0 0 0,'0'0'12292'0'0,"-3"-23"-12140"0"0,-9-68-47 0 0,10 50 149 0 0,9 24 158 0 0,-1 6-87 0 0,-1 2-132 0 0,1 0 1 0 0,0 1-1 0 0,0 0 0 0 0,1 0 1 0 0,0 0-1 0 0,1 1 0 0 0,-1 0 0 0 0,2 0 1 0 0,-1 0-1 0 0,0 2 0 0 0,14-8 0 0 0,-16 10-161 0 0,1 0 0 0 0,-1 0 0 0 0,0 1-1 0 0,1 0 1 0 0,0 0 0 0 0,-1 1 0 0 0,1 0-1 0 0,0 0 1 0 0,0 1 0 0 0,0 0 0 0 0,-1 0-1 0 0,1 0 1 0 0,0 1 0 0 0,0 0 0 0 0,9 2-1 0 0,-11-1 28 0 0,0 1-1 0 0,-1-1 0 0 0,1 1 1 0 0,-1 0-1 0 0,1 0 0 0 0,-1 0 1 0 0,0 0-1 0 0,0 1 0 0 0,5 5 1 0 0,4 4 107 0 0,-7-7-91 0 0,0 0 0 0 0,0 0 0 0 0,-1 1 0 0 0,7 9 1 0 0,-10-13-10 0 0,0-1 0 0 0,-1 1 0 0 0,0-1 1 0 0,1 1-1 0 0,-1 0 0 0 0,0 0 1 0 0,0 0-1 0 0,-1 0 0 0 0,1 0 1 0 0,0 0-1 0 0,-1 0 0 0 0,0 0 0 0 0,0 0 1 0 0,0 0-1 0 0,0 4 0 0 0,-1-4 7 0 0,-1 0 0 0 0,1-1 0 0 0,0 1 0 0 0,-1-1 0 0 0,1 1 1 0 0,-1-1-1 0 0,0 0 0 0 0,1 0 0 0 0,-1 0 0 0 0,0 0 0 0 0,-1 0 0 0 0,1 0 0 0 0,0 0 0 0 0,-3 1 0 0 0,-39 22 493 0 0,39-23-506 0 0,-2 2 9 0 0,-22 12 185 0 0,-1-2-1 0 0,0-1 1 0 0,-59 17 0 0 0,89-30-288 0 0,0 0 0 0 0,0 0 0 0 0,0 0 0 0 0,-1 0-1 0 0,1 0 1 0 0,0 0 0 0 0,0 0 0 0 0,0 0 0 0 0,0 0 0 0 0,0 0 0 0 0,-1 0-1 0 0,1 0 1 0 0,0 0 0 0 0,0 0 0 0 0,0 0 0 0 0,0 0 0 0 0,0 0-1 0 0,-1 0 1 0 0,1 0 0 0 0,0 0 0 0 0,0 0 0 0 0,0 0 0 0 0,0 0-1 0 0,0 0 1 0 0,-1 0 0 0 0,1 0 0 0 0,0 0 0 0 0,0 0 0 0 0,0-1 0 0 0,0 1-1 0 0,0 0 1 0 0,0 0 0 0 0,-1 0 0 0 0,1 0 0 0 0,0 0 0 0 0,0 0-1 0 0,0 0 1 0 0,0-1 0 0 0,0 1 0 0 0,0 0 0 0 0,0 0 0 0 0,0 0-1 0 0,0 0 1 0 0,0 0 0 0 0,0-1 0 0 0,0 1 0 0 0,0 0 0 0 0,0 0 0 0 0,0 0-1 0 0,0 0 1 0 0,0 0 0 0 0,0-1 0 0 0,0 1 0 0 0,0 0 0 0 0,0 0-1 0 0,4-11-5427 0 0,-2 8 3092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60 181 3801 0 0,'0'0'12912'0'0,"3"19"-13227"0"0,11 59 163 0 0,-13-76 143 0 0,-1-1-1 0 0,0 1 1 0 0,1-1-1 0 0,0 1 1 0 0,-1-1-1 0 0,1 0 1 0 0,0 1 0 0 0,0-1-1 0 0,0 0 1 0 0,0 0-1 0 0,0 0 1 0 0,0 0-1 0 0,0 0 1 0 0,0 0-1 0 0,0 0 1 0 0,0 0 0 0 0,1 0-1 0 0,-1 0 1 0 0,0 0-1 0 0,1-1 1 0 0,-1 1-1 0 0,0-1 1 0 0,1 1-1 0 0,-1-1 1 0 0,1 1 0 0 0,-1-1-1 0 0,1 0 1 0 0,-1 0-1 0 0,1 0 1 0 0,-1 0-1 0 0,1 0 1 0 0,-1 0-1 0 0,1 0 1 0 0,-1 0 0 0 0,1 0-1 0 0,-1-1 1 0 0,1 1-1 0 0,-1-1 1 0 0,2 0-1 0 0,4 0 11 0 0,1-1 24 0 0,-1-1 0 0 0,1 0 1 0 0,-1 0-1 0 0,1 0 1 0 0,-1-1-1 0 0,-1 0 0 0 0,1-1 1 0 0,0 1-1 0 0,9-10 0 0 0,1 1 98 0 0,-12 9 65 0 0,1-1 1 0 0,-1 1 0 0 0,0-1-1 0 0,0 0 1 0 0,-1 0-1 0 0,0-1 1 0 0,0 1 0 0 0,0-1-1 0 0,0 0 1 0 0,-1 0-1 0 0,0 0 1 0 0,0-1 0 0 0,-1 1-1 0 0,0-1 1 0 0,0 1-1 0 0,0-1 1 0 0,-1 0 0 0 0,0 0-1 0 0,0 0 1 0 0,-1 1-1 0 0,0-1 1 0 0,0 0 0 0 0,-2-8-1 0 0,1 10-57 0 0,-1 0 0 0 0,1 0 0 0 0,-1 0 0 0 0,0 0 0 0 0,-1 1 0 0 0,1-1 0 0 0,-1 1 0 0 0,0 0 0 0 0,0-1 0 0 0,-1 2 0 0 0,1-1 0 0 0,-1 0-1 0 0,0 0 1 0 0,0 1 0 0 0,0 0 0 0 0,0 0 0 0 0,0 0 0 0 0,-1 1 0 0 0,1-1 0 0 0,-1 1 0 0 0,0 0 0 0 0,0 0 0 0 0,0 1 0 0 0,0-1 0 0 0,-7 0 0 0 0,8 2-52 0 0,-1 0 1 0 0,0 0-1 0 0,1 1 1 0 0,-1-1-1 0 0,0 1 0 0 0,1 0 1 0 0,-1 1-1 0 0,1-1 1 0 0,-1 1-1 0 0,1 0 0 0 0,0 0 1 0 0,0 0-1 0 0,0 0 1 0 0,0 1-1 0 0,0 0 1 0 0,0-1-1 0 0,-6 8 0 0 0,-1 3-85 0 0,0 0-1 0 0,0 1 1 0 0,-13 24-1 0 0,10-14-19 0 0,8-14-40 0 0,0 0-1 0 0,1 1 1 0 0,0 0-1 0 0,1 0 0 0 0,0 0 1 0 0,-2 13-1 0 0,4-15-722 0 0,1-1 0 0 0,0 0 1 0 0,1 16-1 0 0,0-18-736 0 0,1-1 0 0 0,-1 0-1 0 0,1 0 1 0 0,1 0 0 0 0,-1 0 0 0 0,4 9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80 0 0,'0'0'18625'0'0,"-29"11"-18070"0"0,-92 37-48 0 0,116-46-464 0 0,0 0-1 0 0,0 1 1 0 0,1-1-1 0 0,-1 1 1 0 0,1 0 0 0 0,-1 0-1 0 0,1 1 1 0 0,0-1 0 0 0,0 1-1 0 0,1 0 1 0 0,-1 0 0 0 0,1 0-1 0 0,0 1 1 0 0,-4 5 0 0 0,-5 9 133 0 0,-7 6 96 0 0,1 0 1 0 0,-25 48-1 0 0,38-63-270 0 0,0 0 0 0 0,1 1 0 0 0,0-1-1 0 0,0 1 1 0 0,1 0 0 0 0,1 1-1 0 0,0-1 1 0 0,1 0 0 0 0,0 1 0 0 0,1 20-1 0 0,0-30-22 0 0,0 0-1 0 0,0 0 1 0 0,1 0-1 0 0,-1 0 1 0 0,1 0-1 0 0,-1 0 1 0 0,1 0-1 0 0,0 0 1 0 0,0 0-1 0 0,0-1 1 0 0,0 1-1 0 0,0 0 1 0 0,0 0-1 0 0,1-1 1 0 0,-1 1-1 0 0,1-1 1 0 0,-1 0-1 0 0,1 1 1 0 0,-1-1-1 0 0,4 2 1 0 0,-2-1-12 0 0,1-1 1 0 0,-1 0-1 0 0,1 1 1 0 0,0-1 0 0 0,-1-1-1 0 0,1 1 1 0 0,0 0-1 0 0,-1-1 1 0 0,1 0 0 0 0,6 0-1 0 0,1-1 1 0 0,1-1 0 0 0,-1 0 0 0 0,0 0-1 0 0,1-1 1 0 0,-1-1 0 0 0,14-6 0 0 0,1-4 204 0 0,40-28 0 0 0,-27 16 431 0 0,-39 26-561 0 0,0 0 1 0 0,1 0 0 0 0,-1-1 0 0 0,0 1 0 0 0,0 0 0 0 0,0 0 0 0 0,0 0 0 0 0,0 0-1 0 0,1 0 1 0 0,-1 0 0 0 0,0 0 0 0 0,0 0 0 0 0,0 0 0 0 0,0 0 0 0 0,1 0-1 0 0,-1 0 1 0 0,0 0 0 0 0,0 0 0 0 0,0 0 0 0 0,0 0 0 0 0,0 1 0 0 0,1-1 0 0 0,-1 0-1 0 0,0 0 1 0 0,0 0 0 0 0,0 0 0 0 0,0 0 0 0 0,0 0 0 0 0,0 0 0 0 0,1 0-1 0 0,-1 0 1 0 0,0 1 0 0 0,0-1 0 0 0,0 0 0 0 0,0 0 0 0 0,0 0 0 0 0,0 0 0 0 0,0 0-1 0 0,0 1 1 0 0,0-1 0 0 0,0 0 0 0 0,0 0 0 0 0,0 0 0 0 0,1 0 0 0 0,-1 0-1 0 0,0 1 1 0 0,0-1 0 0 0,0 0 0 0 0,0 0 0 0 0,0 0 0 0 0,-1 0 0 0 0,1 1 0 0 0,0-1-1 0 0,0 0 1 0 0,0 0 0 0 0,0 0 0 0 0,0 0 0 0 0,0 0 0 0 0,0 1 0 0 0,0-1-1 0 0,0 0 1 0 0,0 0 0 0 0,0 0 0 0 0,0 0 0 0 0,-1 0 0 0 0,1 1 0 0 0,-3 11 39 0 0,-3-2 41 0 0,4-6-103 0 0,-1 1 0 0 0,1-1 1 0 0,0 0-1 0 0,0 1 1 0 0,1-1-1 0 0,-1 1 1 0 0,0 6-1 0 0,-1 7-414 0 0,2-15 364 0 0,0 1-1 0 0,1 0 0 0 0,-1 0 0 0 0,1 0 1 0 0,0 0-1 0 0,0 0 0 0 0,1 6 0 0 0,-1-9-156 0 0,0 0 0 0 0,1 0-1 0 0,-1 0 1 0 0,0 0 0 0 0,1-1-1 0 0,-1 1 1 0 0,1 0 0 0 0,-1 0-1 0 0,1-1 1 0 0,0 1 0 0 0,-1 0-1 0 0,1-1 1 0 0,-1 1 0 0 0,1-1-1 0 0,1 2 1 0 0,0-1-464 0 0,0-1-1 0 0,-1 1 1 0 0,1 0-1 0 0,0-1 1 0 0,-1 1-1 0 0,1-1 1 0 0,0 0-1 0 0,0 0 1 0 0,0 1-1 0 0,2-1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9994 0 0,'0'0'6579'0'0,"-15"31"-6000"0"0,-46 95-19 0 0,55-114-374 0 0,0 1 0 0 0,1 0 0 0 0,-4 14-1 0 0,8-22-66 0 0,0-1 0 0 0,1 1 0 0 0,0-1 0 0 0,0 1 0 0 0,0 8-1 0 0,2 11 182 0 0,-2-20-258 0 0,0 0 0 0 0,1 0 0 0 0,0 0 0 0 0,0 1 0 0 0,0-1 0 0 0,0 0 0 0 0,1-1-1 0 0,-1 1 1 0 0,1 0 0 0 0,0 0 0 0 0,0-1 0 0 0,0 1 0 0 0,1-1 0 0 0,0 1 0 0 0,-1-1 0 0 0,1 0 0 0 0,0 0 0 0 0,0 0 0 0 0,1-1-1 0 0,-1 1 1 0 0,1-1 0 0 0,5 4 0 0 0,-1-2-15 0 0,0 0 0 0 0,0-1 0 0 0,0 0-1 0 0,1 0 1 0 0,-1 0 0 0 0,1-1 0 0 0,0-1 0 0 0,0 1 0 0 0,14-1-1 0 0,-11 0-243 0 0,-1-1-1 0 0,0 0 1 0 0,1-1-1 0 0,-1-1 0 0 0,1 0 1 0 0,-1 0-1 0 0,0-1 0 0 0,0 0 1 0 0,0-1-1 0 0,12-7 1 0 0,-14 8-768 0 0,2-3-1094 0 0,-5-1-3659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7 280 12547 0 0,'0'0'2121'0'0,"29"-5"-2091"0"0,128-29-66 0 0,-154 34-13 0 0,48-9-1481 0 0</inkml:trace>
  <inkml:trace contextRef="#ctx0" brushRef="#br0" timeOffset="1">0 93 15163 0 0,'0'0'5257'0'0,"164"-53"-6033"0"0,-131 41-440 0 0,3 0-1553 0 0,-10 3-4208 0 0,-8 2-1705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5721 0 0,'0'0'8943'0'0,"0"27"-8646"0"0,0 88-84 0 0,0-91-126 0 0,0 0 1 0 0,-2 1-1 0 0,-7 31 1 0 0,5-34-55 0 0,-4 9 26 0 0,6-25-63 0 0,0-1 0 0 0,0 1 0 0 0,1 0 0 0 0,0 0 0 0 0,-1 8 1 0 0,2-13-48 0 0,0 0 0 0 0,0 0 0 0 0,0-1-1 0 0,0 1 1 0 0,0 0 0 0 0,0 0 0 0 0,-1 0 0 0 0,1 0 0 0 0,0-1 0 0 0,-1 1 0 0 0,1 0 0 0 0,0 0 0 0 0,-1-1 0 0 0,1 1 0 0 0,-1 0 0 0 0,1-1 0 0 0,-1 1 0 0 0,1 0 0 0 0,-2 0 0 0 0,-8 2-6666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16932 0 0,'0'0'2811'0'0,"28"-15"-2787"0"0,89-48-28 0 0,-106 57-22 0 0,0 0 0 0 0,0 1 1 0 0,1 0-1 0 0,-1 1 0 0 0,1 1 0 0 0,0 0 1 0 0,14-2-1 0 0,2 0-223 0 0,1 0-2149 0 0,31-1 1 0 0,-44 5-942 0 0,-6-1-3850 0 0</inkml:trace>
  <inkml:trace contextRef="#ctx0" brushRef="#br0" timeOffset="1">708 0 12307 0 0,'0'0'7215'0'0,"-3"30"-6473"0"0,-13 93-152 0 0,12-88-68 0 0,1 39 0 0 0,1-21-338 0 0,2-24-201 0 0,1-24-267 0 0,-1 0 0 0 0,1-1 0 0 0,-1 1 0 0 0,-1 0 0 0 0,1 0 0 0 0,-1-1 0 0 0,1 1 0 0 0,-4 9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17812 0 0,'0'0'3250'0'0,"32"-9"-3191"0"0,104-30-23 0 0,-52 16 0 0 0,101-23-14 0 0,-160 41-296 0 0,39-2-1 0 0,-50 6-1422 0 0,0 2-1 0 0,17 1 1 0 0,-19 2-3492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5889 0 0,'0'0'10597'0'0,"22"-25"-10521"0"0,67-81 32 0 0,-63 66-16 0 0,-20 21 2 0 0,-2 3-17 0 0,2 1 2 0 0,4-12 292 0 0,2-1 1 0 0,25-42 0 0 0,-34 65-302 0 0,1 1 1 0 0,-1 0-1 0 0,1 0 1 0 0,0 0 0 0 0,0 0-1 0 0,0 0 1 0 0,1 1 0 0 0,-1 0-1 0 0,1 0 1 0 0,0 0-1 0 0,6-2 1 0 0,-9 4-37 0 0,0 0 0 0 0,0 0 0 0 0,0 1 0 0 0,0-1 0 0 0,0 1 0 0 0,0 0 0 0 0,0-1 0 0 0,0 1 0 0 0,0 0 0 0 0,0 0 0 0 0,1 0 0 0 0,-1 1 0 0 0,0-1 0 0 0,0 0 0 0 0,0 1 0 0 0,0-1-1 0 0,0 1 1 0 0,0 0 0 0 0,0 0 0 0 0,0 0 0 0 0,-1 0 0 0 0,1 0 0 0 0,0 0 0 0 0,0 0 0 0 0,-1 0 0 0 0,1 1 0 0 0,-1-1 0 0 0,1 1 0 0 0,-1-1 0 0 0,0 1 0 0 0,1 0 0 0 0,-1-1 0 0 0,0 1 0 0 0,1 2 0 0 0,-1-3-11 0 0,5 9 136 0 0,-1 0-1 0 0,0 0 1 0 0,0 0 0 0 0,-1 1-1 0 0,3 13 1 0 0,6 19 228 0 0,-8-29-226 0 0,-1 1-1 0 0,3 19 0 0 0,19 171 1235 0 0,-25-196-1410 0 0,0-6-39 0 0,0 0 0 0 0,0 1 0 0 0,-1-1 0 0 0,0 0 0 0 0,1 1 0 0 0,-1-1 0 0 0,-1 1 0 0 0,1-1 0 0 0,0 0 0 0 0,-2 4 0 0 0,-4-4-2801 0 0,-6-3-6021 0 0</inkml:trace>
  <inkml:trace contextRef="#ctx0" brushRef="#br0" timeOffset="1">92 319 13555 0 0,'0'0'7496'0'0,"23"-13"-7949"0"0,71-38-18 0 0,-85 46 36 0 0,-1 1-1 0 0,2 0 1 0 0,-1 0-1 0 0,0 0 1 0 0,18-3-1 0 0,-5 2-2040 0 0,-1 0-3204 0 0,-8 5-3678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0 0 0,'0'0'18247'0'0,"11"-5"-18018"0"0,3-2-149 0 0,1 1 1 0 0,-1 0-1 0 0,1 1 1 0 0,0 1-1 0 0,25-4 1 0 0,-6 5 424 0 0,-1 2 1 0 0,52 5-1 0 0,-83-4-457 0 0,1 0 1 0 0,-1 0-1 0 0,0 1 0 0 0,0-1 1 0 0,0 1-1 0 0,0 0 1 0 0,1 0-1 0 0,-1-1 0 0 0,0 1 1 0 0,0 0-1 0 0,-1 1 0 0 0,1-1 1 0 0,2 2-1 0 0,-3-2 25 0 0,0-1-1 0 0,-1 1 1 0 0,1 1 0 0 0,0-1 0 0 0,0 0-1 0 0,-1 0 1 0 0,1 0 0 0 0,-1 0 0 0 0,1 0-1 0 0,-1 1 1 0 0,1-1 0 0 0,-1 0 0 0 0,0 0-1 0 0,1 1 1 0 0,-1-1 0 0 0,0 3 0 0 0,0 0 38 0 0,-1-1 1 0 0,0 1-1 0 0,0-1 1 0 0,0 1-1 0 0,0-1 0 0 0,0 1 1 0 0,-1-1-1 0 0,1 1 1 0 0,-1-1-1 0 0,0 0 1 0 0,0 0-1 0 0,0 0 1 0 0,-5 5-1 0 0,-28 26 113 0 0,-1-2-1 0 0,-2-1 0 0 0,-43 28 1 0 0,71-52-151 0 0,-8 4 92 0 0,13-9-96 0 0,1 0 0 0 0,0 0 1 0 0,0 1-1 0 0,1 0 0 0 0,-6 5 0 0 0,8-8-82 0 0,1 0 1 0 0,0 0-1 0 0,0 1 0 0 0,0-1 0 0 0,0 0 1 0 0,0 1-1 0 0,0-1 0 0 0,0 0 0 0 0,0 1 1 0 0,-1-1-1 0 0,1 0 0 0 0,0 1 0 0 0,0-1 1 0 0,1 1-1 0 0,-1-1 0 0 0,0 0 0 0 0,0 1 0 0 0,0-1 1 0 0,0 0-1 0 0,0 1 0 0 0,0-1 0 0 0,0 0 1 0 0,0 0-1 0 0,1 1 0 0 0,-1-1 0 0 0,0 0 1 0 0,0 1-1 0 0,0-1 0 0 0,1 0 0 0 0,-1 0 1 0 0,0 1-1 0 0,0-1 0 0 0,1 0 0 0 0,-1 0 1 0 0,0 0-1 0 0,1 1 0 0 0,-1-1 0 0 0,0 0 1 0 0,0 0-1 0 0,1 0 0 0 0,-1 0 0 0 0,0 0 1 0 0,1 0-1 0 0,17 7-9 0 0,-18-7 21 0 0,27 5 46 0 0,1-1 1 0 0,0-2-1 0 0,0-1 1 0 0,41-2-1 0 0,-10-1-37 0 0,-29 3-180 0 0,49-3 19 0 0,-29-6-3176 0 0,-38 2-1019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15459 0 0,'0'0'4377'0'0,"-4"30"-4187"0"0,-11 95 79 0 0,-13 30 1601 0 0,9-49-695 0 0,16-69-2144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0 0 0,'0'0'7275'0'0,"1"-1"-6131"0"0,3-9-820 0 0,0 1 0 0 0,-1 0 0 0 0,0-1 0 0 0,0 0 0 0 0,-1 0 1 0 0,-1 1-1 0 0,2-16 0 0 0,1-10 76 0 0,2-15 362 0 0,0-54 1 0 0,-2 16 279 0 0,-2 75-903 0 0,0 0 1 0 0,1-1-1 0 0,1 1 0 0 0,0 1 1 0 0,10-23-1 0 0,-12 31-134 0 0,1 1 0 0 0,-1-1 0 0 0,1 0 0 0 0,0 1 0 0 0,0 0-1 0 0,0-1 1 0 0,0 1 0 0 0,1 0 0 0 0,-1 1 0 0 0,1-1 0 0 0,0 1 0 0 0,0-1 0 0 0,0 1-1 0 0,0 0 1 0 0,0 1 0 0 0,8-3 0 0 0,-2 1 72 0 0,-1 1-1 0 0,1 0 1 0 0,-1 0-1 0 0,1 2 1 0 0,0-1-1 0 0,15 2 1 0 0,-21-1-29 0 0,0 1 0 0 0,0 0-1 0 0,1 0 1 0 0,-1 1 0 0 0,0-1 0 0 0,0 1-1 0 0,-1 0 1 0 0,1 0 0 0 0,0 0 0 0 0,-1 1-1 0 0,1-1 1 0 0,-1 1 0 0 0,0 0 0 0 0,0 0 0 0 0,0 0-1 0 0,0 0 1 0 0,4 6 0 0 0,-2-1 96 0 0,0 0 1 0 0,0 0-1 0 0,-1 0 1 0 0,0 0-1 0 0,-1 1 1 0 0,5 16-1 0 0,-7-18-35 0 0,0-1 1 0 0,0 1-1 0 0,-1 0 1 0 0,0 0-1 0 0,-1 0 1 0 0,0 0-1 0 0,0-1 1 0 0,0 1-1 0 0,0 0 1 0 0,-1-1-1 0 0,0 1 1 0 0,-1-1-1 0 0,0 1 0 0 0,0-1 1 0 0,0 0-1 0 0,0 0 1 0 0,-1-1-1 0 0,0 1 1 0 0,0-1-1 0 0,-9 8 1 0 0,0 1 35 0 0,-1 0 1 0 0,-1-2 0 0 0,0 0 0 0 0,-1-1 0 0 0,0 0 0 0 0,-21 10-1 0 0,30-18-67 0 0,0 0 1 0 0,0-1-1 0 0,-1 0 0 0 0,1 0 0 0 0,0 0 0 0 0,-1-1 0 0 0,1 0 0 0 0,-10 0 0 0 0,17-1-85 0 0,0 0-1 0 0,0 0 1 0 0,-1-1 0 0 0,1 1-1 0 0,0 0 1 0 0,-1 0-1 0 0,1 0 1 0 0,0 0-1 0 0,0 0 1 0 0,-1 0 0 0 0,1-1-1 0 0,0 1 1 0 0,0 0-1 0 0,-1 0 1 0 0,1 0 0 0 0,0 0-1 0 0,0-1 1 0 0,0 1-1 0 0,0 0 1 0 0,-1 0-1 0 0,1-1 1 0 0,0 1 0 0 0,0 0-1 0 0,0 0 1 0 0,0-1-1 0 0,0 1 1 0 0,0 0-1 0 0,-1-1 1 0 0,1 1 0 0 0,0 0-1 0 0,0 0 1 0 0,0-1-1 0 0,0 1 1 0 0,0 0 0 0 0,0-1-1 0 0,0 1 1 0 0,0 0-1 0 0,0 0 1 0 0,1-1-1 0 0,-1 1 1 0 0,0 0 0 0 0,0-1-1 0 0,0 1 1 0 0,0 0-1 0 0,4-11-205 0 0,-3 10 196 0 0,1-1-1 0 0,-1 1 0 0 0,0 0 1 0 0,1 0-1 0 0,-1 0 0 0 0,0 0 0 0 0,1 0 1 0 0,-1 0-1 0 0,1 1 0 0 0,0-1 1 0 0,-1 1-1 0 0,1-1 0 0 0,-1 1 0 0 0,1-1 1 0 0,0 1-1 0 0,0 0 0 0 0,-1-1 1 0 0,1 1-1 0 0,0 0 0 0 0,-1 0 0 0 0,1 1 1 0 0,0-1-1 0 0,0 0 0 0 0,1 1 1 0 0,0 0 22 0 0,1 0 0 0 0,-1 0 0 0 0,0 0 0 0 0,0 0 0 0 0,0 1 0 0 0,0-1 0 0 0,-1 1 0 0 0,1 0 0 0 0,0-1 0 0 0,-1 1 0 0 0,5 4 0 0 0,0 4 58 0 0,-1 0 0 0 0,0 1 0 0 0,0-1 0 0 0,-1 1-1 0 0,6 17 1 0 0,6 13 140 0 0,-2-10-72 0 0,-6-11-55 0 0,1 0 0 0 0,1-1 0 0 0,18 25 0 0 0,4-2-43 0 0,-9-21-733 0 0,-17-14-2189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15507 0 0,'0'0'5147'0'0,"5"28"-5113"0"0,15 87 40 0 0,-11-76 61 0 0,-8-38-128 0 0,-1-1 0 0 0,0 1 0 0 0,0-1 0 0 0,0 0 0 0 0,1 1 0 0 0,-1-1 0 0 0,0 1 0 0 0,0-1 0 0 0,1 0 0 0 0,-1 1 0 0 0,0-1 0 0 0,1 0 0 0 0,-1 1 0 0 0,1-1 0 0 0,-1 0 0 0 0,0 0 0 0 0,1 1 0 0 0,-1-1 0 0 0,1 0 0 0 0,-1 0 0 0 0,0 0 0 0 0,1 0 0 0 0,-1 0 0 0 0,1 1 1 0 0,7 1 105 0 0,-3 1 54 0 0,0 0-1 0 0,0 0 1 0 0,1-1 0 0 0,0 1 0 0 0,-1-2 0 0 0,1 1-1 0 0,0 0 1 0 0,0-1 0 0 0,0 0 0 0 0,0-1-1 0 0,0 1 1 0 0,0-1 0 0 0,0 0 0 0 0,0-1-1 0 0,0 1 1 0 0,0-1 0 0 0,10-3 0 0 0,-5 1-22 0 0,-1-1 0 0 0,0 0 0 0 0,0 0 0 0 0,0-1 0 0 0,-1-1 0 0 0,0 1 0 0 0,0-1 0 0 0,0-1 0 0 0,10-9 0 0 0,-14 11-27 0 0,-1 0 0 0 0,1 0-1 0 0,-1 0 1 0 0,0 0 0 0 0,0-1 0 0 0,-1 1-1 0 0,0-1 1 0 0,0 0 0 0 0,0 0-1 0 0,0 0 1 0 0,-1 0 0 0 0,0-1-1 0 0,-1 1 1 0 0,1-1 0 0 0,-1 1 0 0 0,0-10-1 0 0,-1 8-1 0 0,0 1-1 0 0,-1-1 0 0 0,1 1 0 0 0,-2-1 1 0 0,1 1-1 0 0,-6-15 0 0 0,6 20-77 0 0,0-1 0 0 0,0 1 0 0 0,0-1 1 0 0,-1 1-1 0 0,1 0 0 0 0,-1 0 0 0 0,0 0 0 0 0,1 0 0 0 0,-1 0 0 0 0,0 0 0 0 0,0 0 0 0 0,0 1 1 0 0,0-1-1 0 0,-1 1 0 0 0,1-1 0 0 0,0 1 0 0 0,-1 0 0 0 0,1 0 0 0 0,-1 0 0 0 0,1 0 1 0 0,-1 0-1 0 0,1 1 0 0 0,-5-1 0 0 0,0 0-15 0 0,0 1-1 0 0,0 0 1 0 0,0 1 0 0 0,0-1 0 0 0,1 2-1 0 0,-1-1 1 0 0,0 1 0 0 0,0-1 0 0 0,1 2-1 0 0,-1-1 1 0 0,1 1 0 0 0,0 0 0 0 0,-9 6-1 0 0,-1 2-564 0 0,0 1 0 0 0,0 0-1 0 0,-18 20 1 0 0,22-18-3952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0 272 384 0 0,'0'0'13507'0'0,"11"0"-8825"0"0,-10-21-2162 0 0,11-1-1960 0 0,-9 18-449 0 0,-1 0-1 0 0,1 0 1 0 0,-1 0 0 0 0,0 0-1 0 0,0 0 1 0 0,-1-1 0 0 0,1 1-1 0 0,0-9 1 0 0,1-3 121 0 0,0 1 1 0 0,7-19-1 0 0,-6 22-134 0 0,0-1 0 0 0,-1 1 0 0 0,0-1 0 0 0,1-24 0 0 0,-4 33-52 0 0,1-15 405 0 0,1 19-364 0 0,3 10-286 0 0,1 3 237 0 0,9 31 116 0 0,-11-31-143 0 0,1 1 0 0 0,0-1-1 0 0,1 0 1 0 0,1-1 0 0 0,0 1-1 0 0,10 12 1 0 0,-6-8-4 0 0,-5-9-10 0 0,0 0 1 0 0,0 0 0 0 0,1-1 0 0 0,-1 0 0 0 0,2 0 0 0 0,-1-1-1 0 0,11 7 1 0 0,-14-10 33 0 0,-1 0-1 0 0,1-1 0 0 0,0 0 1 0 0,0 0-1 0 0,0 0 0 0 0,0 0 1 0 0,0-1-1 0 0,1 0 0 0 0,-1 0 0 0 0,0 0 1 0 0,1 0-1 0 0,-1 0 0 0 0,0-1 1 0 0,1 0-1 0 0,-1 0 0 0 0,1 0 1 0 0,-1-1-1 0 0,5 0 0 0 0,-7 0 26 0 0,-1 0 0 0 0,0 1 0 0 0,1-1 0 0 0,-1 0 0 0 0,0 0 0 0 0,1 0-1 0 0,-1 0 1 0 0,0 0 0 0 0,0 0 0 0 0,0-1 0 0 0,0 1 0 0 0,0 0 0 0 0,0-1 0 0 0,-1 1-1 0 0,1 0 1 0 0,0-1 0 0 0,-1 1 0 0 0,1-1 0 0 0,-1 1 0 0 0,1-1 0 0 0,-1 1-1 0 0,0-1 1 0 0,1-1 0 0 0,1-42 620 0 0,-3 35-538 0 0,0-8-31 0 0,0 1 0 0 0,-2-1 0 0 0,0 1 0 0 0,-1 0 0 0 0,-10-27 0 0 0,8 25-70 0 0,5 16-140 0 0,0 1 1 0 0,0 0-1 0 0,0-1 0 0 0,1 1 0 0 0,-1-1 0 0 0,1 1 0 0 0,0-1 0 0 0,0 1 0 0 0,0-3 1 0 0,5-4-4537 0 0,9 2-3327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5857 0 0,'0'0'12065'0'0,"-13"29"-11244"0"0,-43 91-28 0 0,23-53 483 0 0,28-60-1024 0 0,1 0 1 0 0,1 0 0 0 0,-1 0-1 0 0,2 1 1 0 0,-1 0-1 0 0,1-1 1 0 0,0 1-1 0 0,-2 13 1 0 0,1-1 161 0 0,2-17-390 0 0,0-1 0 0 0,0 0 0 0 0,1 1 0 0 0,-1-1 0 0 0,1 0 0 0 0,0 1 0 0 0,0-1 0 0 0,0 1 0 0 0,0-1 0 0 0,0 0 0 0 0,0 1 0 0 0,1-1 0 0 0,-1 1 0 0 0,1-1 0 0 0,0 0 0 0 0,-1 0 1 0 0,1 1-1 0 0,0-1 0 0 0,1 0 0 0 0,1 3 0 0 0,2 2 14 0 0,1 0 1 0 0,0-1-1 0 0,1 0 0 0 0,0 0 1 0 0,0-1-1 0 0,0 0 1 0 0,0 0-1 0 0,1 0 0 0 0,0-1 1 0 0,0-1-1 0 0,0 1 1 0 0,0-1-1 0 0,1 0 0 0 0,9 1 1 0 0,10 1 82 0 0,0-2-1 0 0,0-1 1 0 0,32-1 0 0 0,-50-1-100 0 0,-8 0-26 0 0,0 0 1 0 0,-1 0-1 0 0,1 0 1 0 0,-1-1-1 0 0,1 1 0 0 0,0 0 1 0 0,-1-1-1 0 0,1 1 1 0 0,0-1-1 0 0,-1 1 1 0 0,1-1-1 0 0,-1 0 0 0 0,1 0 1 0 0,-1 1-1 0 0,0-1 1 0 0,2-2-1 0 0,-2 3-25 0 0,-1-1 0 0 0,0 1 0 0 0,0 0 0 0 0,1-1 0 0 0,-1 1 0 0 0,0-1 0 0 0,0 1 0 0 0,0 0 0 0 0,1-1 0 0 0,-1 1 0 0 0,0-1 1 0 0,0 1-1 0 0,0-1 0 0 0,0 1 0 0 0,0-1 0 0 0,0 1 0 0 0,0-1 0 0 0,0 1 0 0 0,0 0 0 0 0,0-1 0 0 0,0 1 0 0 0,-1-1 0 0 0,1 0 0 0 0,-12-13-1665 0 0,-5 3-4141 0 0,0 1 0 0 0,-26-12 0 0 0,-14-7-351 0 0,48 23 6502 0 0,1 1 1 0 0,1-1 0 0 0,-1 0-1 0 0,-11-12 1 0 0,5 7 3474 0 0,13 10-3205 0 0,-1 0-1 0 0,1 0 0 0 0,-1 0 1 0 0,1 0-1 0 0,-1 0 0 0 0,1 0 0 0 0,0 0 1 0 0,0-1-1 0 0,0 1 0 0 0,-1 0 0 0 0,1-1 1 0 0,1 1-1 0 0,-3-4 0 0 0,29 5 1916 0 0,100 3 2035 0 0,-126-3-4541 0 0,0 0 1 0 0,1 0-1 0 0,-1 0 0 0 0,1 0 1 0 0,-1 0-1 0 0,0-1 0 0 0,1 1 1 0 0,-1 0-1 0 0,0 0 0 0 0,1 0 1 0 0,-1 0-1 0 0,1 0 0 0 0,-1 0 1 0 0,0-1-1 0 0,1 1 0 0 0,-1 0 0 0 0,0 0 1 0 0,1-1-1 0 0,-1 1 0 0 0,0 0 1 0 0,0 0-1 0 0,1-1 0 0 0,-1 1 1 0 0,0 0-1 0 0,0-1 0 0 0,1 1 1 0 0,-1 0-1 0 0,0-1 0 0 0,0 1 1 0 0,0-1-1 0 0,0 1 0 0 0,0 0 0 0 0,1-1 1 0 0,-1 1-1 0 0,0 0 0 0 0,0-1 1 0 0,0 1-1 0 0,0-1 0 0 0,0 1 1 0 0,0 0-1 0 0,0-1 0 0 0,-1 0 1 0 0,-4-19-6384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4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10946 0 0,'0'0'11048'0'0,"6"-3"-11127"0"0,79-27-870 0 0,-39 15-5449 0 0,-33 10-4137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5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0 0 0,'0'0'4601'0'0,"26"-40"-592"0"0,-11 1-3058 0 0,-6 21-668 0 0,13-32 1 0 0,-7 12-139 0 0,-5 13-59 0 0,-8 18-33 0 0,1 1 0 0 0,-1-1 0 0 0,1 1 0 0 0,1 0 0 0 0,5-8 0 0 0,-8 14 30 0 0,-1 0 0 0 0,1 0 1 0 0,0 0-1 0 0,0 1 0 0 0,0-1 0 0 0,-1 1 0 0 0,1-1 1 0 0,0 0-1 0 0,0 1 0 0 0,-1-1 0 0 0,1 1 1 0 0,0 0-1 0 0,-1-1 0 0 0,1 1 0 0 0,-1-1 0 0 0,1 1 1 0 0,0 0-1 0 0,-1 0 0 0 0,0-1 0 0 0,1 1 0 0 0,-1 0 1 0 0,1 0-1 0 0,-1 1 0 0 0,14 22 352 0 0,-8-9-270 0 0,3 5 91 0 0,-2 1 1 0 0,0 0 0 0 0,-1 0 0 0 0,4 27 0 0 0,-3-20 44 0 0,-6-23-175 0 0,1 0 1 0 0,-1 0-1 0 0,0 0 1 0 0,0 0-1 0 0,0 6 1 0 0,1 2 263 0 0,5-14-347 0 0,6-16 92 0 0,-10 10-73 0 0,0-1 1 0 0,0 0-1 0 0,0 0 0 0 0,-1-1 0 0 0,0 1 0 0 0,0-14 1 0 0,1-58 88 0 0,-2 21-112 0 0,6-29 50 0 0,2 54-26 0 0,-9 33-85 0 0,0-1 1 0 0,1 1-1 0 0,-1 0 1 0 0,0-1-1 0 0,1 1 1 0 0,0 0-1 0 0,-1-1 1 0 0,1 1-1 0 0,0 0 0 0 0,-1 0 1 0 0,1 0-1 0 0,0-1 1 0 0,0 1-1 0 0,0 0 1 0 0,0 0-1 0 0,0 0 1 0 0,0 0-1 0 0,1 1 0 0 0,1-2 1 0 0,21 34 472 0 0,-17-22-327 0 0,0 1 0 0 0,9 21 0 0 0,-6-11-48 0 0,-6-14-45 0 0,-2 0 0 0 0,1 0 0 0 0,-1 1 0 0 0,1 7 0 0 0,6 17 88 0 0,-4-14 4 0 0,-1 0 0 0 0,0 0 0 0 0,-2 1 0 0 0,0-1 0 0 0,-1 1 0 0 0,-1 19 0 0 0,0-37-105 0 0,0 0 1 0 0,0-1 0 0 0,0 1 0 0 0,0 0-1 0 0,-1 0 1 0 0,1-1 0 0 0,1 1 0 0 0,-1 0 0 0 0,0 0-1 0 0,0-1 1 0 0,0 1 0 0 0,0 0 0 0 0,0-1-1 0 0,1 1 1 0 0,-1 0 0 0 0,0-1 0 0 0,1 1 0 0 0,-1 0-1 0 0,1 0 1 0 0,6-10 167 0 0,5-27 41 0 0,0-9-127 0 0,-1 7-69 0 0,23-61 1 0 0,-22 70-39 0 0,-9 20-4 0 0,0 1 1 0 0,1 0 0 0 0,0 0-1 0 0,7-11 1 0 0,-3 2-30 0 0,-7 16 41 0 0,-1 0 0 0 0,0 0 0 0 0,1-1 0 0 0,-1 1 0 0 0,1 0 0 0 0,-1 0 0 0 0,1 0 0 0 0,-1 0 0 0 0,1 0 0 0 0,0 0 0 0 0,0 0 0 0 0,-1 0-1 0 0,1 0 1 0 0,0 0 0 0 0,0 0 0 0 0,0 0 0 0 0,0 1 0 0 0,0-1 0 0 0,0 0 0 0 0,0 1 0 0 0,0-1 0 0 0,1 1 0 0 0,-1-1 0 0 0,1 0 0 0 0,3 19 143 0 0,-1 1 189 0 0,5 41 0 0 0,-7-39-251 0 0,8 33-1 0 0,8 56 19 0 0,-16-106-117 0 0,-1-1 0 0 0,0 0-1 0 0,1 0 1 0 0,-1 0-1 0 0,1 0 1 0 0,0-1-1 0 0,0 1 1 0 0,0 0 0 0 0,0-1-1 0 0,0 1 1 0 0,1-1-1 0 0,-1 0 1 0 0,1 1-1 0 0,0-1 1 0 0,-1-1 0 0 0,1 1-1 0 0,0 0 1 0 0,0-1-1 0 0,0 1 1 0 0,0-1-1 0 0,1 0 1 0 0,-1 0 0 0 0,0 0-1 0 0,0-1 1 0 0,1 1-1 0 0,-1-1 1 0 0,0 1-1 0 0,1-1 1 0 0,-1 0 0 0 0,1-1-1 0 0,-1 1 1 0 0,0-1-1 0 0,1 1 1 0 0,-1-1 0 0 0,0 0-1 0 0,0 0 1 0 0,0 0-1 0 0,0 0 1 0 0,1-1-1 0 0,-2 0 1 0 0,1 1 0 0 0,0-1-1 0 0,0 0 1 0 0,3-4-1 0 0,36-37-107 0 0,-28 30 197 0 0,-14 13-67 0 0,1 0 0 0 0,-1 0 1 0 0,0 0-1 0 0,1 0 1 0 0,-1 0-1 0 0,0 0 0 0 0,1 0 1 0 0,-1 0-1 0 0,0 0 1 0 0,1 0-1 0 0,-1 0 1 0 0,0 0-1 0 0,1 0 0 0 0,-1 0 1 0 0,0 0-1 0 0,1 1 1 0 0,-1-1-1 0 0,0 0 0 0 0,1 0 1 0 0,-1 0-1 0 0,0 0 1 0 0,1 1-1 0 0,-1-1 0 0 0,0 0 1 0 0,0 0-1 0 0,1 1 1 0 0,-1-1-1 0 0,0 0 0 0 0,0 0 1 0 0,1 1-1 0 0,-1-1 1 0 0,0 0-1 0 0,0 1 0 0 0,0-1 1 0 0,0 0-1 0 0,0 1 1 0 0,0-1-1 0 0,1 0 0 0 0,-1 1 1 0 0,0-1-1 0 0,0 1 1 0 0,30 100 320 0 0,-29-99-335 0 0,-1 0 0 0 0,1-1 0 0 0,-1 1 1 0 0,1 0-1 0 0,0 0 0 0 0,0 0 0 0 0,0-1 0 0 0,0 1 0 0 0,0 0 0 0 0,0-1 0 0 0,1 1 0 0 0,-1-1 0 0 0,1 1 0 0 0,-1-1 0 0 0,1 0 0 0 0,-1 0 0 0 0,1 1 0 0 0,-1-1 0 0 0,1 0 0 0 0,0-1 0 0 0,0 1 0 0 0,0 0 0 0 0,-1 0 0 0 0,1-1 0 0 0,0 1 0 0 0,0-1 1 0 0,0 0-1 0 0,0 1 0 0 0,3-1 0 0 0,-1 0-2 0 0,-1 0 0 0 0,1-1 0 0 0,0 1 0 0 0,-1-1 1 0 0,1 0-1 0 0,0 0 0 0 0,-1 0 0 0 0,1 0 0 0 0,-1-1 1 0 0,0 1-1 0 0,1-1 0 0 0,-1 0 0 0 0,0 0 0 0 0,0 0 1 0 0,3-3-1 0 0,6-7-10 0 0,0-1 1 0 0,0 0-1 0 0,-1 0 0 0 0,-1-1 1 0 0,0-1-1 0 0,15-31 1 0 0,-20 34 18 0 0,0-1 1 0 0,0 0-1 0 0,-1 0 1 0 0,-1 0-1 0 0,0 0 1 0 0,-1-1 0 0 0,0 1-1 0 0,-1-1 1 0 0,-2-22-1 0 0,0 30 28 0 0,0 0 0 0 0,-1 0 0 0 0,1 1 0 0 0,-2-1 0 0 0,1 0 0 0 0,0 1 0 0 0,-1 0 0 0 0,0-1 0 0 0,-1 1 0 0 0,1 0 0 0 0,-1 1 0 0 0,0-1 0 0 0,0 0 0 0 0,0 1 0 0 0,-1 0 0 0 0,1 0 0 0 0,-1 1 0 0 0,0-1 0 0 0,0 1 0 0 0,-8-4 0 0 0,7 4-12 0 0,0-1 0 0 0,0 2 1 0 0,-1-1-1 0 0,1 1 0 0 0,-1 0 0 0 0,0 0 1 0 0,1 0-1 0 0,-1 1 0 0 0,0 0 1 0 0,0 1-1 0 0,0 0 0 0 0,0 0 1 0 0,0 0-1 0 0,0 1 0 0 0,1 0 0 0 0,-1 0 1 0 0,-12 4-1 0 0,16-4-28 0 0,-1 1 0 0 0,1-1-1 0 0,0 1 1 0 0,-1 0 0 0 0,1 0 0 0 0,0 0 0 0 0,0 0-1 0 0,0 1 1 0 0,1-1 0 0 0,-1 1 0 0 0,0 0 0 0 0,1-1-1 0 0,0 1 1 0 0,0 0 0 0 0,0 1 0 0 0,0-1 0 0 0,0 0-1 0 0,1 0 1 0 0,-1 1 0 0 0,1-1 0 0 0,0 1-1 0 0,0 0 1 0 0,0-1 0 0 0,0 1 0 0 0,1 0 0 0 0,0-1-1 0 0,-1 1 1 0 0,1 0 0 0 0,1-1 0 0 0,-1 1 0 0 0,0 0-1 0 0,1-1 1 0 0,0 1 0 0 0,0 0 0 0 0,0-1 0 0 0,0 1-1 0 0,1-1 1 0 0,-1 0 0 0 0,1 1 0 0 0,0-1 0 0 0,0 0-1 0 0,0 0 1 0 0,0 0 0 0 0,1 0 0 0 0,3 4 0 0 0,100 79-5 0 0,-66-56 68 0 0,1 5 27 0 0,-28-22-79 0 0,0-1 0 0 0,1-1-1 0 0,1 0 1 0 0,0-1 0 0 0,16 8 0 0 0,-27-16 11 0 0,0-1 0 0 0,1 1 0 0 0,-1-1 0 0 0,1 1 0 0 0,-1-1-1 0 0,1-1 1 0 0,-1 1 0 0 0,1-1 0 0 0,-1 1 0 0 0,1-1 0 0 0,0-1 0 0 0,-1 1 0 0 0,1-1 0 0 0,-1 1 0 0 0,1-1 0 0 0,-1-1 0 0 0,1 1 0 0 0,-1-1-1 0 0,0 1 1 0 0,1-1 0 0 0,-1 0 0 0 0,0-1 0 0 0,0 1 0 0 0,5-5 0 0 0,6-7 41 0 0,-1 0 0 0 0,0 0-1 0 0,-1-2 1 0 0,-1 0 0 0 0,0 0 0 0 0,-1-1 0 0 0,8-18 0 0 0,-11 23-24 0 0,-6 7 32 0 0,1 0 1 0 0,-1 0-1 0 0,0-1 0 0 0,-1 1 1 0 0,1 0-1 0 0,-1 0 0 0 0,0-1 1 0 0,0-8-1 0 0,2 36 192 0 0,1-1 0 0 0,1 1 0 0 0,9 26 0 0 0,-11-39-271 0 0,0-1-1 0 0,1 1 1 0 0,0-1-1 0 0,0 0 1 0 0,10 14-1 0 0,-12-20-98 0 0,0 1 0 0 0,1 0 0 0 0,-1-1 1 0 0,0 0-1 0 0,1 1 0 0 0,-1-1 0 0 0,1 0 0 0 0,0 0 0 0 0,-1 0 0 0 0,1-1 0 0 0,0 1 0 0 0,0-1 0 0 0,1 1 0 0 0,-1-1 0 0 0,0 0 1 0 0,0 0-1 0 0,0-1 0 0 0,7 2 0 0 0,-8-2-60 0 0,-1-1 0 0 0,0 1-1 0 0,1 0 1 0 0,-1-1 0 0 0,1 1 0 0 0,-1 0 0 0 0,0-1 0 0 0,1 0 0 0 0,-1 1 0 0 0,0-1-1 0 0,1 0 1 0 0,-1 0 0 0 0,0 1 0 0 0,0-1 0 0 0,0 0 0 0 0,0 0 0 0 0,0 0 0 0 0,0-1-1 0 0,0 1 1 0 0,0 0 0 0 0,0 0 0 0 0,0 0 0 0 0,-1-1 0 0 0,1 1 0 0 0,-1 0 0 0 0,2-3-1 0 0,0-4-1778 0 0,1-1-1 0 0,-1 1 0 0 0,1-13 0 0 0,0 4-2960 0 0,1 3 3013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96 0 0 0,'0'0'21151'0'0,"-10"-16"-22210"0"0,-31-47 356 0 0,37 51-943 0 0,9 7 951 0 0,13 6-3977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5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0 0 0,'0'0'12307'0'0,"8"4"-11727"0"0,-4-2-470 0 0,20 7 200 0 0,-23-9-289 0 0,0 0 0 0 0,0 0-1 0 0,0 0 1 0 0,0 0-1 0 0,0 0 1 0 0,0 0-1 0 0,0 0 1 0 0,1 0 0 0 0,-1-1-1 0 0,0 1 1 0 0,0 0-1 0 0,0-1 1 0 0,0 1-1 0 0,0 0 1 0 0,0-1 0 0 0,0 0-1 0 0,0 1 1 0 0,-1-1-1 0 0,1 1 1 0 0,0-1-1 0 0,0 0 1 0 0,0 0-1 0 0,-1 1 1 0 0,2-3 0 0 0,24-31 404 0 0,6-9 205 0 0,42-73 0 0 0,-51 88-83 0 0,-13 23 2095 0 0,-9 22-1507 0 0,1-4-850 0 0,2 1 0 0 0,6 16 0 0 0,6 23-41 0 0,-13-40-224 0 0,1 0 0 0 0,0 0 1 0 0,8 15-1 0 0,-1-3-12 0 0,-11-24-8 0 0,0 0-1 0 0,0 0 1 0 0,1 0-1 0 0,-1 0 1 0 0,0 0-1 0 0,1 0 1 0 0,-1 0-1 0 0,0 0 1 0 0,1-1 0 0 0,-1 1-1 0 0,1 0 1 0 0,0 0-1 0 0,-1 0 1 0 0,1-1-1 0 0,0 1 1 0 0,-1 0-1 0 0,1 0 1 0 0,0-1-1 0 0,0 1 1 0 0,0-1 0 0 0,-1 1-1 0 0,1-1 1 0 0,0 1-1 0 0,0-1 1 0 0,0 0-1 0 0,0 1 1 0 0,0-1-1 0 0,0 0 1 0 0,0 0-1 0 0,0 1 1 0 0,0-1-1 0 0,0 0 1 0 0,0 0 0 0 0,0 0-1 0 0,0 0 1 0 0,0-1-1 0 0,0 1 1 0 0,0 0-1 0 0,0 0 1 0 0,0 0-1 0 0,0-1 1 0 0,0 1-1 0 0,0-1 1 0 0,0 1 0 0 0,-1-1-1 0 0,2 0 1 0 0,2-2 49 0 0,0 0 1 0 0,0 0 0 0 0,0-1 0 0 0,0 0 0 0 0,-1 0 0 0 0,1 0 0 0 0,2-5 0 0 0,47-81 148 0 0,-20 30-196 0 0,-25 47 353 0 0,-8 21 407 0 0,0 9-772 0 0,0 2 124 0 0,0-1 0 0 0,7 35 1 0 0,-6-48-120 0 0,0 0 0 0 0,1 0 0 0 0,-1 1 0 0 0,1-1 1 0 0,0-1-1 0 0,0 1 0 0 0,1 0 0 0 0,0 0 0 0 0,-1-1 0 0 0,2 1 1 0 0,-1-1-1 0 0,0 0 0 0 0,1 0 0 0 0,6 5 0 0 0,-7-7-9 0 0,-1-1 0 0 0,1 1-1 0 0,-1-1 1 0 0,1 0-1 0 0,0 1 1 0 0,-1-1 0 0 0,1-1-1 0 0,0 1 1 0 0,0 0 0 0 0,0-1-1 0 0,0 1 1 0 0,0-1 0 0 0,0 0-1 0 0,0 0 1 0 0,0 0 0 0 0,0-1-1 0 0,0 1 1 0 0,-1-1-1 0 0,1 1 1 0 0,0-1 0 0 0,3-1-1 0 0,0-1-78 0 0,0 0 0 0 0,0 0 0 0 0,0 0-1 0 0,0-1 1 0 0,-1 1 0 0 0,0-1 0 0 0,0-1 0 0 0,6-5-1 0 0,36-44-2595 0 0,-15 17-4588 0 0,-12 15-3720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5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4449 0 0,'0'0'8031'0'0,"-21"31"-6644"0"0,-66 100-121 0 0,81-123-1051 0 0,1 0 0 0 0,0 1 0 0 0,0-1 1 0 0,1 1-1 0 0,0 0 0 0 0,0 1 0 0 0,-3 11 1 0 0,3-5 133 0 0,-1 9-20 0 0,2 0 1 0 0,0 1 0 0 0,1 0 0 0 0,2-1 0 0 0,0 1-1 0 0,5 26 1 0 0,-3-37-307 0 0,1 0 0 0 0,0 0 0 0 0,1-1 0 0 0,0 0 0 0 0,2 0 0 0 0,-1 0 0 0 0,2 0 0 0 0,0-1 0 0 0,0 0 0 0 0,1-1 0 0 0,1 1 0 0 0,17 18 0 0 0,6-1-205 0 0,45 42 71 0 0,-18-28-2731 0 0,-53-41 1820 0 0,2 1-5073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5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 0 0,'0'0'11587'0'0,"25"31"-10070"0"0,75 102-143 0 0,-62-75-399 0 0,-26-26-117 0 0,-7-15-528 0 0,3 9 170 0 0,-1 0-1 0 0,-2 1 1 0 0,0 0-1 0 0,2 50 1 0 0,-6-35-163 0 0,-1 39 226 0 0,-1-72-489 0 0,0 1 0 0 0,0 0 0 0 0,-1-1 0 0 0,0 1 0 0 0,-1-1 0 0 0,-4 10 0 0 0,-7 11 595 0 0,-34 57 0 0 0,40-75-1260 0 0,-1-2 0 0 0,-17 20 0 0 0,19-24-1106 0 0,1-1-1 0 0,-1 0 1 0 0,0 0 0 0 0,0 0 0 0 0,-13 5-1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1 190 544 0 0,'0'0'2127'0'0,"7"1"-4783"0"0,1 0 2647 0 0,-3 0 9 0 0,0 0-1 0 0,0 0 0 0 0,0-1 0 0 0,0 0 0 0 0,0 0 1 0 0,0 0-1 0 0,10-2 0 0 0,-8 1 661 0 0,1 0 0 0 0,0 1 0 0 0,0 0 0 0 0,0 0 0 0 0,-1 1 0 0 0,1 0 0 0 0,14 4 0 0 0,-11-2-538 0 0,1-1 1 0 0,22 1 0 0 0,242-14 1955 0 0,-19 12-1620 0 0,-6 0-230 0 0,-231-2-186 0 0,701-33 1026 0 0,-554 35-208 0 0,345-8-125 0 0,-77-29-543 0 0,263-8 348 0 0,85 3-892 0 0,-281 11 513 0 0,-221 38-137 0 0,2 0 55 0 0,390-15 397 0 0,-396 15 81 0 0,-4 0-582 0 0,-63-10 93 0 0,142 2 68 0 0,-151 13-77 0 0,37-1 34 0 0,617-26 22 0 0,-432 11-65 0 0,-268 11-41 0 0,164 6 19 0 0,150-21 78 0 0,-386 5-7 0 0,398 3 507 0 0,179-7-700 0 0,40-19 216 0 0,20 6-332 0 0,243 24 300 0 0,-116 16-360 0 0,-284 6 76 0 0,-212-8-186 0 0,-198-12 331 0 0,857 16-29 0 0,-69-23-197 0 0,-676 12-175 0 0,-47-1 277 0 0,-177-10 81 0 0,682 32 35 0 0,-97-14 403 0 0,-606-19-301 0 0,192 7 144 0 0,-1 0 31 0 0,584-11-221 0 0,-595 0-93 0 0,125 3 21 0 0,283 7 135 0 0,-377-7-59 0 0,4-4 67 0 0,-55-3-65 0 0,-77 2 71 0 0,325-3 108 0 0,-351 9-44 0 0,282-10 384 0 0,-228-7 166 0 0,-54 7-1522 0 0,90-2-1 0 0,-96 9-1828 0 0,-3-1-5932 0 0,-60 4 7098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28 246 5041 0 0,'0'0'10149'0'0,"-5"26"-9840"0"0,-14 83-43 0 0,17-101-206 0 0,1 0 1 0 0,1 0 0 0 0,-1 14-1 0 0,1-21-40 0 0,1 1-1 0 0,-1 0 1 0 0,0-1 0 0 0,1 1-1 0 0,0 0 1 0 0,-1-1 0 0 0,1 1-1 0 0,0-1 1 0 0,-1 1 0 0 0,3 1-1 0 0,3 8 81 0 0,-5-9-71 0 0,1 1 0 0 0,0 0 0 0 0,0 0 0 0 0,0 0-1 0 0,0-1 1 0 0,0 1 0 0 0,1-1 0 0 0,-1 0-1 0 0,1 0 1 0 0,-1 0 0 0 0,1 0 0 0 0,0 0-1 0 0,0 0 1 0 0,0-1 0 0 0,0 1 0 0 0,0-1 0 0 0,0 0-1 0 0,0 0 1 0 0,1 0 0 0 0,-1-1 0 0 0,0 1-1 0 0,0-1 1 0 0,1 1 0 0 0,-1-1 0 0 0,0 0-1 0 0,1 0 1 0 0,-1-1 0 0 0,0 1 0 0 0,1-1 0 0 0,-1 0-1 0 0,4-1 1 0 0,1 0 26 0 0,0 0 0 0 0,0-1-1 0 0,0 0 1 0 0,0-1 0 0 0,0 0 0 0 0,-1 0-1 0 0,0-1 1 0 0,1 1 0 0 0,-2-2 0 0 0,13-10-1 0 0,2-8 48 0 0,0-1-1 0 0,33-53 0 0 0,-46 64-31 0 0,0-1-1 0 0,-2 0 0 0 0,1 0 1 0 0,-2 0-1 0 0,0-1 1 0 0,-1 0-1 0 0,3-26 0 0 0,-5 30 63 0 0,-1-1-1 0 0,-1 1 1 0 0,0 0-1 0 0,0 0 0 0 0,-1 0 1 0 0,-1 0-1 0 0,-3-13 1 0 0,4 21-48 0 0,0 1 0 0 0,0 0 0 0 0,0 0 0 0 0,-1 1 0 0 0,1-1 1 0 0,-1 0-1 0 0,0 0 0 0 0,0 1 0 0 0,0-1 0 0 0,0 1 1 0 0,0-1-1 0 0,0 1 0 0 0,-1 0 0 0 0,1 0 0 0 0,-1 0 0 0 0,0 0 1 0 0,1 0-1 0 0,-1 1 0 0 0,0-1 0 0 0,0 1 0 0 0,0 0 0 0 0,0 0 1 0 0,0 0-1 0 0,0 0 0 0 0,0 0 0 0 0,-1 1 0 0 0,1 0 0 0 0,0-1 1 0 0,0 1-1 0 0,-1 0 0 0 0,-4 1 0 0 0,3 0-24 0 0,-1 0 0 0 0,1 0 0 0 0,0 0-1 0 0,-1 1 1 0 0,1-1 0 0 0,0 1 0 0 0,0 1 0 0 0,0-1-1 0 0,0 1 1 0 0,1 0 0 0 0,-1 0 0 0 0,1 0 0 0 0,-8 8-1 0 0,-3 3 35 0 0,2 2 0 0 0,-17 23 0 0 0,17-22-29 0 0,-3 5-74 0 0,1 0 0 0 0,1 1 0 0 0,1 1 0 0 0,-12 32 0 0 0,22-49-123 0 0,1-1 0 0 0,0 1 0 0 0,0 0 0 0 0,1 0 0 0 0,0 1 0 0 0,0-1 0 0 0,1 0 0 0 0,-1 0 0 0 0,2 0 0 0 0,-1 1 0 0 0,1-1 0 0 0,0 0-1 0 0,0 0 1 0 0,3 8 0 0 0,13 19-3648 0 0,9-4-4053 0 0,-11-17-2162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0 0 0,'0'8'0'0'0,"0"-5"0"0"0,0-2 151 0 0,0-1-1 0 0,0 1 1 0 0,0 0 0 0 0,0-1-1 0 0,0 1 1 0 0,0-1-1 0 0,0 1 1 0 0,0 0 0 0 0,0-1-1 0 0,0 1 1 0 0,0-1 0 0 0,0 1-1 0 0,1-1 1 0 0,-1 1 0 0 0,0-1-1 0 0,0 1 1 0 0,1-1-1 0 0,-1 1 1 0 0,0-1 0 0 0,1 1-1 0 0,-1-1 1 0 0,1 1 0 0 0,-1-1-1 0 0,1 0 1 0 0,-1 1 0 0 0,0-1-1 0 0,1 1 1 0 0,-1-1-1 0 0,1 0 1 0 0,0 0 0 0 0,0 1-1 0 0,0-1-20 0 0,1 0 0 0 0,-1 0 0 0 0,1 0 0 0 0,-1 0 0 0 0,1 0 0 0 0,-1-1-1 0 0,0 1 1 0 0,1 0 0 0 0,-1-1 0 0 0,1 1 0 0 0,-1-1 0 0 0,2 0 0 0 0,1-1-78 0 0,0 0 0 0 0,-1-1 0 0 0,1 1 1 0 0,-1 0-1 0 0,0-1 0 0 0,0 0 0 0 0,0 0 0 0 0,0 0 1 0 0,3-4-1 0 0,10-12 256 0 0,-14 17-261 0 0,0 0 0 0 0,0 0-1 0 0,0 0 1 0 0,0 0 0 0 0,-1 0 0 0 0,1-1 0 0 0,-1 1 0 0 0,2-4-1 0 0,14-18 337 0 0,0 1-119 0 0,-5 9-156 0 0,-10 13-102 0 0,-1 0 0 0 0,0 0 1 0 0,1-1-1 0 0,-1 1 1 0 0,0-1-1 0 0,0 1 0 0 0,0-1 1 0 0,0 1-1 0 0,0-1 1 0 0,0 0-1 0 0,0 1 0 0 0,1-4 1 0 0,-1 1 2 0 0,0 1 1 0 0,0 0 0 0 0,0 0-1 0 0,1 0 1 0 0,0 0-1 0 0,2-4 1 0 0,-2 5 0 0 0,0 0 1 0 0,-1-1 0 0 0,0 1-1 0 0,1 0 1 0 0,-1-1 0 0 0,0 1-1 0 0,0-1 1 0 0,0 0 0 0 0,-1 1-1 0 0,1-1 1 0 0,0-2 0 0 0,6-39 46 0 0,4 0 39 0 0,-9 42-181 0 0,1 5-126 0 0,3 10 380 0 0,-7 3 96 0 0,0 0-1 0 0,-1 0 0 0 0,0 0 1 0 0,-7 20-1 0 0,5-19-159 0 0,1 1 0 0 0,-1 26 0 0 0,1-17 35 0 0,1 19 494 0 0,2 48 0 0 0,2-29-366 0 0,5-27-229 0 0,4-28-3308 0 0,4 0-5361 0 0,-12-9 8358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7922 0 0,'0'0'5113'0'0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58 120 0 0 0,'-25'34'0'0'0,"22"-30"0"0"0,0 1 0 0 0,0 0 0 0 0,1 0 0 0 0,0 0 0 0 0,0 0 0 0 0,0 0 0 0 0,-1 9 0 0 0,-6 13 0 0 0,8-25-1 0 0,1 0-1 0 0,-1 0 0 0 0,1 0-1 0 0,-1 0 1 0 0,1 0 0 0 0,0 1 0 0 0,-1-1 0 0 0,1 0 0 0 0,0 0 0 0 0,1 0 0 0 0,-1 1-1 0 0,0-1 1 0 0,0 0 0 0 0,1 0 0 0 0,0 0 0 0 0,-1 0 0 0 0,1 0 0 0 0,0 0 0 0 0,0 0-1 0 0,0 0 1 0 0,0 0 0 0 0,0 0 0 0 0,1 0 0 0 0,-1-1 0 0 0,0 1 0 0 0,1 0 0 0 0,0-1-1 0 0,-1 1 1 0 0,1-1 0 0 0,3 2 0 0 0,-1 1 71 0 0,0-1 1 0 0,0 0 0 0 0,1-1 0 0 0,-1 1 1 0 0,1-1-1 0 0,-1 0 0 0 0,1 0 0 0 0,0 0 0 0 0,0-1 0 0 0,0 1 0 0 0,0-1 0 0 0,6 0 1 0 0,1 0 40 0 0,18-1-229 0 0,-28 0 123 0 0,-1 0 0 0 0,1 0 0 0 0,-1 0 0 0 0,1 0 0 0 0,-1-1-1 0 0,0 1 1 0 0,1 0 0 0 0,-1-1 0 0 0,0 1 0 0 0,1-1 0 0 0,-1 0 0 0 0,0 1 0 0 0,0-1 0 0 0,0 0 0 0 0,1 0 0 0 0,0-1 0 0 0,13-13 282 0 0,-12 12-211 0 0,0 1 0 0 0,-1-1-1 0 0,1 1 1 0 0,-1-1 0 0 0,1 0 0 0 0,-1 0 0 0 0,2-4-1 0 0,8-12 296 0 0,-9 14-269 0 0,0 1 1 0 0,0 0 0 0 0,-1-1 0 0 0,1 0-1 0 0,-1 1 1 0 0,1-7 0 0 0,7-18 457 0 0,-7 21-360 0 0,0 1 0 0 0,-1-1 0 0 0,0 1 0 0 0,1-9 0 0 0,-2 8 218 0 0,-1 1-1 0 0,0-1 1 0 0,0 0 0 0 0,0 0-1 0 0,-1 1 1 0 0,0-1-1 0 0,-1 0 1 0 0,0 1-1 0 0,0-1 1 0 0,-5-9 0 0 0,6 14-277 0 0,0 0 1 0 0,-1 1-1 0 0,1-1 1 0 0,-1 0-1 0 0,0 1 1 0 0,0 0-1 0 0,0-1 1 0 0,0 1-1 0 0,0 0 1 0 0,0 0-1 0 0,-1 0 1 0 0,1 0 0 0 0,-1 1-1 0 0,1-1 1 0 0,-1 1-1 0 0,0-1 1 0 0,1 1-1 0 0,-1 0 1 0 0,0 0-1 0 0,0 0 1 0 0,0 0-1 0 0,0 1 1 0 0,0-1-1 0 0,0 1 1 0 0,0 0-1 0 0,0 0 1 0 0,0 0-1 0 0,0 0 1 0 0,-6 1 0 0 0,7 0-137 0 0,0-1 1 0 0,1 1 0 0 0,-1 0 0 0 0,0-1 0 0 0,1 1 0 0 0,-1 0 0 0 0,1 0 0 0 0,-1 0 0 0 0,1 1 0 0 0,-1-1 0 0 0,1 0 0 0 0,0 0 0 0 0,-1 1-1 0 0,1-1 1 0 0,0 1 0 0 0,0-1 0 0 0,0 1 0 0 0,0-1 0 0 0,0 1 0 0 0,-1 3 0 0 0,-12 42-192 0 0,8-26 18 0 0,3-6-530 0 0,0 0 1 0 0,1 0-1 0 0,1 1 0 0 0,1-1 0 0 0,1 22 0 0 0,0-2-4824 0 0,-1-20 2155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130 148 0 0 0,'-55'152'0'0'0,"47"-128"-3"0"0,-6 31 0 0 0,4-17 100 0 0,1-8 932 0 0,-6 44 0 0 0,7-27 196 0 0,3-21-793 0 0,2 0-1 0 0,1 0 1 0 0,1 0-1 0 0,4 45 1 0 0,-2-66-448 0 0,0 0 0 0 0,1 0 0 0 0,-1 0 0 0 0,1 0 0 0 0,0-1 0 0 0,4 9 0 0 0,4 8 18 0 0,-9-19-3 0 0,1-1-1 0 0,-1 1 0 0 0,0 0 0 0 0,1 0 0 0 0,-1-1 0 0 0,1 1 0 0 0,-1-1 0 0 0,1 0 1 0 0,0 1-1 0 0,-1-1 0 0 0,1 0 0 0 0,0 0 0 0 0,0 0 0 0 0,0 0 0 0 0,0 0 0 0 0,0-1 0 0 0,0 1 1 0 0,0 0-1 0 0,0-1 0 0 0,0 0 0 0 0,0 1 0 0 0,1-1 0 0 0,-1 0 0 0 0,4 0 0 0 0,-2 0-42 0 0,0 0 0 0 0,0-1 0 0 0,0 1 0 0 0,0-1 0 0 0,0 0-1 0 0,-1 1 1 0 0,1-2 0 0 0,0 1 0 0 0,0 0 0 0 0,-1-1-1 0 0,1 0 1 0 0,5-3 0 0 0,0-3 69 0 0,0-1 1 0 0,0 0-1 0 0,0-1 0 0 0,-1 0 1 0 0,-1 0-1 0 0,0-1 0 0 0,0 0 1 0 0,-1 0-1 0 0,0 0 0 0 0,-1-1 1 0 0,-1 0-1 0 0,7-24 0 0 0,-4-1 330 0 0,-4 24 63 0 0,0 0 0 0 0,-1-1-1 0 0,0 1 1 0 0,-1-1 0 0 0,-1 1 0 0 0,0-1-1 0 0,-3-17 1 0 0,3 31-362 0 0,0-1-1 0 0,0 1 0 0 0,0-1 0 0 0,0 1 1 0 0,0-1-1 0 0,0 0 0 0 0,0 1 1 0 0,-1-1-1 0 0,1 1 0 0 0,0-1 1 0 0,0 1-1 0 0,-1-1 0 0 0,1 1 1 0 0,0-1-1 0 0,-1 1 0 0 0,1 0 1 0 0,0-1-1 0 0,-1 1 0 0 0,1-1 1 0 0,0 1-1 0 0,-1 0 0 0 0,1-1 0 0 0,-1 1 1 0 0,1 0-1 0 0,-1 0 0 0 0,1-1 1 0 0,-1 1-1 0 0,1 0 0 0 0,-1 0 1 0 0,1 0-1 0 0,-1 0 0 0 0,1-1 1 0 0,-2 1-1 0 0,2 1-33 0 0,-1-1 0 0 0,0 0 0 0 0,0 0 0 0 0,0 1 0 0 0,0-1 0 0 0,0 1 0 0 0,1-1 0 0 0,-1 1 0 0 0,0-1 0 0 0,0 1 1 0 0,1 0-1 0 0,-1-1 0 0 0,1 1 0 0 0,-1 0 0 0 0,0-1 0 0 0,1 1 0 0 0,-1 0 0 0 0,1 0 0 0 0,-1-1 0 0 0,1 1 0 0 0,-1 1 0 0 0,-5 14-7 0 0,0 0 1 0 0,1 1-1 0 0,-6 32 1 0 0,10-44-18 0 0,-4 32-104 0 0,1-1-1 0 0,1 1 1 0 0,5 66 0 0 0,-1-98 22 0 0,-1 0 0 0 0,1 0 1 0 0,0 0-1 0 0,0-1 0 0 0,0 1 1 0 0,1 0-1 0 0,-1 0 0 0 0,1-1 0 0 0,0 1 1 0 0,1-1-1 0 0,-1 0 0 0 0,1 0 1 0 0,0 0-1 0 0,0 0 0 0 0,5 6 1 0 0,-4-8 3 0 0,-1 1 1 0 0,1-1 0 0 0,-1 1 0 0 0,1-1 0 0 0,0 0-1 0 0,0-1 1 0 0,-1 1 0 0 0,1-1 0 0 0,1 1-1 0 0,-1-1 1 0 0,0-1 0 0 0,0 1 0 0 0,0 0 0 0 0,0-1-1 0 0,1 0 1 0 0,-1 0 0 0 0,0 0 0 0 0,0-1 0 0 0,5 0-1 0 0,-3-1 2 0 0,1 1-1 0 0,-1-1 1 0 0,1-1-1 0 0,-1 1 1 0 0,0-1-1 0 0,0-1 1 0 0,0 1-1 0 0,0-1 0 0 0,7-6 1 0 0,7-7-150 0 0,20-22 1 0 0,-25 24 126 0 0,9-10 33 0 0,-2-1-1 0 0,0-1 1 0 0,-2-1 0 0 0,21-40 0 0 0,52-127 601 0 0,-67 120-304 0 0,-13 35-103 0 0,-7 18-13 0 0,0 0 0 0 0,1-23 0 0 0,-4 25-11 0 0,0 0 142 0 0,0 1 0 0 0,-2-37 0 0 0,-1 48-63 0 0,-1 1 0 0 0,0-1 0 0 0,0 1 0 0 0,0 0 0 0 0,-1 0-1 0 0,0 0 1 0 0,-1 0 0 0 0,0 0 0 0 0,0 0 0 0 0,-7-11 0 0 0,8 16-85 0 0,1-1-1 0 0,-1 1 1 0 0,0 0 0 0 0,0 0 0 0 0,0 1-1 0 0,0-1 1 0 0,0 0 0 0 0,-1 1 0 0 0,1-1-1 0 0,0 1 1 0 0,-1 0 0 0 0,-3-2 0 0 0,5 3-125 0 0,0-1 0 0 0,-1 1 1 0 0,1 0-1 0 0,-1-1 0 0 0,1 1 1 0 0,-1 0-1 0 0,1 0 0 0 0,0 0 0 0 0,-1 0 1 0 0,1 0-1 0 0,-1 0 0 0 0,1 1 1 0 0,-1-1-1 0 0,1 0 0 0 0,0 1 1 0 0,-1-1-1 0 0,1 1 0 0 0,0 0 0 0 0,-1-1 1 0 0,1 1-1 0 0,0 0 0 0 0,0 0 1 0 0,-3 1-1 0 0,-2 5-51 0 0,0 0 0 0 0,0 1-1 0 0,0-1 1 0 0,1 1 0 0 0,0 0 0 0 0,1 0 0 0 0,0 1 0 0 0,-5 12-1 0 0,-19 89 642 0 0,20-77-302 0 0,2 0 0 0 0,-3 51 0 0 0,-1 5 232 0 0,0 52-94 0 0,5-45-319 0 0,-12 72-113 0 0,16-165 21 0 0,1 0-1 0 0,-1 0 1 0 0,1 0-1 0 0,0 0 1 0 0,0 0 0 0 0,0-1-1 0 0,1 1 1 0 0,-1 0-1 0 0,1 0 1 0 0,-1 0 0 0 0,1 0-1 0 0,0-1 1 0 0,0 1-1 0 0,0 0 1 0 0,0-1 0 0 0,1 1-1 0 0,-1-1 1 0 0,1 1-1 0 0,2 2 1 0 0,-2-3 21 0 0,0-1-1 0 0,-1 0 1 0 0,1 0 0 0 0,0 0 0 0 0,0 0-1 0 0,0 0 1 0 0,0 0 0 0 0,0 0-1 0 0,1-1 1 0 0,-1 1 0 0 0,0-1 0 0 0,0 1-1 0 0,0-1 1 0 0,1 0 0 0 0,-1 0-1 0 0,0 0 1 0 0,0 0 0 0 0,0 0 0 0 0,1-1-1 0 0,-1 1 1 0 0,0-1 0 0 0,0 1-1 0 0,0-1 1 0 0,0 0 0 0 0,0 0 0 0 0,2-1-1 0 0,1 0 40 0 0,0-1 0 0 0,-1 1 0 0 0,1-1 0 0 0,-1 0-1 0 0,0-1 1 0 0,0 1 0 0 0,0-1 0 0 0,6-7 0 0 0,24-38 211 0 0,-13 16-77 0 0,12-24 409 0 0,-22 38-128 0 0,-10 16-313 0 0,0 0-1 0 0,1 0 1 0 0,-1 1-1 0 0,1-1 1 0 0,0 0-1 0 0,4-3 1 0 0,-6 13-427 0 0,0 1 1 0 0,0 0 0 0 0,-1-1-1 0 0,-3 15 1 0 0,2-13 76 0 0,1-1 0 0 0,0 1 0 0 0,0-1 1 0 0,1 15-1 0 0,0-13 60 0 0,0-9 110 0 0,0-1-1 0 0,0 1 1 0 0,0-1 0 0 0,0 0 0 0 0,1 1 0 0 0,-1-1 0 0 0,0 1 0 0 0,0-1-1 0 0,0 0 1 0 0,1 1 0 0 0,-1-1 0 0 0,0 0 0 0 0,0 1 0 0 0,1-1-1 0 0,-1 0 1 0 0,0 1 0 0 0,0-1 0 0 0,1 0 0 0 0,-1 0 0 0 0,0 1 0 0 0,1-1-1 0 0,-1 0 1 0 0,1 0 0 0 0,-1 0 0 0 0,0 1 0 0 0,1-1 0 0 0,-1 0 0 0 0,1 0-1 0 0,-1 0 1 0 0,0 0 0 0 0,1 0 0 0 0,-1 0 0 0 0,1 0 0 0 0,-1 0-1 0 0,1 0 1 0 0,-1 0 0 0 0,0 0 0 0 0,1 0 0 0 0,-1 0 0 0 0,1-1 0 0 0,0 1-117 0 0,0 0 1 0 0,0 0-1 0 0,-1 0 1 0 0,1 0-1 0 0,0-1 1 0 0,0 1-1 0 0,0 0 1 0 0,-1-1 0 0 0,1 1-1 0 0,0 0 1 0 0,0-1-1 0 0,-1 1 1 0 0,1-1-1 0 0,0 1 1 0 0,-1-1-1 0 0,1 1 1 0 0,-1-1-1 0 0,1 0 1 0 0,-1 1 0 0 0,2-2-1 0 0,5-17-7934 0 0,-7 14 7943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36 0 0 0,'0'0'9459'0'0,"-7"22"-9028"0"0,-26 73-1 0 0,26-69 97 0 0,-9 50 0 0 0,8-29-68 0 0,4-23-258 0 0,1 0-1 0 0,0 35 1 0 0,1-9-47 0 0,1 62 124 0 0,2-61-206 0 0,-1-52-89 0 0,0 0 0 0 0,0 1 0 0 0,0-1 1 0 0,1 1-1 0 0,-1-1 0 0 0,0 1 0 0 0,0 0 1 0 0,1-1-1 0 0,-1 1 0 0 0,0-1 0 0 0,1 1 1 0 0,-1-1-1 0 0,1 1 0 0 0,-1 0 0 0 0,1-1 1 0 0,-1 1-1 0 0,0 0 0 0 0,1 0 0 0 0,-1-1 1 0 0,1 1-1 0 0,-1 0 0 0 0,1 0 0 0 0,0 0 1 0 0,-1-1-1 0 0,1 1 0 0 0,-1 0 0 0 0,1 0 0 0 0,-1 0 1 0 0,1 0-1 0 0,-1 0 0 0 0,1 0 0 0 0,0 0 1 0 0,-1 0-1 0 0,1 0 0 0 0,-1 1 0 0 0,1-1 1 0 0,-1 0-1 0 0,1 0 0 0 0,-1 0 0 0 0,1 1 1 0 0,-1-1-1 0 0,1 0 0 0 0,-1 0 0 0 0,1 1 1 0 0,-1-1-1 0 0,0 0 0 0 0,1 1 0 0 0,-1-1 1 0 0,1 1-1 0 0,-1-1 0 0 0,0 0 0 0 0,1 1 0 0 0,-1-1 1 0 0,0 1-1 0 0,0-1 0 0 0,1 1 0 0 0,-1-1 1 0 0,0 1-1 0 0,0-1 0 0 0,0 1 0 0 0,0 0 1 0 0,0-1-1 0 0,1 1 0 0 0,-1-1 0 0 0,0 1 1 0 0,0 0-1 0 0,3-19 143 0 0,0-1-1 0 0,-1 0 1 0 0,-1-37 0 0 0,0-13 100 0 0,0 46 195 0 0,-2-35 0 0 0,-2 8 235 0 0,6 45-788 0 0,0 1 0 0 0,1 0 1 0 0,-1-1-1 0 0,1 1 0 0 0,0 0 0 0 0,0 1 0 0 0,4-4 1 0 0,-6 5 79 0 0,23-20-28 0 0,1 1 187 0 0,-1-2 0 0 0,-1-1-1 0 0,-1 0 1 0 0,38-54 0 0 0,-43 53 37 0 0,-13 19-63 0 0,-1-1 0 0 0,0 1 0 0 0,7-12 0 0 0,5-3 506 0 0,-15 21-451 0 0,-1 24 46 0 0,-1 13 261 0 0,0-21-439 0 0,0 1 1 0 0,2-1 0 0 0,0 1-1 0 0,0-1 1 0 0,2 0 0 0 0,8 33-1 0 0,-10-48-67 0 0,-1 0-1 0 0,1 0 1 0 0,0 0-1 0 0,-1 0 1 0 0,1-1-1 0 0,0 1 1 0 0,0 0-1 0 0,0 0 1 0 0,0 0-1 0 0,0-1 1 0 0,-1 1-1 0 0,1 0 1 0 0,1-1-1 0 0,-1 1 1 0 0,0-1-1 0 0,0 1 1 0 0,0-1-1 0 0,0 1 1 0 0,0-1-1 0 0,2 0 1 0 0,23 3-6875 0 0,-18-3 762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11178 0 0,'0'0'9778'0'0,"22"-76"-17931"0"0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17 271 0 0 0,'0'0'10965'0'0,"-4"-14"-10974"0"0,-8-44 6 0 0,12 55 3 0 0,0 0 1 0 0,0 0-1 0 0,1 0 0 0 0,-1 0 0 0 0,1 1 1 0 0,-1-1-1 0 0,1 0 0 0 0,0 0 1 0 0,0 0-1 0 0,1 1 0 0 0,-1-1 0 0 0,0 1 1 0 0,1-1-1 0 0,3-4 0 0 0,2-4 12 0 0,-1 1 107 0 0,-1 1 0 0 0,2 0 1 0 0,-1 1-1 0 0,1-1 0 0 0,0 1 0 0 0,1 0 0 0 0,11-8 1 0 0,-18 16 16 0 0,0 1 0 0 0,-1 0-1 0 0,1-1 1 0 0,-1 1 0 0 0,1 0 0 0 0,-1 0 0 0 0,1 0 0 0 0,-1 0 0 0 0,1-1 0 0 0,-1 1 0 0 0,1 0 0 0 0,-1 0 0 0 0,0 0 0 0 0,0 0 0 0 0,0 0 0 0 0,1 0 0 0 0,-1 0 0 0 0,0 0 0 0 0,0 1 0 0 0,4 28 505 0 0,-4-29-606 0 0,3 20 58 0 0,1 0 1 0 0,11 36-1 0 0,-14-55-95 0 0,0 1-1 0 0,0-1 1 0 0,1 0 0 0 0,-1 0 0 0 0,1 0-1 0 0,-1 0 1 0 0,1 0 0 0 0,0 0 0 0 0,0 0-1 0 0,0 0 1 0 0,0-1 0 0 0,0 1 0 0 0,0-1-1 0 0,3 2 1 0 0,-3-2 24 0 0,-1 0 0 0 0,1 0 0 0 0,-1-1 0 0 0,1 1 0 0 0,-1-1 0 0 0,1 1 1 0 0,0-1-1 0 0,-1 1 0 0 0,1-1 0 0 0,0 0 0 0 0,-1 0 0 0 0,1 0 0 0 0,-1 0 0 0 0,1 0 0 0 0,0 0 0 0 0,-1-1 0 0 0,1 1 0 0 0,0 0 0 0 0,-1-1 0 0 0,1 1 0 0 0,-1-1 0 0 0,1 0 0 0 0,-1 1 0 0 0,2-2 0 0 0,5-6 122 0 0,-1 0-1 0 0,-1 0 1 0 0,0 0-1 0 0,0 0 1 0 0,0-1-1 0 0,-1 0 1 0 0,0-1-1 0 0,-1 1 1 0 0,4-13-1 0 0,7-13 215 0 0,-7 19-198 0 0,-2 3 49 0 0,0 0 0 0 0,10-12 0 0 0,-8 10-53 0 0,-7 13-135 0 0,0 0 0 0 0,0 0 0 0 0,0 0 0 0 0,0 0 0 0 0,1 0 0 0 0,-1 0 0 0 0,1 1 0 0 0,2-3 0 0 0,-4 3-20 0 0,0 0 0 0 0,1 1 1 0 0,-1 0-1 0 0,1-1 0 0 0,-1 1 0 0 0,1-1 0 0 0,-1 1 1 0 0,1-1-1 0 0,-1 1 0 0 0,1 0 0 0 0,0-1 0 0 0,-1 1 1 0 0,1 0-1 0 0,-1 0 0 0 0,1 0 0 0 0,0-1 0 0 0,-1 1 1 0 0,1 0-1 0 0,0 0 0 0 0,-1 0 0 0 0,1 0 0 0 0,0 0 1 0 0,-1 0-1 0 0,1 0 0 0 0,0 0 0 0 0,-1 0 0 0 0,1 0 1 0 0,0 1-1 0 0,-1-1 0 0 0,1 0 0 0 0,0 0 0 0 0,-1 1 1 0 0,1-1-1 0 0,-1 0 0 0 0,2 1 0 0 0,-1 2 16 0 0,1-1-1 0 0,-1 0 1 0 0,0 1 0 0 0,0-1-1 0 0,1 1 1 0 0,-2-1 0 0 0,2 5-1 0 0,-2-7-15 0 0,3 12 132 0 0,-1-1 1 0 0,0 1-1 0 0,-1 0 0 0 0,0 19 0 0 0,-1-18-71 0 0,1 1 1 0 0,0-1-1 0 0,4 20 0 0 0,-3-27-60 0 0,-2-4-1 0 0,0 0 0 0 0,1 0 0 0 0,-1 0-1 0 0,1 0 1 0 0,0 0 0 0 0,0 0 0 0 0,-1-1 0 0 0,1 1-1 0 0,0 0 1 0 0,1 0 0 0 0,-1-1 0 0 0,0 1-1 0 0,0 0 1 0 0,1-1 0 0 0,-1 1 0 0 0,1-1 0 0 0,2 2-1 0 0,-3-2 0 0 0,1 1 0 0 0,-1-1-1 0 0,1 1 1 0 0,-1-1-1 0 0,1 0 1 0 0,0 0-1 0 0,-1 0 1 0 0,1 0-1 0 0,0 0 1 0 0,0 0-1 0 0,0 0 1 0 0,0 0-1 0 0,0-1 1 0 0,0 1-1 0 0,0-1 1 0 0,0 1-1 0 0,0-1 1 0 0,0 0-1 0 0,0 0 1 0 0,0 0-1 0 0,0 0 1 0 0,0 0-1 0 0,0 0 1 0 0,0-1-1 0 0,0 1 1 0 0,2-1-1 0 0,9-7 30 0 0,0 0 0 0 0,-1-1 1 0 0,0 0-1 0 0,-1 0 0 0 0,0-1 0 0 0,0-1 0 0 0,-1 0 1 0 0,16-24-1 0 0,-18 26 215 0 0,-4 9 105 0 0,-4 20 157 0 0,-1-8-629 0 0,1 4-6 0 0,0-5 176 0 0,0 0 0 0 0,0 0 1 0 0,4 22-1 0 0,-4-31-126 0 0,1 0 0 0 0,-1 0-1 0 0,1 0 1 0 0,0 0 0 0 0,-1 0 0 0 0,1 0 0 0 0,0-1 0 0 0,0 1-1 0 0,0 0 1 0 0,0 0 0 0 0,1 0 0 0 0,-1-1 0 0 0,0 1-1 0 0,1-1 1 0 0,-1 1 0 0 0,1-1 0 0 0,-1 0 0 0 0,1 1 0 0 0,0-1-1 0 0,0 0 1 0 0,-1 0 0 0 0,1 0 0 0 0,0 0 0 0 0,0-1 0 0 0,0 1-1 0 0,4 0 1 0 0,-4 0-679 0 0,-1-1-1 0 0,1 0 1 0 0,-1 0 0 0 0,1 0-1 0 0,-1-1 1 0 0,1 1-1 0 0,-1 0 1 0 0,1-1 0 0 0,-1 1-1 0 0,1 0 1 0 0,-1-1-1 0 0,1 0 1 0 0,1 0 0 0 0,0-1-785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91 2945 0 0,'0'0'16771'0'0,"-33"-90"-23564"0"0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2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11186 0 0,'0'0'1327'0'0,"23"-26"-723"0"0,68-79 74 0 0,-78 90 44 0 0,0 0 1 0 0,17-29 0 0 0,-10 13 1222 0 0,-19 31-1915 0 0,-1 0 1 0 0,0 0-1 0 0,0 0 0 0 0,0-1 1 0 0,0 1-1 0 0,0 0 0 0 0,0 0 1 0 0,0 0-1 0 0,1 0 0 0 0,-1 0 1 0 0,0 0-1 0 0,0-1 0 0 0,0 1 1 0 0,0 0-1 0 0,0 0 1 0 0,1 0-1 0 0,-1 0 0 0 0,0 0 1 0 0,0 0-1 0 0,0 0 0 0 0,0 0 1 0 0,1 0-1 0 0,-1 0 0 0 0,0 0 1 0 0,0 0-1 0 0,0 0 1 0 0,1 0-1 0 0,-1 0 0 0 0,0 0 1 0 0,0 0-1 0 0,0 0 0 0 0,0 0 1 0 0,1 0-1 0 0,-1 0 0 0 0,0 0 1 0 0,0 0-1 0 0,0 1 0 0 0,0-1 1 0 0,0 0-1 0 0,1 0 1 0 0,-1 0-1 0 0,0 0 0 0 0,0 0 1 0 0,0 0-1 0 0,0 0 0 0 0,0 1 1 0 0,0-1-1 0 0,1 0 0 0 0,-1 0 1 0 0,0 0-1 0 0,0 0 0 0 0,0 1 1 0 0,0-1-1 0 0,0 0 1 0 0,0 0-1 0 0,0 0 0 0 0,0 0 1 0 0,0 1-1 0 0,0-1 0 0 0,0 0 1 0 0,0 0-1 0 0,0 0 0 0 0,0 0 1 0 0,0 1-1 0 0,0-1 0 0 0,0 0 1 0 0,3 25 516 0 0,-4 29-364 0 0,-8 4 0 0 0,6-46-179 0 0,1-1 1 0 0,0 1 0 0 0,1 0-1 0 0,0 0 1 0 0,1 1-1 0 0,1 15 1 0 0,0-26-5 0 0,-1 0 0 0 0,1 1 0 0 0,0-1 0 0 0,0 0-1 0 0,0 0 1 0 0,1 1 0 0 0,-1-1 0 0 0,0 0 0 0 0,1 0 0 0 0,-1-1-1 0 0,1 1 1 0 0,0 0 0 0 0,-1 0 0 0 0,1-1 0 0 0,0 1 0 0 0,0-1 0 0 0,0 0-1 0 0,0 1 1 0 0,0-1 0 0 0,1 0 0 0 0,-1 0 0 0 0,0 0 0 0 0,0-1-1 0 0,1 1 1 0 0,-1 0 0 0 0,1-1 0 0 0,2 1 0 0 0,1-1 7 0 0,-1 1 1 0 0,1-1-1 0 0,0 0 1 0 0,-1 0-1 0 0,1 0 0 0 0,-1-1 1 0 0,1 0-1 0 0,0 0 1 0 0,-1 0-1 0 0,10-4 0 0 0,4-5 33 0 0,-1 0 0 0 0,0-2-1 0 0,0 0 1 0 0,-2 0 0 0 0,1-2-1 0 0,14-15 1 0 0,-10 7 39 0 0,-2-1 0 0 0,0 0 0 0 0,26-44 0 0 0,-42 62 95 0 0,0-1 1 0 0,0 0-1 0 0,0 0 0 0 0,-1 0 1 0 0,0 0-1 0 0,0 0 0 0 0,0 0 1 0 0,-1 0-1 0 0,0-1 0 0 0,0-9 1 0 0,-1 16-142 0 0,0 0 0 0 0,0-1 0 0 0,-1 1 1 0 0,1 0-1 0 0,0-1 0 0 0,0 1 0 0 0,0 0 1 0 0,-1-1-1 0 0,1 1 0 0 0,0 0 1 0 0,-1 0-1 0 0,1-1 0 0 0,0 1 0 0 0,-1 0 1 0 0,1 0-1 0 0,0 0 0 0 0,-1 0 0 0 0,1-1 1 0 0,0 1-1 0 0,-1 0 0 0 0,1 0 0 0 0,0 0 1 0 0,-1 0-1 0 0,1 0 0 0 0,0 0 0 0 0,-1 0 1 0 0,1 0-1 0 0,-1 0 0 0 0,1 0 0 0 0,0 0 1 0 0,-1 0-1 0 0,1 0 0 0 0,0 0 0 0 0,-1 0 1 0 0,1 0-1 0 0,-1 1 0 0 0,1-1 0 0 0,0 0 1 0 0,-1 0-1 0 0,1 0 0 0 0,0 1 0 0 0,-1-1 1 0 0,1 0-1 0 0,0 0 0 0 0,0 1 0 0 0,-1-1 1 0 0,1 0-1 0 0,-3 12-20 0 0,0-1-1 0 0,1 1 1 0 0,0 0-1 0 0,1 0 1 0 0,0-1-1 0 0,1 1 1 0 0,2 23-1 0 0,-1-32-30 0 0,-1 0 0 0 0,1 0-1 0 0,0 0 1 0 0,0 0 0 0 0,0 0 0 0 0,1 0 0 0 0,-1-1-1 0 0,1 1 1 0 0,-1 0 0 0 0,1-1 0 0 0,0 1 0 0 0,0-1-1 0 0,0 0 1 0 0,0 1 0 0 0,1-1 0 0 0,-1 0 0 0 0,0 0-1 0 0,1-1 1 0 0,0 1 0 0 0,-1 0 0 0 0,1-1 0 0 0,0 0-1 0 0,0 1 1 0 0,0-1 0 0 0,0 0 0 0 0,0-1 0 0 0,0 1-1 0 0,0 0 1 0 0,0-1 0 0 0,0 0 0 0 0,4 0 0 0 0,10 1-498 0 0,0-2 1 0 0,0 0 0 0 0,-1-2 0 0 0,26-5 0 0 0,-24 4-572 0 0,17-1-2250 0 0,-16 2-616 0 0,0 0-4072 0 0,-8 0 2413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237 105 0 0 0,'0'0'3709'0'0,"0"-13"-2618"0"0,0-38-107 0 0,0 49-869 0 0,0 1 1 0 0,0 0-1 0 0,0-1 0 0 0,-1 1 0 0 0,1 0 1 0 0,0-1-1 0 0,0 1 0 0 0,-1 0 1 0 0,1-1-1 0 0,-1 1 0 0 0,1 0 1 0 0,-1 0-1 0 0,1-1 0 0 0,-1 1 0 0 0,0 0 1 0 0,0 0-1 0 0,0 0 0 0 0,1 0 1 0 0,-1 0-1 0 0,0 0 0 0 0,0 0 1 0 0,-2-1-1 0 0,-2-2 1448 0 0,4 3-1439 0 0,1 0-1 0 0,-1 1 0 0 0,0-1 0 0 0,0 0 0 0 0,0 1 0 0 0,0-1 0 0 0,0 1 0 0 0,0-1 0 0 0,0 1 0 0 0,-1-1 0 0 0,1 1 0 0 0,0 0 0 0 0,0 0 0 0 0,0 0 0 0 0,0-1 0 0 0,0 1 1 0 0,-1 0-1 0 0,1 0 0 0 0,0 0 0 0 0,0 1 0 0 0,0-1 0 0 0,0 0 0 0 0,0 0 0 0 0,-1 1 0 0 0,1-1 0 0 0,0 0 0 0 0,0 1 0 0 0,0-1 0 0 0,0 1 0 0 0,0 0 0 0 0,-1 0 0 0 0,-2 2-130 0 0,0-1-1 0 0,0 1 1 0 0,0 0-1 0 0,1 0 0 0 0,-1 0 1 0 0,-3 5-1 0 0,-15 19 4 0 0,0-1 69 0 0,-33 55 1 0 0,46-64-15 0 0,1 0 1 0 0,0 0-1 0 0,-6 23 0 0 0,7-24-43 0 0,6-13-21 0 0,0 0 0 0 0,-1 0 0 0 0,1 0 0 0 0,1-1-1 0 0,-1 1 1 0 0,0 1 0 0 0,1-1 0 0 0,-1 5 0 0 0,1-5-7 0 0,1-1 0 0 0,-1 1 0 0 0,1-1 0 0 0,-1 1 1 0 0,1-1-1 0 0,0 0 0 0 0,0 1 0 0 0,0-1 0 0 0,0 0 0 0 0,0 0 1 0 0,0 0-1 0 0,1 1 0 0 0,-1-1 0 0 0,1-1 0 0 0,0 1 1 0 0,-1 0-1 0 0,1 0 0 0 0,0-1 0 0 0,0 1 0 0 0,0-1 0 0 0,0 1 1 0 0,0-1-1 0 0,1 0 0 0 0,-1 0 0 0 0,0 0 0 0 0,1 0 1 0 0,-1 0-1 0 0,0 0 0 0 0,4 0 0 0 0,2 1 33 0 0,0-1-1 0 0,1 1 1 0 0,-1-2 0 0 0,1 1-1 0 0,-1-1 1 0 0,1 0 0 0 0,15-3-1 0 0,-20 2 37 0 0,1 0 0 0 0,-1-1 1 0 0,0 0-1 0 0,1 0 0 0 0,-1 0 0 0 0,0 0 0 0 0,-1-1 0 0 0,7-4 0 0 0,19-12 364 0 0,-29 19-388 0 0,0 0 0 0 0,1 0 0 0 0,-1 0-1 0 0,0-1 1 0 0,1 1 0 0 0,-1 0 0 0 0,0 0 0 0 0,1 0 0 0 0,-1 0-1 0 0,0 0 1 0 0,1 0 0 0 0,-1 0 0 0 0,1 0 0 0 0,-1 0 0 0 0,0 0-1 0 0,1 0 1 0 0,-1 0 0 0 0,0 0 0 0 0,1 0 0 0 0,-1 0 0 0 0,1 0-1 0 0,-1 0 1 0 0,0 0 0 0 0,1 0 0 0 0,-1 1 0 0 0,1-1 0 0 0,2 11 365 0 0,-2-7-343 0 0,1 4 100 0 0,0 2-95 0 0,1 1 0 0 0,-1-1 0 0 0,2 0 0 0 0,6 13-1 0 0,-9-21-56 0 0,0 1 0 0 0,0-1-1 0 0,1 0 1 0 0,-1 0-1 0 0,1 0 1 0 0,-1 0-1 0 0,1 0 1 0 0,0-1 0 0 0,0 1-1 0 0,0 0 1 0 0,0-1-1 0 0,0 1 1 0 0,0-1 0 0 0,0 0-1 0 0,1 0 1 0 0,-1 0-1 0 0,0 0 1 0 0,1 0 0 0 0,-1 0-1 0 0,1-1 1 0 0,-1 1-1 0 0,1-1 1 0 0,-1 1-1 0 0,4-1 1 0 0,-3 0 13 0 0,0 0-1 0 0,1 0 1 0 0,-1 0 0 0 0,1 0-1 0 0,-1 0 1 0 0,0-1 0 0 0,1 0-1 0 0,-1 0 1 0 0,0 0 0 0 0,1 0-1 0 0,-1 0 1 0 0,0 0 0 0 0,0-1-1 0 0,0 0 1 0 0,0 1 0 0 0,0-1-1 0 0,-1 0 1 0 0,1-1 0 0 0,2-2-1 0 0,-2 3 11 0 0,11-12 56 0 0,0-1 0 0 0,13-19 0 0 0,-23 29-31 0 0,-1 0 0 0 0,0 0 0 0 0,0 0 0 0 0,0-1-1 0 0,-1 1 1 0 0,0-1 0 0 0,0 1 0 0 0,0-1-1 0 0,-1 0 1 0 0,0 0 0 0 0,0 0 0 0 0,0-6 0 0 0,-1 2 89 0 0,0 0 72 0 0,0 1 0 0 0,0-1 0 0 0,-1 1 1 0 0,0-1-1 0 0,-3-9 0 0 0,4 17-171 0 0,-1 1 1 0 0,1-1-1 0 0,-1 0 1 0 0,0 1-1 0 0,1-1 1 0 0,-1 1-1 0 0,0 0 0 0 0,0-1 1 0 0,0 1-1 0 0,0 0 1 0 0,0-1-1 0 0,0 1 1 0 0,0 0-1 0 0,0 0 1 0 0,-1 0-1 0 0,1 0 1 0 0,0 0-1 0 0,-1 0 1 0 0,1 0-1 0 0,0 0 0 0 0,-1 1 1 0 0,1-1-1 0 0,-1 0 1 0 0,0 1-1 0 0,1 0 1 0 0,-1-1-1 0 0,1 1 1 0 0,-1 0-1 0 0,0 0 1 0 0,1 0-1 0 0,-1 0 1 0 0,0 0-1 0 0,1 0 0 0 0,-1 0 1 0 0,0 0-1 0 0,-2 1 1 0 0,1 1-47 0 0,-1 0 0 0 0,1 0 0 0 0,0 0 0 0 0,-1 0 0 0 0,1 1 1 0 0,0-1-1 0 0,0 1 0 0 0,1-1 0 0 0,-1 1 0 0 0,0 0 0 0 0,1 0 0 0 0,0 1 0 0 0,0-1 0 0 0,0 0 1 0 0,-2 5-1 0 0,-5 6 15 0 0,4-7-24 0 0,0 1 0 0 0,1 0 1 0 0,0 0-1 0 0,1 0 1 0 0,0 1-1 0 0,0-1 0 0 0,0 1 1 0 0,1 0-1 0 0,1 0 0 0 0,-1 0 1 0 0,2 0-1 0 0,-1 12 0 0 0,1-20 11 0 0,0 0-1 0 0,0 0 0 0 0,0 1 1 0 0,1-1-1 0 0,-1 0 0 0 0,0 0 0 0 0,1 0 1 0 0,-1 1-1 0 0,1-1 0 0 0,-1 0 1 0 0,1 0-1 0 0,-1 0 0 0 0,1 0 1 0 0,0 0-1 0 0,-1 0 0 0 0,1 0 1 0 0,0 0-1 0 0,0 0 0 0 0,0 0 0 0 0,0 0 1 0 0,0-1-1 0 0,0 1 0 0 0,0 0 1 0 0,0-1-1 0 0,0 1 0 0 0,0-1 1 0 0,0 1-1 0 0,0-1 0 0 0,1 1 0 0 0,-1-1 1 0 0,0 0-1 0 0,0 1 0 0 0,1-1 1 0 0,0 0-1 0 0,1 0-15 0 0,0 0 0 0 0,1 0-1 0 0,-1 0 1 0 0,0 0 0 0 0,0 0 0 0 0,0-1 0 0 0,0 1-1 0 0,0-1 1 0 0,0 0 0 0 0,0 0 0 0 0,0 0 0 0 0,4-3 0 0 0,106-76 139 0 0,-4 1 42 0 0,-103 76-115 0 0,-1 0-1 0 0,0 0 0 0 0,1 0 1 0 0,0 1-1 0 0,-1-1 1 0 0,1 1-1 0 0,0 1 0 0 0,0-1 1 0 0,1 1-1 0 0,-1 0 0 0 0,0 0 1 0 0,0 1-1 0 0,0 0 1 0 0,1 0-1 0 0,-1 0 0 0 0,0 1 1 0 0,0 0-1 0 0,0 0 0 0 0,0 1 1 0 0,0 0-1 0 0,0 0 1 0 0,0 0-1 0 0,0 0 0 0 0,-1 1 1 0 0,1 0-1 0 0,-1 0 0 0 0,0 1 1 0 0,0 0-1 0 0,0 0 1 0 0,0 0-1 0 0,-1 0 0 0 0,1 1 1 0 0,-1-1-1 0 0,0 1 0 0 0,5 8 1 0 0,-3-3-4 0 0,0 0 1 0 0,-1 0 0 0 0,0 1-1 0 0,0 0 1 0 0,-1 0-1 0 0,-1 0 1 0 0,3 14 0 0 0,-5-20-18 0 0,0 1 0 0 0,-1-1 1 0 0,0 1-1 0 0,0-1 0 0 0,0 1 1 0 0,-1-1-1 0 0,1 1 0 0 0,-1-1 1 0 0,-1 0-1 0 0,1 1 0 0 0,-1-1 1 0 0,0 0-1 0 0,0 0 0 0 0,-1 0 1 0 0,1 0-1 0 0,-1 0 0 0 0,-5 6 1 0 0,0-2-110 0 0,-1 0 1 0 0,1-1-1 0 0,-1 0 1 0 0,-1-1-1 0 0,-14 10 1 0 0,16-13-722 0 0,1 0-1 0 0,0 0 1 0 0,-1-1-1 0 0,-14 5 1 0 0,5-7-5083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7 0 0 0,'0'0'16656'0'0,"-26"-2"-15926"0"0,-85-3-104 0 0,108 5-580 0 0,-1 0 1 0 0,1 0-1 0 0,-1 1 0 0 0,1-1 1 0 0,-1 1-1 0 0,1 0 0 0 0,0 0 1 0 0,-1 0-1 0 0,1 0 0 0 0,-5 3 1 0 0,6-3 7 0 0,1 1 0 0 0,-1-1 0 0 0,0 1 0 0 0,1-1 0 0 0,-1 1 0 0 0,1 0 0 0 0,0-1 0 0 0,0 1 0 0 0,-2 3 0 0 0,-6 8 172 0 0,3-4-158 0 0,1 1 1 0 0,0 0-1 0 0,0 0 0 0 0,1 0 1 0 0,1 0-1 0 0,-1 1 0 0 0,2-1 1 0 0,-3 12-1 0 0,2-6-25 0 0,-2 14 16 0 0,1 0 0 0 0,1 0 0 0 0,3 41 0 0 0,0-59-59 0 0,0-2-4 0 0,1 0 1 0 0,0 0-1 0 0,0 0 1 0 0,1-1-1 0 0,1 1 1 0 0,0 0-1 0 0,0-1 1 0 0,7 13-1 0 0,-9-18-13 0 0,1-1 0 0 0,0 1 0 0 0,0-1 1 0 0,0 0-1 0 0,0 1 0 0 0,1-1 0 0 0,-1 0 0 0 0,1-1 0 0 0,0 1 0 0 0,0 0 1 0 0,0-1-1 0 0,0 1 0 0 0,0-1 0 0 0,1 0 0 0 0,-1 0 0 0 0,0-1 1 0 0,1 1-1 0 0,0-1 0 0 0,-1 1 0 0 0,1-1 0 0 0,0 0 0 0 0,0 0 0 0 0,6 0 1 0 0,-7-1 18 0 0,-1-1 1 0 0,1 1-1 0 0,0-1 1 0 0,-1 1-1 0 0,1-1 1 0 0,0 0 0 0 0,-1 0-1 0 0,1 0 1 0 0,-1-1-1 0 0,0 1 1 0 0,1-1-1 0 0,-1 1 1 0 0,0-1 0 0 0,4-3-1 0 0,26-32 72 0 0,-22 24-82 0 0,-6 7 6 0 0,0 0 1 0 0,-1 0-1 0 0,0 0 1 0 0,0 0 0 0 0,0-1-1 0 0,2-8 1 0 0,4-10 7 0 0,-5 15 59 0 0,-1 0 0 0 0,0 0 1 0 0,0-1-1 0 0,-1 1 0 0 0,-1-1 1 0 0,2-20-1 0 0,4 38 124 0 0,1 10-166 0 0,12 68 828 0 0,-16-67-662 0 0,-1-8-188 0 0,-1 1 0 0 0,-1-1-1 0 0,1 16 1 0 0,3-15-1379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16604 0 0,'0'0'2284'0'0,"0"27"-2173"0"0,-4 86-86 0 0,2-78-114 0 0,-11 48-1 0 0,3-15-127 0 0,-10 101-623 0 0,18-119 547 0 0,2-30-2591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4137 0 0,'0'0'13495'0'0,"24"1"-13357"0"0,80 5-14 0 0,-85-6-94 0 0,-1 0-1 0 0,0-1 0 0 0,0-1 0 0 0,0-1 0 0 0,27-7 1 0 0,1 0-40 0 0,12-2-575 0 0,54-8-85 0 0,-74 16-3177 0 0,2 3-3511 0 0,-29 1 1758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6673 0 0,'0'0'2400'0'0,"12"21"-2350"0"0,36 64-67 0 0,-46-83 14 0 0,-1 1 0 0 0,1-1 1 0 0,-1 0-1 0 0,1 0 0 0 0,0 0 0 0 0,0 0 0 0 0,0 0 1 0 0,0 0-1 0 0,4 2 0 0 0,-6-4 2 0 0,1 0 0 0 0,0 1 0 0 0,0-1-1 0 0,0 0 1 0 0,0 0 0 0 0,0 1 0 0 0,0-1 0 0 0,-1 0 0 0 0,1 0 0 0 0,0 0 0 0 0,0 0-1 0 0,0 0 1 0 0,0-1 0 0 0,1 1 0 0 0,5-1 5 0 0,-5 1 39 0 0,1 0 0 0 0,-1-1 0 0 0,1 0 0 0 0,-1 1 0 0 0,1-1 0 0 0,-1 0 0 0 0,0 0 0 0 0,0-1 0 0 0,1 1 0 0 0,-1 0 0 0 0,0-1 0 0 0,0 1 0 0 0,0-1 0 0 0,0 1 0 0 0,0-1 0 0 0,-1 0 0 0 0,1 0 0 0 0,0 0 1 0 0,-1 0-1 0 0,0 0 0 0 0,1-1 0 0 0,-1 1 0 0 0,1-3 0 0 0,1-1 195 0 0,0 0 1 0 0,-1-1-1 0 0,0 1 1 0 0,0-1-1 0 0,0 1 1 0 0,-1-1-1 0 0,0 0 0 0 0,0-8 1 0 0,-1 2 212 0 0,0 8-268 0 0,1 0 0 0 0,-1-1 1 0 0,0 1-1 0 0,-1-1 0 0 0,1 1 0 0 0,-1 0 1 0 0,0 0-1 0 0,0-1 0 0 0,-1 1 0 0 0,1 0 1 0 0,-1 0-1 0 0,-1 0 0 0 0,-3-6 1 0 0,5 9-100 0 0,-37-45 2145 0 0,36 45-2036 0 0,-1-1 1 0 0,1 1-1 0 0,-1 0 0 0 0,1-1 1 0 0,-1 1-1 0 0,0 0 0 0 0,0 0 1 0 0,0 1-1 0 0,0-1 0 0 0,0 1 0 0 0,0-1 1 0 0,0 1-1 0 0,-1 0 0 0 0,-5-1 1 0 0,8 2 146 0 0,1 10-334 0 0,0 7-15 0 0,-1-9 3 0 0,1 0 1 0 0,0 1 0 0 0,0-1-1 0 0,1 1 1 0 0,0-1-1 0 0,1 1 1 0 0,0-1-1 0 0,0 0 1 0 0,1 0 0 0 0,5 12-1 0 0,1-4-5 0 0,22 30 1 0 0,-27-41 19 0 0,1-1 0 0 0,-1 1 0 0 0,1-1 0 0 0,0 0 1 0 0,0-1-1 0 0,0 1 0 0 0,0-1 0 0 0,0 0 0 0 0,1 0 0 0 0,0-1 0 0 0,-1 1 1 0 0,1-1-1 0 0,0-1 0 0 0,0 1 0 0 0,0-1 0 0 0,0 0 0 0 0,0 0 0 0 0,1-1 1 0 0,-1 0-1 0 0,0 0 0 0 0,12-2 0 0 0,-5 1 20 0 0,0-2 0 0 0,0 0 0 0 0,0-1 0 0 0,0 0 0 0 0,-1-1 1 0 0,1 0-1 0 0,-1-1 0 0 0,0 0 0 0 0,12-10 0 0 0,1-4 192 0 0,-1-1 0 0 0,-1-1-1 0 0,0-1 1 0 0,34-48 0 0 0,-57 70-195 0 0,1 0-1 0 0,-1 1 1 0 0,1-1 0 0 0,-1 0-1 0 0,1 0 1 0 0,0 1 0 0 0,-1-1-1 0 0,1 0 1 0 0,0 1 0 0 0,0-1-1 0 0,-1 1 1 0 0,1-1 0 0 0,0 1-1 0 0,0-1 1 0 0,0 1-1 0 0,0 0 1 0 0,1-1 0 0 0,-2 1-9 0 0,1 1 1 0 0,0-1 0 0 0,-1 0 0 0 0,1 1-1 0 0,-1-1 1 0 0,1 1 0 0 0,-1-1 0 0 0,1 1-1 0 0,-1-1 1 0 0,1 1 0 0 0,-1-1 0 0 0,0 1-1 0 0,1-1 1 0 0,-1 1 0 0 0,0 0 0 0 0,1-1-1 0 0,-1 1 1 0 0,0-1 0 0 0,0 1 0 0 0,0 0-1 0 0,1-1 1 0 0,-1 1 0 0 0,0 0-1 0 0,0-1 1 0 0,0 2 0 0 0,1 6 19 0 0,1 1-1 0 0,0-1 1 0 0,1 0-1 0 0,-1-1 1 0 0,2 1-1 0 0,-1 0 1 0 0,1-1-1 0 0,0 0 1 0 0,1 0 0 0 0,-1 0-1 0 0,8 8 1 0 0,-10-14-39 0 0,-1 1 0 0 0,1-1 0 0 0,0 0 1 0 0,-1 0-1 0 0,1 0 0 0 0,0 0 1 0 0,0 0-1 0 0,0 0 0 0 0,0 0 0 0 0,0-1 1 0 0,0 1-1 0 0,0-1 0 0 0,0 0 0 0 0,0 1 1 0 0,0-1-1 0 0,0 0 0 0 0,1 0 0 0 0,-1 0 1 0 0,0 0-1 0 0,4-2 0 0 0,-1 1 11 0 0,1 0 0 0 0,0-1-1 0 0,0 0 1 0 0,-1 0 0 0 0,10-5 0 0 0,7-8 23 0 0,0 0 0 0 0,24-23 0 0 0,-13 11 56 0 0,-33 27-84 0 0,1-1-1 0 0,-1 1 1 0 0,1 0 0 0 0,-1-1 0 0 0,1 1 0 0 0,-1 0 0 0 0,1-1-1 0 0,-1 1 1 0 0,1 0 0 0 0,-1 0 0 0 0,1 0 0 0 0,-1-1 0 0 0,1 1-1 0 0,-1 0 1 0 0,1 0 0 0 0,-1 0 0 0 0,1 0 0 0 0,-1 0-1 0 0,1 0 1 0 0,0 0 0 0 0,-1 0 0 0 0,1 0 0 0 0,-1 0 0 0 0,1 0-1 0 0,-1 1 1 0 0,1-1 0 0 0,-1 0 0 0 0,1 0 0 0 0,0 1 0 0 0,0 0 6 0 0,1 0 0 0 0,-1 0 1 0 0,0 0-1 0 0,0 0 1 0 0,-1 1-1 0 0,1-1 0 0 0,0 0 1 0 0,0 1-1 0 0,0-1 1 0 0,-1 1-1 0 0,1 1 1 0 0,3 9 45 0 0,-1 0 0 0 0,2 17 1 0 0,-3-16-55 0 0,1 0 0 0 0,-3-10-11 0 0,0 0 1 0 0,1 0-1 0 0,-1 0 0 0 0,1 0 0 0 0,0 0 1 0 0,0 0-1 0 0,0 0 0 0 0,0 0 0 0 0,1 0 1 0 0,-1 0-1 0 0,1 0 0 0 0,0-1 0 0 0,0 1 1 0 0,0-1-1 0 0,3 4 0 0 0,-2-3-64 0 0,0 0-1 0 0,1 0 0 0 0,-1-1 1 0 0,0 1-1 0 0,1-1 0 0 0,0 0 1 0 0,-1 0-1 0 0,1-1 1 0 0,0 1-1 0 0,0-1 0 0 0,0 0 1 0 0,0 0-1 0 0,0 0 1 0 0,0 0-1 0 0,1-1 0 0 0,-1 1 1 0 0,0-1-1 0 0,0 0 0 0 0,6-1 1 0 0,17-8-3374 0 0,-1-9-4020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15571 0 0,'0'0'3201'0'0,"-10"27"-3144"0"0,-31 86 42 0 0,23-60 11 0 0,-9 31 268 0 0,0 35 155 0 0,24-102-478 0 0,2 1 1 0 0,0-1-1 0 0,1 1 0 0 0,4 34 1 0 0,-4-47-55 0 0,1-1 0 0 0,0 1 0 0 0,1-1 0 0 0,-1 0 0 0 0,1 0 0 0 0,0 1 1 0 0,0-1-1 0 0,0 0 0 0 0,0 0 0 0 0,1-1 0 0 0,-1 1 0 0 0,1-1 0 0 0,0 1 1 0 0,0-1-1 0 0,0 0 0 0 0,1 0 0 0 0,-1 0 0 0 0,1 0 0 0 0,0-1 0 0 0,0 1 1 0 0,0-1-1 0 0,0 0 0 0 0,0 0 0 0 0,0-1 0 0 0,0 1 0 0 0,1-1 0 0 0,-1 0 0 0 0,7 1 1 0 0,-1-1 13 0 0,0 0 1 0 0,0 0 0 0 0,0-1 0 0 0,0-1 0 0 0,0 0 0 0 0,0 0-1 0 0,0-1 1 0 0,-1 0 0 0 0,1-1 0 0 0,0 0 0 0 0,15-7-1 0 0,-5 1-20 0 0,-1-1-1 0 0,0-1 0 0 0,-1-1 1 0 0,0-1-1 0 0,-1 0 1 0 0,-1-1-1 0 0,0-1 0 0 0,16-20 1 0 0,-26 28 31 0 0,-1-2 0 0 0,0 1 1 0 0,5-13-1 0 0,0-1 38 0 0,-8 19-10 0 0,0-1 0 0 0,0 0 0 0 0,-1 0-1 0 0,0 0 1 0 0,1 0 0 0 0,-1 0 0 0 0,-1 0 0 0 0,1 0 0 0 0,-1-1 0 0 0,1 1-1 0 0,-1 0 1 0 0,-1-8 0 0 0,0 11-16 0 0,0 0-1 0 0,0 0 1 0 0,1 0-1 0 0,-1 0 1 0 0,0 0-1 0 0,0 0 0 0 0,0 0 1 0 0,0 1-1 0 0,0-1 1 0 0,0 0-1 0 0,-1 0 1 0 0,1 1-1 0 0,0-1 1 0 0,0 1-1 0 0,0-1 1 0 0,-1 1-1 0 0,1-1 1 0 0,0 1-1 0 0,-1 0 0 0 0,1 0 1 0 0,0-1-1 0 0,0 1 1 0 0,-3 0-1 0 0,0 0 20 0 0,0 0 0 0 0,0-1 0 0 0,0 2 0 0 0,0-1-1 0 0,0 0 1 0 0,0 1 0 0 0,-5 1 0 0 0,5 0-24 0 0,0 0 0 0 0,-1 0 1 0 0,1 0-1 0 0,0 1 0 0 0,1 0 1 0 0,-1 0-1 0 0,0 0 0 0 0,1 0 1 0 0,0 1-1 0 0,0-1 0 0 0,0 1 1 0 0,0 0-1 0 0,0 0 0 0 0,1 0 1 0 0,-1 0-1 0 0,1 0 0 0 0,0 0 1 0 0,1 1-1 0 0,-1-1 0 0 0,1 1 1 0 0,0-1-1 0 0,0 1 0 0 0,-1 7 1 0 0,2-6-43 0 0,-1 0 0 0 0,1-1 0 0 0,0 1 0 0 0,0-1 0 0 0,1 1 1 0 0,0-1-1 0 0,0 1 0 0 0,0-1 0 0 0,0 0 0 0 0,1 1 0 0 0,0-1 0 0 0,0 0 1 0 0,1 0-1 0 0,-1 0 0 0 0,1 0 0 0 0,0-1 0 0 0,0 1 0 0 0,1-1 0 0 0,7 8 1 0 0,-2-5-97 0 0,0 0 0 0 0,0-1 0 0 0,1 0 0 0 0,0-1 0 0 0,0 0 0 0 0,0-1 0 0 0,0 1 0 0 0,1-2 0 0 0,0 0 0 0 0,-1 0 0 0 0,1-1 0 0 0,0 0 0 0 0,1-1 1 0 0,-1-1-1 0 0,0 1 0 0 0,0-2 0 0 0,0 1 0 0 0,12-4 0 0 0,-16 2-409 0 0,0 0-1 0 0,0 0 1 0 0,-1-1 0 0 0,1 0 0 0 0,6-5-1 0 0,13-6-5641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13411 0 0,'0'0'6139'0'0,"29"-7"-6079"0"0,94-24-22 0 0,-34 9 19 0 0,-31 7-47 0 0,2 2 0 0 0,82-7 0 0 0,-133 19-544 0 0,24 1 846 0 0,-22 7-4276 0 0,-7 7-7084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0 0 0,'0'0'4220'0'0,"2"-9"-2921"0"0,1 0-809 0 0,-2 6-64 0 0,0 0 1 0 0,0-1 0 0 0,0 1 0 0 0,0-1 0 0 0,-1 0 0 0 0,1 1-1 0 0,-1-6 4760 0 0,0 30-4029 0 0,4 411 404 0 0,-4-432-1591 0 0,3-21 336 0 0,3-31 441 0 0,0-107 1 0 0,-4 31-340 0 0,0 12 161 0 0,-3 60 23 0 0,1 56-578 0 0,10 12-181 0 0,2 33 384 0 0,-10-36-218 0 0,-1 0 0 0 0,2-1 0 0 0,0 1 1 0 0,0-1-1 0 0,6 13 0 0 0,3 9-29 0 0,-11-26 26 0 0,0-1 0 0 0,1 1 0 0 0,-1-1 0 0 0,1 1 0 0 0,-1-1 1 0 0,1 1-1 0 0,0-1 0 0 0,0 0 0 0 0,4 5 0 0 0,-4-7 11 0 0,-1 1 0 0 0,1-1 0 0 0,-1 1 0 0 0,1-1 0 0 0,0 0 0 0 0,-1 0 0 0 0,1 1 1 0 0,0-1-1 0 0,0-1 0 0 0,0 1 0 0 0,0 0 0 0 0,0 0 0 0 0,0-1 0 0 0,0 1 0 0 0,0-1 0 0 0,0 1 1 0 0,0-1-1 0 0,0 0 0 0 0,0 0 0 0 0,0 0 0 0 0,0 0 0 0 0,0 0 0 0 0,0-1 0 0 0,0 1 0 0 0,0-1 1 0 0,0 1-1 0 0,0-1 0 0 0,0 0 0 0 0,0 1 0 0 0,0-1 0 0 0,0 0 0 0 0,0 0 0 0 0,-1-1 0 0 0,1 1 1 0 0,0 0-1 0 0,-1 0 0 0 0,1-1 0 0 0,-1 1 0 0 0,1-1 0 0 0,-1 0 0 0 0,2-1 0 0 0,20-24 3 0 0,2 0 111 0 0,31-46-1 0 0,-55 71-113 0 0,6-8 46 0 0,-1 0 0 0 0,0 0 0 0 0,6-16 0 0 0,-1-1 88 0 0,-8 22-87 0 0,0 0 0 0 0,-1 0 0 0 0,0-1 0 0 0,0 1 0 0 0,-1-1 0 0 0,1 1 0 0 0,-1-1 0 0 0,0-10 0 0 0,0 12 28 0 0,2 15-2 0 0,1 20 130 0 0,7 138 160 0 0,-7-115-329 0 0,-2-26-20 0 0,0 0 1 0 0,2 1-1 0 0,2-1 1 0 0,12 41-1 0 0,-11-44-1 0 0,-6-19-18 0 0,1-1 0 0 0,-1 0-1 0 0,1 0 1 0 0,-1 0 0 0 0,1 0 0 0 0,1-1 0 0 0,-1 1 0 0 0,5 6-1 0 0,0 1 61 0 0,-1-2-149 0 0,3-32-17407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1 654 0 0 0,'0'0'6065'0'0,"0"-10"-4519"0"0,-1-81 2629 0 0,3-143 663 0 0,1 205-4557 0 0,1 1 0 0 0,11-38 1 0 0,-6 27 11 0 0,-4 24-157 0 0,0 1-1 0 0,1 0 1 0 0,0 0-1 0 0,1 0 1 0 0,17-23 0 0 0,-18 26-59 0 0,-4 8-55 0 0,1 0 0 0 0,-1 0 1 0 0,1 0-1 0 0,-1 1 0 0 0,1-1 0 0 0,0 0 1 0 0,0 1-1 0 0,0 0 0 0 0,0 0 0 0 0,1 0 1 0 0,-1 0-1 0 0,1 0 0 0 0,5-1 0 0 0,-7 2-10 0 0,-1 1-1 0 0,1-1 1 0 0,-1 1-1 0 0,1 0 1 0 0,0 0-1 0 0,-1 0 1 0 0,1 0-1 0 0,-1 0 1 0 0,1 0-1 0 0,0 0 1 0 0,-1 0-1 0 0,1 0 1 0 0,-1 1-1 0 0,1-1 1 0 0,0 1-1 0 0,-1-1 1 0 0,1 1-1 0 0,-1 0 1 0 0,0-1-1 0 0,1 1 1 0 0,-1 0-1 0 0,1 0 1 0 0,-1 0-1 0 0,0 0 1 0 0,0 0-1 0 0,0 1 1 0 0,0-1-1 0 0,0 0 1 0 0,0 0-1 0 0,0 1 1 0 0,0-1-1 0 0,0 0 0 0 0,0 1 1 0 0,0 1-1 0 0,10 27 89 0 0,-2 1 0 0 0,0 0 0 0 0,-3 1-1 0 0,6 59 1 0 0,-2-20-152 0 0,-1 15-399 0 0,-2 125 1 0 0,-10-202-3071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4497 0 0,'0'0'6340'0'0,"29"-5"-6109"0"0,89-13-50 0 0,-103 15-105 0 0,1 2 0 0 0,24-1 0 0 0,-15 1-23 0 0,74-2-1904 0 0,-66 4-3534 0 0,-25-1 1091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6153 0 0,'0'0'11041'0'0,"13"25"-10725"0"0,38 83-80 0 0,-45-95-174 0 0,-1 0-1 0 0,0 1 0 0 0,3 15 1 0 0,-2-5 30 0 0,11 31 82 0 0,-11-33-114 0 0,1 1-1 0 0,1-1 1 0 0,1-1 0 0 0,0 1 0 0 0,20 28 0 0 0,-27-47-58 0 0,5 9 63 0 0,2-1-1 0 0,0-1 1 0 0,10 12 0 0 0,-16-20-81 0 0,-1 0 0 0 0,0 0 1 0 0,1 0-1 0 0,-1 0 1 0 0,1-1-1 0 0,-1 1 1 0 0,1-1-1 0 0,0 1 0 0 0,0-1 1 0 0,0 0-1 0 0,-1 0 1 0 0,1 0-1 0 0,0 0 1 0 0,0-1-1 0 0,1 1 0 0 0,-1-1 1 0 0,0 0-1 0 0,0 0 1 0 0,0 0-1 0 0,4 0 1 0 0,-7-1-178 0 0,1 0 0 0 0,-1 0 1 0 0,1 0-1 0 0,-1 1 1 0 0,1-1-1 0 0,-1 0 1 0 0,1 0-1 0 0,-1 0 0 0 0,0 0 1 0 0,1 0-1 0 0,-1 0 1 0 0,0 0-1 0 0,0 0 1 0 0,0 0-1 0 0,0 0 0 0 0,0 0 1 0 0,0 0-1 0 0,0 0 1 0 0,0 0-1 0 0,0-2 1 0 0,-5-21-9605 0 0,-2 17 5087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0 0 0 0,'0'0'14666'0'0,"-9"2"-14173"0"0,-26 4-115 0 0,34-5-354 0 0,0-1 1 0 0,0 1-1 0 0,0-1 0 0 0,-1 1 1 0 0,1 0-1 0 0,0 0 1 0 0,0-1-1 0 0,0 1 1 0 0,0 0-1 0 0,0 0 0 0 0,0 0 1 0 0,0 0-1 0 0,1 0 1 0 0,-1 1-1 0 0,0-1 1 0 0,0 0-1 0 0,0 2 0 0 0,-4 4 90 0 0,-9 13 182 0 0,0 0-1 0 0,2 0 1 0 0,-16 34 0 0 0,13-24 102 0 0,-19 30 0 0 0,14-31-171 0 0,-85 117 312 0 0,87-121-487 0 0,14-18-34 0 0,0-1-1 0 0,-1 1 1 0 0,-10 8-1 0 0,0 4 1 0 0,13-16-48 0 0,0 0 1 0 0,0 0-1 0 0,0-1 1 0 0,-1 1-1 0 0,1 0 1 0 0,-1-1-1 0 0,0 0 1 0 0,-5 4-1 0 0,25-19-11257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10722 0 0,'0'0'375'0'0,"7"-18"-164"0"0,0 0-138 0 0,4-10 134 0 0,0 0 0 0 0,7-38 1 0 0,-4-11 560 0 0,8-38 540 0 0,-21 112-1269 0 0,1-7 126 0 0,1 0-1 0 0,0 0 1 0 0,0 0-1 0 0,1 1 1 0 0,0-1-1 0 0,9-14 1 0 0,-10 21-81 0 0,1-1-1 0 0,-1 1 1 0 0,1 0 0 0 0,-1 0-1 0 0,1 0 1 0 0,0 0 0 0 0,0 1 0 0 0,0-1-1 0 0,0 1 1 0 0,1 0 0 0 0,-1 0-1 0 0,1 1 1 0 0,-1-1 0 0 0,6 0 0 0 0,-1 0 32 0 0,0 0 1 0 0,0 1 0 0 0,0 0-1 0 0,0 1 1 0 0,0 0 0 0 0,16 2-1 0 0,-21-1-42 0 0,0 0 0 0 0,-1 0 0 0 0,1 1 0 0 0,-1 0 0 0 0,1-1 0 0 0,-1 1-1 0 0,0 1 1 0 0,0-1 0 0 0,0 0 0 0 0,0 1 0 0 0,0-1 0 0 0,0 1 0 0 0,-1 0 0 0 0,1 0-1 0 0,-1 0 1 0 0,0 0 0 0 0,3 6 0 0 0,-2-4 104 0 0,0 1-1 0 0,0 0 1 0 0,0 1 0 0 0,-1-1-1 0 0,0 0 1 0 0,0 1-1 0 0,-1-1 1 0 0,1 1 0 0 0,-1 10-1 0 0,-1-12-83 0 0,-1 0-1 0 0,0 0 1 0 0,-1 0-1 0 0,1 0 1 0 0,-1 0-1 0 0,0 0 1 0 0,0-1-1 0 0,0 1 0 0 0,-1-1 1 0 0,0 1-1 0 0,0-1 1 0 0,0 0-1 0 0,0 0 1 0 0,-6 5-1 0 0,-8 8 22 0 0,-32 24 1 0 0,47-38-98 0 0,-49 34-628 0 0,76-21 574 0 0,-21-11 56 0 0,1 1 1 0 0,-1 0 0 0 0,-1-1 0 0 0,1 2-1 0 0,-1-1 1 0 0,-1 0 0 0 0,1 1-1 0 0,3 12 1 0 0,5 12-5 0 0,3 1-2 0 0,32 56 0 0 0,-39-77-12 0 0,0-1 0 0 0,0-1 0 0 0,1 1 0 0 0,1-1 0 0 0,-1-1 0 0 0,1 0 0 0 0,1 0 0 0 0,19 13 0 0 0,-21-17-1 0 0,-1 1 1 0 0,1-2 0 0 0,0 1 0 0 0,-1-1-1 0 0,2 0 1 0 0,-1-1 0 0 0,0 0 0 0 0,0 0-1 0 0,1-1 1 0 0,-1 0 0 0 0,1-1 0 0 0,8 1-1 0 0,-15-2 19 0 0,0 1-1 0 0,0-1 0 0 0,0 1 0 0 0,0-1 1 0 0,0 0-1 0 0,0 0 0 0 0,-1 0 0 0 0,1 0 1 0 0,0 0-1 0 0,0 0 0 0 0,-1 0 0 0 0,1-1 1 0 0,-1 1-1 0 0,1 0 0 0 0,-1-1 1 0 0,0 0-1 0 0,1 1 0 0 0,-1-1 0 0 0,0 0 1 0 0,0 1-1 0 0,0-1 0 0 0,0 0 0 0 0,-1 0 1 0 0,2-3-1 0 0,2-4 60 0 0,-1-1 1 0 0,0 0-1 0 0,2-15 0 0 0,0-19 28 0 0,-3-1-1 0 0,-1 0 1 0 0,-6-54-1 0 0,1 41-133 0 0,4-67-1 0 0,1 119 24 0 0,0 0 1 0 0,-1-1 0 0 0,2 1-1 0 0,-1 0 1 0 0,1 0-1 0 0,0 0 1 0 0,0 0-1 0 0,1 0 1 0 0,0 1 0 0 0,0-1-1 0 0,0 1 1 0 0,1 0-1 0 0,5-8 1 0 0,-8 12-3 0 0,0 0 0 0 0,1 0 1 0 0,-1 0-1 0 0,0 0 0 0 0,0 0 0 0 0,1 1 0 0 0,-1-1 1 0 0,0 0-1 0 0,1 0 0 0 0,-1 1 0 0 0,1-1 0 0 0,-1 1 1 0 0,1 0-1 0 0,-1-1 0 0 0,1 1 0 0 0,-1 0 1 0 0,1 0-1 0 0,-1 0 0 0 0,1 0 0 0 0,-1 0 0 0 0,1 0 1 0 0,0 0-1 0 0,-1 0 0 0 0,1 1 0 0 0,-1-1 1 0 0,1 1-1 0 0,-1-1 0 0 0,2 2 0 0 0,0 0 2 0 0,1 0 0 0 0,-1 0 0 0 0,0 1-1 0 0,0-1 1 0 0,0 1 0 0 0,0 0 0 0 0,0 0 0 0 0,0 0 0 0 0,3 6 0 0 0,1 4 47 0 0,0 1 1 0 0,0 0-1 0 0,-2 0 1 0 0,0 0 0 0 0,6 27-1 0 0,3 8 38 0 0,32 108 146 0 0,-41-135-201 0 0,-2-9-11 0 0,0-1 0 0 0,1 0-1 0 0,10 21 1 0 0,-11-24-21 0 0,1-1 0 0 0,-1 1 0 0 0,2 12 0 0 0,1 2-203 0 0,-5-15-21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3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 0 0,'0'0'18036'0'0,"23"1"-17591"0"0,115 4 132 0 0,-113-3-390 0 0,130 8 32 0 0,-124-9-3338 0 0,-17-2-8259 0 0,-6-1 5747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50 210 0 0 0,'0'0'12704'0'0,"-2"6"-12275"0"0,-3 26 423 0 0,2 0-1 0 0,-1 54 0 0 0,11 70-145 0 0,-6-148-708 0 0,1 1 0 0 0,0-1 0 0 0,0 1 0 0 0,1-1 0 0 0,3 9 0 0 0,-3-10-7 0 0,0 0 1 0 0,0 0 0 0 0,-1 0-1 0 0,-1 0 1 0 0,1 0-1 0 0,0 12 1 0 0,-2-17 9 0 0,3 6-5 0 0,-2-8 251 0 0,-1-25 697 0 0,-1 10-802 0 0,-1-1-1 0 0,-1 1 0 0 0,0 0 0 0 0,0 0 0 0 0,-9-20 1 0 0,-8-33 156 0 0,14 37-207 0 0,-3-9 83 0 0,2 0-1 0 0,-4-72 1 0 0,11 95-115 0 0,-1 8-41 0 0,1 1 1 0 0,0 0-1 0 0,0-1 1 0 0,1 1-1 0 0,0-1 1 0 0,0 1-1 0 0,1 0 0 0 0,0-1 1 0 0,1 1-1 0 0,0 0 1 0 0,4-9-1 0 0,-1 8-34 0 0,1 1 0 0 0,0 0 0 0 0,0 0-1 0 0,0 0 1 0 0,1 1 0 0 0,0 0 0 0 0,1 0 0 0 0,0 1-1 0 0,0 0 1 0 0,12-5 0 0 0,-17 9 8 0 0,0 0 0 0 0,0 0 0 0 0,0 0 0 0 0,1 1-1 0 0,-1 0 1 0 0,0 0 0 0 0,1 0 0 0 0,-1 0 0 0 0,0 1 0 0 0,1 0 0 0 0,-1 0 0 0 0,1 0 0 0 0,-1 0-1 0 0,0 1 1 0 0,1 0 0 0 0,-1-1 0 0 0,0 2 0 0 0,1-1 0 0 0,-1 0 0 0 0,0 1 0 0 0,0 0-1 0 0,0 0 1 0 0,0 0 0 0 0,-1 0 0 0 0,1 1 0 0 0,0-1 0 0 0,4 6 0 0 0,-3-3 44 0 0,0 0-1 0 0,0 1 1 0 0,0-1 0 0 0,-1 1 0 0 0,0 1-1 0 0,0-1 1 0 0,0 0 0 0 0,-1 1 0 0 0,0 0-1 0 0,0-1 1 0 0,-1 1 0 0 0,0 1 0 0 0,0-1-1 0 0,-1 0 1 0 0,0 0 0 0 0,0 1 0 0 0,0-1-1 0 0,-1 0 1 0 0,0 1 0 0 0,-2 10 0 0 0,0-14 0 0 0,1 0 1 0 0,-1 1 0 0 0,0-1 0 0 0,-1 0 0 0 0,1 0 0 0 0,-1 0 0 0 0,0-1 0 0 0,1 1-1 0 0,-2 0 1 0 0,1-1 0 0 0,-7 6 0 0 0,-43 29 157 0 0,13-14-782 0 0,0-2 0 0 0,-73 29 1 0 0,111-50-231 0 0,-3 1-431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11674 0 0,'0'0'3284'0'0,"-21"28"-3283"0"0,-64 85 2 0 0,63-80-22 0 0,21-24-16 0 0,3-4 10 0 0,-2-3 30 0 0,0-1-1 0 0,0 0 0 0 0,0 1 1 0 0,0-1-1 0 0,0 0 0 0 0,1 0 1 0 0,-1 1-1 0 0,1-1 0 0 0,-1 0 1 0 0,1 0-1 0 0,-1 1 1 0 0,1-1-1 0 0,0 0 0 0 0,0 0 1 0 0,0 0-1 0 0,-1 0 0 0 0,1 0 1 0 0,0 0-1 0 0,2 1 0 0 0,0 0 54 0 0,0 0-1 0 0,0 0 1 0 0,0-1-1 0 0,0 1 1 0 0,0-1-1 0 0,1 0 1 0 0,5 1-1 0 0,4 1 189 0 0,1-2 0 0 0,26 1 0 0 0,-37-2-252 0 0,10-1-87 0 0,-1 1 0 0 0,1-2 0 0 0,-1 0 0 0 0,20-5 0 0 0,7-10-2941 0 0,-35 14 1763 0 0,0 1-1 0 0,0-1 1 0 0,0 0-1 0 0,-1 0 1 0 0,1 0 0 0 0,4-6-1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9986 0 0,'0'0'5437'0'0,"28"-3"-5354"0"0,86-10-43 0 0,-50 9-118 0 0,-49 5-192 0 0,-5-1-5043 0 0,-26 0-4572 0 0</inkml:trace>
  <inkml:trace contextRef="#ctx0" brushRef="#br0" timeOffset="1">41 144 2545 0 0,'0'0'18933'0'0,"13"-16"-18805"0"0,42-50-88 0 0,-53 63-47 0 0,0 1 1 0 0,0 0-1 0 0,0 0 0 0 0,0 0 0 0 0,0 0 1 0 0,0 1-1 0 0,1-1 0 0 0,-1 1 0 0 0,1-1 1 0 0,-1 1-1 0 0,1 0 0 0 0,0 0 1 0 0,-1 0-1 0 0,1 0 0 0 0,0 1 0 0 0,0-1 1 0 0,4 0-1 0 0,4-1-81 0 0,49-13-1093 0 0,-27 7-1901 0 0,0 0-4722 0 0,-20 5-1566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3793 0 0,'0'0'8132'0'0,"3"-18"-7917"0"0,19-91 386 0 0,-18 81 768 0 0,-2 0 0 0 0,0-39-1 0 0,-2 51-755 0 0,-1 7-449 0 0,2 1 0 0 0,-1-1 0 0 0,1 1 0 0 0,1-1 0 0 0,0 1-1 0 0,0 0 1 0 0,4-10 0 0 0,-4 14-165 0 0,0-1-1 0 0,0 1 1 0 0,1 0 0 0 0,-1 0-1 0 0,1 0 1 0 0,0 1-1 0 0,0-1 1 0 0,1 1-1 0 0,-1-1 1 0 0,1 1-1 0 0,-1 0 1 0 0,1 0-1 0 0,0 1 1 0 0,8-5-1 0 0,8-3-5 0 0,2-1 8 0 0,36-14 0 0 0,-52 23 10 0 0,0 0 0 0 0,1 0 0 0 0,-1 1 0 0 0,0 0 0 0 0,1 0 0 0 0,0 1 0 0 0,-1-1 0 0 0,1 1 0 0 0,-1 1 0 0 0,14 1 0 0 0,-18-1 29 0 0,1 0 0 0 0,0 0 0 0 0,-1 1 0 0 0,1-1 0 0 0,0 0 0 0 0,-1 1 0 0 0,0 0 0 0 0,1-1 0 0 0,-1 1 0 0 0,0 0 0 0 0,0 0 0 0 0,0 1 0 0 0,0-1 0 0 0,0 0 0 0 0,0 1 0 0 0,-1-1 0 0 0,1 1 0 0 0,-1-1 0 0 0,0 1 0 0 0,0 0 0 0 0,0-1 0 0 0,1 4 0 0 0,1 4 223 0 0,-1 0 0 0 0,0 1 0 0 0,-1-1 0 0 0,0 20 1 0 0,-2-28-231 0 0,1 0 1 0 0,-1 1 0 0 0,0-1-1 0 0,1 0 1 0 0,-1 0 0 0 0,0 0-1 0 0,0 0 1 0 0,-1 0 0 0 0,1 0-1 0 0,0 0 1 0 0,-1-1 0 0 0,1 1-1 0 0,-1 0 1 0 0,-2 2 0 0 0,-29 22 285 0 0,33-26-317 0 0,-14 9 45 0 0,-1-1-1 0 0,-1 0 0 0 0,1-1 0 0 0,-1 0 1 0 0,-1-2-1 0 0,1 0 0 0 0,-1 0 1 0 0,0-2-1 0 0,-20 2 0 0 0,42-4-38 0 0,0-1 0 0 0,0 1 0 0 0,0 0 0 0 0,0 0 1 0 0,0 0-1 0 0,0 1 0 0 0,0 0 0 0 0,0 0 0 0 0,0 0 0 0 0,-1 0 0 0 0,1 1 0 0 0,-1 0 0 0 0,4 3 0 0 0,7 6 47 0 0,-1 1-1 0 0,16 18 0 0 0,6 6 4 0 0,-27-28-45 0 0,1 0 1 0 0,0-1-1 0 0,1-1 1 0 0,15 9-1 0 0,-19-12-6 0 0,0-1 0 0 0,0-1 0 0 0,1 1 0 0 0,-1-1 0 0 0,0-1 0 0 0,1 1 0 0 0,0-1 0 0 0,14 0 0 0 0,-17-1-529 0 0,31-3 1035 0 0,-20-5-3583 0 0,-4-7-7467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42 1072 0 0,'0'0'13842'0'0,"-13"-6"-13485"0"0,-43-21-37 0 0,53 26-234 0 0,-1-1 1 0 0,1 1-1 0 0,-1 0 0 0 0,0 0 0 0 0,0 0 0 0 0,1 1 1 0 0,-1-1-1 0 0,0 1 0 0 0,0 0 0 0 0,0 0 0 0 0,1 0 0 0 0,-1 0 1 0 0,0 1-1 0 0,0 0 0 0 0,0 0 0 0 0,-4 1 0 0 0,-7 2 279 0 0,0 0-56 0 0,1 0-1 0 0,0 1 1 0 0,-1 0-1 0 0,2 2 1 0 0,-1-1-1 0 0,1 2 1 0 0,0 0-1 0 0,-24 19 1 0 0,36-26-310 0 0,-1 0 0 0 0,0 0 0 0 0,1 0 1 0 0,-1 0-1 0 0,1 1 0 0 0,0-1 0 0 0,-1 1 1 0 0,1-1-1 0 0,0 1 0 0 0,0-1 0 0 0,0 1 0 0 0,0-1 1 0 0,0 1-1 0 0,0 0 0 0 0,0 0 0 0 0,1 0 1 0 0,-1-1-1 0 0,1 1 0 0 0,-1 0 0 0 0,1 0 1 0 0,0 0-1 0 0,-1 0 0 0 0,1 3 0 0 0,1-3-3 0 0,0 0 0 0 0,-1 0 0 0 0,1 0-1 0 0,0 0 1 0 0,0 0 0 0 0,0 0 0 0 0,1 0 0 0 0,-1 0-1 0 0,0 0 1 0 0,1 0 0 0 0,-1-1 0 0 0,1 1-1 0 0,0-1 1 0 0,0 1 0 0 0,-1-1 0 0 0,1 0 0 0 0,0 1-1 0 0,0-1 1 0 0,4 1 0 0 0,11 5 51 0 0,0-1 0 0 0,0 0 0 0 0,1-2-1 0 0,0 0 1 0 0,0-1 0 0 0,23 1 0 0 0,-24-3 0 0 0,-1 1 0 0 0,0 0-1 0 0,0 1 1 0 0,0 1 0 0 0,-1 0 0 0 0,1 1 0 0 0,-1 1 0 0 0,24 12-1 0 0,-35-15 32 0 0,1 1-1 0 0,0 0 0 0 0,-1 0 0 0 0,0 0 0 0 0,0 0 1 0 0,6 10-1 0 0,-9-13-25 0 0,0 0 1 0 0,0 0-1 0 0,0 0 1 0 0,-1 0-1 0 0,1 0 0 0 0,0 1 1 0 0,-1-1-1 0 0,1 0 1 0 0,-1 0-1 0 0,1 1 1 0 0,-1-1-1 0 0,1 0 1 0 0,-1 1-1 0 0,0-1 0 0 0,0 1 1 0 0,0-1-1 0 0,0 0 1 0 0,0 1-1 0 0,0-1 1 0 0,0 1-1 0 0,0-1 0 0 0,-1 0 1 0 0,1 1-1 0 0,0-1 1 0 0,-1 0-1 0 0,1 1 1 0 0,-1-1-1 0 0,0 0 0 0 0,1 0 1 0 0,-1 0-1 0 0,0 1 1 0 0,0-1-1 0 0,-1 1 1 0 0,-10 8 227 0 0,-1-1 1 0 0,0-1-1 0 0,-1 0 0 0 0,0-1 1 0 0,0 0-1 0 0,-24 7 1 0 0,-94 20 107 0 0,116-31-168 0 0,-1-1 1 0 0,-25 0-1 0 0,9-2-3922 0 0,17 0-1036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37 221 8266 0 0,'0'0'4146'0'0,"-4"9"-3623"0"0,-2 3-102 0 0,1-1 0 0 0,1 1 0 0 0,0 1 0 0 0,0-1 0 0 0,1 1 0 0 0,1-1 0 0 0,-2 20 0 0 0,4-25-263 0 0,0 0-1 0 0,0 1 1 0 0,1-1-1 0 0,2 10 0 0 0,-2-15-143 0 0,-1 0-1 0 0,1 1 0 0 0,0-1 0 0 0,0 0 1 0 0,1 0-1 0 0,-1 0 0 0 0,0 0 0 0 0,1 0 1 0 0,-1 0-1 0 0,1 0 0 0 0,-1-1 0 0 0,1 1 1 0 0,0 0-1 0 0,0-1 0 0 0,0 1 1 0 0,0-1-1 0 0,2 1 0 0 0,2 1 13 0 0,0-1 0 0 0,1 1 0 0 0,-1-2 1 0 0,0 1-1 0 0,1-1 0 0 0,-1 0 0 0 0,1 0 0 0 0,0 0 0 0 0,-1-1 0 0 0,1 0 1 0 0,-1-1-1 0 0,1 0 0 0 0,-1 0 0 0 0,1 0 0 0 0,-1 0 0 0 0,1-1 0 0 0,-1 0 1 0 0,0-1-1 0 0,0 1 0 0 0,0-1 0 0 0,8-6 0 0 0,-1 2 140 0 0,0-2 0 0 0,0 0-1 0 0,-1 0 1 0 0,-1-1 0 0 0,0-1 0 0 0,0 0 0 0 0,-1 0-1 0 0,9-14 1 0 0,-12 14 29 0 0,-1 0-1 0 0,-1-1 1 0 0,0 0-1 0 0,0 1 1 0 0,-1-2-1 0 0,-1 1 0 0 0,0 0 1 0 0,-1-1-1 0 0,0 1 1 0 0,-1-1-1 0 0,0 0 1 0 0,-1 0-1 0 0,0 1 1 0 0,-1-1-1 0 0,-1 0 1 0 0,-5-18-1 0 0,6 25-70 0 0,0 1 1 0 0,-1 0-1 0 0,0 0 0 0 0,0 1 0 0 0,-1-1 0 0 0,1 0 0 0 0,-1 1 0 0 0,0-1 1 0 0,0 1-1 0 0,-1 0 0 0 0,1 0 0 0 0,-1 0 0 0 0,0 1 0 0 0,0-1 1 0 0,0 1-1 0 0,-5-3 0 0 0,6 4-66 0 0,0 1 0 0 0,0-1 1 0 0,-1 1-1 0 0,1 0 0 0 0,0 0 0 0 0,0 0 1 0 0,-1 0-1 0 0,1 1 0 0 0,-1 0 0 0 0,1-1 1 0 0,0 1-1 0 0,-1 0 0 0 0,1 1 0 0 0,-1-1 1 0 0,1 0-1 0 0,0 1 0 0 0,-1 0 0 0 0,1 0 1 0 0,0 0-1 0 0,0 0 0 0 0,-1 0 0 0 0,1 1 1 0 0,0 0-1 0 0,0-1 0 0 0,1 1 0 0 0,-4 3 1 0 0,-14 10-177 0 0,2 2 0 0 0,0 0 0 0 0,0 2-1 0 0,2-1 1 0 0,-16 25 0 0 0,20-25-2163 0 0,-13 26-1 0 0,20-29-4548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0 0 0,'0'0'8362'0'0,"3"9"-6989"0"0,10 35 4705 0 0,-10-50-4227 0 0,1-9-590 0 0,10-42 733 0 0,-3-53-663 0 0,-7 63-980 0 0,3 1 0 0 0,11-48 1 0 0,-18 94-346 0 0,0 0 0 0 0,0-1 0 0 0,0 1 0 0 0,1-1 0 0 0,-1 1 0 0 0,0 0 1 0 0,0-1-1 0 0,0 1 0 0 0,0 0 0 0 0,0-1 0 0 0,0 1 0 0 0,0-1 0 0 0,1 1 0 0 0,-1 0 1 0 0,0-1-1 0 0,0 1 0 0 0,1 0 0 0 0,-1 0 0 0 0,0-1 0 0 0,0 1 0 0 0,1 0 0 0 0,-1-1 1 0 0,0 1-1 0 0,1 0 0 0 0,-1 0 0 0 0,1-1 0 0 0,6 8-145 0 0,-2 0 186 0 0,-1-2-22 0 0,0 1-1 0 0,-1-1 1 0 0,0 1 0 0 0,0 0 0 0 0,0 0-1 0 0,-1 1 1 0 0,2 6 0 0 0,5 12 18 0 0,3 6-18 0 0,9 18-34 0 0,-5-20-13 0 0,-6-8-1 0 0,1-1 1 0 0,1 0-1 0 0,25 29 0 0 0,-28-38 31 0 0,2 1-23 0 0,0 0-1 0 0,0 0 0 0 0,1-1 0 0 0,17 12 0 0 0,-27-22 40 0 0,0 0-1 0 0,0 0 0 0 0,0-1 0 0 0,0 1 0 0 0,1 0 1 0 0,-1-1-1 0 0,0 1 0 0 0,0-1 0 0 0,1 0 0 0 0,-1 0 1 0 0,0 0-1 0 0,1 0 0 0 0,-1 0 0 0 0,0-1 0 0 0,1 1 0 0 0,-1 0 1 0 0,0-1-1 0 0,0 0 0 0 0,0 0 0 0 0,1 1 0 0 0,-1-1 1 0 0,0-1-1 0 0,0 1 0 0 0,0 0 0 0 0,0 0 0 0 0,-1-1 1 0 0,1 1-1 0 0,0-1 0 0 0,0 1 0 0 0,-1-1 0 0 0,1 0 1 0 0,1-3-1 0 0,8-12 259 0 0,-9 14-237 0 0,0 1 1 0 0,0-1 0 0 0,0 0 0 0 0,-1 0-1 0 0,1 0 1 0 0,-1 0 0 0 0,0 0 0 0 0,0 0-1 0 0,0 0 1 0 0,0 0 0 0 0,0-4 0 0 0,3-52 353 0 0,-3 0 0 0 0,-6-62 0 0 0,0 87 495 0 0,2 18-359 0 0,2 5-2955 0 0,0-8-10305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15219 0 0,'0'0'-817'0'0,"-5"18"1470"0"0,-19 57 85 0 0,22-66-403 0 0,-2 0 0 0 0,1-1 1 0 0,-1 1-1 0 0,0-1 1 0 0,-7 9-1 0 0,-4 13 724 0 0,10-17-674 0 0,2-6-219 0 0,0 0 1 0 0,1 0 0 0 0,0 1 0 0 0,-2 10-1 0 0,4-15-137 0 0,0 0-1 0 0,0 0 0 0 0,1 0 1 0 0,-1 0-1 0 0,0 0 0 0 0,1 0 0 0 0,0 0 1 0 0,0 0-1 0 0,0-1 0 0 0,0 1 1 0 0,0 0-1 0 0,1 0 0 0 0,-1-1 1 0 0,3 5-1 0 0,0-2 41 0 0,0 0-1 0 0,0-1 1 0 0,0 1-1 0 0,1-1 1 0 0,-1 0-1 0 0,1 0 1 0 0,0 0-1 0 0,0-1 1 0 0,0 0-1 0 0,1 0 1 0 0,-1 0-1 0 0,1-1 1 0 0,0 1-1 0 0,0-1 1 0 0,9 1-1 0 0,5 1 63 0 0,0-2 0 0 0,1 0 0 0 0,27-2 0 0 0,-24-1-4 0 0,-16 1-201 0 0,0 0-1 0 0,-1-1 1 0 0,1 0-1 0 0,0-1 1 0 0,8-2-1 0 0,-15-7-8277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11458 0 0,'0'0'4855'0'0,"16"-1"-4308"0"0,121-1 741 0 0,-136 2-1413 0 0,0 0 0 0 0,0 0 0 0 0,0 0 1 0 0,-1 0-1 0 0,1 0 0 0 0,0 0 0 0 0,0 0 0 0 0,0 0 0 0 0,0 0 1 0 0,0-1-1 0 0,-1 1 0 0 0,1 0 0 0 0,0-1 0 0 0,0 1 1 0 0,-1-1-1 0 0,2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16636 0 0,'0'0'280'0'0,"182"-129"-1337"0"0,-163 112 465 0 0,6 6-392 0 0,-7 2-1032 0 0,-3 2-2641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12707 0 0,'0'0'4939'0'0,"23"-6"-4920"0"0,71-17-72 0 0,-54 15-548 0 0,-24 9-3467 0 0,-5 0-1060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5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0 0 0,'3'0'31'0'0,"30"3"6243"0"0,-32-3-6242 0 0,32 0 1306 0 0,-27-1-1123 0 0,0 0-1 0 0,-1 0 1 0 0,1 0 0 0 0,0 0 0 0 0,-1-1-1 0 0,1 0 1 0 0,-1 0 0 0 0,0-1 0 0 0,7-3-1 0 0,1-2 0 0 0,0-1-1 0 0,15-12 0 0 0,-23 17-195 0 0,-2 2 73 0 0,-1-1 0 0 0,1 1-1 0 0,0 0 1 0 0,0-1 0 0 0,-1 0-1 0 0,0 1 1 0 0,1-1-1 0 0,-1 0 1 0 0,0 0 0 0 0,-1 0-1 0 0,1 0 1 0 0,0-1 0 0 0,0-3-1 0 0,16-29 321 0 0,-9 2-295 0 0,-8 30-102 0 0,-1-1 0 0 0,1 1 0 0 0,1-1-1 0 0,-1 1 1 0 0,1-1 0 0 0,0 1 0 0 0,3-6 0 0 0,-3 6 3 0 0,-1 0 0 0 0,1 0-1 0 0,0 0 1 0 0,-1-1 0 0 0,0 1 0 0 0,0 0 0 0 0,0-1 0 0 0,0-5 0 0 0,1-38 2179 0 0,-3 47-2167 0 0,1 0 0 0 0,0 0-1 0 0,-1 0 1 0 0,1 1 0 0 0,0-1 0 0 0,-1 0-1 0 0,1 0 1 0 0,-1 0 0 0 0,1 1 0 0 0,-1-1-1 0 0,0 0 1 0 0,1 0 0 0 0,-1 1 0 0 0,0-1-1 0 0,1 1 1 0 0,-1-1 0 0 0,0 0 0 0 0,0 1-1 0 0,1 0 1 0 0,-1-1 0 0 0,0 1 0 0 0,0-1-1 0 0,0 1 1 0 0,0 0 0 0 0,0 0 0 0 0,0-1-1 0 0,1 1 1 0 0,-1 0 0 0 0,0 0 0 0 0,0 0-1 0 0,0 0 1 0 0,0 0 0 0 0,-1 0 0 0 0,1 0-95 0 0,-14 7-264 0 0,11-5 336 0 0,0 1 0 0 0,0 0 1 0 0,1 0-1 0 0,-1 0 1 0 0,1 0-1 0 0,0 0 1 0 0,0 1-1 0 0,0-1 0 0 0,0 1 1 0 0,1 0-1 0 0,-1 0 1 0 0,-2 5-1 0 0,3-2-20 0 0,0 1 0 0 0,0-1 0 0 0,0 0 0 0 0,1 1 0 0 0,0-1 0 0 0,1 0-1 0 0,0 10 1 0 0,0 5 78 0 0,7 35-1 0 0,-4-38-34 0 0,-3-15-16 0 0,0 0-1 0 0,1 0 0 0 0,0 0 0 0 0,0 0 0 0 0,0 1 1 0 0,0-1-1 0 0,0-1 0 0 0,1 1 0 0 0,0 0 0 0 0,-1 0 1 0 0,2-1-1 0 0,-1 1 0 0 0,0-1 0 0 0,1 1 1 0 0,-1-1-1 0 0,1 0 0 0 0,0 0 0 0 0,6 5 0 0 0,-4-5 82 0 0,-1-1 1 0 0,1 0-1 0 0,0 0 0 0 0,-1 0 0 0 0,1 0 0 0 0,0-1 0 0 0,0 0 0 0 0,0 0 0 0 0,0 0 0 0 0,1-1 0 0 0,-1 1 0 0 0,0-1 1 0 0,0-1-1 0 0,0 1 0 0 0,0-1 0 0 0,0 1 0 0 0,8-4 0 0 0,35-13-1278 0 0,-4-7-4436 0 0,-26 14-3865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5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26 0 0 0,'0'0'4076'0'0,"-4"-5"-3667"0"0,2 4-303 0 0,1-1 0 0 0,-1 0 0 0 0,0 1 0 0 0,0-1 0 0 0,1 1 0 0 0,-1-1 0 0 0,0 1 0 0 0,0 0-1 0 0,-1 0 1 0 0,1 0 0 0 0,0 0 0 0 0,0 0 0 0 0,0 0 0 0 0,-1 0 0 0 0,1 1 0 0 0,0-1 0 0 0,-1 1 0 0 0,1 0 0 0 0,0 0 0 0 0,-1 0 0 0 0,1 0 0 0 0,-1 0 0 0 0,1 0 0 0 0,0 1 0 0 0,-1-1 0 0 0,-3 2 0 0 0,0 0 81 0 0,0 0 0 0 0,1 0 0 0 0,-1 1 0 0 0,0 0 0 0 0,1 0 0 0 0,-1 0 0 0 0,1 1 0 0 0,0 0 0 0 0,0 0 1 0 0,0 0-1 0 0,1 0 0 0 0,0 1 0 0 0,-1 0 0 0 0,2 0 0 0 0,-1 0 0 0 0,-4 7 0 0 0,-6 11 90 0 0,9-16-200 0 0,1 1-1 0 0,-1 0 1 0 0,1 1 0 0 0,-3 8-1 0 0,-1 4-18 0 0,5-14-66 0 0,1-1 0 0 0,0 1 0 0 0,0-1 0 0 0,0 1 0 0 0,1 0 0 0 0,-1 13 0 0 0,2-19 7 0 0,-1 3-51 0 0,1 1 1 0 0,0-1-1 0 0,0 1 0 0 0,0 0 1 0 0,1-1-1 0 0,-1 1 0 0 0,1-1 1 0 0,0 1-1 0 0,0-1 0 0 0,1 0 1 0 0,-1 1-1 0 0,1-1 0 0 0,0 0 1 0 0,0 0-1 0 0,1 0 1 0 0,4 6-1 0 0,-3-6 51 0 0,-1-1 0 0 0,1 1 0 0 0,1-1 0 0 0,-1 0 0 0 0,0-1 0 0 0,1 1 0 0 0,-1-1 0 0 0,1 0 0 0 0,0 0-1 0 0,0 0 1 0 0,0 0 0 0 0,0-1 0 0 0,0 0 0 0 0,0 0 0 0 0,0 0 0 0 0,0-1 0 0 0,0 0 0 0 0,1 0 0 0 0,-1 0 0 0 0,0-1 0 0 0,0 1 0 0 0,0-1 0 0 0,0-1 0 0 0,0 1 0 0 0,0-1 0 0 0,6-2 0 0 0,16-2 163 0 0,-26 6-132 0 0,0-1 1 0 0,0 1-1 0 0,0 0 1 0 0,1 0-1 0 0,-1 0 0 0 0,0 0 1 0 0,0 0-1 0 0,0 1 0 0 0,0-1 1 0 0,0 0-1 0 0,0 0 0 0 0,0 1 1 0 0,0-1-1 0 0,0 0 0 0 0,0 1 1 0 0,0-1-1 0 0,0 1 0 0 0,-1-1 1 0 0,1 1-1 0 0,0 0 0 0 0,0-1 1 0 0,1 2-1 0 0,5 14 383 0 0,-5-12-361 0 0,-1-1 1 0 0,1 0-1 0 0,-1 1 1 0 0,1-1-1 0 0,0 0 1 0 0,0 0-1 0 0,1 0 0 0 0,-1-1 1 0 0,0 1-1 0 0,1 0 1 0 0,0-1-1 0 0,4 4 1 0 0,-2-3-14 0 0,1 0 1 0 0,-1 0-1 0 0,1 0 0 0 0,-1-1 1 0 0,1 0-1 0 0,0 0 0 0 0,0-1 1 0 0,0 1-1 0 0,0-1 0 0 0,0 0 0 0 0,0-1 1 0 0,0 0-1 0 0,0 0 0 0 0,0 0 1 0 0,0 0-1 0 0,7-2 0 0 0,-5-1 40 0 0,1 1 0 0 0,-1-1 0 0 0,0 0 0 0 0,0-1 0 0 0,0 0 0 0 0,0 0 0 0 0,-1-1 0 0 0,0 0-1 0 0,0 0 1 0 0,12-12 0 0 0,-12 11 50 0 0,0-1 0 0 0,-1 0 0 0 0,1-1 0 0 0,-1 1 0 0 0,-1-1-1 0 0,6-9 1 0 0,-10 14-9 0 0,0 0-1 0 0,1 0 0 0 0,-1 0 1 0 0,-1 0-1 0 0,1 0 0 0 0,0 0 1 0 0,-1-1-1 0 0,1 1 1 0 0,-1 0-1 0 0,0 0 0 0 0,0 0 1 0 0,0 0-1 0 0,0-1 0 0 0,-1 1 1 0 0,1 0-1 0 0,-1 0 1 0 0,0 0-1 0 0,0 0 0 0 0,0 0 1 0 0,0 0-1 0 0,-1 0 0 0 0,-2-5 1 0 0,1 5-62 0 0,0-1-1 0 0,1 1 1 0 0,-1 0 0 0 0,-1-1 0 0 0,1 1 0 0 0,0 1 0 0 0,-1-1 0 0 0,1 0 0 0 0,-1 1 0 0 0,0 0-1 0 0,0 0 1 0 0,0 0 0 0 0,0 0 0 0 0,0 1 0 0 0,-1-1 0 0 0,1 1 0 0 0,0 0 0 0 0,-1 0 0 0 0,1 1-1 0 0,0-1 1 0 0,-1 1 0 0 0,1 0 0 0 0,-1 0 0 0 0,1 1 0 0 0,-1-1 0 0 0,1 1 0 0 0,0 0 0 0 0,-1 0-1 0 0,1 1 1 0 0,0-1 0 0 0,0 1 0 0 0,0 0 0 0 0,0 0 0 0 0,0 0 0 0 0,0 0 0 0 0,-3 4 0 0 0,-6 5-111 0 0,1 1 1 0 0,0 0 0 0 0,0 1 0 0 0,2 0-1 0 0,-13 20 1 0 0,21-29 13 0 0,0 0-1 0 0,0 0 1 0 0,0 0-1 0 0,1 0 1 0 0,0 0 0 0 0,0 0-1 0 0,0 0 1 0 0,0 0-1 0 0,1 0 1 0 0,-1 1 0 0 0,1 5-1 0 0,0-8 15 0 0,0 0 1 0 0,0 0-1 0 0,1 0 0 0 0,-1 0 1 0 0,0 0-1 0 0,1 0 0 0 0,-1 0 1 0 0,1 0-1 0 0,-1 0 0 0 0,1 0 1 0 0,0 0-1 0 0,0 0 1 0 0,0 0-1 0 0,0 0 0 0 0,0 0 1 0 0,0-1-1 0 0,1 1 0 0 0,-1-1 1 0 0,1 1-1 0 0,-1-1 0 0 0,1 1 1 0 0,3 1-1 0 0,2 0 17 0 0,0-1 0 0 0,0 0 0 0 0,0 0 1 0 0,0-1-1 0 0,0 1 0 0 0,0-2 0 0 0,1 1 0 0 0,-1-1 1 0 0,0 0-1 0 0,1-1 0 0 0,-1 0 0 0 0,0 0 0 0 0,0 0 0 0 0,0-1 1 0 0,0 0-1 0 0,0-1 0 0 0,0 1 0 0 0,0-1 0 0 0,7-5 0 0 0,12-7 131 0 0,-1-1 0 0 0,-1-2-1 0 0,29-26 1 0 0,-42 35-90 0 0,21-15 146 0 0,-20 15-1 0 0,0 0 1 0 0,12-13-1 0 0,-22 20-165 0 0,0 1 0 0 0,0-1 1 0 0,0 1-1 0 0,1 0 0 0 0,-1-1 0 0 0,0 1 0 0 0,1 0 0 0 0,-1 0 0 0 0,1 1 0 0 0,-1-1 0 0 0,1 0 0 0 0,-1 1 0 0 0,1 0 0 0 0,-1-1 0 0 0,1 1 0 0 0,-1 0 0 0 0,1 0 0 0 0,-1 1 0 0 0,1-1 0 0 0,-1 0 0 0 0,1 1 0 0 0,-1 0 0 0 0,1-1 0 0 0,-1 1 0 0 0,1 0 0 0 0,-1 0 0 0 0,4 3 0 0 0,3 0 19 0 0,-1 1-1 0 0,1 0 1 0 0,-1 1 0 0 0,0 0 0 0 0,12 12-1 0 0,-18-16 6 0 0,0 0 1 0 0,0 0-1 0 0,0 1 0 0 0,0-1 0 0 0,-1 1 1 0 0,1-1-1 0 0,-1 1 0 0 0,1 0 0 0 0,-1 0 1 0 0,0-1-1 0 0,0 1 0 0 0,0 0 0 0 0,-1 0 1 0 0,1 0-1 0 0,-1 0 0 0 0,1 0 0 0 0,-1 5 0 0 0,0-4 19 0 0,-1 1 0 0 0,0-1-1 0 0,0 1 1 0 0,0-1 0 0 0,-1 0-1 0 0,0 1 1 0 0,1-1 0 0 0,-1 0-1 0 0,-1 0 1 0 0,-3 6 0 0 0,-5 4 31 0 0,-1 0 0 0 0,-1-1 0 0 0,0 0 0 0 0,-25 18 0 0 0,34-27-144 0 0,1-1-32 0 0,-1 0 0 0 0,1-1 0 0 0,-1 1 0 0 0,1-1 0 0 0,-1 1 0 0 0,0-1 0 0 0,0 0 0 0 0,0-1 0 0 0,-6 3 0 0 0,12-3-1269 0 0,-1-1 1186 0 0,0 0 1 0 0,-1 0-1 0 0,1 0 0 0 0,0 0 0 0 0,-1 0 1 0 0,1 0-1 0 0,0 0 0 0 0,-1 0 0 0 0,1 0 0 0 0,0-1 1 0 0,-1 1-1 0 0,1 0 0 0 0,0 0 0 0 0,-1 0 1 0 0,1-1-1 0 0,0 1 0 0 0,-1 0 0 0 0,1-1 1 0 0,-1 1-1 0 0,1-1 0 0 0,-1 1 0 0 0,1-1 0 0 0,0 0 1 0 0,14-13-4907 0 0,-7 5 425 0 0,2 2-751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0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0 0 0,'0'0'10708'0'0,"-1"27"-10551"0"0,-2 130-18 0 0,-4-5 633 0 0,5-102 50 0 0,1-24-2174 0 0,0 0-6287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7994 0 0,'0'0'6497'0'0,"12"5"-6341"0"0,-3-2-122 0 0,-3-1-13 0 0,-1 1-1 0 0,1-1 0 0 0,0-1 0 0 0,-1 1 1 0 0,1-1-1 0 0,0 0 0 0 0,0 0 0 0 0,0-1 1 0 0,0 0-1 0 0,0 0 0 0 0,0 0 0 0 0,8-2 1 0 0,67-18 198 0 0,53-10-80 0 0,-109 26-1848 0 0,42 0-1 0 0,-35 4-5114 0 0,-24 0 1764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55 100 0 0 0,'0'0'2547'0'0,"-9"26"-2567"0"0,-28 82-97 0 0,36-104 75 0 0,-1 1 1 0 0,1-1-1 0 0,0 1 0 0 0,0-1 1 0 0,0 1-1 0 0,0-1 1 0 0,1 1-1 0 0,0 0 0 0 0,0 6 1 0 0,1-10 26 0 0,-1 0 0 0 0,1 0 0 0 0,-1 0 1 0 0,1 0-1 0 0,-1 0 0 0 0,1 0 0 0 0,0 0 0 0 0,-1-1 1 0 0,1 1-1 0 0,0 0 0 0 0,0 0 0 0 0,0 0 1 0 0,-1-1-1 0 0,1 1 0 0 0,0-1 0 0 0,0 1 1 0 0,0-1-1 0 0,0 1 0 0 0,0-1 0 0 0,2 1 0 0 0,0 1 39 0 0,0-1 19 0 0,1 0 0 0 0,-1 0 0 0 0,0-1-1 0 0,0 1 1 0 0,1 0 0 0 0,-1-1 0 0 0,1 0 0 0 0,-1 0 0 0 0,0 0-1 0 0,1 0 1 0 0,-1-1 0 0 0,0 1 0 0 0,1-1 0 0 0,-1 0 0 0 0,0 0-1 0 0,0 0 1 0 0,0 0 0 0 0,1-1 0 0 0,-1 1 0 0 0,0-1 0 0 0,-1 0-1 0 0,6-3 1 0 0,0-2 24 0 0,0 1-1 0 0,0-2 0 0 0,-1 1 0 0 0,0-1 1 0 0,12-16-1 0 0,-11 13 43 0 0,-6 8-48 0 0,1 0 0 0 0,-1 0 0 0 0,0 0 1 0 0,-1-1-1 0 0,1 1 0 0 0,-1 0 0 0 0,1-1 0 0 0,-1 1 0 0 0,1-4 0 0 0,4-17 685 0 0,-4 19-429 0 0,0-1-1 0 0,-1 0 0 0 0,1 1 0 0 0,-1-1 0 0 0,-1 0 1 0 0,1 0-1 0 0,-1 1 0 0 0,0-1 0 0 0,0 0 1 0 0,-1 0-1 0 0,1 0 0 0 0,-4-10 0 0 0,1 8-38 0 0,1 2 213 0 0,0 0-1 0 0,0-1 1 0 0,-1 1 0 0 0,0 0 0 0 0,-7-10 0 0 0,8 14-281 0 0,0 0 0 0 0,0 1-1 0 0,1-1 1 0 0,-1 1 0 0 0,0-1-1 0 0,0 1 1 0 0,-1 0 0 0 0,1-1-1 0 0,0 1 1 0 0,0 0-1 0 0,-1 1 1 0 0,1-1 0 0 0,0 0-1 0 0,-1 1 1 0 0,1-1 0 0 0,-1 1-1 0 0,1 0 1 0 0,-1-1 0 0 0,-3 2-1 0 0,6-1 9 0 0,-11 23-241 0 0,10-14 13 0 0,-1-1 1 0 0,1 1-1 0 0,1 0 0 0 0,-1 0 1 0 0,1-1-1 0 0,1 1 0 0 0,0 0 0 0 0,0-1 1 0 0,1 1-1 0 0,0 0 0 0 0,0-1 1 0 0,1 0-1 0 0,0 0 0 0 0,1 0 1 0 0,-1 0-1 0 0,2 0 0 0 0,4 8 0 0 0,17 35 53 0 0,-24-47-42 0 0,1 2 0 0 0,1 0 0 0 0,-1-1 0 0 0,1 1 0 0 0,1-1 0 0 0,-1 1 0 0 0,0-1-1 0 0,1-1 1 0 0,0 1 0 0 0,0-1 0 0 0,1 0 0 0 0,10 7 0 0 0,-7-7 22 0 0,-1 0 0 0 0,1-1 0 0 0,0 0 0 0 0,0 0 0 0 0,0-1 0 0 0,0 0 1 0 0,0-1-1 0 0,0 0 0 0 0,1-1 0 0 0,16 0 0 0 0,-20-1 7 0 0,0 0 1 0 0,1 0 0 0 0,-1-1 0 0 0,0 0-1 0 0,0 0 1 0 0,0 0 0 0 0,0-1 0 0 0,-1 1-1 0 0,1-2 1 0 0,-1 1 0 0 0,1 0 0 0 0,-1-1-1 0 0,0 0 1 0 0,-1 0 0 0 0,1-1 0 0 0,6-8-1 0 0,-4 3 183 0 0,0 0 0 0 0,-1 0-1 0 0,0 0 1 0 0,-1-1 0 0 0,0 0 0 0 0,0 0-1 0 0,-1-1 1 0 0,-1 1 0 0 0,0-1-1 0 0,-1 0 1 0 0,2-21 0 0 0,-3 46-128 0 0,1 1 0 0 0,0 0 0 0 0,4 13 0 0 0,3 13-6 0 0,-9-40-79 0 0,10 49 6 0 0,-9-45-10 0 0,0 1 1 0 0,0-1-1 0 0,1 0 0 0 0,0 0 1 0 0,0 0-1 0 0,0 0 0 0 0,0 0 1 0 0,5 5-1 0 0,5 8-36 0 0,-11-16 38 0 0,0 1 0 0 0,-1-1 0 0 0,1 0 0 0 0,0 0-1 0 0,0 1 1 0 0,0-1 0 0 0,0 0 0 0 0,0 0 0 0 0,0 0 0 0 0,0 0-1 0 0,0 0 1 0 0,1 0 0 0 0,-1-1 0 0 0,0 1 0 0 0,1 0 0 0 0,-1-1-1 0 0,2 2 1 0 0,-1-2 6 0 0,1 1-1 0 0,0 0 1 0 0,-1-1 0 0 0,1 0-1 0 0,-1 1 1 0 0,1-1-1 0 0,0 0 1 0 0,-1 0 0 0 0,1-1-1 0 0,0 1 1 0 0,-1-1 0 0 0,1 1-1 0 0,-1-1 1 0 0,1 0-1 0 0,-1 0 1 0 0,5-1 0 0 0,0-3 43 0 0,0 1 0 0 0,0-1 0 0 0,11-11 0 0 0,-9 8-25 0 0,-3 2 14 0 0,0-1 0 0 0,-1 0 0 0 0,0 0 0 0 0,0 0-1 0 0,-1 0 1 0 0,0-1 0 0 0,0 0 0 0 0,-1 1 0 0 0,0-1-1 0 0,3-12 1 0 0,-1 6 37 0 0,4-3 172 0 0,-5 19-60 0 0,-1 9-113 0 0,0 5 31 0 0,-2-10-90 0 0,-1 0-1 0 0,1 0 1 0 0,1 0-1 0 0,0 0 1 0 0,-1 0 0 0 0,2-1-1 0 0,-1 1 1 0 0,1 0-1 0 0,4 7 1 0 0,-5-10-39 0 0,0 0 1 0 0,0 0-1 0 0,1 0 1 0 0,-1-1-1 0 0,1 1 0 0 0,-1-1 1 0 0,1 0-1 0 0,0 1 1 0 0,0-1-1 0 0,0 0 0 0 0,0-1 1 0 0,0 1-1 0 0,0-1 1 0 0,0 1-1 0 0,1-1 0 0 0,-1 0 1 0 0,1 0-1 0 0,-1 0 1 0 0,1-1-1 0 0,-1 1 0 0 0,1-1 1 0 0,-1 0-1 0 0,1 0 1 0 0,-1 0-1 0 0,1 0 1 0 0,0-1-1 0 0,-1 1 0 0 0,1-1 1 0 0,-1 0-1 0 0,0 0 1 0 0,1 0-1 0 0,-1-1 0 0 0,0 1 1 0 0,0-1-1 0 0,0 1 1 0 0,4-4-1 0 0,9-8-1301 0 0,0-1 1 0 0,-1-1-1 0 0,17-21 0 0 0,-22 22-2443 0 0,0 1 0 0 0,11-21 0 0 0,-14 23 64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0 0 0,'0'0'12227'0'0,"-6"28"-11885"0"0,-20 91 5 0 0,-35 141 3582 0 0,54-225-3229 0 0,2 1-1 0 0,0 64 1 0 0,5-93-682 0 0,1-1 0 0 0,-1 1 0 0 0,1-1-1 0 0,1 1 1 0 0,-1-1 0 0 0,1 0 0 0 0,0 1 0 0 0,0-1 0 0 0,1 0-1 0 0,0 0 1 0 0,0 0 0 0 0,0-1 0 0 0,1 1 0 0 0,0-1 0 0 0,5 7-1 0 0,-6-10-24 0 0,-1 0-1 0 0,1 0 0 0 0,0-1 0 0 0,-1 1 0 0 0,1 0 0 0 0,0-1 0 0 0,0 0 1 0 0,0 0-1 0 0,0 0 0 0 0,0 0 0 0 0,0 0 0 0 0,0 0 0 0 0,1-1 0 0 0,-1 0 0 0 0,0 1 1 0 0,0-1-1 0 0,4-1 0 0 0,-1 1 1 0 0,0 0 1 0 0,-1-1 0 0 0,1 0-1 0 0,0 0 1 0 0,-1 0 0 0 0,1-1-1 0 0,-1 0 1 0 0,9-4 0 0 0,9-9-13 0 0,-1 0 1 0 0,35-34-1 0 0,-16 13-36 0 0,-28 24 48 0 0,-1-1 0 0 0,0 0 0 0 0,0-1 0 0 0,12-21 0 0 0,-14 20 33 0 0,-7 10-9 0 0,0 0 0 0 0,-1-1 0 0 0,1 1 0 0 0,-1-1 0 0 0,0 1 0 0 0,-1-1 0 0 0,1 0 0 0 0,0-10 0 0 0,1-50 302 0 0,-3 64-298 0 0,0-2 33 0 0,0 1 0 0 0,0 0 0 0 0,0 0 0 0 0,-1 0 0 0 0,1 0-1 0 0,-1-1 1 0 0,0 1 0 0 0,0 0 0 0 0,0 0 0 0 0,-2-4 0 0 0,2 6 0 0 0,0 0-1 0 0,0 0 1 0 0,0 0 0 0 0,0 0-1 0 0,0 0 1 0 0,0 0 0 0 0,0 0-1 0 0,0 0 1 0 0,-1 0 0 0 0,1 0-1 0 0,0 1 1 0 0,0-1 0 0 0,-1 0-1 0 0,1 1 1 0 0,-1-1 0 0 0,1 1-1 0 0,0 0 1 0 0,-1-1 0 0 0,1 1-1 0 0,-1 0 1 0 0,1 0 0 0 0,-3 0-1 0 0,1 2-24 0 0,0 0-1 0 0,1 0 1 0 0,0 0-1 0 0,-1 0 1 0 0,1 0-1 0 0,0 1 1 0 0,0-1-1 0 0,0 1 1 0 0,0-1-1 0 0,1 1 1 0 0,-1 0-1 0 0,-1 4 1 0 0,-1 6-31 0 0,1 0-1 0 0,0 0 1 0 0,1-1-1 0 0,1 1 1 0 0,0 1 0 0 0,0-1-1 0 0,1 0 1 0 0,1 0-1 0 0,4 25 1 0 0,-3-33-41 0 0,-1 1 0 0 0,1-1 0 0 0,-1 0 1 0 0,2 0-1 0 0,-1 1 0 0 0,0-1 0 0 0,1-1 0 0 0,0 1 0 0 0,0 0 0 0 0,1-1 1 0 0,-1 0-1 0 0,1 1 0 0 0,0-1 0 0 0,0-1 0 0 0,0 1 0 0 0,1 0 0 0 0,-1-1 1 0 0,1 0-1 0 0,0 0 0 0 0,-1-1 0 0 0,1 1 0 0 0,1-1 0 0 0,-1 0 0 0 0,0 0 1 0 0,1-1-1 0 0,-1 0 0 0 0,0 0 0 0 0,1 0 0 0 0,9 0 0 0 0,-6-1-233 0 0,-1-1 0 0 0,1 0 0 0 0,-1 0-1 0 0,16-6 1 0 0,11-7-4220 0 0,-28 7 855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5705 0 0,'0'0'9976'0'0,"28"-7"-9527"0"0,92-25-139 0 0,72-30-219 0 0,-124 40-3229 0 0,4-1-5785 0 0,-56 18 4453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0 0 0,'0'0'2989'0'0,"0"-8"-2360"0"0,0-21-14 0 0,0 22-28 0 0,2 40 7641 0 0,3 25-7921 0 0,0-18-39 0 0,-3-26-250 0 0,0-1 1 0 0,2 1-1 0 0,6 17 0 0 0,3 15 73 0 0,-12-34-67 0 0,-1-11 191 0 0,1-4 355 0 0,-2-9-231 0 0,-1 5-309 0 0,-2-9 118 0 0,0-1-1 0 0,1 0 0 0 0,-2-28 0 0 0,-3-4 148 0 0,8 25-240 0 0,0 3-11 0 0,0-1 0 0 0,6-40 1 0 0,0 33 19 0 0,-5 17 6 0 0,1 0 0 0 0,1 0-1 0 0,0 0 1 0 0,9-19 0 0 0,-12 31-81 0 0,0 0 1 0 0,0-1-1 0 0,0 1 0 0 0,0 0 1 0 0,0 0-1 0 0,0 0 0 0 0,0 0 1 0 0,1 0-1 0 0,-1 0 0 0 0,0 0 1 0 0,0 0-1 0 0,0 0 0 0 0,0 0 1 0 0,0 0-1 0 0,1 0 0 0 0,-1 0 1 0 0,0 0-1 0 0,0 0 0 0 0,0 0 0 0 0,0 0 1 0 0,0 0-1 0 0,1 0 0 0 0,-1 0 1 0 0,0 0-1 0 0,0 0 0 0 0,0 0 1 0 0,0 0-1 0 0,0 0 0 0 0,1 1 1 0 0,-1-1-1 0 0,0 0 0 0 0,0 0 1 0 0,0 0-1 0 0,0 0 0 0 0,0 0 1 0 0,0 0-1 0 0,0 0 0 0 0,0 1 0 0 0,0-1 1 0 0,1 0-1 0 0,-1 0 0 0 0,0 0 1 0 0,0 0-1 0 0,0 0 0 0 0,0 1 1 0 0,8 10-34 0 0,4 15 204 0 0,17 52 178 0 0,-28-77-330 0 0,-1 2-7 0 0,0-1 0 0 0,1 0 0 0 0,-1 0-1 0 0,1-1 1 0 0,-1 1 0 0 0,1 0-1 0 0,0 0 1 0 0,0 0 0 0 0,0 0-1 0 0,0 0 1 0 0,0-1 0 0 0,0 1 0 0 0,0 0-1 0 0,0-1 1 0 0,1 1 0 0 0,-1-1-1 0 0,1 0 1 0 0,-1 1 0 0 0,1-1-1 0 0,0 0 1 0 0,2 2 0 0 0,25 16 44 0 0,1-5 5 0 0,-27-13-42 0 0,21 3 83 0 0,-23-4-77 0 0,0 0 0 0 0,0 0 0 0 0,0 0 0 0 0,0 0 0 0 0,0 0 0 0 0,0 0 0 0 0,0 0 0 0 0,0 0 0 0 0,0 0 0 0 0,0-1 0 0 0,-1 1 0 0 0,1 0 0 0 0,0 0 0 0 0,0-1 1 0 0,0 1-1 0 0,0-1 0 0 0,-1 1 0 0 0,1-1 0 0 0,0 1 0 0 0,0-1 0 0 0,0 0 0 0 0,13-16 285 0 0,-11 14-249 0 0,0 1 0 0 0,-1-1 0 0 0,1 0-1 0 0,-1 0 1 0 0,0-1 0 0 0,3-3 0 0 0,13-29 189 0 0,-9 21-133 0 0,-2-1 1 0 0,10-23 0 0 0,-13 25 26 0 0,0-1 0 0 0,-1 0 0 0 0,0 0 0 0 0,-2 0 0 0 0,1-17 0 0 0,-2 31 49 0 0,1 22-428 0 0,6 2 299 0 0,-4-13-8 0 0,-1-1 0 0 0,1 1 0 0 0,0 11-1 0 0,33 219 377 0 0,-33-218-404 0 0,-3-18-13 0 0,0 1-1 0 0,1 0 1 0 0,0-1-1 0 0,0 1 1 0 0,0-1-1 0 0,0 1 1 0 0,1-1-1 0 0,-1 1 1 0 0,1-1-1 0 0,3 5 1 0 0,-2-5-59 0 0,0 0 1 0 0,-1 0 0 0 0,0 1-1 0 0,1-1 1 0 0,-2 1 0 0 0,3 6-1 0 0,-4-11-147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0 0 0,'0'0'10442'0'0,"3"-8"-8805"0"0,-2-5-673 0 0,1 0 0 0 0,-2-26 1 0 0,-1 26-626 0 0,1-1 0 0 0,4-25 0 0 0,3 3-90 0 0,0-4-28 0 0,15-47-1 0 0,-18 76-173 0 0,0-1 1 0 0,1 1 0 0 0,0 0-1 0 0,0 1 1 0 0,1 0 0 0 0,1 0-1 0 0,0 0 1 0 0,14-15 0 0 0,-19 23-39 0 0,40-35 405 0 0,-39 35-386 0 0,0 0-1 0 0,0 0 0 0 0,1 0 1 0 0,-1 0-1 0 0,1 1 1 0 0,-1 0-1 0 0,1-1 1 0 0,0 1-1 0 0,-1 1 0 0 0,1-1 1 0 0,0 0-1 0 0,4 1 1 0 0,-7 0-21 0 0,-1 0 0 0 0,1 0 0 0 0,0 1 0 0 0,0-1 1 0 0,0 0-1 0 0,-1 1 0 0 0,1-1 0 0 0,0 0 0 0 0,0 1 0 0 0,-1-1 0 0 0,1 1 1 0 0,0-1-1 0 0,-1 1 0 0 0,1-1 0 0 0,-1 1 0 0 0,1 0 0 0 0,0-1 0 0 0,-1 1 1 0 0,1 0-1 0 0,-1-1 0 0 0,0 1 0 0 0,1 0 0 0 0,-1 0 0 0 0,1 0 0 0 0,7 25 294 0 0,-4-13-89 0 0,3 8-37 0 0,-1 1 0 0 0,-1 1 1 0 0,3 35-1 0 0,4 16-83 0 0,-8-50-73 0 0,-1 0-1 0 0,0 1 0 0 0,-2-1 1 0 0,-1 1-1 0 0,-4 27 1 0 0,-6-21 66 0 0,8-27-602 0 0,0-1 0 0 0,1 1 0 0 0,-1 0 0 0 0,1 0 0 0 0,0 0 0 0 0,0 0-1 0 0,0 7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19:2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1 516 816 0 0,'0'0'6137'0'0,"5"-29"-5428"0"0,17-95-175 0 0,-19 107-132 0 0,-1 0 0 0 0,0 0 0 0 0,-1 0 0 0 0,-2-21 0 0 0,-1 6 652 0 0,2-16 863 0 0,-1-12 332 0 0,2 43-436 0 0,-1 14-606 0 0,1 6 247 0 0,1 3-1431 0 0,1 1-1 0 0,0-1 0 0 0,0 0 1 0 0,0 0-1 0 0,1 0 0 0 0,0 0 1 0 0,0 0-1 0 0,0-1 0 0 0,1 0 1 0 0,0 0-1 0 0,0 0 0 0 0,0 0 1 0 0,1-1-1 0 0,-1 0 0 0 0,1 0 1 0 0,0 0-1 0 0,0-1 0 0 0,1 0 1 0 0,6 2-1 0 0,-7-3-7 0 0,1-1 1 0 0,-1 1-1 0 0,1-2 0 0 0,-1 1 0 0 0,1-1 1 0 0,-1 0-1 0 0,1 0 0 0 0,-1-1 1 0 0,1 0-1 0 0,-1 0 0 0 0,0 0 1 0 0,1-1-1 0 0,-1 0 0 0 0,0 0 0 0 0,0-1 1 0 0,0 0-1 0 0,0 0 0 0 0,-1 0 1 0 0,1-1-1 0 0,-1 1 0 0 0,6-6 0 0 0,6-6 68 0 0,0-2-1 0 0,0 0 0 0 0,-2-1 1 0 0,21-29-1 0 0,-33 42-6 0 0,0-1 0 0 0,-1 0-1 0 0,1 0 1 0 0,2-9 0 0 0,0-1 240 0 0,-5 16-298 0 0,0 0-1 0 0,0 0 1 0 0,0 0-1 0 0,0 0 1 0 0,0 0 0 0 0,1 1-1 0 0,-1-1 1 0 0,0 0 0 0 0,0 0-1 0 0,0 0 1 0 0,0 0-1 0 0,0 0 1 0 0,0 0 0 0 0,0 0-1 0 0,0 0 1 0 0,0 0-1 0 0,0 1 1 0 0,0-1 0 0 0,0 0-1 0 0,0 0 1 0 0,0 0 0 0 0,0 0-1 0 0,1 0 1 0 0,-1 0-1 0 0,0 0 1 0 0,0 0 0 0 0,0 0-1 0 0,0 0 1 0 0,0 0-1 0 0,0 0 1 0 0,0 0 0 0 0,0 0-1 0 0,1 0 1 0 0,-1 0 0 0 0,0 0-1 0 0,0 0 1 0 0,0 0-1 0 0,0 0 1 0 0,0 0 0 0 0,0 0-1 0 0,0 0 1 0 0,1 0 0 0 0,-1 0-1 0 0,0 0 1 0 0,0 0-1 0 0,0 0 1 0 0,0 0 0 0 0,0 0-1 0 0,0 0 1 0 0,0 0-1 0 0,0 0 1 0 0,1 0 0 0 0,-1 0-1 0 0,0 0 1 0 0,0 0 0 0 0,0 0-1 0 0,0 0 1 0 0,0-1-1 0 0,0 1 1 0 0,0 0 0 0 0,0 0-1 0 0,0 0 1 0 0,0 0-1 0 0,0 0 1 0 0,0 0 0 0 0,0 0-1 0 0,6 16 409 0 0,1 22-102 0 0,-2-6-87 0 0,8 49 122 0 0,-4-41-193 0 0,3 47 0 0 0,-9-57-137 0 0,-1-21-150 0 0,0-1 0 0 0,0 1 0 0 0,1-1 0 0 0,6 12 0 0 0,-2-10-2125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0 0 0,'0'0'8679'0'0,"20"-1"-8440"0"0,97-3 64 0 0,-50-4-285 0 0,-27-1-4097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0 0 0,'0'0'11321'0'0,"23"26"-10706"0"0,70 81-96 0 0,-73-84 191 0 0,30 44-1 0 0,-28-35 20 0 0,-21-30-685 0 0,9 12 228 0 0,0-1-1 0 0,1 0 1 0 0,0 0-1 0 0,19 15 1 0 0,-23-21-195 0 0,0 1-484 0 0,-3-6-3179 0 0,-4-13-6000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0 0 0,'0'0'8601'0'0,"-20"29"-8055"0"0,-59 90 57 0 0,63-95 914 0 0,-35 41-1 0 0,26-35 195 0 0,18-21-1539 0 0,-7 9 291 0 0,-17 27 0 0 0,27-38-2037 0 0,1 0-1 0 0,-1 0 0 0 0,2 0 1 0 0,-4 13-1 0 0,4-14-3017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4241 0 0,'0'0'10367'0'0,"21"4"-10225"0"0,7 1-107 0 0,61 9 51 0 0,-75-13-661 0 0,0-1-1 0 0,26-2 1 0 0,-17-1-2987 0 0,-3-2-3294 0 0,-14 3 4129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34 0 0 0,'0'0'7432'0'0,"-24"-6"-6701"0"0,-73-17 92 0 0,90 21-569 0 0,0 1 0 0 0,1 0 1 0 0,-1 1-1 0 0,-11-1 0 0 0,-3 8 853 0 0,9-2-643 0 0,11-5-485 0 0,0 1 1 0 0,0-1-1 0 0,0 0 1 0 0,1 0-1 0 0,-1 1 1 0 0,0-1-1 0 0,0 0 0 0 0,1 1 1 0 0,-1-1-1 0 0,0 1 1 0 0,1-1-1 0 0,-1 1 1 0 0,0-1-1 0 0,1 1 1 0 0,-1-1-1 0 0,0 1 1 0 0,1 0-1 0 0,-1-1 0 0 0,1 1 1 0 0,0 0-1 0 0,-1 0 1 0 0,1-1-1 0 0,-1 1 1 0 0,1 0-1 0 0,0 0 1 0 0,0-1-1 0 0,-1 1 0 0 0,1 0 1 0 0,0 0-1 0 0,0 0 1 0 0,0 0-1 0 0,0-1 1 0 0,0 1-1 0 0,0 0 1 0 0,0 0-1 0 0,0 0 1 0 0,1 0-1 0 0,-1-1 0 0 0,0 1 1 0 0,1 1-1 0 0,-1 0-21 0 0,1 0 0 0 0,0 0 0 0 0,0-1 1 0 0,0 1-1 0 0,0 0 0 0 0,1-1 0 0 0,-1 1 0 0 0,0-1 0 0 0,1 0 0 0 0,-1 1 0 0 0,1-1 0 0 0,-1 0 0 0 0,1 0 0 0 0,0 0 0 0 0,3 2 0 0 0,2 0 89 0 0,0 1 0 0 0,-1 0 1 0 0,11 8-1 0 0,8 4 92 0 0,-8-8 21 0 0,1 0 0 0 0,0-1 0 0 0,36 8-1 0 0,27 10 295 0 0,-47-7-97 0 0,-32-17-293 0 0,-1 0 1 0 0,1 0 0 0 0,-1 0 0 0 0,0 0 0 0 0,0 1-1 0 0,1-1 1 0 0,-1 0 0 0 0,0 1 0 0 0,0-1-1 0 0,0 1 1 0 0,0 0 0 0 0,-1-1 0 0 0,1 1 0 0 0,0 0-1 0 0,-1-1 1 0 0,1 1 0 0 0,-1 0 0 0 0,1 0 0 0 0,-1 0-1 0 0,0 1 1 0 0,0 7 399 0 0,1-7-343 0 0,-1 0 0 0 0,0 1 0 0 0,0-1 1 0 0,0 0-1 0 0,0 0 0 0 0,-1 0 0 0 0,1 0 1 0 0,-1 0-1 0 0,1 0 0 0 0,-1 0 0 0 0,0 0 1 0 0,-1 0-1 0 0,1 0 0 0 0,0 0 0 0 0,-1 0 1 0 0,0-1-1 0 0,-1 4 0 0 0,-3 0 83 0 0,0 1-1 0 0,0-1 0 0 0,-1 0 1 0 0,0 0-1 0 0,0-1 1 0 0,0 0-1 0 0,-1 0 1 0 0,1 0-1 0 0,-1-1 0 0 0,-16 5 1 0 0,11-5-10 0 0,1 0 0 0 0,-21 1 0 0 0,29-4-269 0 0,0-1-1 0 0,1 1 1 0 0,-1-1-1 0 0,0 0 1 0 0,0-1-1 0 0,0 1 1 0 0,0-1 0 0 0,0 1-1 0 0,0-1 1 0 0,0 0-1 0 0,1-1 1 0 0,-7-2-1 0 0,10 4-191 0 0,0-1 0 0 0,-1 1 1 0 0,1 0-1 0 0,0-1 0 0 0,0 1 0 0 0,0 0 0 0 0,0-1 0 0 0,0 1 1 0 0,0 0-1 0 0,0-1 0 0 0,0 1 0 0 0,0 0 0 0 0,0-1 0 0 0,0 1 1 0 0,0-1-1 0 0,0 1 0 0 0,0 0 0 0 0,0-1 0 0 0,0 1 0 0 0,1 0 0 0 0,-1-1 1 0 0,0 1-1 0 0,0 0 0 0 0,0-1 0 0 0,7-2-5070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0 0 0,'0'0'5186'0'0,"-5"29"-4720"0"0,-15 89-91 0 0,8-60 137 0 0,8-27-215 0 0,1-18-814 0 0,0-9-2960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3937 0 0,'0'0'8862'0'0,"13"-5"-8194"0"0,108-34 775 0 0,-89 29-1541 0 0,48-7-1 0 0,-32 14-9914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0 0 0,'0'0'3011'0'0,"0"11"-1458"0"0,0 36 138 0 0,0-36 45 0 0,0-18 2241 0 0,0-11-3072 0 0,0-12 47 0 0,1 0 0 0 0,8-43 0 0 0,-7 63-939 0 0,0 0 0 0 0,1 0 0 0 0,0 0 0 0 0,1 0 0 0 0,0 1 0 0 0,1-1 0 0 0,0 1 0 0 0,0 0-1 0 0,1 0 1 0 0,10-12 0 0 0,-10 14-13 0 0,-1 1-1 0 0,1 0 1 0 0,0 1-1 0 0,1-1 1 0 0,-1 1-1 0 0,1 0 1 0 0,0 1-1 0 0,0 0 1 0 0,0 0-1 0 0,1 0 1 0 0,0 1-1 0 0,-1 0 1 0 0,1 1 0 0 0,0 0-1 0 0,0 0 1 0 0,1 0-1 0 0,-1 1 1 0 0,11 0-1 0 0,-13 1 42 0 0,-1 0 0 0 0,0 0 0 0 0,0 0 1 0 0,0 1-1 0 0,0 0 0 0 0,0 0 0 0 0,0 0 0 0 0,0 0 0 0 0,0 1 0 0 0,-1 0 0 0 0,1 0 0 0 0,0 0 1 0 0,-1 1-1 0 0,1 0 0 0 0,-1 0 0 0 0,0 0 0 0 0,7 6 0 0 0,-5-3 25 0 0,-2-4 21 0 0,-1 1 0 0 0,1 1 0 0 0,-1-1 0 0 0,0 1 0 0 0,0-1 0 0 0,4 6 0 0 0,-7-7-45 0 0,1-1 0 0 0,-1 0 0 0 0,1 0 0 0 0,-1 1 1 0 0,1-1-1 0 0,-1 0 0 0 0,0 1 0 0 0,0-1 0 0 0,0 0 0 0 0,0 1 0 0 0,0-1 0 0 0,0 1 1 0 0,0-1-1 0 0,0 0 0 0 0,0 1 0 0 0,0-1 0 0 0,-1 0 0 0 0,1 1 0 0 0,-1-1 0 0 0,1 0 1 0 0,-1 0-1 0 0,1 1 0 0 0,-1-1 0 0 0,0 0 0 0 0,0 0 0 0 0,1 0 0 0 0,-1 0 1 0 0,-2 2-1 0 0,-7 6 31 0 0,0-1 0 0 0,-1 0 1 0 0,0-1-1 0 0,0 0 0 0 0,0 0 1 0 0,-20 7-1 0 0,17-8-56 0 0,-1-1 1 0 0,0 0-1 0 0,0 0 0 0 0,0-2 1 0 0,0 0-1 0 0,-1-1 0 0 0,-19 1 1 0 0,34-3-196 0 0,22 6-953 0 0,-18-6 1157 0 0,0 1 1 0 0,0-1 0 0 0,0 1-1 0 0,-1 0 1 0 0,1 0-1 0 0,0 0 1 0 0,-1 0 0 0 0,1 0-1 0 0,3 3 1 0 0,18 13 175 0 0,-11-8-152 0 0,0 0 1 0 0,-1 0-1 0 0,0 1 0 0 0,0 1 1 0 0,17 21-1 0 0,-16-16-62 0 0,1-1 0 0 0,0-1 0 0 0,1 0 0 0 0,31 23 0 0 0,-44-36-68 0 0,0 1 0 0 0,0-1 0 0 0,0 0 0 0 0,0 0 1 0 0,0-1-1 0 0,0 1 0 0 0,0 0 0 0 0,0-1 0 0 0,0 1 0 0 0,4 0 0 0 0,5-1-3377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4009 0 0,'0'0'14135'0'0,"2"27"-13534"0"0,0 8-423 0 0,2 88 427 0 0,-8-44 677 0 0,2-39-3101 0 0,0 1-8678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6T08:21:0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80 0 0,'0'0'15743'0'0,"7"-17"-15412"0"0,23-52-5 0 0,-27 62-204 0 0,-1 0 0 0 0,1 0 0 0 0,-1 0 0 0 0,-1 0 0 0 0,1 0 0 0 0,-1 0 0 0 0,0-12 0 0 0,2-8 337 0 0,1 3-80 0 0,1-8 480 0 0,4-57-1 0 0,-9 88-833 0 0,-1 0-1 0 0,1 1 1 0 0,0-1 0 0 0,0 0-1 0 0,0 0 1 0 0,0 0 0 0 0,0 1-1 0 0,1-1 1 0 0,-1 0 0 0 0,0 0-1 0 0,0 1 1 0 0,0-1 0 0 0,1 0-1 0 0,-1 0 1 0 0,0 1 0 0 0,1-1-1 0 0,-1 0 1 0 0,1 1 0 0 0,-1-1-1 0 0,0 0 1 0 0,1 1 0 0 0,0-1-1 0 0,0 1-18 0 0,-1-1-1 0 0,1 1 0 0 0,0 0 0 0 0,-1 0 0 0 0,1 0 0 0 0,-1 0 0 0 0,1 1 1 0 0,-1-1-1 0 0,1 0 0 0 0,-1 0 0 0 0,1 0 0 0 0,0 0 0 0 0,-1 1 1 0 0,1-1-1 0 0,-1 0 0 0 0,1 0 0 0 0,-1 1 0 0 0,1-1 0 0 0,-1 0 1 0 0,0 1-1 0 0,1-1 0 0 0,0 1 0 0 0,2 2 6 0 0,-1 0 0 0 0,1 0 0 0 0,-1 0 0 0 0,1 0 0 0 0,-1 0 0 0 0,0 0 0 0 0,3 7-1 0 0,6 32 41 0 0,4-12-56 0 0,16 27-82 0 0,-24-47 73 0 0,1 0 0 0 0,-1 0 0 0 0,2-1 0 0 0,-1 0 0 0 0,11 8 0 0 0,-16-15 19 0 0,0 0 0 0 0,0 1-1 0 0,-1-1 1 0 0,1-1-1 0 0,0 1 1 0 0,1 0 0 0 0,-1-1-1 0 0,0 1 1 0 0,0-1 0 0 0,1 0-1 0 0,-1 0 1 0 0,0-1 0 0 0,1 1-1 0 0,-1 0 1 0 0,1-1-1 0 0,-1 0 1 0 0,1 0 0 0 0,-1 0-1 0 0,1-1 1 0 0,-1 1 0 0 0,1-1-1 0 0,5-1 1 0 0,-5 0 27 0 0,-1-1 0 0 0,1 1 0 0 0,-1-1 1 0 0,0 0-1 0 0,0 0 0 0 0,0 0 0 0 0,0 0 1 0 0,0 0-1 0 0,-1-1 0 0 0,1 1 0 0 0,-1-1 1 0 0,0 0-1 0 0,0 1 0 0 0,0-1 0 0 0,1-7 0 0 0,1 0 94 0 0,0-1-1 0 0,-1 0 0 0 0,0-1 0 0 0,0-12 0 0 0,0-58 504 0 0,-3 75-556 0 0,0-1 0 0 0,-1 1 0 0 0,0 0 1 0 0,-1 0-1 0 0,0 0 0 0 0,0 0 0 0 0,-6-14 0 0 0,1 17-51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7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27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2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77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94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4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4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73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1812-5716-E346-AF2D-CBD32430C93F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725B-58A8-7E4C-B3AF-716703D630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02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customXml" Target="../ink/ink154.xml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image" Target="../media/image78.png"/><Relationship Id="rId324" Type="http://schemas.openxmlformats.org/officeDocument/2006/relationships/image" Target="../media/image156.png"/><Relationship Id="rId366" Type="http://schemas.openxmlformats.org/officeDocument/2006/relationships/image" Target="../media/image176.png"/><Relationship Id="rId170" Type="http://schemas.openxmlformats.org/officeDocument/2006/relationships/customXml" Target="../ink/ink86.xml"/><Relationship Id="rId226" Type="http://schemas.openxmlformats.org/officeDocument/2006/relationships/image" Target="../media/image110.png"/><Relationship Id="rId433" Type="http://schemas.openxmlformats.org/officeDocument/2006/relationships/image" Target="../media/image207.png"/><Relationship Id="rId268" Type="http://schemas.openxmlformats.org/officeDocument/2006/relationships/image" Target="../media/image130.png"/><Relationship Id="rId475" Type="http://schemas.openxmlformats.org/officeDocument/2006/relationships/customXml" Target="../ink/ink248.xml"/><Relationship Id="rId32" Type="http://schemas.openxmlformats.org/officeDocument/2006/relationships/customXml" Target="../ink/ink16.xml"/><Relationship Id="rId74" Type="http://schemas.openxmlformats.org/officeDocument/2006/relationships/image" Target="../media/image36.png"/><Relationship Id="rId128" Type="http://schemas.openxmlformats.org/officeDocument/2006/relationships/customXml" Target="../ink/ink65.xml"/><Relationship Id="rId335" Type="http://schemas.openxmlformats.org/officeDocument/2006/relationships/image" Target="../media/image161.png"/><Relationship Id="rId377" Type="http://schemas.openxmlformats.org/officeDocument/2006/relationships/customXml" Target="../ink/ink196.xml"/><Relationship Id="rId5" Type="http://schemas.openxmlformats.org/officeDocument/2006/relationships/image" Target="../media/image2.png"/><Relationship Id="rId181" Type="http://schemas.openxmlformats.org/officeDocument/2006/relationships/image" Target="../media/image89.png"/><Relationship Id="rId237" Type="http://schemas.openxmlformats.org/officeDocument/2006/relationships/customXml" Target="../ink/ink122.xml"/><Relationship Id="rId402" Type="http://schemas.openxmlformats.org/officeDocument/2006/relationships/customXml" Target="../ink/ink209.xml"/><Relationship Id="rId279" Type="http://schemas.openxmlformats.org/officeDocument/2006/relationships/image" Target="../media/image135.png"/><Relationship Id="rId444" Type="http://schemas.openxmlformats.org/officeDocument/2006/relationships/image" Target="../media/image212.png"/><Relationship Id="rId486" Type="http://schemas.openxmlformats.org/officeDocument/2006/relationships/image" Target="../media/image232.png"/><Relationship Id="rId43" Type="http://schemas.openxmlformats.org/officeDocument/2006/relationships/image" Target="../media/image21.png"/><Relationship Id="rId139" Type="http://schemas.openxmlformats.org/officeDocument/2006/relationships/image" Target="../media/image68.png"/><Relationship Id="rId290" Type="http://schemas.openxmlformats.org/officeDocument/2006/relationships/image" Target="../media/image140.png"/><Relationship Id="rId304" Type="http://schemas.openxmlformats.org/officeDocument/2006/relationships/customXml" Target="../ink/ink157.xml"/><Relationship Id="rId346" Type="http://schemas.openxmlformats.org/officeDocument/2006/relationships/customXml" Target="../ink/ink179.xml"/><Relationship Id="rId388" Type="http://schemas.openxmlformats.org/officeDocument/2006/relationships/image" Target="../media/image186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image" Target="../media/image101.png"/><Relationship Id="rId413" Type="http://schemas.openxmlformats.org/officeDocument/2006/relationships/customXml" Target="../ink/ink215.xml"/><Relationship Id="rId248" Type="http://schemas.openxmlformats.org/officeDocument/2006/relationships/image" Target="../media/image120.png"/><Relationship Id="rId455" Type="http://schemas.openxmlformats.org/officeDocument/2006/relationships/image" Target="../media/image217.png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image" Target="../media/image152.png"/><Relationship Id="rId357" Type="http://schemas.openxmlformats.org/officeDocument/2006/relationships/customXml" Target="../ink/ink185.xml"/><Relationship Id="rId54" Type="http://schemas.openxmlformats.org/officeDocument/2006/relationships/customXml" Target="../ink/ink27.xml"/><Relationship Id="rId96" Type="http://schemas.openxmlformats.org/officeDocument/2006/relationships/image" Target="../media/image47.png"/><Relationship Id="rId161" Type="http://schemas.openxmlformats.org/officeDocument/2006/relationships/image" Target="../media/image79.png"/><Relationship Id="rId217" Type="http://schemas.openxmlformats.org/officeDocument/2006/relationships/image" Target="../media/image106.png"/><Relationship Id="rId399" Type="http://schemas.openxmlformats.org/officeDocument/2006/relationships/image" Target="../media/image191.png"/><Relationship Id="rId259" Type="http://schemas.openxmlformats.org/officeDocument/2006/relationships/customXml" Target="../ink/ink133.xml"/><Relationship Id="rId424" Type="http://schemas.openxmlformats.org/officeDocument/2006/relationships/image" Target="../media/image203.png"/><Relationship Id="rId466" Type="http://schemas.openxmlformats.org/officeDocument/2006/relationships/customXml" Target="../ink/ink243.xml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270" Type="http://schemas.openxmlformats.org/officeDocument/2006/relationships/customXml" Target="../ink/ink139.xml"/><Relationship Id="rId326" Type="http://schemas.openxmlformats.org/officeDocument/2006/relationships/image" Target="../media/image157.png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368" Type="http://schemas.openxmlformats.org/officeDocument/2006/relationships/image" Target="../media/image177.png"/><Relationship Id="rId172" Type="http://schemas.openxmlformats.org/officeDocument/2006/relationships/customXml" Target="../ink/ink87.xml"/><Relationship Id="rId228" Type="http://schemas.openxmlformats.org/officeDocument/2006/relationships/customXml" Target="../ink/ink117.xml"/><Relationship Id="rId435" Type="http://schemas.openxmlformats.org/officeDocument/2006/relationships/image" Target="../media/image208.png"/><Relationship Id="rId477" Type="http://schemas.openxmlformats.org/officeDocument/2006/relationships/customXml" Target="../ink/ink249.xml"/><Relationship Id="rId281" Type="http://schemas.openxmlformats.org/officeDocument/2006/relationships/customXml" Target="../ink/ink145.xml"/><Relationship Id="rId337" Type="http://schemas.openxmlformats.org/officeDocument/2006/relationships/image" Target="../media/image162.png"/><Relationship Id="rId34" Type="http://schemas.openxmlformats.org/officeDocument/2006/relationships/customXml" Target="../ink/ink17.xml"/><Relationship Id="rId76" Type="http://schemas.openxmlformats.org/officeDocument/2006/relationships/image" Target="../media/image37.png"/><Relationship Id="rId141" Type="http://schemas.openxmlformats.org/officeDocument/2006/relationships/image" Target="../media/image69.png"/><Relationship Id="rId379" Type="http://schemas.openxmlformats.org/officeDocument/2006/relationships/customXml" Target="../ink/ink197.xml"/><Relationship Id="rId7" Type="http://schemas.openxmlformats.org/officeDocument/2006/relationships/image" Target="../media/image3.png"/><Relationship Id="rId183" Type="http://schemas.openxmlformats.org/officeDocument/2006/relationships/image" Target="../media/image90.png"/><Relationship Id="rId239" Type="http://schemas.openxmlformats.org/officeDocument/2006/relationships/customXml" Target="../ink/ink123.xml"/><Relationship Id="rId390" Type="http://schemas.openxmlformats.org/officeDocument/2006/relationships/customXml" Target="../ink/ink203.xml"/><Relationship Id="rId404" Type="http://schemas.openxmlformats.org/officeDocument/2006/relationships/customXml" Target="../ink/ink210.xml"/><Relationship Id="rId446" Type="http://schemas.openxmlformats.org/officeDocument/2006/relationships/image" Target="../media/image213.png"/><Relationship Id="rId250" Type="http://schemas.openxmlformats.org/officeDocument/2006/relationships/image" Target="../media/image121.png"/><Relationship Id="rId292" Type="http://schemas.openxmlformats.org/officeDocument/2006/relationships/image" Target="../media/image141.png"/><Relationship Id="rId306" Type="http://schemas.openxmlformats.org/officeDocument/2006/relationships/customXml" Target="../ink/ink158.xml"/><Relationship Id="rId45" Type="http://schemas.openxmlformats.org/officeDocument/2006/relationships/image" Target="../media/image22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348" Type="http://schemas.openxmlformats.org/officeDocument/2006/relationships/customXml" Target="../ink/ink180.xml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image" Target="../media/image102.png"/><Relationship Id="rId415" Type="http://schemas.openxmlformats.org/officeDocument/2006/relationships/customXml" Target="../ink/ink216.xml"/><Relationship Id="rId457" Type="http://schemas.openxmlformats.org/officeDocument/2006/relationships/image" Target="../media/image218.png"/><Relationship Id="rId261" Type="http://schemas.openxmlformats.org/officeDocument/2006/relationships/customXml" Target="../ink/ink134.xml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317" Type="http://schemas.openxmlformats.org/officeDocument/2006/relationships/image" Target="../media/image153.png"/><Relationship Id="rId359" Type="http://schemas.openxmlformats.org/officeDocument/2006/relationships/customXml" Target="../ink/ink186.xml"/><Relationship Id="rId98" Type="http://schemas.openxmlformats.org/officeDocument/2006/relationships/image" Target="../media/image48.png"/><Relationship Id="rId121" Type="http://schemas.openxmlformats.org/officeDocument/2006/relationships/image" Target="../media/image59.png"/><Relationship Id="rId163" Type="http://schemas.openxmlformats.org/officeDocument/2006/relationships/image" Target="../media/image80.png"/><Relationship Id="rId219" Type="http://schemas.openxmlformats.org/officeDocument/2006/relationships/image" Target="../media/image107.png"/><Relationship Id="rId370" Type="http://schemas.openxmlformats.org/officeDocument/2006/relationships/customXml" Target="../ink/ink192.xml"/><Relationship Id="rId426" Type="http://schemas.openxmlformats.org/officeDocument/2006/relationships/image" Target="../media/image204.png"/><Relationship Id="rId230" Type="http://schemas.openxmlformats.org/officeDocument/2006/relationships/customXml" Target="../ink/ink118.xml"/><Relationship Id="rId468" Type="http://schemas.openxmlformats.org/officeDocument/2006/relationships/customXml" Target="../ink/ink244.xml"/><Relationship Id="rId25" Type="http://schemas.openxmlformats.org/officeDocument/2006/relationships/image" Target="../media/image12.png"/><Relationship Id="rId67" Type="http://schemas.openxmlformats.org/officeDocument/2006/relationships/customXml" Target="../ink/ink34.xml"/><Relationship Id="rId272" Type="http://schemas.openxmlformats.org/officeDocument/2006/relationships/customXml" Target="../ink/ink140.xml"/><Relationship Id="rId328" Type="http://schemas.openxmlformats.org/officeDocument/2006/relationships/image" Target="../media/image158.png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customXml" Target="../ink/ink198.xml"/><Relationship Id="rId241" Type="http://schemas.openxmlformats.org/officeDocument/2006/relationships/customXml" Target="../ink/ink124.xml"/><Relationship Id="rId437" Type="http://schemas.openxmlformats.org/officeDocument/2006/relationships/image" Target="../media/image209.png"/><Relationship Id="rId479" Type="http://schemas.openxmlformats.org/officeDocument/2006/relationships/customXml" Target="../ink/ink250.xml"/><Relationship Id="rId36" Type="http://schemas.openxmlformats.org/officeDocument/2006/relationships/customXml" Target="../ink/ink18.xml"/><Relationship Id="rId283" Type="http://schemas.openxmlformats.org/officeDocument/2006/relationships/customXml" Target="../ink/ink146.xml"/><Relationship Id="rId339" Type="http://schemas.openxmlformats.org/officeDocument/2006/relationships/image" Target="../media/image163.png"/><Relationship Id="rId78" Type="http://schemas.openxmlformats.org/officeDocument/2006/relationships/image" Target="../media/image38.png"/><Relationship Id="rId101" Type="http://schemas.openxmlformats.org/officeDocument/2006/relationships/customXml" Target="../ink/ink51.xml"/><Relationship Id="rId143" Type="http://schemas.openxmlformats.org/officeDocument/2006/relationships/image" Target="../media/image70.png"/><Relationship Id="rId185" Type="http://schemas.openxmlformats.org/officeDocument/2006/relationships/image" Target="../media/image91.png"/><Relationship Id="rId350" Type="http://schemas.openxmlformats.org/officeDocument/2006/relationships/customXml" Target="../ink/ink181.xml"/><Relationship Id="rId406" Type="http://schemas.openxmlformats.org/officeDocument/2006/relationships/customXml" Target="../ink/ink211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392" Type="http://schemas.openxmlformats.org/officeDocument/2006/relationships/customXml" Target="../ink/ink204.xml"/><Relationship Id="rId448" Type="http://schemas.openxmlformats.org/officeDocument/2006/relationships/image" Target="../media/image214.png"/><Relationship Id="rId252" Type="http://schemas.openxmlformats.org/officeDocument/2006/relationships/image" Target="../media/image122.png"/><Relationship Id="rId294" Type="http://schemas.openxmlformats.org/officeDocument/2006/relationships/image" Target="../media/image142.png"/><Relationship Id="rId308" Type="http://schemas.openxmlformats.org/officeDocument/2006/relationships/customXml" Target="../ink/ink159.xml"/><Relationship Id="rId47" Type="http://schemas.openxmlformats.org/officeDocument/2006/relationships/image" Target="../media/image23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7.xml"/><Relationship Id="rId196" Type="http://schemas.openxmlformats.org/officeDocument/2006/relationships/customXml" Target="../ink/ink99.xml"/><Relationship Id="rId417" Type="http://schemas.openxmlformats.org/officeDocument/2006/relationships/customXml" Target="../ink/ink217.xml"/><Relationship Id="rId459" Type="http://schemas.openxmlformats.org/officeDocument/2006/relationships/image" Target="../media/image219.png"/><Relationship Id="rId16" Type="http://schemas.openxmlformats.org/officeDocument/2006/relationships/customXml" Target="../ink/ink8.xml"/><Relationship Id="rId221" Type="http://schemas.openxmlformats.org/officeDocument/2006/relationships/image" Target="../media/image108.png"/><Relationship Id="rId263" Type="http://schemas.openxmlformats.org/officeDocument/2006/relationships/customXml" Target="../ink/ink135.xml"/><Relationship Id="rId319" Type="http://schemas.openxmlformats.org/officeDocument/2006/relationships/customXml" Target="../ink/ink165.xml"/><Relationship Id="rId470" Type="http://schemas.openxmlformats.org/officeDocument/2006/relationships/customXml" Target="../ink/ink245.xml"/><Relationship Id="rId58" Type="http://schemas.openxmlformats.org/officeDocument/2006/relationships/image" Target="../media/image28.png"/><Relationship Id="rId123" Type="http://schemas.openxmlformats.org/officeDocument/2006/relationships/image" Target="../media/image60.png"/><Relationship Id="rId330" Type="http://schemas.openxmlformats.org/officeDocument/2006/relationships/image" Target="../media/image159.png"/><Relationship Id="rId165" Type="http://schemas.openxmlformats.org/officeDocument/2006/relationships/image" Target="../media/image81.png"/><Relationship Id="rId372" Type="http://schemas.openxmlformats.org/officeDocument/2006/relationships/customXml" Target="../ink/ink193.xml"/><Relationship Id="rId428" Type="http://schemas.openxmlformats.org/officeDocument/2006/relationships/customXml" Target="../ink/ink223.xml"/><Relationship Id="rId232" Type="http://schemas.openxmlformats.org/officeDocument/2006/relationships/customXml" Target="../ink/ink119.xml"/><Relationship Id="rId274" Type="http://schemas.openxmlformats.org/officeDocument/2006/relationships/customXml" Target="../ink/ink141.xml"/><Relationship Id="rId481" Type="http://schemas.openxmlformats.org/officeDocument/2006/relationships/customXml" Target="../ink/ink251.xml"/><Relationship Id="rId27" Type="http://schemas.openxmlformats.org/officeDocument/2006/relationships/image" Target="../media/image13.png"/><Relationship Id="rId69" Type="http://schemas.openxmlformats.org/officeDocument/2006/relationships/customXml" Target="../ink/ink35.xml"/><Relationship Id="rId134" Type="http://schemas.openxmlformats.org/officeDocument/2006/relationships/customXml" Target="../ink/ink68.xml"/><Relationship Id="rId80" Type="http://schemas.openxmlformats.org/officeDocument/2006/relationships/image" Target="../media/image39.png"/><Relationship Id="rId176" Type="http://schemas.openxmlformats.org/officeDocument/2006/relationships/customXml" Target="../ink/ink89.xml"/><Relationship Id="rId341" Type="http://schemas.openxmlformats.org/officeDocument/2006/relationships/image" Target="../media/image164.png"/><Relationship Id="rId383" Type="http://schemas.openxmlformats.org/officeDocument/2006/relationships/customXml" Target="../ink/ink199.xml"/><Relationship Id="rId439" Type="http://schemas.openxmlformats.org/officeDocument/2006/relationships/image" Target="../media/image210.png"/><Relationship Id="rId201" Type="http://schemas.openxmlformats.org/officeDocument/2006/relationships/image" Target="../media/image99.png"/><Relationship Id="rId243" Type="http://schemas.openxmlformats.org/officeDocument/2006/relationships/customXml" Target="../ink/ink125.xml"/><Relationship Id="rId285" Type="http://schemas.openxmlformats.org/officeDocument/2006/relationships/customXml" Target="../ink/ink147.xml"/><Relationship Id="rId450" Type="http://schemas.openxmlformats.org/officeDocument/2006/relationships/image" Target="../media/image215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60.xml"/><Relationship Id="rId91" Type="http://schemas.openxmlformats.org/officeDocument/2006/relationships/customXml" Target="../ink/ink46.xml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82.xml"/><Relationship Id="rId394" Type="http://schemas.openxmlformats.org/officeDocument/2006/relationships/customXml" Target="../ink/ink205.xml"/><Relationship Id="rId408" Type="http://schemas.openxmlformats.org/officeDocument/2006/relationships/customXml" Target="../ink/ink212.xml"/><Relationship Id="rId212" Type="http://schemas.openxmlformats.org/officeDocument/2006/relationships/image" Target="../media/image104.png"/><Relationship Id="rId254" Type="http://schemas.openxmlformats.org/officeDocument/2006/relationships/image" Target="../media/image123.png"/><Relationship Id="rId49" Type="http://schemas.openxmlformats.org/officeDocument/2006/relationships/image" Target="../media/image24.png"/><Relationship Id="rId114" Type="http://schemas.openxmlformats.org/officeDocument/2006/relationships/customXml" Target="../ink/ink58.xml"/><Relationship Id="rId296" Type="http://schemas.openxmlformats.org/officeDocument/2006/relationships/image" Target="../media/image143.png"/><Relationship Id="rId461" Type="http://schemas.openxmlformats.org/officeDocument/2006/relationships/image" Target="../media/image220.png"/><Relationship Id="rId60" Type="http://schemas.openxmlformats.org/officeDocument/2006/relationships/image" Target="../media/image29.png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6.xml"/><Relationship Id="rId363" Type="http://schemas.openxmlformats.org/officeDocument/2006/relationships/customXml" Target="../ink/ink188.xml"/><Relationship Id="rId419" Type="http://schemas.openxmlformats.org/officeDocument/2006/relationships/customXml" Target="../ink/ink218.xml"/><Relationship Id="rId223" Type="http://schemas.openxmlformats.org/officeDocument/2006/relationships/image" Target="../media/image109.png"/><Relationship Id="rId430" Type="http://schemas.openxmlformats.org/officeDocument/2006/relationships/customXml" Target="../ink/ink224.xml"/><Relationship Id="rId18" Type="http://schemas.openxmlformats.org/officeDocument/2006/relationships/customXml" Target="../ink/ink9.xml"/><Relationship Id="rId265" Type="http://schemas.openxmlformats.org/officeDocument/2006/relationships/customXml" Target="../ink/ink136.xml"/><Relationship Id="rId472" Type="http://schemas.openxmlformats.org/officeDocument/2006/relationships/customXml" Target="../ink/ink246.xml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2.xml"/><Relationship Id="rId374" Type="http://schemas.openxmlformats.org/officeDocument/2006/relationships/customXml" Target="../ink/ink194.xml"/><Relationship Id="rId71" Type="http://schemas.openxmlformats.org/officeDocument/2006/relationships/customXml" Target="../ink/ink36.xml"/><Relationship Id="rId234" Type="http://schemas.openxmlformats.org/officeDocument/2006/relationships/image" Target="../media/image113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42.xml"/><Relationship Id="rId441" Type="http://schemas.openxmlformats.org/officeDocument/2006/relationships/image" Target="../media/image211.png"/><Relationship Id="rId483" Type="http://schemas.openxmlformats.org/officeDocument/2006/relationships/customXml" Target="../ink/ink252.xml"/><Relationship Id="rId40" Type="http://schemas.openxmlformats.org/officeDocument/2006/relationships/customXml" Target="../ink/ink20.xml"/><Relationship Id="rId136" Type="http://schemas.openxmlformats.org/officeDocument/2006/relationships/customXml" Target="../ink/ink69.xml"/><Relationship Id="rId178" Type="http://schemas.openxmlformats.org/officeDocument/2006/relationships/customXml" Target="../ink/ink90.xml"/><Relationship Id="rId301" Type="http://schemas.openxmlformats.org/officeDocument/2006/relationships/customXml" Target="../ink/ink155.xml"/><Relationship Id="rId343" Type="http://schemas.openxmlformats.org/officeDocument/2006/relationships/image" Target="../media/image165.png"/><Relationship Id="rId82" Type="http://schemas.openxmlformats.org/officeDocument/2006/relationships/image" Target="../media/image40.png"/><Relationship Id="rId203" Type="http://schemas.openxmlformats.org/officeDocument/2006/relationships/customXml" Target="../ink/ink103.xml"/><Relationship Id="rId385" Type="http://schemas.openxmlformats.org/officeDocument/2006/relationships/customXml" Target="../ink/ink200.xml"/><Relationship Id="rId245" Type="http://schemas.openxmlformats.org/officeDocument/2006/relationships/customXml" Target="../ink/ink126.xml"/><Relationship Id="rId287" Type="http://schemas.openxmlformats.org/officeDocument/2006/relationships/customXml" Target="../ink/ink148.xml"/><Relationship Id="rId410" Type="http://schemas.openxmlformats.org/officeDocument/2006/relationships/customXml" Target="../ink/ink213.xml"/><Relationship Id="rId452" Type="http://schemas.openxmlformats.org/officeDocument/2006/relationships/image" Target="../media/image216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61.xml"/><Relationship Id="rId354" Type="http://schemas.openxmlformats.org/officeDocument/2006/relationships/customXml" Target="../ink/ink183.xml"/><Relationship Id="rId51" Type="http://schemas.openxmlformats.org/officeDocument/2006/relationships/image" Target="../media/image25.png"/><Relationship Id="rId93" Type="http://schemas.openxmlformats.org/officeDocument/2006/relationships/customXml" Target="../ink/ink47.xml"/><Relationship Id="rId189" Type="http://schemas.openxmlformats.org/officeDocument/2006/relationships/image" Target="../media/image93.png"/><Relationship Id="rId396" Type="http://schemas.openxmlformats.org/officeDocument/2006/relationships/customXml" Target="../ink/ink206.xml"/><Relationship Id="rId214" Type="http://schemas.openxmlformats.org/officeDocument/2006/relationships/customXml" Target="../ink/ink109.xml"/><Relationship Id="rId256" Type="http://schemas.openxmlformats.org/officeDocument/2006/relationships/image" Target="../media/image124.png"/><Relationship Id="rId298" Type="http://schemas.openxmlformats.org/officeDocument/2006/relationships/image" Target="../media/image144.png"/><Relationship Id="rId421" Type="http://schemas.openxmlformats.org/officeDocument/2006/relationships/customXml" Target="../ink/ink219.xml"/><Relationship Id="rId463" Type="http://schemas.openxmlformats.org/officeDocument/2006/relationships/image" Target="../media/image221.png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302" Type="http://schemas.openxmlformats.org/officeDocument/2006/relationships/image" Target="../media/image146.png"/><Relationship Id="rId323" Type="http://schemas.openxmlformats.org/officeDocument/2006/relationships/customXml" Target="../ink/ink167.xml"/><Relationship Id="rId344" Type="http://schemas.openxmlformats.org/officeDocument/2006/relationships/customXml" Target="../ink/ink17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image" Target="../media/image88.png"/><Relationship Id="rId365" Type="http://schemas.openxmlformats.org/officeDocument/2006/relationships/customXml" Target="../ink/ink189.xml"/><Relationship Id="rId386" Type="http://schemas.openxmlformats.org/officeDocument/2006/relationships/image" Target="../media/image185.png"/><Relationship Id="rId190" Type="http://schemas.openxmlformats.org/officeDocument/2006/relationships/customXml" Target="../ink/ink96.xml"/><Relationship Id="rId204" Type="http://schemas.openxmlformats.org/officeDocument/2006/relationships/image" Target="../media/image100.png"/><Relationship Id="rId225" Type="http://schemas.openxmlformats.org/officeDocument/2006/relationships/customXml" Target="../ink/ink115.xml"/><Relationship Id="rId246" Type="http://schemas.openxmlformats.org/officeDocument/2006/relationships/image" Target="../media/image119.png"/><Relationship Id="rId267" Type="http://schemas.openxmlformats.org/officeDocument/2006/relationships/customXml" Target="../ink/ink137.xml"/><Relationship Id="rId288" Type="http://schemas.openxmlformats.org/officeDocument/2006/relationships/image" Target="../media/image139.png"/><Relationship Id="rId411" Type="http://schemas.openxmlformats.org/officeDocument/2006/relationships/customXml" Target="../ink/ink214.xml"/><Relationship Id="rId432" Type="http://schemas.openxmlformats.org/officeDocument/2006/relationships/customXml" Target="../ink/ink225.xml"/><Relationship Id="rId453" Type="http://schemas.openxmlformats.org/officeDocument/2006/relationships/customXml" Target="../ink/ink236.xml"/><Relationship Id="rId474" Type="http://schemas.openxmlformats.org/officeDocument/2006/relationships/customXml" Target="../ink/ink247.xml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313" Type="http://schemas.openxmlformats.org/officeDocument/2006/relationships/image" Target="../media/image15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148" Type="http://schemas.openxmlformats.org/officeDocument/2006/relationships/customXml" Target="../ink/ink75.xml"/><Relationship Id="rId169" Type="http://schemas.openxmlformats.org/officeDocument/2006/relationships/image" Target="../media/image83.png"/><Relationship Id="rId334" Type="http://schemas.openxmlformats.org/officeDocument/2006/relationships/customXml" Target="../ink/ink173.xml"/><Relationship Id="rId355" Type="http://schemas.openxmlformats.org/officeDocument/2006/relationships/customXml" Target="../ink/ink184.xml"/><Relationship Id="rId376" Type="http://schemas.openxmlformats.org/officeDocument/2006/relationships/customXml" Target="../ink/ink195.xml"/><Relationship Id="rId397" Type="http://schemas.openxmlformats.org/officeDocument/2006/relationships/image" Target="../media/image190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5.png"/><Relationship Id="rId236" Type="http://schemas.openxmlformats.org/officeDocument/2006/relationships/image" Target="../media/image114.png"/><Relationship Id="rId257" Type="http://schemas.openxmlformats.org/officeDocument/2006/relationships/customXml" Target="../ink/ink132.xml"/><Relationship Id="rId278" Type="http://schemas.openxmlformats.org/officeDocument/2006/relationships/customXml" Target="../ink/ink143.xml"/><Relationship Id="rId401" Type="http://schemas.openxmlformats.org/officeDocument/2006/relationships/image" Target="../media/image192.png"/><Relationship Id="rId422" Type="http://schemas.openxmlformats.org/officeDocument/2006/relationships/image" Target="../media/image202.png"/><Relationship Id="rId443" Type="http://schemas.openxmlformats.org/officeDocument/2006/relationships/customXml" Target="../ink/ink231.xml"/><Relationship Id="rId464" Type="http://schemas.openxmlformats.org/officeDocument/2006/relationships/customXml" Target="../ink/ink242.xml"/><Relationship Id="rId303" Type="http://schemas.openxmlformats.org/officeDocument/2006/relationships/customXml" Target="../ink/ink156.xml"/><Relationship Id="rId485" Type="http://schemas.openxmlformats.org/officeDocument/2006/relationships/customXml" Target="../ink/ink253.xml"/><Relationship Id="rId42" Type="http://schemas.openxmlformats.org/officeDocument/2006/relationships/customXml" Target="../ink/ink21.xml"/><Relationship Id="rId84" Type="http://schemas.openxmlformats.org/officeDocument/2006/relationships/image" Target="../media/image41.png"/><Relationship Id="rId138" Type="http://schemas.openxmlformats.org/officeDocument/2006/relationships/customXml" Target="../ink/ink70.xml"/><Relationship Id="rId345" Type="http://schemas.openxmlformats.org/officeDocument/2006/relationships/image" Target="../media/image166.png"/><Relationship Id="rId387" Type="http://schemas.openxmlformats.org/officeDocument/2006/relationships/customXml" Target="../ink/ink201.xml"/><Relationship Id="rId191" Type="http://schemas.openxmlformats.org/officeDocument/2006/relationships/image" Target="../media/image94.png"/><Relationship Id="rId205" Type="http://schemas.openxmlformats.org/officeDocument/2006/relationships/customXml" Target="../ink/ink104.xml"/><Relationship Id="rId247" Type="http://schemas.openxmlformats.org/officeDocument/2006/relationships/customXml" Target="../ink/ink127.xml"/><Relationship Id="rId412" Type="http://schemas.openxmlformats.org/officeDocument/2006/relationships/image" Target="../media/image197.png"/><Relationship Id="rId107" Type="http://schemas.openxmlformats.org/officeDocument/2006/relationships/image" Target="../media/image52.png"/><Relationship Id="rId289" Type="http://schemas.openxmlformats.org/officeDocument/2006/relationships/customXml" Target="../ink/ink149.xml"/><Relationship Id="rId454" Type="http://schemas.openxmlformats.org/officeDocument/2006/relationships/customXml" Target="../ink/ink23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3.png"/><Relationship Id="rId314" Type="http://schemas.openxmlformats.org/officeDocument/2006/relationships/customXml" Target="../ink/ink162.xml"/><Relationship Id="rId356" Type="http://schemas.openxmlformats.org/officeDocument/2006/relationships/image" Target="../media/image171.png"/><Relationship Id="rId398" Type="http://schemas.openxmlformats.org/officeDocument/2006/relationships/customXml" Target="../ink/ink207.xml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16" Type="http://schemas.openxmlformats.org/officeDocument/2006/relationships/customXml" Target="../ink/ink110.xml"/><Relationship Id="rId423" Type="http://schemas.openxmlformats.org/officeDocument/2006/relationships/customXml" Target="../ink/ink220.xml"/><Relationship Id="rId258" Type="http://schemas.openxmlformats.org/officeDocument/2006/relationships/image" Target="../media/image125.png"/><Relationship Id="rId465" Type="http://schemas.openxmlformats.org/officeDocument/2006/relationships/image" Target="../media/image222.png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customXml" Target="../ink/ink60.xml"/><Relationship Id="rId325" Type="http://schemas.openxmlformats.org/officeDocument/2006/relationships/customXml" Target="../ink/ink168.xml"/><Relationship Id="rId367" Type="http://schemas.openxmlformats.org/officeDocument/2006/relationships/customXml" Target="../ink/ink190.xml"/><Relationship Id="rId171" Type="http://schemas.openxmlformats.org/officeDocument/2006/relationships/image" Target="../media/image84.png"/><Relationship Id="rId227" Type="http://schemas.openxmlformats.org/officeDocument/2006/relationships/customXml" Target="../ink/ink116.xml"/><Relationship Id="rId269" Type="http://schemas.openxmlformats.org/officeDocument/2006/relationships/customXml" Target="../ink/ink138.xml"/><Relationship Id="rId434" Type="http://schemas.openxmlformats.org/officeDocument/2006/relationships/customXml" Target="../ink/ink226.xml"/><Relationship Id="rId476" Type="http://schemas.openxmlformats.org/officeDocument/2006/relationships/image" Target="../media/image227.png"/><Relationship Id="rId33" Type="http://schemas.openxmlformats.org/officeDocument/2006/relationships/image" Target="../media/image16.png"/><Relationship Id="rId129" Type="http://schemas.openxmlformats.org/officeDocument/2006/relationships/image" Target="../media/image63.png"/><Relationship Id="rId280" Type="http://schemas.openxmlformats.org/officeDocument/2006/relationships/customXml" Target="../ink/ink144.xml"/><Relationship Id="rId336" Type="http://schemas.openxmlformats.org/officeDocument/2006/relationships/customXml" Target="../ink/ink174.xml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image" Target="../media/image181.png"/><Relationship Id="rId403" Type="http://schemas.openxmlformats.org/officeDocument/2006/relationships/image" Target="../media/image193.png"/><Relationship Id="rId6" Type="http://schemas.openxmlformats.org/officeDocument/2006/relationships/customXml" Target="../ink/ink3.xml"/><Relationship Id="rId238" Type="http://schemas.openxmlformats.org/officeDocument/2006/relationships/image" Target="../media/image115.png"/><Relationship Id="rId445" Type="http://schemas.openxmlformats.org/officeDocument/2006/relationships/customXml" Target="../ink/ink232.xml"/><Relationship Id="rId291" Type="http://schemas.openxmlformats.org/officeDocument/2006/relationships/customXml" Target="../ink/ink150.xml"/><Relationship Id="rId305" Type="http://schemas.openxmlformats.org/officeDocument/2006/relationships/image" Target="../media/image147.png"/><Relationship Id="rId347" Type="http://schemas.openxmlformats.org/officeDocument/2006/relationships/image" Target="../media/image167.png"/><Relationship Id="rId44" Type="http://schemas.openxmlformats.org/officeDocument/2006/relationships/customXml" Target="../ink/ink22.xml"/><Relationship Id="rId86" Type="http://schemas.openxmlformats.org/officeDocument/2006/relationships/image" Target="../media/image42.png"/><Relationship Id="rId151" Type="http://schemas.openxmlformats.org/officeDocument/2006/relationships/image" Target="../media/image74.png"/><Relationship Id="rId389" Type="http://schemas.openxmlformats.org/officeDocument/2006/relationships/customXml" Target="../ink/ink202.xml"/><Relationship Id="rId193" Type="http://schemas.openxmlformats.org/officeDocument/2006/relationships/image" Target="../media/image95.png"/><Relationship Id="rId207" Type="http://schemas.openxmlformats.org/officeDocument/2006/relationships/customXml" Target="../ink/ink105.xml"/><Relationship Id="rId249" Type="http://schemas.openxmlformats.org/officeDocument/2006/relationships/customXml" Target="../ink/ink128.xml"/><Relationship Id="rId414" Type="http://schemas.openxmlformats.org/officeDocument/2006/relationships/image" Target="../media/image198.png"/><Relationship Id="rId456" Type="http://schemas.openxmlformats.org/officeDocument/2006/relationships/customXml" Target="../ink/ink238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image" Target="../media/image126.png"/><Relationship Id="rId316" Type="http://schemas.openxmlformats.org/officeDocument/2006/relationships/customXml" Target="../ink/ink163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customXml" Target="../ink/ink61.xml"/><Relationship Id="rId358" Type="http://schemas.openxmlformats.org/officeDocument/2006/relationships/image" Target="../media/image172.png"/><Relationship Id="rId162" Type="http://schemas.openxmlformats.org/officeDocument/2006/relationships/customXml" Target="../ink/ink82.xml"/><Relationship Id="rId218" Type="http://schemas.openxmlformats.org/officeDocument/2006/relationships/customXml" Target="../ink/ink111.xml"/><Relationship Id="rId425" Type="http://schemas.openxmlformats.org/officeDocument/2006/relationships/customXml" Target="../ink/ink221.xml"/><Relationship Id="rId467" Type="http://schemas.openxmlformats.org/officeDocument/2006/relationships/image" Target="../media/image223.png"/><Relationship Id="rId271" Type="http://schemas.openxmlformats.org/officeDocument/2006/relationships/image" Target="../media/image131.png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27" Type="http://schemas.openxmlformats.org/officeDocument/2006/relationships/customXml" Target="../ink/ink169.xml"/><Relationship Id="rId369" Type="http://schemas.openxmlformats.org/officeDocument/2006/relationships/customXml" Target="../ink/ink191.xml"/><Relationship Id="rId173" Type="http://schemas.openxmlformats.org/officeDocument/2006/relationships/image" Target="../media/image85.png"/><Relationship Id="rId229" Type="http://schemas.openxmlformats.org/officeDocument/2006/relationships/image" Target="../media/image111.png"/><Relationship Id="rId380" Type="http://schemas.openxmlformats.org/officeDocument/2006/relationships/image" Target="../media/image182.png"/><Relationship Id="rId436" Type="http://schemas.openxmlformats.org/officeDocument/2006/relationships/customXml" Target="../ink/ink227.xml"/><Relationship Id="rId240" Type="http://schemas.openxmlformats.org/officeDocument/2006/relationships/image" Target="../media/image116.png"/><Relationship Id="rId478" Type="http://schemas.openxmlformats.org/officeDocument/2006/relationships/image" Target="../media/image228.png"/><Relationship Id="rId35" Type="http://schemas.openxmlformats.org/officeDocument/2006/relationships/image" Target="../media/image1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282" Type="http://schemas.openxmlformats.org/officeDocument/2006/relationships/image" Target="../media/image136.png"/><Relationship Id="rId338" Type="http://schemas.openxmlformats.org/officeDocument/2006/relationships/customXml" Target="../ink/ink175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image" Target="../media/image187.png"/><Relationship Id="rId405" Type="http://schemas.openxmlformats.org/officeDocument/2006/relationships/image" Target="../media/image194.png"/><Relationship Id="rId447" Type="http://schemas.openxmlformats.org/officeDocument/2006/relationships/customXml" Target="../ink/ink233.xml"/><Relationship Id="rId251" Type="http://schemas.openxmlformats.org/officeDocument/2006/relationships/customXml" Target="../ink/ink129.xml"/><Relationship Id="rId46" Type="http://schemas.openxmlformats.org/officeDocument/2006/relationships/customXml" Target="../ink/ink23.xml"/><Relationship Id="rId293" Type="http://schemas.openxmlformats.org/officeDocument/2006/relationships/customXml" Target="../ink/ink151.xml"/><Relationship Id="rId307" Type="http://schemas.openxmlformats.org/officeDocument/2006/relationships/image" Target="../media/image148.png"/><Relationship Id="rId349" Type="http://schemas.openxmlformats.org/officeDocument/2006/relationships/image" Target="../media/image168.png"/><Relationship Id="rId88" Type="http://schemas.openxmlformats.org/officeDocument/2006/relationships/image" Target="../media/image43.png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customXml" Target="../ink/ink106.xml"/><Relationship Id="rId360" Type="http://schemas.openxmlformats.org/officeDocument/2006/relationships/image" Target="../media/image173.png"/><Relationship Id="rId416" Type="http://schemas.openxmlformats.org/officeDocument/2006/relationships/image" Target="../media/image199.png"/><Relationship Id="rId220" Type="http://schemas.openxmlformats.org/officeDocument/2006/relationships/customXml" Target="../ink/ink112.xml"/><Relationship Id="rId458" Type="http://schemas.openxmlformats.org/officeDocument/2006/relationships/customXml" Target="../ink/ink239.xml"/><Relationship Id="rId15" Type="http://schemas.openxmlformats.org/officeDocument/2006/relationships/image" Target="../media/image7.png"/><Relationship Id="rId57" Type="http://schemas.openxmlformats.org/officeDocument/2006/relationships/customXml" Target="../ink/ink29.xml"/><Relationship Id="rId262" Type="http://schemas.openxmlformats.org/officeDocument/2006/relationships/image" Target="../media/image127.png"/><Relationship Id="rId318" Type="http://schemas.openxmlformats.org/officeDocument/2006/relationships/customXml" Target="../ink/ink164.xml"/><Relationship Id="rId99" Type="http://schemas.openxmlformats.org/officeDocument/2006/relationships/customXml" Target="../ink/ink50.xml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image" Target="../media/image178.png"/><Relationship Id="rId427" Type="http://schemas.openxmlformats.org/officeDocument/2006/relationships/customXml" Target="../ink/ink222.xml"/><Relationship Id="rId469" Type="http://schemas.openxmlformats.org/officeDocument/2006/relationships/image" Target="../media/image224.png"/><Relationship Id="rId26" Type="http://schemas.openxmlformats.org/officeDocument/2006/relationships/customXml" Target="../ink/ink13.xml"/><Relationship Id="rId231" Type="http://schemas.openxmlformats.org/officeDocument/2006/relationships/image" Target="../media/image112.png"/><Relationship Id="rId273" Type="http://schemas.openxmlformats.org/officeDocument/2006/relationships/image" Target="../media/image132.png"/><Relationship Id="rId329" Type="http://schemas.openxmlformats.org/officeDocument/2006/relationships/customXml" Target="../ink/ink170.xml"/><Relationship Id="rId480" Type="http://schemas.openxmlformats.org/officeDocument/2006/relationships/image" Target="../media/image229.png"/><Relationship Id="rId68" Type="http://schemas.openxmlformats.org/officeDocument/2006/relationships/image" Target="../media/image33.png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76.xml"/><Relationship Id="rId200" Type="http://schemas.openxmlformats.org/officeDocument/2006/relationships/customXml" Target="../ink/ink101.xml"/><Relationship Id="rId382" Type="http://schemas.openxmlformats.org/officeDocument/2006/relationships/image" Target="../media/image183.png"/><Relationship Id="rId438" Type="http://schemas.openxmlformats.org/officeDocument/2006/relationships/customXml" Target="../ink/ink228.xml"/><Relationship Id="rId242" Type="http://schemas.openxmlformats.org/officeDocument/2006/relationships/image" Target="../media/image117.png"/><Relationship Id="rId284" Type="http://schemas.openxmlformats.org/officeDocument/2006/relationships/image" Target="../media/image137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image" Target="../media/image44.png"/><Relationship Id="rId186" Type="http://schemas.openxmlformats.org/officeDocument/2006/relationships/customXml" Target="../ink/ink94.xml"/><Relationship Id="rId351" Type="http://schemas.openxmlformats.org/officeDocument/2006/relationships/image" Target="../media/image169.png"/><Relationship Id="rId393" Type="http://schemas.openxmlformats.org/officeDocument/2006/relationships/image" Target="../media/image188.png"/><Relationship Id="rId407" Type="http://schemas.openxmlformats.org/officeDocument/2006/relationships/image" Target="../media/image195.png"/><Relationship Id="rId449" Type="http://schemas.openxmlformats.org/officeDocument/2006/relationships/customXml" Target="../ink/ink234.xml"/><Relationship Id="rId211" Type="http://schemas.openxmlformats.org/officeDocument/2006/relationships/customXml" Target="../ink/ink107.xml"/><Relationship Id="rId253" Type="http://schemas.openxmlformats.org/officeDocument/2006/relationships/customXml" Target="../ink/ink130.xml"/><Relationship Id="rId295" Type="http://schemas.openxmlformats.org/officeDocument/2006/relationships/customXml" Target="../ink/ink152.xml"/><Relationship Id="rId309" Type="http://schemas.openxmlformats.org/officeDocument/2006/relationships/image" Target="../media/image149.png"/><Relationship Id="rId460" Type="http://schemas.openxmlformats.org/officeDocument/2006/relationships/customXml" Target="../ink/ink240.xml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image" Target="../media/image154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image" Target="../media/image174.png"/><Relationship Id="rId418" Type="http://schemas.openxmlformats.org/officeDocument/2006/relationships/image" Target="../media/image200.png"/><Relationship Id="rId222" Type="http://schemas.openxmlformats.org/officeDocument/2006/relationships/customXml" Target="../ink/ink113.xml"/><Relationship Id="rId264" Type="http://schemas.openxmlformats.org/officeDocument/2006/relationships/image" Target="../media/image128.png"/><Relationship Id="rId471" Type="http://schemas.openxmlformats.org/officeDocument/2006/relationships/image" Target="../media/image225.png"/><Relationship Id="rId17" Type="http://schemas.openxmlformats.org/officeDocument/2006/relationships/image" Target="../media/image8.png"/><Relationship Id="rId59" Type="http://schemas.openxmlformats.org/officeDocument/2006/relationships/customXml" Target="../ink/ink30.xml"/><Relationship Id="rId124" Type="http://schemas.openxmlformats.org/officeDocument/2006/relationships/customXml" Target="../ink/ink63.xml"/><Relationship Id="rId70" Type="http://schemas.openxmlformats.org/officeDocument/2006/relationships/image" Target="../media/image34.png"/><Relationship Id="rId166" Type="http://schemas.openxmlformats.org/officeDocument/2006/relationships/customXml" Target="../ink/ink84.xml"/><Relationship Id="rId331" Type="http://schemas.openxmlformats.org/officeDocument/2006/relationships/customXml" Target="../ink/ink171.xml"/><Relationship Id="rId373" Type="http://schemas.openxmlformats.org/officeDocument/2006/relationships/image" Target="../media/image179.png"/><Relationship Id="rId429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20.xml"/><Relationship Id="rId440" Type="http://schemas.openxmlformats.org/officeDocument/2006/relationships/customXml" Target="../ink/ink229.xml"/><Relationship Id="rId28" Type="http://schemas.openxmlformats.org/officeDocument/2006/relationships/customXml" Target="../ink/ink14.xml"/><Relationship Id="rId275" Type="http://schemas.openxmlformats.org/officeDocument/2006/relationships/image" Target="../media/image133.png"/><Relationship Id="rId300" Type="http://schemas.openxmlformats.org/officeDocument/2006/relationships/image" Target="../media/image145.png"/><Relationship Id="rId482" Type="http://schemas.openxmlformats.org/officeDocument/2006/relationships/image" Target="../media/image230.png"/><Relationship Id="rId81" Type="http://schemas.openxmlformats.org/officeDocument/2006/relationships/customXml" Target="../ink/ink41.xml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77.xml"/><Relationship Id="rId384" Type="http://schemas.openxmlformats.org/officeDocument/2006/relationships/image" Target="../media/image184.png"/><Relationship Id="rId202" Type="http://schemas.openxmlformats.org/officeDocument/2006/relationships/customXml" Target="../ink/ink102.xml"/><Relationship Id="rId244" Type="http://schemas.openxmlformats.org/officeDocument/2006/relationships/image" Target="../media/image118.png"/><Relationship Id="rId39" Type="http://schemas.openxmlformats.org/officeDocument/2006/relationships/image" Target="../media/image19.png"/><Relationship Id="rId286" Type="http://schemas.openxmlformats.org/officeDocument/2006/relationships/image" Target="../media/image138.png"/><Relationship Id="rId451" Type="http://schemas.openxmlformats.org/officeDocument/2006/relationships/customXml" Target="../ink/ink235.xml"/><Relationship Id="rId50" Type="http://schemas.openxmlformats.org/officeDocument/2006/relationships/customXml" Target="../ink/ink25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image" Target="../media/image150.png"/><Relationship Id="rId353" Type="http://schemas.openxmlformats.org/officeDocument/2006/relationships/image" Target="../media/image170.png"/><Relationship Id="rId395" Type="http://schemas.openxmlformats.org/officeDocument/2006/relationships/image" Target="../media/image189.png"/><Relationship Id="rId409" Type="http://schemas.openxmlformats.org/officeDocument/2006/relationships/image" Target="../media/image196.png"/><Relationship Id="rId92" Type="http://schemas.openxmlformats.org/officeDocument/2006/relationships/image" Target="../media/image45.png"/><Relationship Id="rId213" Type="http://schemas.openxmlformats.org/officeDocument/2006/relationships/customXml" Target="../ink/ink108.xml"/><Relationship Id="rId420" Type="http://schemas.openxmlformats.org/officeDocument/2006/relationships/image" Target="../media/image201.png"/><Relationship Id="rId255" Type="http://schemas.openxmlformats.org/officeDocument/2006/relationships/customXml" Target="../ink/ink131.xml"/><Relationship Id="rId297" Type="http://schemas.openxmlformats.org/officeDocument/2006/relationships/customXml" Target="../ink/ink153.xml"/><Relationship Id="rId462" Type="http://schemas.openxmlformats.org/officeDocument/2006/relationships/customXml" Target="../ink/ink241.xml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image" Target="../media/image155.png"/><Relationship Id="rId364" Type="http://schemas.openxmlformats.org/officeDocument/2006/relationships/image" Target="../media/image175.png"/><Relationship Id="rId61" Type="http://schemas.openxmlformats.org/officeDocument/2006/relationships/customXml" Target="../ink/ink31.xml"/><Relationship Id="rId199" Type="http://schemas.openxmlformats.org/officeDocument/2006/relationships/image" Target="../media/image98.png"/><Relationship Id="rId19" Type="http://schemas.openxmlformats.org/officeDocument/2006/relationships/image" Target="../media/image9.png"/><Relationship Id="rId224" Type="http://schemas.openxmlformats.org/officeDocument/2006/relationships/customXml" Target="../ink/ink114.xml"/><Relationship Id="rId266" Type="http://schemas.openxmlformats.org/officeDocument/2006/relationships/image" Target="../media/image129.png"/><Relationship Id="rId431" Type="http://schemas.openxmlformats.org/officeDocument/2006/relationships/image" Target="../media/image206.png"/><Relationship Id="rId473" Type="http://schemas.openxmlformats.org/officeDocument/2006/relationships/image" Target="../media/image226.png"/><Relationship Id="rId30" Type="http://schemas.openxmlformats.org/officeDocument/2006/relationships/customXml" Target="../ink/ink15.xml"/><Relationship Id="rId126" Type="http://schemas.openxmlformats.org/officeDocument/2006/relationships/customXml" Target="../ink/ink64.xml"/><Relationship Id="rId168" Type="http://schemas.openxmlformats.org/officeDocument/2006/relationships/customXml" Target="../ink/ink85.xml"/><Relationship Id="rId333" Type="http://schemas.openxmlformats.org/officeDocument/2006/relationships/image" Target="../media/image160.png"/><Relationship Id="rId72" Type="http://schemas.openxmlformats.org/officeDocument/2006/relationships/image" Target="../media/image35.png"/><Relationship Id="rId375" Type="http://schemas.openxmlformats.org/officeDocument/2006/relationships/image" Target="../media/image180.png"/><Relationship Id="rId3" Type="http://schemas.openxmlformats.org/officeDocument/2006/relationships/image" Target="../media/image1.png"/><Relationship Id="rId235" Type="http://schemas.openxmlformats.org/officeDocument/2006/relationships/customXml" Target="../ink/ink121.xml"/><Relationship Id="rId277" Type="http://schemas.openxmlformats.org/officeDocument/2006/relationships/image" Target="../media/image134.png"/><Relationship Id="rId400" Type="http://schemas.openxmlformats.org/officeDocument/2006/relationships/customXml" Target="../ink/ink208.xml"/><Relationship Id="rId442" Type="http://schemas.openxmlformats.org/officeDocument/2006/relationships/customXml" Target="../ink/ink230.xml"/><Relationship Id="rId484" Type="http://schemas.openxmlformats.org/officeDocument/2006/relationships/image" Target="../media/image2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Esercitazione 17 novembre 2022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Programmazione 1</a:t>
            </a:r>
          </a:p>
        </p:txBody>
      </p:sp>
    </p:spTree>
    <p:extLst>
      <p:ext uri="{BB962C8B-B14F-4D97-AF65-F5344CB8AC3E}">
        <p14:creationId xmlns:p14="http://schemas.microsoft.com/office/powerpoint/2010/main" val="38283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910667"/>
          </a:xfrm>
        </p:spPr>
        <p:txBody>
          <a:bodyPr>
            <a:normAutofit/>
          </a:bodyPr>
          <a:lstStyle/>
          <a:p>
            <a:r>
              <a:rPr lang="it-IT" dirty="0"/>
              <a:t>definire un tipo record </a:t>
            </a:r>
            <a:r>
              <a:rPr lang="it-IT" i="1" dirty="0"/>
              <a:t>persona</a:t>
            </a:r>
            <a:r>
              <a:rPr lang="it-IT" dirty="0"/>
              <a:t> che aggreghi i dati </a:t>
            </a:r>
            <a:r>
              <a:rPr lang="it-IT" i="1" dirty="0"/>
              <a:t>nome, cognome, codice fiscale</a:t>
            </a:r>
          </a:p>
          <a:p>
            <a:r>
              <a:rPr lang="it-IT" dirty="0"/>
              <a:t>realizzare una funzione che legga i dati di una persona, li inserisca in un record </a:t>
            </a:r>
            <a:r>
              <a:rPr lang="it-IT" i="1" dirty="0"/>
              <a:t>persona</a:t>
            </a:r>
            <a:r>
              <a:rPr lang="it-IT" dirty="0"/>
              <a:t> allocato dinamicamente e restituisca l’indirizzo del </a:t>
            </a:r>
            <a:r>
              <a:rPr lang="it-IT"/>
              <a:t>record creato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438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910667"/>
          </a:xfrm>
        </p:spPr>
        <p:txBody>
          <a:bodyPr>
            <a:normAutofit/>
          </a:bodyPr>
          <a:lstStyle/>
          <a:p>
            <a:r>
              <a:rPr lang="it-IT" dirty="0"/>
              <a:t>definire un tipo record </a:t>
            </a:r>
            <a:r>
              <a:rPr lang="it-IT" i="1" dirty="0"/>
              <a:t>persona</a:t>
            </a:r>
            <a:r>
              <a:rPr lang="it-IT" dirty="0"/>
              <a:t> che aggreghi i dati </a:t>
            </a:r>
            <a:r>
              <a:rPr lang="it-IT" i="1" dirty="0"/>
              <a:t>nome, cognome, codice fiscale</a:t>
            </a:r>
            <a:br>
              <a:rPr lang="it-IT" i="1" dirty="0"/>
            </a:br>
            <a:br>
              <a:rPr lang="it-IT" i="1" dirty="0"/>
            </a:br>
            <a:r>
              <a:rPr lang="it-IT" dirty="0" err="1"/>
              <a:t>typedef</a:t>
            </a:r>
            <a:r>
              <a:rPr lang="it-IT" dirty="0"/>
              <a:t> </a:t>
            </a:r>
            <a:r>
              <a:rPr lang="it-IT" dirty="0" err="1"/>
              <a:t>struct</a:t>
            </a:r>
            <a:r>
              <a:rPr lang="it-IT" dirty="0"/>
              <a:t> persona {</a:t>
            </a:r>
          </a:p>
          <a:p>
            <a:pPr marL="0" indent="0">
              <a:buNone/>
            </a:pPr>
            <a:r>
              <a:rPr lang="it-IT" dirty="0"/>
              <a:t>           </a:t>
            </a:r>
            <a:r>
              <a:rPr lang="it-IT" dirty="0" err="1"/>
              <a:t>char</a:t>
            </a:r>
            <a:r>
              <a:rPr lang="it-IT" dirty="0"/>
              <a:t>  *nome;</a:t>
            </a:r>
          </a:p>
          <a:p>
            <a:pPr marL="0" indent="0">
              <a:buNone/>
            </a:pPr>
            <a:r>
              <a:rPr lang="it-IT" dirty="0"/>
              <a:t>           </a:t>
            </a:r>
            <a:r>
              <a:rPr lang="it-IT" dirty="0" err="1"/>
              <a:t>char</a:t>
            </a:r>
            <a:r>
              <a:rPr lang="it-IT" dirty="0"/>
              <a:t>  *cognome;</a:t>
            </a:r>
          </a:p>
          <a:p>
            <a:pPr marL="0" indent="0">
              <a:buNone/>
            </a:pPr>
            <a:r>
              <a:rPr lang="it-IT" dirty="0"/>
              <a:t>           </a:t>
            </a:r>
            <a:r>
              <a:rPr lang="it-IT" dirty="0" err="1"/>
              <a:t>char</a:t>
            </a:r>
            <a:r>
              <a:rPr lang="it-IT" dirty="0"/>
              <a:t>  *</a:t>
            </a:r>
            <a:r>
              <a:rPr lang="it-IT" dirty="0" err="1"/>
              <a:t>cod_fis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}  Persona;</a:t>
            </a:r>
          </a:p>
        </p:txBody>
      </p:sp>
    </p:spTree>
    <p:extLst>
      <p:ext uri="{BB962C8B-B14F-4D97-AF65-F5344CB8AC3E}">
        <p14:creationId xmlns:p14="http://schemas.microsoft.com/office/powerpoint/2010/main" val="5258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5533" y="304800"/>
            <a:ext cx="8695267" cy="620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Realizzare una funzione che legga i dati di una persona, li inserisca in un record </a:t>
            </a:r>
            <a:r>
              <a:rPr lang="it-IT" sz="2000" i="1" dirty="0"/>
              <a:t>persona</a:t>
            </a:r>
            <a:r>
              <a:rPr lang="it-IT" sz="2000" dirty="0"/>
              <a:t> allocato dinamicamente e restituisca l’indirizzo del record creato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#define TAGMAX 31</a:t>
            </a:r>
          </a:p>
          <a:p>
            <a:pPr marL="0" indent="0">
              <a:buNone/>
            </a:pPr>
            <a:r>
              <a:rPr lang="it-IT" sz="2000" dirty="0"/>
              <a:t>	</a:t>
            </a:r>
          </a:p>
          <a:p>
            <a:pPr marL="0" indent="0">
              <a:buNone/>
            </a:pPr>
            <a:r>
              <a:rPr lang="it-IT" sz="2000" dirty="0" err="1"/>
              <a:t>char</a:t>
            </a:r>
            <a:r>
              <a:rPr lang="it-IT" sz="2000" dirty="0"/>
              <a:t> *</a:t>
            </a:r>
            <a:r>
              <a:rPr lang="it-IT" sz="2000" dirty="0" err="1"/>
              <a:t>read_string</a:t>
            </a:r>
            <a:r>
              <a:rPr lang="it-IT" sz="2000" dirty="0"/>
              <a:t> (</a:t>
            </a:r>
            <a:r>
              <a:rPr lang="it-IT" sz="2000" dirty="0" err="1"/>
              <a:t>int</a:t>
            </a:r>
            <a:r>
              <a:rPr lang="it-IT" sz="2000" dirty="0"/>
              <a:t> </a:t>
            </a:r>
            <a:r>
              <a:rPr lang="it-IT" sz="2000" dirty="0" err="1"/>
              <a:t>max_lun</a:t>
            </a:r>
            <a:r>
              <a:rPr lang="it-IT" sz="2000" dirty="0"/>
              <a:t>);</a:t>
            </a:r>
          </a:p>
          <a:p>
            <a:pPr marL="0" indent="0">
              <a:buNone/>
            </a:pPr>
            <a:r>
              <a:rPr lang="it-IT" sz="2000" dirty="0"/>
              <a:t>Persona *</a:t>
            </a:r>
            <a:r>
              <a:rPr lang="it-IT" sz="2000" dirty="0" err="1"/>
              <a:t>leggi_persona</a:t>
            </a:r>
            <a:r>
              <a:rPr lang="it-IT" sz="2000" dirty="0"/>
              <a:t> (</a:t>
            </a:r>
            <a:r>
              <a:rPr lang="it-IT" sz="2000" dirty="0" err="1"/>
              <a:t>void</a:t>
            </a:r>
            <a:r>
              <a:rPr lang="it-IT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935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5533" y="304800"/>
            <a:ext cx="8695267" cy="620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Realizzare una funzione che legga i dati di una persona, li inserisca in un record </a:t>
            </a:r>
            <a:r>
              <a:rPr lang="it-IT" sz="2000" i="1" dirty="0"/>
              <a:t>persona</a:t>
            </a:r>
            <a:r>
              <a:rPr lang="it-IT" sz="2000" dirty="0"/>
              <a:t> allocato dinamicamente e restituisca l’indirizzo del record creato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#define TAGMAX 31</a:t>
            </a:r>
          </a:p>
          <a:p>
            <a:pPr marL="0" indent="0">
              <a:buNone/>
            </a:pPr>
            <a:r>
              <a:rPr lang="it-IT" sz="2000" dirty="0"/>
              <a:t>	</a:t>
            </a:r>
          </a:p>
          <a:p>
            <a:pPr marL="0" indent="0">
              <a:buNone/>
            </a:pPr>
            <a:r>
              <a:rPr lang="it-IT" sz="2000" dirty="0"/>
              <a:t>Persona *</a:t>
            </a:r>
            <a:r>
              <a:rPr lang="it-IT" sz="2000" dirty="0" err="1"/>
              <a:t>leggi_persona</a:t>
            </a:r>
            <a:r>
              <a:rPr lang="it-IT" sz="2000" dirty="0"/>
              <a:t> (</a:t>
            </a:r>
            <a:r>
              <a:rPr lang="it-IT" sz="2000" dirty="0" err="1"/>
              <a:t>void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r>
              <a:rPr lang="it-IT" sz="2000" dirty="0"/>
              <a:t>{</a:t>
            </a:r>
          </a:p>
          <a:p>
            <a:pPr marL="0" indent="0">
              <a:buNone/>
            </a:pPr>
            <a:r>
              <a:rPr lang="it-IT" sz="2000" dirty="0"/>
              <a:t>	Persona *p;</a:t>
            </a:r>
          </a:p>
          <a:p>
            <a:pPr marL="0" indent="0">
              <a:buNone/>
            </a:pPr>
            <a:r>
              <a:rPr lang="it-IT" sz="2000" dirty="0"/>
              <a:t>	</a:t>
            </a:r>
          </a:p>
          <a:p>
            <a:pPr marL="0" indent="0">
              <a:buNone/>
            </a:pPr>
            <a:r>
              <a:rPr lang="it-IT" sz="2000" dirty="0"/>
              <a:t>	p = (Persona *) </a:t>
            </a:r>
            <a:r>
              <a:rPr lang="it-IT" sz="2000" dirty="0" err="1"/>
              <a:t>xmalloc</a:t>
            </a:r>
            <a:r>
              <a:rPr lang="it-IT" sz="2000" dirty="0"/>
              <a:t>(</a:t>
            </a:r>
            <a:r>
              <a:rPr lang="it-IT" sz="2000" dirty="0" err="1"/>
              <a:t>sizeof</a:t>
            </a:r>
            <a:r>
              <a:rPr lang="it-IT" sz="2000" dirty="0"/>
              <a:t>(Persona));</a:t>
            </a:r>
          </a:p>
          <a:p>
            <a:pPr marL="0" indent="0">
              <a:buNone/>
            </a:pPr>
            <a:r>
              <a:rPr lang="it-IT" sz="2000" dirty="0"/>
              <a:t>	p-&gt;nome = </a:t>
            </a:r>
            <a:r>
              <a:rPr lang="it-IT" sz="2000" dirty="0" err="1"/>
              <a:t>read_string</a:t>
            </a:r>
            <a:r>
              <a:rPr lang="it-IT" sz="2000" dirty="0"/>
              <a:t>(TAGMAX);</a:t>
            </a:r>
          </a:p>
          <a:p>
            <a:pPr marL="0" indent="0">
              <a:buNone/>
            </a:pPr>
            <a:r>
              <a:rPr lang="it-IT" sz="2000" dirty="0"/>
              <a:t>	p-&gt;cognome = </a:t>
            </a:r>
            <a:r>
              <a:rPr lang="it-IT" sz="2000" dirty="0" err="1"/>
              <a:t>read_string</a:t>
            </a:r>
            <a:r>
              <a:rPr lang="it-IT" sz="2000" dirty="0"/>
              <a:t>(TAGMAX);</a:t>
            </a:r>
          </a:p>
          <a:p>
            <a:pPr marL="0" indent="0">
              <a:buNone/>
            </a:pPr>
            <a:r>
              <a:rPr lang="it-IT" sz="2000" dirty="0"/>
              <a:t>	p-&gt;</a:t>
            </a:r>
            <a:r>
              <a:rPr lang="it-IT" sz="2000" dirty="0" err="1"/>
              <a:t>cod_fis</a:t>
            </a:r>
            <a:r>
              <a:rPr lang="it-IT" sz="2000" dirty="0"/>
              <a:t> = </a:t>
            </a:r>
            <a:r>
              <a:rPr lang="it-IT" sz="2000" dirty="0" err="1"/>
              <a:t>read_string</a:t>
            </a:r>
            <a:r>
              <a:rPr lang="it-IT" sz="2000" dirty="0"/>
              <a:t>(17);</a:t>
            </a:r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2000" dirty="0" err="1"/>
              <a:t>return</a:t>
            </a:r>
            <a:r>
              <a:rPr lang="it-IT" sz="2000" dirty="0"/>
              <a:t> p;</a:t>
            </a:r>
          </a:p>
          <a:p>
            <a:pPr marL="0" indent="0">
              <a:buNone/>
            </a:pPr>
            <a:r>
              <a:rPr lang="it-IT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3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69538"/>
            <a:ext cx="8229600" cy="723845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0565" y="1295400"/>
            <a:ext cx="8539656" cy="5052848"/>
          </a:xfrm>
        </p:spPr>
        <p:txBody>
          <a:bodyPr>
            <a:normAutofit/>
          </a:bodyPr>
          <a:lstStyle/>
          <a:p>
            <a:r>
              <a:rPr lang="it-IT" sz="2800" dirty="0"/>
              <a:t>Scrivere un programma per gestire un elenco di persone, fornendo le seguenti funzionalità:</a:t>
            </a:r>
          </a:p>
          <a:p>
            <a:pPr lvl="1"/>
            <a:r>
              <a:rPr lang="it-IT" sz="2400" dirty="0"/>
              <a:t>Leggere un elenco di </a:t>
            </a:r>
            <a:r>
              <a:rPr lang="it-IT" sz="2400" i="1" dirty="0"/>
              <a:t>k</a:t>
            </a:r>
            <a:r>
              <a:rPr lang="it-IT" sz="2400" dirty="0"/>
              <a:t> persone, inserendole in un array di puntatori a </a:t>
            </a:r>
            <a:r>
              <a:rPr lang="it-IT" sz="2400" i="1" dirty="0"/>
              <a:t>persona</a:t>
            </a:r>
            <a:r>
              <a:rPr lang="it-IT" sz="2400" dirty="0"/>
              <a:t> di taglia fissata con una costante</a:t>
            </a:r>
          </a:p>
          <a:p>
            <a:pPr lvl="1"/>
            <a:r>
              <a:rPr lang="it-IT" sz="2400" dirty="0"/>
              <a:t>Verificare se in elenco è presente una persona in base al suo nome e cognome</a:t>
            </a:r>
          </a:p>
          <a:p>
            <a:pPr lvl="1"/>
            <a:r>
              <a:rPr lang="it-IT" sz="2400" dirty="0"/>
              <a:t>Verificare se in elenco è presente una persona in base al suo codice fiscale</a:t>
            </a:r>
          </a:p>
          <a:p>
            <a:pPr lvl="1"/>
            <a:r>
              <a:rPr lang="it-IT" sz="2400" dirty="0"/>
              <a:t>Creare un </a:t>
            </a:r>
            <a:r>
              <a:rPr lang="it-IT" sz="2400" dirty="0" err="1"/>
              <a:t>sottoelenco</a:t>
            </a:r>
            <a:r>
              <a:rPr lang="it-IT" sz="2400" dirty="0"/>
              <a:t> di persone che hanno un determinato cognome</a:t>
            </a:r>
          </a:p>
          <a:p>
            <a:pPr lvl="1"/>
            <a:r>
              <a:rPr lang="it-IT" sz="2400" dirty="0"/>
              <a:t>Stampare i dati di un elenco di persone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1571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F48C7637-F372-4D37-A9F1-6BF53D582DC7}"/>
                  </a:ext>
                </a:extLst>
              </p14:cNvPr>
              <p14:cNvContentPartPr/>
              <p14:nvPr/>
            </p14:nvContentPartPr>
            <p14:xfrm>
              <a:off x="-30600" y="6021163"/>
              <a:ext cx="22680" cy="1548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F48C7637-F372-4D37-A9F1-6BF53D582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9240" y="6012163"/>
                <a:ext cx="403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F783E200-98BE-48FA-B312-5616D11FD3DF}"/>
              </a:ext>
            </a:extLst>
          </p:cNvPr>
          <p:cNvGrpSpPr/>
          <p:nvPr/>
        </p:nvGrpSpPr>
        <p:grpSpPr>
          <a:xfrm>
            <a:off x="155160" y="172963"/>
            <a:ext cx="1732680" cy="309960"/>
            <a:chOff x="155160" y="172963"/>
            <a:chExt cx="17326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D82FD707-27D0-45CD-9AA3-7BE92516941F}"/>
                    </a:ext>
                  </a:extLst>
                </p14:cNvPr>
                <p14:cNvContentPartPr/>
                <p14:nvPr/>
              </p14:nvContentPartPr>
              <p14:xfrm>
                <a:off x="181080" y="189523"/>
                <a:ext cx="16200" cy="218880"/>
              </p14:xfrm>
            </p:contentPart>
          </mc:Choice>
          <mc:Fallback xmlns=""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D82FD707-27D0-45CD-9AA3-7BE9251694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080" y="180523"/>
                  <a:ext cx="33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20C62C02-B6D6-49C2-B0C7-989344F51E8B}"/>
                    </a:ext>
                  </a:extLst>
                </p14:cNvPr>
                <p14:cNvContentPartPr/>
                <p14:nvPr/>
              </p14:nvContentPartPr>
              <p14:xfrm>
                <a:off x="155160" y="172963"/>
                <a:ext cx="122040" cy="10728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20C62C02-B6D6-49C2-B0C7-989344F51E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160" y="164323"/>
                  <a:ext cx="139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71A1D3E-E748-4563-8975-ACFE05B6421A}"/>
                    </a:ext>
                  </a:extLst>
                </p14:cNvPr>
                <p14:cNvContentPartPr/>
                <p14:nvPr/>
              </p14:nvContentPartPr>
              <p14:xfrm>
                <a:off x="320040" y="199243"/>
                <a:ext cx="127080" cy="24660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71A1D3E-E748-4563-8975-ACFE05B642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1400" y="190243"/>
                  <a:ext cx="144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40A0F3CD-B6F3-438E-B7C6-2245C0E63B93}"/>
                    </a:ext>
                  </a:extLst>
                </p14:cNvPr>
                <p14:cNvContentPartPr/>
                <p14:nvPr/>
              </p14:nvContentPartPr>
              <p14:xfrm>
                <a:off x="512280" y="237403"/>
                <a:ext cx="127080" cy="18000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40A0F3CD-B6F3-438E-B7C6-2245C0E63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280" y="228403"/>
                  <a:ext cx="144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368E6500-E027-41D5-AA7B-8D21961E393A}"/>
                    </a:ext>
                  </a:extLst>
                </p14:cNvPr>
                <p14:cNvContentPartPr/>
                <p14:nvPr/>
              </p14:nvContentPartPr>
              <p14:xfrm>
                <a:off x="725760" y="225883"/>
                <a:ext cx="104400" cy="17640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368E6500-E027-41D5-AA7B-8D21961E39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120" y="216883"/>
                  <a:ext cx="122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240B7C19-A65E-4C62-BC88-6F03BF296476}"/>
                    </a:ext>
                  </a:extLst>
                </p14:cNvPr>
                <p14:cNvContentPartPr/>
                <p14:nvPr/>
              </p14:nvContentPartPr>
              <p14:xfrm>
                <a:off x="902880" y="247843"/>
                <a:ext cx="304920" cy="2350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240B7C19-A65E-4C62-BC88-6F03BF2964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4240" y="239203"/>
                  <a:ext cx="322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FCA7ABD3-8769-4D4B-B69B-14537D4C08CB}"/>
                    </a:ext>
                  </a:extLst>
                </p14:cNvPr>
                <p14:cNvContentPartPr/>
                <p14:nvPr/>
              </p14:nvContentPartPr>
              <p14:xfrm>
                <a:off x="1088280" y="337483"/>
                <a:ext cx="93600" cy="6300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FCA7ABD3-8769-4D4B-B69B-14537D4C08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9280" y="328843"/>
                  <a:ext cx="111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E4A3E71-9A1C-4C63-A564-33C986FE674E}"/>
                    </a:ext>
                  </a:extLst>
                </p14:cNvPr>
                <p14:cNvContentPartPr/>
                <p14:nvPr/>
              </p14:nvContentPartPr>
              <p14:xfrm>
                <a:off x="1261440" y="209323"/>
                <a:ext cx="173880" cy="1861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E4A3E71-9A1C-4C63-A564-33C986FE67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52800" y="200683"/>
                  <a:ext cx="191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E3FAA2B9-12E9-4BC3-8CEB-ECED6112678C}"/>
                    </a:ext>
                  </a:extLst>
                </p14:cNvPr>
                <p14:cNvContentPartPr/>
                <p14:nvPr/>
              </p14:nvContentPartPr>
              <p14:xfrm>
                <a:off x="1508400" y="233443"/>
                <a:ext cx="169560" cy="1994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E3FAA2B9-12E9-4BC3-8CEB-ECED611267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9400" y="224443"/>
                  <a:ext cx="187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C1A922E4-1CA2-474A-8441-DD95297DAD7C}"/>
                    </a:ext>
                  </a:extLst>
                </p14:cNvPr>
                <p14:cNvContentPartPr/>
                <p14:nvPr/>
              </p14:nvContentPartPr>
              <p14:xfrm>
                <a:off x="1769400" y="248203"/>
                <a:ext cx="118440" cy="2106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C1A922E4-1CA2-474A-8441-DD95297DAD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0760" y="239563"/>
                  <a:ext cx="136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71A7CA0-30CF-4D3D-A298-C174B8CACC6F}"/>
                    </a:ext>
                  </a:extLst>
                </p14:cNvPr>
                <p14:cNvContentPartPr/>
                <p14:nvPr/>
              </p14:nvContentPartPr>
              <p14:xfrm>
                <a:off x="1780200" y="365923"/>
                <a:ext cx="71280" cy="230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71A7CA0-30CF-4D3D-A298-C174B8CACC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71200" y="356923"/>
                  <a:ext cx="889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0D418A9-584C-4A49-82CE-CDA0E29E0E98}"/>
              </a:ext>
            </a:extLst>
          </p:cNvPr>
          <p:cNvGrpSpPr/>
          <p:nvPr/>
        </p:nvGrpSpPr>
        <p:grpSpPr>
          <a:xfrm>
            <a:off x="2372400" y="179083"/>
            <a:ext cx="1597680" cy="216720"/>
            <a:chOff x="2372400" y="179083"/>
            <a:chExt cx="159768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9722A3E-9157-45DB-B88F-92E699BC3049}"/>
                    </a:ext>
                  </a:extLst>
                </p14:cNvPr>
                <p14:cNvContentPartPr/>
                <p14:nvPr/>
              </p14:nvContentPartPr>
              <p14:xfrm>
                <a:off x="2372400" y="207523"/>
                <a:ext cx="141120" cy="1346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9722A3E-9157-45DB-B88F-92E699BC3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3400" y="198523"/>
                  <a:ext cx="158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7145DCF0-86AD-4474-9662-19E61F041F15}"/>
                    </a:ext>
                  </a:extLst>
                </p14:cNvPr>
                <p14:cNvContentPartPr/>
                <p14:nvPr/>
              </p14:nvContentPartPr>
              <p14:xfrm>
                <a:off x="2382840" y="264043"/>
                <a:ext cx="92160" cy="180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7145DCF0-86AD-4474-9662-19E61F041F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3840" y="255403"/>
                  <a:ext cx="109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66EA51C3-4AC8-44BA-92E5-4C301B71DD11}"/>
                    </a:ext>
                  </a:extLst>
                </p14:cNvPr>
                <p14:cNvContentPartPr/>
                <p14:nvPr/>
              </p14:nvContentPartPr>
              <p14:xfrm>
                <a:off x="2374920" y="179083"/>
                <a:ext cx="117000" cy="511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66EA51C3-4AC8-44BA-92E5-4C301B71DD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65920" y="170443"/>
                  <a:ext cx="134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64FC597C-410F-4D22-BED2-201B953ADD14}"/>
                    </a:ext>
                  </a:extLst>
                </p14:cNvPr>
                <p14:cNvContentPartPr/>
                <p14:nvPr/>
              </p14:nvContentPartPr>
              <p14:xfrm>
                <a:off x="2603160" y="185923"/>
                <a:ext cx="120240" cy="1756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64FC597C-410F-4D22-BED2-201B953ADD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94160" y="176923"/>
                  <a:ext cx="137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EAD44788-A939-4DF3-95BB-C13BAF2351ED}"/>
                    </a:ext>
                  </a:extLst>
                </p14:cNvPr>
                <p14:cNvContentPartPr/>
                <p14:nvPr/>
              </p14:nvContentPartPr>
              <p14:xfrm>
                <a:off x="2778480" y="234883"/>
                <a:ext cx="121680" cy="1245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EAD44788-A939-4DF3-95BB-C13BAF2351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9840" y="226243"/>
                  <a:ext cx="139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F559BEFE-0C47-4553-9448-F062F0A6838C}"/>
                    </a:ext>
                  </a:extLst>
                </p14:cNvPr>
                <p14:cNvContentPartPr/>
                <p14:nvPr/>
              </p14:nvContentPartPr>
              <p14:xfrm>
                <a:off x="2821320" y="226603"/>
                <a:ext cx="41040" cy="237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F559BEFE-0C47-4553-9448-F062F0A683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12320" y="217963"/>
                  <a:ext cx="58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D509930-F081-4219-BFFA-3200DBF7F529}"/>
                    </a:ext>
                  </a:extLst>
                </p14:cNvPr>
                <p14:cNvContentPartPr/>
                <p14:nvPr/>
              </p14:nvContentPartPr>
              <p14:xfrm>
                <a:off x="2945160" y="221923"/>
                <a:ext cx="171360" cy="1738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D509930-F081-4219-BFFA-3200DBF7F5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36520" y="212923"/>
                  <a:ext cx="189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C4F4762-1128-4D4D-9958-429DC389F150}"/>
                    </a:ext>
                  </a:extLst>
                </p14:cNvPr>
                <p14:cNvContentPartPr/>
                <p14:nvPr/>
              </p14:nvContentPartPr>
              <p14:xfrm>
                <a:off x="3183120" y="232363"/>
                <a:ext cx="168480" cy="1375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C4F4762-1128-4D4D-9958-429DC389F1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4120" y="223723"/>
                  <a:ext cx="186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8F417D2-7D01-4B2E-9750-1DBFFB362EB2}"/>
                    </a:ext>
                  </a:extLst>
                </p14:cNvPr>
                <p14:cNvContentPartPr/>
                <p14:nvPr/>
              </p14:nvContentPartPr>
              <p14:xfrm>
                <a:off x="3430440" y="194923"/>
                <a:ext cx="16200" cy="16344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8F417D2-7D01-4B2E-9750-1DBFFB362E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1440" y="186283"/>
                  <a:ext cx="33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2B1DBBF-1AF1-4492-BF1F-2A3603651C45}"/>
                    </a:ext>
                  </a:extLst>
                </p14:cNvPr>
                <p14:cNvContentPartPr/>
                <p14:nvPr/>
              </p14:nvContentPartPr>
              <p14:xfrm>
                <a:off x="3560400" y="224083"/>
                <a:ext cx="160560" cy="1206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2B1DBBF-1AF1-4492-BF1F-2A3603651C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51760" y="215443"/>
                  <a:ext cx="178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99849BB-1CE9-417E-BF5B-FE5EFE4C5420}"/>
                    </a:ext>
                  </a:extLst>
                </p14:cNvPr>
                <p14:cNvContentPartPr/>
                <p14:nvPr/>
              </p14:nvContentPartPr>
              <p14:xfrm>
                <a:off x="3744000" y="208963"/>
                <a:ext cx="11160" cy="1551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99849BB-1CE9-417E-BF5B-FE5EFE4C54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35360" y="200323"/>
                  <a:ext cx="28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8285E5F0-47B4-40ED-B3AC-0B16E464AD96}"/>
                    </a:ext>
                  </a:extLst>
                </p14:cNvPr>
                <p14:cNvContentPartPr/>
                <p14:nvPr/>
              </p14:nvContentPartPr>
              <p14:xfrm>
                <a:off x="3850560" y="253963"/>
                <a:ext cx="119520" cy="1278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8285E5F0-47B4-40ED-B3AC-0B16E464AD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41920" y="245323"/>
                  <a:ext cx="13716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238B53E-D40E-45ED-B7FD-B5CCBA1892EC}"/>
                  </a:ext>
                </a:extLst>
              </p14:cNvPr>
              <p14:cNvContentPartPr/>
              <p14:nvPr/>
            </p14:nvContentPartPr>
            <p14:xfrm>
              <a:off x="4320000" y="187723"/>
              <a:ext cx="117360" cy="16380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238B53E-D40E-45ED-B7FD-B5CCBA1892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11360" y="178723"/>
                <a:ext cx="135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08433AAC-E609-4F86-AE22-875980BE0746}"/>
                  </a:ext>
                </a:extLst>
              </p14:cNvPr>
              <p14:cNvContentPartPr/>
              <p14:nvPr/>
            </p14:nvContentPartPr>
            <p14:xfrm>
              <a:off x="4585680" y="335683"/>
              <a:ext cx="36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08433AAC-E609-4F86-AE22-875980BE07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77040" y="327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71B6D1B6-AD3C-47A1-9E07-CC3A2345038B}"/>
                  </a:ext>
                </a:extLst>
              </p14:cNvPr>
              <p14:cNvContentPartPr/>
              <p14:nvPr/>
            </p14:nvContentPartPr>
            <p14:xfrm>
              <a:off x="4609440" y="241723"/>
              <a:ext cx="360" cy="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71B6D1B6-AD3C-47A1-9E07-CC3A234503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00800" y="2327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uppo 48">
            <a:extLst>
              <a:ext uri="{FF2B5EF4-FFF2-40B4-BE49-F238E27FC236}">
                <a16:creationId xmlns:a16="http://schemas.microsoft.com/office/drawing/2014/main" id="{BEF5F8FB-5757-495A-870A-932CF1F772B5}"/>
              </a:ext>
            </a:extLst>
          </p:cNvPr>
          <p:cNvGrpSpPr/>
          <p:nvPr/>
        </p:nvGrpSpPr>
        <p:grpSpPr>
          <a:xfrm>
            <a:off x="4913280" y="177643"/>
            <a:ext cx="2343600" cy="273600"/>
            <a:chOff x="4913280" y="177643"/>
            <a:chExt cx="23436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11B60157-71BD-4354-B678-6E5E1B8E3892}"/>
                    </a:ext>
                  </a:extLst>
                </p14:cNvPr>
                <p14:cNvContentPartPr/>
                <p14:nvPr/>
              </p14:nvContentPartPr>
              <p14:xfrm>
                <a:off x="4913280" y="177643"/>
                <a:ext cx="120240" cy="2174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11B60157-71BD-4354-B678-6E5E1B8E38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04640" y="168643"/>
                  <a:ext cx="137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6556FB5-8EE3-44C1-98FB-902809DC7E34}"/>
                    </a:ext>
                  </a:extLst>
                </p14:cNvPr>
                <p14:cNvContentPartPr/>
                <p14:nvPr/>
              </p14:nvContentPartPr>
              <p14:xfrm>
                <a:off x="5014800" y="226603"/>
                <a:ext cx="144000" cy="20628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6556FB5-8EE3-44C1-98FB-902809DC7E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06160" y="217603"/>
                  <a:ext cx="161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28611D9-C80A-41CC-B6F0-54F0BD6B4005}"/>
                    </a:ext>
                  </a:extLst>
                </p14:cNvPr>
                <p14:cNvContentPartPr/>
                <p14:nvPr/>
              </p14:nvContentPartPr>
              <p14:xfrm>
                <a:off x="5235480" y="263323"/>
                <a:ext cx="106920" cy="11520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28611D9-C80A-41CC-B6F0-54F0BD6B40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26840" y="254683"/>
                  <a:ext cx="12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8AADC296-1387-489B-8563-906E8A9DCA80}"/>
                    </a:ext>
                  </a:extLst>
                </p14:cNvPr>
                <p14:cNvContentPartPr/>
                <p14:nvPr/>
              </p14:nvContentPartPr>
              <p14:xfrm>
                <a:off x="5407920" y="277363"/>
                <a:ext cx="122400" cy="1738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8AADC296-1387-489B-8563-906E8A9DCA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99280" y="268723"/>
                  <a:ext cx="140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711AAC7-1550-4714-8EC6-D55F95C0490B}"/>
                    </a:ext>
                  </a:extLst>
                </p14:cNvPr>
                <p14:cNvContentPartPr/>
                <p14:nvPr/>
              </p14:nvContentPartPr>
              <p14:xfrm>
                <a:off x="5635440" y="286003"/>
                <a:ext cx="114120" cy="1414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711AAC7-1550-4714-8EC6-D55F95C049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26800" y="277003"/>
                  <a:ext cx="131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336C1DA4-2544-45FE-9E77-C9B1B58DA7E9}"/>
                    </a:ext>
                  </a:extLst>
                </p14:cNvPr>
                <p14:cNvContentPartPr/>
                <p14:nvPr/>
              </p14:nvContentPartPr>
              <p14:xfrm>
                <a:off x="5645520" y="262603"/>
                <a:ext cx="100080" cy="1011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336C1DA4-2544-45FE-9E77-C9B1B58DA7E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36520" y="253603"/>
                  <a:ext cx="117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8078D957-CF2F-49A6-A73C-CAC8A1929619}"/>
                    </a:ext>
                  </a:extLst>
                </p14:cNvPr>
                <p14:cNvContentPartPr/>
                <p14:nvPr/>
              </p14:nvContentPartPr>
              <p14:xfrm>
                <a:off x="5917680" y="269083"/>
                <a:ext cx="18360" cy="1396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8078D957-CF2F-49A6-A73C-CAC8A19296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08680" y="260443"/>
                  <a:ext cx="36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75CF9634-C5D9-4B5C-9B22-8F409433AB90}"/>
                    </a:ext>
                  </a:extLst>
                </p14:cNvPr>
                <p14:cNvContentPartPr/>
                <p14:nvPr/>
              </p14:nvContentPartPr>
              <p14:xfrm>
                <a:off x="5839560" y="267643"/>
                <a:ext cx="255240" cy="14292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75CF9634-C5D9-4B5C-9B22-8F409433AB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30920" y="258643"/>
                  <a:ext cx="272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A0336635-EA24-4F8B-8E8A-97CA710138DA}"/>
                    </a:ext>
                  </a:extLst>
                </p14:cNvPr>
                <p14:cNvContentPartPr/>
                <p14:nvPr/>
              </p14:nvContentPartPr>
              <p14:xfrm>
                <a:off x="5963040" y="260083"/>
                <a:ext cx="215280" cy="468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A0336635-EA24-4F8B-8E8A-97CA710138D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54400" y="251083"/>
                  <a:ext cx="232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3E72E4D-6CFA-4087-A199-5B239AEE3512}"/>
                    </a:ext>
                  </a:extLst>
                </p14:cNvPr>
                <p14:cNvContentPartPr/>
                <p14:nvPr/>
              </p14:nvContentPartPr>
              <p14:xfrm>
                <a:off x="6162480" y="238843"/>
                <a:ext cx="153360" cy="1684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3E72E4D-6CFA-4087-A199-5B239AEE351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53840" y="229843"/>
                  <a:ext cx="171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C1344ED5-F0F5-43D4-9817-3102FD015E5C}"/>
                    </a:ext>
                  </a:extLst>
                </p14:cNvPr>
                <p14:cNvContentPartPr/>
                <p14:nvPr/>
              </p14:nvContentPartPr>
              <p14:xfrm>
                <a:off x="6388560" y="251443"/>
                <a:ext cx="172080" cy="1134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C1344ED5-F0F5-43D4-9817-3102FD015E5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79560" y="242443"/>
                  <a:ext cx="189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31A803E6-EE01-4CCD-942F-17DA0182E066}"/>
                    </a:ext>
                  </a:extLst>
                </p14:cNvPr>
                <p14:cNvContentPartPr/>
                <p14:nvPr/>
              </p14:nvContentPartPr>
              <p14:xfrm>
                <a:off x="6624720" y="211483"/>
                <a:ext cx="25200" cy="16344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31A803E6-EE01-4CCD-942F-17DA0182E06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16080" y="202843"/>
                  <a:ext cx="42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788AA1D6-22CC-4C91-B477-3D5EB380C2F8}"/>
                    </a:ext>
                  </a:extLst>
                </p14:cNvPr>
                <p14:cNvContentPartPr/>
                <p14:nvPr/>
              </p14:nvContentPartPr>
              <p14:xfrm>
                <a:off x="6735240" y="275203"/>
                <a:ext cx="115920" cy="10152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788AA1D6-22CC-4C91-B477-3D5EB380C2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26240" y="266203"/>
                  <a:ext cx="133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89B1153E-D822-4FB1-806D-17D75D5099AC}"/>
                    </a:ext>
                  </a:extLst>
                </p14:cNvPr>
                <p14:cNvContentPartPr/>
                <p14:nvPr/>
              </p14:nvContentPartPr>
              <p14:xfrm>
                <a:off x="6928200" y="293203"/>
                <a:ext cx="122400" cy="10152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89B1153E-D822-4FB1-806D-17D75D5099A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19200" y="284203"/>
                  <a:ext cx="140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FBC05276-0897-4845-B16D-7344E621474D}"/>
                    </a:ext>
                  </a:extLst>
                </p14:cNvPr>
                <p14:cNvContentPartPr/>
                <p14:nvPr/>
              </p14:nvContentPartPr>
              <p14:xfrm>
                <a:off x="7143480" y="238483"/>
                <a:ext cx="113400" cy="1630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FBC05276-0897-4845-B16D-7344E621474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34840" y="229483"/>
                  <a:ext cx="131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43E2DDD-C3CE-4917-A2D6-667CF123FBF2}"/>
                    </a:ext>
                  </a:extLst>
                </p14:cNvPr>
                <p14:cNvContentPartPr/>
                <p14:nvPr/>
              </p14:nvContentPartPr>
              <p14:xfrm>
                <a:off x="7192080" y="248203"/>
                <a:ext cx="54360" cy="1944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43E2DDD-C3CE-4917-A2D6-667CF123FBF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83080" y="239563"/>
                  <a:ext cx="720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B09A5DF-C721-457E-83E8-196400F962FD}"/>
              </a:ext>
            </a:extLst>
          </p:cNvPr>
          <p:cNvGrpSpPr/>
          <p:nvPr/>
        </p:nvGrpSpPr>
        <p:grpSpPr>
          <a:xfrm>
            <a:off x="7661880" y="150643"/>
            <a:ext cx="1195920" cy="319680"/>
            <a:chOff x="7661880" y="150643"/>
            <a:chExt cx="119592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5A0AD63B-1F24-4EBC-9172-DA0DE882F55C}"/>
                    </a:ext>
                  </a:extLst>
                </p14:cNvPr>
                <p14:cNvContentPartPr/>
                <p14:nvPr/>
              </p14:nvContentPartPr>
              <p14:xfrm>
                <a:off x="7661880" y="296083"/>
                <a:ext cx="537480" cy="1544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5A0AD63B-1F24-4EBC-9172-DA0DE882F55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53240" y="287443"/>
                  <a:ext cx="55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9C4FFC3-3160-4D34-92F4-1C436E1E12A0}"/>
                    </a:ext>
                  </a:extLst>
                </p14:cNvPr>
                <p14:cNvContentPartPr/>
                <p14:nvPr/>
              </p14:nvContentPartPr>
              <p14:xfrm>
                <a:off x="8139960" y="243883"/>
                <a:ext cx="20160" cy="3492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9C4FFC3-3160-4D34-92F4-1C436E1E12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30960" y="234883"/>
                  <a:ext cx="37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05DBBCF-7E62-4A8B-8CE7-B3F8A1DA6D8D}"/>
                    </a:ext>
                  </a:extLst>
                </p14:cNvPr>
                <p14:cNvContentPartPr/>
                <p14:nvPr/>
              </p14:nvContentPartPr>
              <p14:xfrm>
                <a:off x="8160840" y="327403"/>
                <a:ext cx="261720" cy="8712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05DBBCF-7E62-4A8B-8CE7-B3F8A1DA6D8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52200" y="318763"/>
                  <a:ext cx="279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C47D5C94-224C-4A59-A99B-EEF65A44AD47}"/>
                    </a:ext>
                  </a:extLst>
                </p14:cNvPr>
                <p14:cNvContentPartPr/>
                <p14:nvPr/>
              </p14:nvContentPartPr>
              <p14:xfrm>
                <a:off x="8530560" y="150643"/>
                <a:ext cx="100800" cy="29376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C47D5C94-224C-4A59-A99B-EEF65A44AD4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21920" y="142003"/>
                  <a:ext cx="118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38E39718-3DC3-4E92-A811-77F199D15587}"/>
                    </a:ext>
                  </a:extLst>
                </p14:cNvPr>
                <p14:cNvContentPartPr/>
                <p14:nvPr/>
              </p14:nvContentPartPr>
              <p14:xfrm>
                <a:off x="8780760" y="160723"/>
                <a:ext cx="77040" cy="3096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38E39718-3DC3-4E92-A811-77F199D1558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71760" y="152083"/>
                  <a:ext cx="9468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4B04942F-4CC8-4972-9E40-B9D2FE845E04}"/>
                  </a:ext>
                </a:extLst>
              </p14:cNvPr>
              <p14:cNvContentPartPr/>
              <p14:nvPr/>
            </p14:nvContentPartPr>
            <p14:xfrm>
              <a:off x="297720" y="600283"/>
              <a:ext cx="8525160" cy="7452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4B04942F-4CC8-4972-9E40-B9D2FE845E0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9080" y="591283"/>
                <a:ext cx="854280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uppo 58">
            <a:extLst>
              <a:ext uri="{FF2B5EF4-FFF2-40B4-BE49-F238E27FC236}">
                <a16:creationId xmlns:a16="http://schemas.microsoft.com/office/drawing/2014/main" id="{F9E5919F-7D5D-4B70-8B35-9BF6F88E71DC}"/>
              </a:ext>
            </a:extLst>
          </p:cNvPr>
          <p:cNvGrpSpPr/>
          <p:nvPr/>
        </p:nvGrpSpPr>
        <p:grpSpPr>
          <a:xfrm>
            <a:off x="241200" y="857683"/>
            <a:ext cx="139680" cy="187200"/>
            <a:chOff x="241200" y="857683"/>
            <a:chExt cx="13968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8F950FE3-B84D-4B45-BF08-8124D2FF743D}"/>
                    </a:ext>
                  </a:extLst>
                </p14:cNvPr>
                <p14:cNvContentPartPr/>
                <p14:nvPr/>
              </p14:nvContentPartPr>
              <p14:xfrm>
                <a:off x="241200" y="857683"/>
                <a:ext cx="80640" cy="17532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8F950FE3-B84D-4B45-BF08-8124D2FF743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560" y="849043"/>
                  <a:ext cx="98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8E9B3433-1320-4E90-927B-1DBFA5DD9654}"/>
                    </a:ext>
                  </a:extLst>
                </p14:cNvPr>
                <p14:cNvContentPartPr/>
                <p14:nvPr/>
              </p14:nvContentPartPr>
              <p14:xfrm>
                <a:off x="380520" y="1044523"/>
                <a:ext cx="360" cy="3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8E9B3433-1320-4E90-927B-1DBFA5DD96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520" y="1035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891FA5A-3659-420D-A1A2-4E5BBE11B417}"/>
              </a:ext>
            </a:extLst>
          </p:cNvPr>
          <p:cNvGrpSpPr/>
          <p:nvPr/>
        </p:nvGrpSpPr>
        <p:grpSpPr>
          <a:xfrm>
            <a:off x="626400" y="803683"/>
            <a:ext cx="1024200" cy="478440"/>
            <a:chOff x="626400" y="803683"/>
            <a:chExt cx="102420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EABBD69-F1E6-4A71-94FC-C664B97496F0}"/>
                    </a:ext>
                  </a:extLst>
                </p14:cNvPr>
                <p14:cNvContentPartPr/>
                <p14:nvPr/>
              </p14:nvContentPartPr>
              <p14:xfrm>
                <a:off x="626400" y="968923"/>
                <a:ext cx="90000" cy="1155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EABBD69-F1E6-4A71-94FC-C664B97496F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7400" y="960283"/>
                  <a:ext cx="107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D466CE03-2D63-4C21-BF8A-DF0BD182B66A}"/>
                    </a:ext>
                  </a:extLst>
                </p14:cNvPr>
                <p14:cNvContentPartPr/>
                <p14:nvPr/>
              </p14:nvContentPartPr>
              <p14:xfrm>
                <a:off x="705240" y="803683"/>
                <a:ext cx="270360" cy="3301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D466CE03-2D63-4C21-BF8A-DF0BD182B6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6240" y="794683"/>
                  <a:ext cx="288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89B64ADD-1E57-4AE5-94DE-D87593842DF6}"/>
                    </a:ext>
                  </a:extLst>
                </p14:cNvPr>
                <p14:cNvContentPartPr/>
                <p14:nvPr/>
              </p14:nvContentPartPr>
              <p14:xfrm>
                <a:off x="855360" y="1056763"/>
                <a:ext cx="137160" cy="225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89B64ADD-1E57-4AE5-94DE-D87593842D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6720" y="1048123"/>
                  <a:ext cx="154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A89E190F-BE29-424C-A874-219DB3CD64A2}"/>
                    </a:ext>
                  </a:extLst>
                </p14:cNvPr>
                <p14:cNvContentPartPr/>
                <p14:nvPr/>
              </p14:nvContentPartPr>
              <p14:xfrm>
                <a:off x="1006920" y="950203"/>
                <a:ext cx="8280" cy="277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A89E190F-BE29-424C-A874-219DB3CD64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7920" y="941563"/>
                  <a:ext cx="25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958387F6-E587-4CBF-B36D-122EE747B4AD}"/>
                    </a:ext>
                  </a:extLst>
                </p14:cNvPr>
                <p14:cNvContentPartPr/>
                <p14:nvPr/>
              </p14:nvContentPartPr>
              <p14:xfrm>
                <a:off x="1057320" y="1044523"/>
                <a:ext cx="232920" cy="9756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958387F6-E587-4CBF-B36D-122EE747B4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680" y="1035883"/>
                  <a:ext cx="250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7FFB2DC7-58AA-4058-9F97-E2D1656A30CD}"/>
                    </a:ext>
                  </a:extLst>
                </p14:cNvPr>
                <p14:cNvContentPartPr/>
                <p14:nvPr/>
              </p14:nvContentPartPr>
              <p14:xfrm>
                <a:off x="1285200" y="1011043"/>
                <a:ext cx="12240" cy="327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7FFB2DC7-58AA-4058-9F97-E2D1656A30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76200" y="1002403"/>
                  <a:ext cx="29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D970825C-26E1-4345-8291-869FA1ED75FB}"/>
                    </a:ext>
                  </a:extLst>
                </p14:cNvPr>
                <p14:cNvContentPartPr/>
                <p14:nvPr/>
              </p14:nvContentPartPr>
              <p14:xfrm>
                <a:off x="1352160" y="1040923"/>
                <a:ext cx="298440" cy="11736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D970825C-26E1-4345-8291-869FA1ED75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43160" y="1032283"/>
                  <a:ext cx="3160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333E697F-ECAB-4E4A-BEFE-83571D085D58}"/>
              </a:ext>
            </a:extLst>
          </p:cNvPr>
          <p:cNvGrpSpPr/>
          <p:nvPr/>
        </p:nvGrpSpPr>
        <p:grpSpPr>
          <a:xfrm>
            <a:off x="2029680" y="838603"/>
            <a:ext cx="1097640" cy="319680"/>
            <a:chOff x="2029680" y="838603"/>
            <a:chExt cx="10976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94CB2AD2-BE15-4196-9205-008F948D7C52}"/>
                    </a:ext>
                  </a:extLst>
                </p14:cNvPr>
                <p14:cNvContentPartPr/>
                <p14:nvPr/>
              </p14:nvContentPartPr>
              <p14:xfrm>
                <a:off x="2029680" y="964243"/>
                <a:ext cx="302760" cy="1940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94CB2AD2-BE15-4196-9205-008F948D7C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20680" y="955243"/>
                  <a:ext cx="320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F674C65A-A3D6-4396-9FA7-60E660D44733}"/>
                    </a:ext>
                  </a:extLst>
                </p14:cNvPr>
                <p14:cNvContentPartPr/>
                <p14:nvPr/>
              </p14:nvContentPartPr>
              <p14:xfrm>
                <a:off x="2388960" y="882523"/>
                <a:ext cx="18720" cy="20376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F674C65A-A3D6-4396-9FA7-60E660D447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80320" y="873883"/>
                  <a:ext cx="36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7D55ED3D-E6FF-4B37-8801-983CC036A76A}"/>
                    </a:ext>
                  </a:extLst>
                </p14:cNvPr>
                <p14:cNvContentPartPr/>
                <p14:nvPr/>
              </p14:nvContentPartPr>
              <p14:xfrm>
                <a:off x="2293560" y="957043"/>
                <a:ext cx="205200" cy="2304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7D55ED3D-E6FF-4B37-8801-983CC036A7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84560" y="948043"/>
                  <a:ext cx="222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ECD97524-5395-4199-B392-EA48FD04BD76}"/>
                    </a:ext>
                  </a:extLst>
                </p14:cNvPr>
                <p14:cNvContentPartPr/>
                <p14:nvPr/>
              </p14:nvContentPartPr>
              <p14:xfrm>
                <a:off x="2479680" y="1007083"/>
                <a:ext cx="369000" cy="9936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ECD97524-5395-4199-B392-EA48FD04BD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71040" y="998083"/>
                  <a:ext cx="386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20496B30-2CD1-443E-8AD4-763D7C2699C1}"/>
                    </a:ext>
                  </a:extLst>
                </p14:cNvPr>
                <p14:cNvContentPartPr/>
                <p14:nvPr/>
              </p14:nvContentPartPr>
              <p14:xfrm>
                <a:off x="2895840" y="838603"/>
                <a:ext cx="231480" cy="2199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20496B30-2CD1-443E-8AD4-763D7C2699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87200" y="829603"/>
                  <a:ext cx="249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EBB02DCC-FC28-4A19-9F27-E593BBBBB204}"/>
                    </a:ext>
                  </a:extLst>
                </p14:cNvPr>
                <p14:cNvContentPartPr/>
                <p14:nvPr/>
              </p14:nvContentPartPr>
              <p14:xfrm>
                <a:off x="2840760" y="881083"/>
                <a:ext cx="201240" cy="3960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EBB02DCC-FC28-4A19-9F27-E593BBBBB2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32120" y="872083"/>
                  <a:ext cx="21888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02181414-C17A-4148-8890-51F955818D1A}"/>
              </a:ext>
            </a:extLst>
          </p:cNvPr>
          <p:cNvGrpSpPr/>
          <p:nvPr/>
        </p:nvGrpSpPr>
        <p:grpSpPr>
          <a:xfrm>
            <a:off x="3628800" y="839323"/>
            <a:ext cx="2089440" cy="257760"/>
            <a:chOff x="3628800" y="839323"/>
            <a:chExt cx="20894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B29C0596-ABC1-483F-841A-F5D6C2200BF0}"/>
                    </a:ext>
                  </a:extLst>
                </p14:cNvPr>
                <p14:cNvContentPartPr/>
                <p14:nvPr/>
              </p14:nvContentPartPr>
              <p14:xfrm>
                <a:off x="3628800" y="839323"/>
                <a:ext cx="164160" cy="22464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B29C0596-ABC1-483F-841A-F5D6C2200B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19800" y="830683"/>
                  <a:ext cx="181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8544A1C8-5513-4B4D-A4AC-FDD832EFB00E}"/>
                    </a:ext>
                  </a:extLst>
                </p14:cNvPr>
                <p14:cNvContentPartPr/>
                <p14:nvPr/>
              </p14:nvContentPartPr>
              <p14:xfrm>
                <a:off x="3859560" y="856603"/>
                <a:ext cx="93960" cy="23580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8544A1C8-5513-4B4D-A4AC-FDD832EFB0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0560" y="847963"/>
                  <a:ext cx="111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40D50553-0ED6-43E9-B33F-5457EADB1C97}"/>
                    </a:ext>
                  </a:extLst>
                </p14:cNvPr>
                <p14:cNvContentPartPr/>
                <p14:nvPr/>
              </p14:nvContentPartPr>
              <p14:xfrm>
                <a:off x="3837600" y="990163"/>
                <a:ext cx="138240" cy="1224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40D50553-0ED6-43E9-B33F-5457EADB1C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28600" y="981163"/>
                  <a:ext cx="155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2434F8D3-0084-4A30-88DF-9FBA8EC2BA7D}"/>
                    </a:ext>
                  </a:extLst>
                </p14:cNvPr>
                <p14:cNvContentPartPr/>
                <p14:nvPr/>
              </p14:nvContentPartPr>
              <p14:xfrm>
                <a:off x="4016160" y="887563"/>
                <a:ext cx="105840" cy="1879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2434F8D3-0084-4A30-88DF-9FBA8EC2B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7160" y="878923"/>
                  <a:ext cx="123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132A60C0-E042-4FFD-9B1C-55A2A0360D22}"/>
                    </a:ext>
                  </a:extLst>
                </p14:cNvPr>
                <p14:cNvContentPartPr/>
                <p14:nvPr/>
              </p14:nvContentPartPr>
              <p14:xfrm>
                <a:off x="3989880" y="910243"/>
                <a:ext cx="143280" cy="1868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132A60C0-E042-4FFD-9B1C-55A2A0360D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81240" y="901243"/>
                  <a:ext cx="160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AE298997-7BAE-4A96-A8B0-7A5263F0F69B}"/>
                    </a:ext>
                  </a:extLst>
                </p14:cNvPr>
                <p14:cNvContentPartPr/>
                <p14:nvPr/>
              </p14:nvContentPartPr>
              <p14:xfrm>
                <a:off x="4210200" y="1064323"/>
                <a:ext cx="142200" cy="75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AE298997-7BAE-4A96-A8B0-7A5263F0F6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01560" y="1055683"/>
                  <a:ext cx="159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9BF0B51-CE58-42F6-8C7E-65B887D0AC10}"/>
                    </a:ext>
                  </a:extLst>
                </p14:cNvPr>
                <p14:cNvContentPartPr/>
                <p14:nvPr/>
              </p14:nvContentPartPr>
              <p14:xfrm>
                <a:off x="4423680" y="852283"/>
                <a:ext cx="106200" cy="23508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9BF0B51-CE58-42F6-8C7E-65B887D0AC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15040" y="843643"/>
                  <a:ext cx="123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8444224D-B654-40A8-8A50-AF971D8D598F}"/>
                    </a:ext>
                  </a:extLst>
                </p14:cNvPr>
                <p14:cNvContentPartPr/>
                <p14:nvPr/>
              </p14:nvContentPartPr>
              <p14:xfrm>
                <a:off x="4609080" y="965323"/>
                <a:ext cx="96120" cy="838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8444224D-B654-40A8-8A50-AF971D8D598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00080" y="956323"/>
                  <a:ext cx="113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D7EC622-ABFF-4B78-AA70-D6E1BB802104}"/>
                    </a:ext>
                  </a:extLst>
                </p14:cNvPr>
                <p14:cNvContentPartPr/>
                <p14:nvPr/>
              </p14:nvContentPartPr>
              <p14:xfrm>
                <a:off x="4619880" y="891163"/>
                <a:ext cx="110520" cy="885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D7EC622-ABFF-4B78-AA70-D6E1BB8021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11240" y="882163"/>
                  <a:ext cx="128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0BE54765-8C94-4E17-A6C1-A65A076D1913}"/>
                    </a:ext>
                  </a:extLst>
                </p14:cNvPr>
                <p14:cNvContentPartPr/>
                <p14:nvPr/>
              </p14:nvContentPartPr>
              <p14:xfrm>
                <a:off x="4798440" y="888643"/>
                <a:ext cx="176400" cy="1645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0BE54765-8C94-4E17-A6C1-A65A076D19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89800" y="879643"/>
                  <a:ext cx="194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33795C8D-643C-42F4-A533-CF11E1A61BCC}"/>
                    </a:ext>
                  </a:extLst>
                </p14:cNvPr>
                <p14:cNvContentPartPr/>
                <p14:nvPr/>
              </p14:nvContentPartPr>
              <p14:xfrm>
                <a:off x="5015880" y="886843"/>
                <a:ext cx="140400" cy="15300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33795C8D-643C-42F4-A533-CF11E1A61B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06880" y="878203"/>
                  <a:ext cx="158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B25D9F93-76AC-46A5-B846-87DE5CD05529}"/>
                    </a:ext>
                  </a:extLst>
                </p14:cNvPr>
                <p14:cNvContentPartPr/>
                <p14:nvPr/>
              </p14:nvContentPartPr>
              <p14:xfrm>
                <a:off x="5210640" y="885763"/>
                <a:ext cx="121680" cy="15912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B25D9F93-76AC-46A5-B846-87DE5CD055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02000" y="876763"/>
                  <a:ext cx="139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5FD0F5A9-DA4A-4B82-91ED-11E0CEA32E46}"/>
                    </a:ext>
                  </a:extLst>
                </p14:cNvPr>
                <p14:cNvContentPartPr/>
                <p14:nvPr/>
              </p14:nvContentPartPr>
              <p14:xfrm>
                <a:off x="5384160" y="909883"/>
                <a:ext cx="156960" cy="14436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5FD0F5A9-DA4A-4B82-91ED-11E0CEA32E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75160" y="901243"/>
                  <a:ext cx="174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F1FECB26-49D6-4AA7-97A0-E7FB6C50F3BA}"/>
                    </a:ext>
                  </a:extLst>
                </p14:cNvPr>
                <p14:cNvContentPartPr/>
                <p14:nvPr/>
              </p14:nvContentPartPr>
              <p14:xfrm>
                <a:off x="5612760" y="909523"/>
                <a:ext cx="105480" cy="12780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F1FECB26-49D6-4AA7-97A0-E7FB6C50F3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03760" y="900523"/>
                  <a:ext cx="123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5C29F95F-24B7-4765-98BB-9168CDF97F25}"/>
                    </a:ext>
                  </a:extLst>
                </p14:cNvPr>
                <p14:cNvContentPartPr/>
                <p14:nvPr/>
              </p14:nvContentPartPr>
              <p14:xfrm>
                <a:off x="5626800" y="979723"/>
                <a:ext cx="60840" cy="252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5C29F95F-24B7-4765-98BB-9168CDF97F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18160" y="970723"/>
                  <a:ext cx="78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9806441-4675-498F-A760-A885B5D7F619}"/>
                    </a:ext>
                  </a:extLst>
                </p14:cNvPr>
                <p14:cNvContentPartPr/>
                <p14:nvPr/>
              </p14:nvContentPartPr>
              <p14:xfrm>
                <a:off x="5641560" y="908803"/>
                <a:ext cx="66600" cy="1368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9806441-4675-498F-A760-A885B5D7F6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32560" y="899803"/>
                  <a:ext cx="842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FB767403-2DA3-417F-B580-67DB3FAB9DB8}"/>
                  </a:ext>
                </a:extLst>
              </p14:cNvPr>
              <p14:cNvContentPartPr/>
              <p14:nvPr/>
            </p14:nvContentPartPr>
            <p14:xfrm>
              <a:off x="6005160" y="957763"/>
              <a:ext cx="158040" cy="11736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FB767403-2DA3-417F-B580-67DB3FAB9DB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996160" y="948763"/>
                <a:ext cx="17568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EC28D615-3A52-4005-AE2D-3C295971E048}"/>
              </a:ext>
            </a:extLst>
          </p:cNvPr>
          <p:cNvGrpSpPr/>
          <p:nvPr/>
        </p:nvGrpSpPr>
        <p:grpSpPr>
          <a:xfrm>
            <a:off x="1077120" y="1331083"/>
            <a:ext cx="984240" cy="278280"/>
            <a:chOff x="1077120" y="1331083"/>
            <a:chExt cx="9842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16D3ACA2-AE30-49C9-A052-DAD49BF53A4C}"/>
                    </a:ext>
                  </a:extLst>
                </p14:cNvPr>
                <p14:cNvContentPartPr/>
                <p14:nvPr/>
              </p14:nvContentPartPr>
              <p14:xfrm>
                <a:off x="1077120" y="1438003"/>
                <a:ext cx="287280" cy="171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16D3ACA2-AE30-49C9-A052-DAD49BF53A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8480" y="1429363"/>
                  <a:ext cx="304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AAB4862-5B59-4D6D-81C4-319493569DB6}"/>
                    </a:ext>
                  </a:extLst>
                </p14:cNvPr>
                <p14:cNvContentPartPr/>
                <p14:nvPr/>
              </p14:nvContentPartPr>
              <p14:xfrm>
                <a:off x="1425600" y="1385443"/>
                <a:ext cx="5760" cy="1576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AAB4862-5B59-4D6D-81C4-319493569DB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16600" y="1376443"/>
                  <a:ext cx="23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2D588A77-BB50-4EE7-8B9A-7EBA38901744}"/>
                    </a:ext>
                  </a:extLst>
                </p14:cNvPr>
                <p14:cNvContentPartPr/>
                <p14:nvPr/>
              </p14:nvContentPartPr>
              <p14:xfrm>
                <a:off x="1304640" y="1450243"/>
                <a:ext cx="163080" cy="2196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2D588A77-BB50-4EE7-8B9A-7EBA389017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96000" y="1441603"/>
                  <a:ext cx="180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6212BC87-425B-4440-B424-AC1BB62822B0}"/>
                    </a:ext>
                  </a:extLst>
                </p14:cNvPr>
                <p14:cNvContentPartPr/>
                <p14:nvPr/>
              </p14:nvContentPartPr>
              <p14:xfrm>
                <a:off x="1474200" y="1478683"/>
                <a:ext cx="370440" cy="12888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6212BC87-425B-4440-B424-AC1BB62822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5560" y="1469683"/>
                  <a:ext cx="388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9EF89AE2-42D5-4D56-B096-E7EE0DAA35AF}"/>
                    </a:ext>
                  </a:extLst>
                </p14:cNvPr>
                <p14:cNvContentPartPr/>
                <p14:nvPr/>
              </p14:nvContentPartPr>
              <p14:xfrm>
                <a:off x="1861560" y="1331083"/>
                <a:ext cx="199800" cy="25272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9EF89AE2-42D5-4D56-B096-E7EE0DAA35A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52560" y="1322443"/>
                  <a:ext cx="21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E7FB1A37-2726-4B15-BD90-F942AB800057}"/>
                    </a:ext>
                  </a:extLst>
                </p14:cNvPr>
                <p14:cNvContentPartPr/>
                <p14:nvPr/>
              </p14:nvContentPartPr>
              <p14:xfrm>
                <a:off x="1801080" y="1382923"/>
                <a:ext cx="178920" cy="547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E7FB1A37-2726-4B15-BD90-F942AB8000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92080" y="1373923"/>
                  <a:ext cx="1965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ACB52B00-1C7B-49EE-B7D1-ACE57A50D71A}"/>
              </a:ext>
            </a:extLst>
          </p:cNvPr>
          <p:cNvGrpSpPr/>
          <p:nvPr/>
        </p:nvGrpSpPr>
        <p:grpSpPr>
          <a:xfrm>
            <a:off x="2788560" y="1346203"/>
            <a:ext cx="1708560" cy="221400"/>
            <a:chOff x="2788560" y="1346203"/>
            <a:chExt cx="17085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A18F3FA3-F8EF-4899-A4FF-F78B1F45E92A}"/>
                    </a:ext>
                  </a:extLst>
                </p14:cNvPr>
                <p14:cNvContentPartPr/>
                <p14:nvPr/>
              </p14:nvContentPartPr>
              <p14:xfrm>
                <a:off x="2788560" y="1346203"/>
                <a:ext cx="155160" cy="16920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A18F3FA3-F8EF-4899-A4FF-F78B1F45E9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79560" y="1337203"/>
                  <a:ext cx="172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82621D04-449F-4DD6-85FF-FD2CC11D79EC}"/>
                    </a:ext>
                  </a:extLst>
                </p14:cNvPr>
                <p14:cNvContentPartPr/>
                <p14:nvPr/>
              </p14:nvContentPartPr>
              <p14:xfrm>
                <a:off x="2990520" y="1368523"/>
                <a:ext cx="101160" cy="17784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82621D04-449F-4DD6-85FF-FD2CC11D79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81880" y="1359883"/>
                  <a:ext cx="118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21F7FFBA-DF26-405C-9BF9-D6A8CEC28A14}"/>
                    </a:ext>
                  </a:extLst>
                </p14:cNvPr>
                <p14:cNvContentPartPr/>
                <p14:nvPr/>
              </p14:nvContentPartPr>
              <p14:xfrm>
                <a:off x="3006360" y="1466443"/>
                <a:ext cx="87840" cy="828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21F7FFBA-DF26-405C-9BF9-D6A8CEC28A1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97360" y="1457803"/>
                  <a:ext cx="105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D03341A2-FBCC-4BC9-BC41-CA57E5C8EAFA}"/>
                    </a:ext>
                  </a:extLst>
                </p14:cNvPr>
                <p14:cNvContentPartPr/>
                <p14:nvPr/>
              </p14:nvContentPartPr>
              <p14:xfrm>
                <a:off x="3152160" y="1396243"/>
                <a:ext cx="108000" cy="12780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D03341A2-FBCC-4BC9-BC41-CA57E5C8EA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43160" y="1387243"/>
                  <a:ext cx="125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D8A56AA3-63E8-4048-8DB7-449C9E3768F7}"/>
                    </a:ext>
                  </a:extLst>
                </p14:cNvPr>
                <p14:cNvContentPartPr/>
                <p14:nvPr/>
              </p14:nvContentPartPr>
              <p14:xfrm>
                <a:off x="3171600" y="1382923"/>
                <a:ext cx="95040" cy="14184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D8A56AA3-63E8-4048-8DB7-449C9E3768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62600" y="1373923"/>
                  <a:ext cx="112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827FA208-2A88-42B7-8840-12ADF9F66E26}"/>
                    </a:ext>
                  </a:extLst>
                </p14:cNvPr>
                <p14:cNvContentPartPr/>
                <p14:nvPr/>
              </p14:nvContentPartPr>
              <p14:xfrm>
                <a:off x="3333240" y="1512163"/>
                <a:ext cx="92160" cy="900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827FA208-2A88-42B7-8840-12ADF9F66E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24600" y="1503163"/>
                  <a:ext cx="10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25BD8AF4-D37E-416F-BED9-366214BA4095}"/>
                    </a:ext>
                  </a:extLst>
                </p14:cNvPr>
                <p14:cNvContentPartPr/>
                <p14:nvPr/>
              </p14:nvContentPartPr>
              <p14:xfrm>
                <a:off x="3555000" y="1379323"/>
                <a:ext cx="119160" cy="13068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25BD8AF4-D37E-416F-BED9-366214BA409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46000" y="1370323"/>
                  <a:ext cx="136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144F9D37-1FB0-4659-A249-315A55899329}"/>
                    </a:ext>
                  </a:extLst>
                </p14:cNvPr>
                <p14:cNvContentPartPr/>
                <p14:nvPr/>
              </p14:nvContentPartPr>
              <p14:xfrm>
                <a:off x="3740400" y="1427923"/>
                <a:ext cx="17280" cy="9108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144F9D37-1FB0-4659-A249-315A5589932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31760" y="1418923"/>
                  <a:ext cx="34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D442A159-26C0-44B1-BD2E-A68D978454FE}"/>
                    </a:ext>
                  </a:extLst>
                </p14:cNvPr>
                <p14:cNvContentPartPr/>
                <p14:nvPr/>
              </p14:nvContentPartPr>
              <p14:xfrm>
                <a:off x="3703680" y="1396963"/>
                <a:ext cx="106200" cy="2700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D442A159-26C0-44B1-BD2E-A68D97845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94680" y="1388323"/>
                  <a:ext cx="12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8392236E-9411-4F7A-B72A-1A089A48CA78}"/>
                    </a:ext>
                  </a:extLst>
                </p14:cNvPr>
                <p14:cNvContentPartPr/>
                <p14:nvPr/>
              </p14:nvContentPartPr>
              <p14:xfrm>
                <a:off x="3866400" y="1384363"/>
                <a:ext cx="144720" cy="15120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8392236E-9411-4F7A-B72A-1A089A48CA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57400" y="1375723"/>
                  <a:ext cx="16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32E105E4-3358-4848-8307-AE7F1255176E}"/>
                    </a:ext>
                  </a:extLst>
                </p14:cNvPr>
                <p14:cNvContentPartPr/>
                <p14:nvPr/>
              </p14:nvContentPartPr>
              <p14:xfrm>
                <a:off x="4077720" y="1391923"/>
                <a:ext cx="2880" cy="12456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32E105E4-3358-4848-8307-AE7F125517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68720" y="1383283"/>
                  <a:ext cx="20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231BA117-AF4E-436E-9A98-F16710F2B17C}"/>
                    </a:ext>
                  </a:extLst>
                </p14:cNvPr>
                <p14:cNvContentPartPr/>
                <p14:nvPr/>
              </p14:nvContentPartPr>
              <p14:xfrm>
                <a:off x="4165560" y="1387243"/>
                <a:ext cx="135360" cy="14184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231BA117-AF4E-436E-9A98-F16710F2B1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6920" y="1378243"/>
                  <a:ext cx="153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83FB28D9-BCB0-4B8B-A635-C7203FE89B15}"/>
                    </a:ext>
                  </a:extLst>
                </p14:cNvPr>
                <p14:cNvContentPartPr/>
                <p14:nvPr/>
              </p14:nvContentPartPr>
              <p14:xfrm>
                <a:off x="4375080" y="1382923"/>
                <a:ext cx="122040" cy="1846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83FB28D9-BCB0-4B8B-A635-C7203FE89B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66440" y="1373923"/>
                  <a:ext cx="1396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B7D2BE0B-B28F-4F8A-9107-C32035BB5AD3}"/>
              </a:ext>
            </a:extLst>
          </p:cNvPr>
          <p:cNvGrpSpPr/>
          <p:nvPr/>
        </p:nvGrpSpPr>
        <p:grpSpPr>
          <a:xfrm>
            <a:off x="233280" y="1963603"/>
            <a:ext cx="221760" cy="169200"/>
            <a:chOff x="233280" y="1963603"/>
            <a:chExt cx="2217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A4E15EDC-E135-4A92-B10A-9FA5160F93A6}"/>
                    </a:ext>
                  </a:extLst>
                </p14:cNvPr>
                <p14:cNvContentPartPr/>
                <p14:nvPr/>
              </p14:nvContentPartPr>
              <p14:xfrm>
                <a:off x="233280" y="1963603"/>
                <a:ext cx="130320" cy="1692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A4E15EDC-E135-4A92-B10A-9FA5160F93A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4640" y="1954963"/>
                  <a:ext cx="147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8C37F080-D6BD-4549-862E-5B4209F6B5E8}"/>
                    </a:ext>
                  </a:extLst>
                </p14:cNvPr>
                <p14:cNvContentPartPr/>
                <p14:nvPr/>
              </p14:nvContentPartPr>
              <p14:xfrm>
                <a:off x="450000" y="2101483"/>
                <a:ext cx="5040" cy="43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8C37F080-D6BD-4549-862E-5B4209F6B5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1360" y="2092483"/>
                  <a:ext cx="226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A85E9E5D-BEAE-4CD4-8F7C-B94F40F470EE}"/>
                  </a:ext>
                </a:extLst>
              </p14:cNvPr>
              <p14:cNvContentPartPr/>
              <p14:nvPr/>
            </p14:nvContentPartPr>
            <p14:xfrm>
              <a:off x="748080" y="1852003"/>
              <a:ext cx="803880" cy="439920"/>
            </p14:xfrm>
          </p:contentPart>
        </mc:Choice>
        <mc:Fallback xmlns=""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A85E9E5D-BEAE-4CD4-8F7C-B94F40F470E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39440" y="1843363"/>
                <a:ext cx="821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22" name="Input penna 121">
                <a:extLst>
                  <a:ext uri="{FF2B5EF4-FFF2-40B4-BE49-F238E27FC236}">
                    <a16:creationId xmlns:a16="http://schemas.microsoft.com/office/drawing/2014/main" id="{EB06CEC4-22B2-4313-B203-624F0DB51792}"/>
                  </a:ext>
                </a:extLst>
              </p14:cNvPr>
              <p14:cNvContentPartPr/>
              <p14:nvPr/>
            </p14:nvContentPartPr>
            <p14:xfrm>
              <a:off x="1983600" y="1967923"/>
              <a:ext cx="134280" cy="162000"/>
            </p14:xfrm>
          </p:contentPart>
        </mc:Choice>
        <mc:Fallback xmlns="">
          <p:pic>
            <p:nvPicPr>
              <p:cNvPr id="122" name="Input penna 121">
                <a:extLst>
                  <a:ext uri="{FF2B5EF4-FFF2-40B4-BE49-F238E27FC236}">
                    <a16:creationId xmlns:a16="http://schemas.microsoft.com/office/drawing/2014/main" id="{EB06CEC4-22B2-4313-B203-624F0DB5179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974600" y="1958923"/>
                <a:ext cx="151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3" name="Input penna 122">
                <a:extLst>
                  <a:ext uri="{FF2B5EF4-FFF2-40B4-BE49-F238E27FC236}">
                    <a16:creationId xmlns:a16="http://schemas.microsoft.com/office/drawing/2014/main" id="{FC870C17-E1A2-4D1A-968A-7AA9C5B76869}"/>
                  </a:ext>
                </a:extLst>
              </p14:cNvPr>
              <p14:cNvContentPartPr/>
              <p14:nvPr/>
            </p14:nvContentPartPr>
            <p14:xfrm>
              <a:off x="2305080" y="2118043"/>
              <a:ext cx="30600" cy="84600"/>
            </p14:xfrm>
          </p:contentPart>
        </mc:Choice>
        <mc:Fallback xmlns="">
          <p:pic>
            <p:nvPicPr>
              <p:cNvPr id="123" name="Input penna 122">
                <a:extLst>
                  <a:ext uri="{FF2B5EF4-FFF2-40B4-BE49-F238E27FC236}">
                    <a16:creationId xmlns:a16="http://schemas.microsoft.com/office/drawing/2014/main" id="{FC870C17-E1A2-4D1A-968A-7AA9C5B7686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296440" y="2109403"/>
                <a:ext cx="482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A833C3A9-D102-43DD-8BB0-D46ABCCF5CAD}"/>
                  </a:ext>
                </a:extLst>
              </p14:cNvPr>
              <p14:cNvContentPartPr/>
              <p14:nvPr/>
            </p14:nvContentPartPr>
            <p14:xfrm>
              <a:off x="2580840" y="1984843"/>
              <a:ext cx="941400" cy="15696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A833C3A9-D102-43DD-8BB0-D46ABCCF5CA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572200" y="1975843"/>
                <a:ext cx="95904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2E0023F3-CFE5-48BE-9A22-328C1AEC0BEE}"/>
              </a:ext>
            </a:extLst>
          </p:cNvPr>
          <p:cNvGrpSpPr/>
          <p:nvPr/>
        </p:nvGrpSpPr>
        <p:grpSpPr>
          <a:xfrm>
            <a:off x="3862440" y="1869283"/>
            <a:ext cx="177120" cy="258480"/>
            <a:chOff x="3862440" y="1869283"/>
            <a:chExt cx="17712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DFCEC15B-CD7C-4011-BD2C-57FFB4ACB6C6}"/>
                    </a:ext>
                  </a:extLst>
                </p14:cNvPr>
                <p14:cNvContentPartPr/>
                <p14:nvPr/>
              </p14:nvContentPartPr>
              <p14:xfrm>
                <a:off x="3862440" y="1869283"/>
                <a:ext cx="177120" cy="25848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DFCEC15B-CD7C-4011-BD2C-57FFB4ACB6C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53440" y="1860283"/>
                  <a:ext cx="194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05F9570F-71D4-4DC3-B44A-C9F105AAF930}"/>
                    </a:ext>
                  </a:extLst>
                </p14:cNvPr>
                <p14:cNvContentPartPr/>
                <p14:nvPr/>
              </p14:nvContentPartPr>
              <p14:xfrm>
                <a:off x="4031640" y="1991323"/>
                <a:ext cx="360" cy="36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05F9570F-71D4-4DC3-B44A-C9F105AAF9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23000" y="1982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E9BF0BA4-E7B2-4919-AC78-FA9EEF3EB432}"/>
              </a:ext>
            </a:extLst>
          </p:cNvPr>
          <p:cNvGrpSpPr/>
          <p:nvPr/>
        </p:nvGrpSpPr>
        <p:grpSpPr>
          <a:xfrm>
            <a:off x="4368240" y="2000323"/>
            <a:ext cx="896400" cy="294480"/>
            <a:chOff x="4368240" y="2000323"/>
            <a:chExt cx="89640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508FD1B6-A619-4078-98A7-06F606A945AA}"/>
                    </a:ext>
                  </a:extLst>
                </p14:cNvPr>
                <p14:cNvContentPartPr/>
                <p14:nvPr/>
              </p14:nvContentPartPr>
              <p14:xfrm>
                <a:off x="4368240" y="2005363"/>
                <a:ext cx="591840" cy="28944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508FD1B6-A619-4078-98A7-06F606A945A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59600" y="1996363"/>
                  <a:ext cx="609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73B30941-9E9E-42E4-AA1F-0069444913C7}"/>
                    </a:ext>
                  </a:extLst>
                </p14:cNvPr>
                <p14:cNvContentPartPr/>
                <p14:nvPr/>
              </p14:nvContentPartPr>
              <p14:xfrm>
                <a:off x="4912560" y="2000323"/>
                <a:ext cx="352080" cy="12672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73B30941-9E9E-42E4-AA1F-0069444913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03920" y="1991323"/>
                  <a:ext cx="3697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655F875E-F30A-4D79-9B36-6AF965A95BC0}"/>
              </a:ext>
            </a:extLst>
          </p:cNvPr>
          <p:cNvGrpSpPr/>
          <p:nvPr/>
        </p:nvGrpSpPr>
        <p:grpSpPr>
          <a:xfrm>
            <a:off x="5518080" y="1920043"/>
            <a:ext cx="336240" cy="210240"/>
            <a:chOff x="5518080" y="1920043"/>
            <a:chExt cx="3362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48242942-00C0-4689-8F66-31FB70ECF409}"/>
                    </a:ext>
                  </a:extLst>
                </p14:cNvPr>
                <p14:cNvContentPartPr/>
                <p14:nvPr/>
              </p14:nvContentPartPr>
              <p14:xfrm>
                <a:off x="5518080" y="2037403"/>
                <a:ext cx="92160" cy="9288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48242942-00C0-4689-8F66-31FB70ECF4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9440" y="2028403"/>
                  <a:ext cx="109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B55E666A-2C36-4317-9422-65B0BE52DBA3}"/>
                    </a:ext>
                  </a:extLst>
                </p14:cNvPr>
                <p14:cNvContentPartPr/>
                <p14:nvPr/>
              </p14:nvContentPartPr>
              <p14:xfrm>
                <a:off x="5624280" y="1920043"/>
                <a:ext cx="230040" cy="19980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B55E666A-2C36-4317-9422-65B0BE52DBA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15640" y="1911403"/>
                  <a:ext cx="24768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E529E23B-1D0D-4B05-85B0-AE1E61B72D72}"/>
              </a:ext>
            </a:extLst>
          </p:cNvPr>
          <p:cNvGrpSpPr/>
          <p:nvPr/>
        </p:nvGrpSpPr>
        <p:grpSpPr>
          <a:xfrm>
            <a:off x="6060240" y="1728883"/>
            <a:ext cx="2364120" cy="382680"/>
            <a:chOff x="6060240" y="1728883"/>
            <a:chExt cx="236412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C058D9D9-06DC-4ECD-AC62-1EA52B990ADA}"/>
                    </a:ext>
                  </a:extLst>
                </p14:cNvPr>
                <p14:cNvContentPartPr/>
                <p14:nvPr/>
              </p14:nvContentPartPr>
              <p14:xfrm>
                <a:off x="6060240" y="2006803"/>
                <a:ext cx="255240" cy="7704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C058D9D9-06DC-4ECD-AC62-1EA52B990AD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51600" y="1998163"/>
                  <a:ext cx="27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011E76B1-3D67-4F19-893A-78F4B20B403C}"/>
                    </a:ext>
                  </a:extLst>
                </p14:cNvPr>
                <p14:cNvContentPartPr/>
                <p14:nvPr/>
              </p14:nvContentPartPr>
              <p14:xfrm>
                <a:off x="6166440" y="1940563"/>
                <a:ext cx="360" cy="360"/>
              </p14:xfrm>
            </p:contentPart>
          </mc:Choice>
          <mc:Fallback xmlns=""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011E76B1-3D67-4F19-893A-78F4B20B4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7800" y="19319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90947BDF-A162-4153-BAB3-98C08689C42E}"/>
                    </a:ext>
                  </a:extLst>
                </p14:cNvPr>
                <p14:cNvContentPartPr/>
                <p14:nvPr/>
              </p14:nvContentPartPr>
              <p14:xfrm>
                <a:off x="6284880" y="1944163"/>
                <a:ext cx="471240" cy="13212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90947BDF-A162-4153-BAB3-98C08689C42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76240" y="1935523"/>
                  <a:ext cx="488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CD21C85F-FD22-42F5-B2A1-E45AA48B06F7}"/>
                    </a:ext>
                  </a:extLst>
                </p14:cNvPr>
                <p14:cNvContentPartPr/>
                <p14:nvPr/>
              </p14:nvContentPartPr>
              <p14:xfrm>
                <a:off x="6769080" y="1977283"/>
                <a:ext cx="360" cy="360"/>
              </p14:xfrm>
            </p:contentPart>
          </mc:Choice>
          <mc:Fallback xmlns=""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CD21C85F-FD22-42F5-B2A1-E45AA48B06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60440" y="19682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76496792-4E3E-4158-BD10-EC4C2C240186}"/>
                    </a:ext>
                  </a:extLst>
                </p14:cNvPr>
                <p14:cNvContentPartPr/>
                <p14:nvPr/>
              </p14:nvContentPartPr>
              <p14:xfrm>
                <a:off x="6779880" y="1999603"/>
                <a:ext cx="344520" cy="92880"/>
              </p14:xfrm>
            </p:contentPart>
          </mc:Choice>
          <mc:Fallback xmlns=""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76496792-4E3E-4158-BD10-EC4C2C2401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70880" y="1990603"/>
                  <a:ext cx="362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F496D073-9488-4510-AF9F-6467058A22A8}"/>
                    </a:ext>
                  </a:extLst>
                </p14:cNvPr>
                <p14:cNvContentPartPr/>
                <p14:nvPr/>
              </p14:nvContentPartPr>
              <p14:xfrm>
                <a:off x="7279920" y="1998523"/>
                <a:ext cx="269640" cy="8568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F496D073-9488-4510-AF9F-6467058A22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71280" y="1989523"/>
                  <a:ext cx="287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577BF877-BD17-4E14-AD17-FED05242B01A}"/>
                    </a:ext>
                  </a:extLst>
                </p14:cNvPr>
                <p14:cNvContentPartPr/>
                <p14:nvPr/>
              </p14:nvContentPartPr>
              <p14:xfrm>
                <a:off x="7314120" y="1906363"/>
                <a:ext cx="360" cy="36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577BF877-BD17-4E14-AD17-FED05242B0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5120" y="1897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80667CCC-3F8C-49D2-9B94-3CDA1A054DA0}"/>
                    </a:ext>
                  </a:extLst>
                </p14:cNvPr>
                <p14:cNvContentPartPr/>
                <p14:nvPr/>
              </p14:nvContentPartPr>
              <p14:xfrm>
                <a:off x="7683120" y="1728883"/>
                <a:ext cx="466200" cy="38268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80667CCC-3F8C-49D2-9B94-3CDA1A054D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674120" y="1720243"/>
                  <a:ext cx="483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4D6EDE21-76C2-44A9-83B4-20893A43A60D}"/>
                    </a:ext>
                  </a:extLst>
                </p14:cNvPr>
                <p14:cNvContentPartPr/>
                <p14:nvPr/>
              </p14:nvContentPartPr>
              <p14:xfrm>
                <a:off x="8208000" y="1958923"/>
                <a:ext cx="216360" cy="8388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4D6EDE21-76C2-44A9-83B4-20893A43A60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9360" y="1950283"/>
                  <a:ext cx="234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5DD82AA3-3C5C-4B46-98ED-D80931EA6C88}"/>
              </a:ext>
            </a:extLst>
          </p:cNvPr>
          <p:cNvGrpSpPr/>
          <p:nvPr/>
        </p:nvGrpSpPr>
        <p:grpSpPr>
          <a:xfrm>
            <a:off x="245160" y="2574163"/>
            <a:ext cx="184320" cy="194040"/>
            <a:chOff x="245160" y="2574163"/>
            <a:chExt cx="18432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17ED9371-58E2-4ADA-B118-29D8FE9DDDAD}"/>
                    </a:ext>
                  </a:extLst>
                </p14:cNvPr>
                <p14:cNvContentPartPr/>
                <p14:nvPr/>
              </p14:nvContentPartPr>
              <p14:xfrm>
                <a:off x="245160" y="2574163"/>
                <a:ext cx="100080" cy="177840"/>
              </p14:xfrm>
            </p:contentPart>
          </mc:Choice>
          <mc:Fallback xmlns=""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17ED9371-58E2-4ADA-B118-29D8FE9DDDA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6520" y="2565163"/>
                  <a:ext cx="117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179011E4-CB64-487C-9858-0CA5A4715F72}"/>
                    </a:ext>
                  </a:extLst>
                </p14:cNvPr>
                <p14:cNvContentPartPr/>
                <p14:nvPr/>
              </p14:nvContentPartPr>
              <p14:xfrm>
                <a:off x="399240" y="2749123"/>
                <a:ext cx="30240" cy="1908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179011E4-CB64-487C-9858-0CA5A4715F7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0600" y="2740483"/>
                  <a:ext cx="478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7F2F7016-DB06-4B38-BAE6-F890D190AF94}"/>
              </a:ext>
            </a:extLst>
          </p:cNvPr>
          <p:cNvGrpSpPr/>
          <p:nvPr/>
        </p:nvGrpSpPr>
        <p:grpSpPr>
          <a:xfrm>
            <a:off x="845280" y="2462563"/>
            <a:ext cx="984960" cy="284760"/>
            <a:chOff x="845280" y="2462563"/>
            <a:chExt cx="98496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12447370-89A6-46CB-8BD8-FCC743E90A58}"/>
                    </a:ext>
                  </a:extLst>
                </p14:cNvPr>
                <p14:cNvContentPartPr/>
                <p14:nvPr/>
              </p14:nvContentPartPr>
              <p14:xfrm>
                <a:off x="845280" y="2615923"/>
                <a:ext cx="85320" cy="12528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12447370-89A6-46CB-8BD8-FCC743E90A5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6280" y="2606923"/>
                  <a:ext cx="102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6E4C8AED-08DE-483A-A34A-48D4422394C0}"/>
                    </a:ext>
                  </a:extLst>
                </p14:cNvPr>
                <p14:cNvContentPartPr/>
                <p14:nvPr/>
              </p14:nvContentPartPr>
              <p14:xfrm>
                <a:off x="912600" y="2462563"/>
                <a:ext cx="394920" cy="28476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6E4C8AED-08DE-483A-A34A-48D4422394C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03960" y="2453563"/>
                  <a:ext cx="412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38AEF2FD-AF9D-48AF-95E2-842C3EB7513C}"/>
                    </a:ext>
                  </a:extLst>
                </p14:cNvPr>
                <p14:cNvContentPartPr/>
                <p14:nvPr/>
              </p14:nvContentPartPr>
              <p14:xfrm>
                <a:off x="1333080" y="2606203"/>
                <a:ext cx="205200" cy="11304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38AEF2FD-AF9D-48AF-95E2-842C3EB7513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324080" y="2597563"/>
                  <a:ext cx="222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A2332812-13CD-4607-9CA9-5CA56F223799}"/>
                    </a:ext>
                  </a:extLst>
                </p14:cNvPr>
                <p14:cNvContentPartPr/>
                <p14:nvPr/>
              </p14:nvContentPartPr>
              <p14:xfrm>
                <a:off x="1519920" y="2633923"/>
                <a:ext cx="310320" cy="100800"/>
              </p14:xfrm>
            </p:contentPart>
          </mc:Choice>
          <mc:Fallback xmlns=""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A2332812-13CD-4607-9CA9-5CA56F22379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510920" y="2625283"/>
                  <a:ext cx="32796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54" name="Input penna 153">
                <a:extLst>
                  <a:ext uri="{FF2B5EF4-FFF2-40B4-BE49-F238E27FC236}">
                    <a16:creationId xmlns:a16="http://schemas.microsoft.com/office/drawing/2014/main" id="{F292C61C-15DF-4337-8040-1FBE43BCDC8E}"/>
                  </a:ext>
                </a:extLst>
              </p14:cNvPr>
              <p14:cNvContentPartPr/>
              <p14:nvPr/>
            </p14:nvContentPartPr>
            <p14:xfrm>
              <a:off x="2194920" y="2605123"/>
              <a:ext cx="339120" cy="115560"/>
            </p14:xfrm>
          </p:contentPart>
        </mc:Choice>
        <mc:Fallback xmlns="">
          <p:pic>
            <p:nvPicPr>
              <p:cNvPr id="154" name="Input penna 153">
                <a:extLst>
                  <a:ext uri="{FF2B5EF4-FFF2-40B4-BE49-F238E27FC236}">
                    <a16:creationId xmlns:a16="http://schemas.microsoft.com/office/drawing/2014/main" id="{F292C61C-15DF-4337-8040-1FBE43BCDC8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186280" y="2596483"/>
                <a:ext cx="3567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55" name="Input penna 154">
                <a:extLst>
                  <a:ext uri="{FF2B5EF4-FFF2-40B4-BE49-F238E27FC236}">
                    <a16:creationId xmlns:a16="http://schemas.microsoft.com/office/drawing/2014/main" id="{5C77156F-0F34-4048-A488-0E50512285F7}"/>
                  </a:ext>
                </a:extLst>
              </p14:cNvPr>
              <p14:cNvContentPartPr/>
              <p14:nvPr/>
            </p14:nvContentPartPr>
            <p14:xfrm>
              <a:off x="2873520" y="2600083"/>
              <a:ext cx="699480" cy="321840"/>
            </p14:xfrm>
          </p:contentPart>
        </mc:Choice>
        <mc:Fallback xmlns="">
          <p:pic>
            <p:nvPicPr>
              <p:cNvPr id="155" name="Input penna 154">
                <a:extLst>
                  <a:ext uri="{FF2B5EF4-FFF2-40B4-BE49-F238E27FC236}">
                    <a16:creationId xmlns:a16="http://schemas.microsoft.com/office/drawing/2014/main" id="{5C77156F-0F34-4048-A488-0E50512285F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864520" y="2591443"/>
                <a:ext cx="71712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D1719DDA-2745-4F80-8E03-174E842F659F}"/>
              </a:ext>
            </a:extLst>
          </p:cNvPr>
          <p:cNvGrpSpPr/>
          <p:nvPr/>
        </p:nvGrpSpPr>
        <p:grpSpPr>
          <a:xfrm>
            <a:off x="4066200" y="2469403"/>
            <a:ext cx="641880" cy="231120"/>
            <a:chOff x="4066200" y="2469403"/>
            <a:chExt cx="64188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0368AD22-DA6E-4B26-B563-C7BBE10AAE9E}"/>
                    </a:ext>
                  </a:extLst>
                </p14:cNvPr>
                <p14:cNvContentPartPr/>
                <p14:nvPr/>
              </p14:nvContentPartPr>
              <p14:xfrm>
                <a:off x="4066200" y="2469403"/>
                <a:ext cx="103320" cy="23112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0368AD22-DA6E-4B26-B563-C7BBE10AAE9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057560" y="2460403"/>
                  <a:ext cx="120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92AA1272-92F8-49D6-B773-60D0EFE4F8DA}"/>
                    </a:ext>
                  </a:extLst>
                </p14:cNvPr>
                <p14:cNvContentPartPr/>
                <p14:nvPr/>
              </p14:nvContentPartPr>
              <p14:xfrm>
                <a:off x="4210200" y="2540683"/>
                <a:ext cx="115920" cy="12888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92AA1272-92F8-49D6-B773-60D0EFE4F8D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201200" y="2532043"/>
                  <a:ext cx="133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84E5A026-4E76-453E-8D40-A51D51083226}"/>
                    </a:ext>
                  </a:extLst>
                </p14:cNvPr>
                <p14:cNvContentPartPr/>
                <p14:nvPr/>
              </p14:nvContentPartPr>
              <p14:xfrm>
                <a:off x="4230000" y="2569483"/>
                <a:ext cx="75240" cy="504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84E5A026-4E76-453E-8D40-A51D5108322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221360" y="2560483"/>
                  <a:ext cx="92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033737F7-2EEC-4B0B-AB3D-F95D7D376062}"/>
                    </a:ext>
                  </a:extLst>
                </p14:cNvPr>
                <p14:cNvContentPartPr/>
                <p14:nvPr/>
              </p14:nvContentPartPr>
              <p14:xfrm>
                <a:off x="4246920" y="2490643"/>
                <a:ext cx="91080" cy="2052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033737F7-2EEC-4B0B-AB3D-F95D7D3760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38280" y="2482003"/>
                  <a:ext cx="108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7F8E24FF-DB87-49DE-8465-5E4B458FB265}"/>
                    </a:ext>
                  </a:extLst>
                </p14:cNvPr>
                <p14:cNvContentPartPr/>
                <p14:nvPr/>
              </p14:nvContentPartPr>
              <p14:xfrm>
                <a:off x="4368960" y="2511163"/>
                <a:ext cx="182520" cy="180720"/>
              </p14:xfrm>
            </p:contentPart>
          </mc:Choice>
          <mc:Fallback xmlns=""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7F8E24FF-DB87-49DE-8465-5E4B458FB2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60320" y="2502523"/>
                  <a:ext cx="200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137B3C39-A6F1-4587-8E57-E1678C8AE512}"/>
                    </a:ext>
                  </a:extLst>
                </p14:cNvPr>
                <p14:cNvContentPartPr/>
                <p14:nvPr/>
              </p14:nvContentPartPr>
              <p14:xfrm>
                <a:off x="4581000" y="2505043"/>
                <a:ext cx="127080" cy="18288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137B3C39-A6F1-4587-8E57-E1678C8AE51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572360" y="2496043"/>
                  <a:ext cx="1447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22E9B7D2-A9BC-4F37-AC40-9F606FF192EC}"/>
              </a:ext>
            </a:extLst>
          </p:cNvPr>
          <p:cNvGrpSpPr/>
          <p:nvPr/>
        </p:nvGrpSpPr>
        <p:grpSpPr>
          <a:xfrm>
            <a:off x="5025240" y="2505043"/>
            <a:ext cx="180720" cy="195840"/>
            <a:chOff x="5025240" y="2505043"/>
            <a:chExt cx="1807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F5760FBE-C95A-4731-B495-0E092ACAB2EB}"/>
                    </a:ext>
                  </a:extLst>
                </p14:cNvPr>
                <p14:cNvContentPartPr/>
                <p14:nvPr/>
              </p14:nvContentPartPr>
              <p14:xfrm>
                <a:off x="5025240" y="2606563"/>
                <a:ext cx="81000" cy="9432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F5760FBE-C95A-4731-B495-0E092ACAB2E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016600" y="2597563"/>
                  <a:ext cx="98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4A19F1D6-E432-41D0-81E1-FF032F4E7C46}"/>
                    </a:ext>
                  </a:extLst>
                </p14:cNvPr>
                <p14:cNvContentPartPr/>
                <p14:nvPr/>
              </p14:nvContentPartPr>
              <p14:xfrm>
                <a:off x="5130360" y="2505043"/>
                <a:ext cx="47880" cy="16380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4A19F1D6-E432-41D0-81E1-FF032F4E7C4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21360" y="2496043"/>
                  <a:ext cx="6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A30C5CB4-C617-456D-AECA-799E3B7639BA}"/>
                    </a:ext>
                  </a:extLst>
                </p14:cNvPr>
                <p14:cNvContentPartPr/>
                <p14:nvPr/>
              </p14:nvContentPartPr>
              <p14:xfrm>
                <a:off x="5205600" y="2611603"/>
                <a:ext cx="360" cy="36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A30C5CB4-C617-456D-AECA-799E3B7639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96600" y="26029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6" name="Input penna 165">
                <a:extLst>
                  <a:ext uri="{FF2B5EF4-FFF2-40B4-BE49-F238E27FC236}">
                    <a16:creationId xmlns:a16="http://schemas.microsoft.com/office/drawing/2014/main" id="{9173E93F-0BEA-4534-9679-973A9D0426B1}"/>
                  </a:ext>
                </a:extLst>
              </p14:cNvPr>
              <p14:cNvContentPartPr/>
              <p14:nvPr/>
            </p14:nvContentPartPr>
            <p14:xfrm>
              <a:off x="5594040" y="2514763"/>
              <a:ext cx="181800" cy="169560"/>
            </p14:xfrm>
          </p:contentPart>
        </mc:Choice>
        <mc:Fallback xmlns="">
          <p:pic>
            <p:nvPicPr>
              <p:cNvPr id="166" name="Input penna 165">
                <a:extLst>
                  <a:ext uri="{FF2B5EF4-FFF2-40B4-BE49-F238E27FC236}">
                    <a16:creationId xmlns:a16="http://schemas.microsoft.com/office/drawing/2014/main" id="{9173E93F-0BEA-4534-9679-973A9D0426B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585040" y="2506123"/>
                <a:ext cx="19944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uppo 170">
            <a:extLst>
              <a:ext uri="{FF2B5EF4-FFF2-40B4-BE49-F238E27FC236}">
                <a16:creationId xmlns:a16="http://schemas.microsoft.com/office/drawing/2014/main" id="{D0754EED-E43C-49DB-AF09-7905B90213D6}"/>
              </a:ext>
            </a:extLst>
          </p:cNvPr>
          <p:cNvGrpSpPr/>
          <p:nvPr/>
        </p:nvGrpSpPr>
        <p:grpSpPr>
          <a:xfrm>
            <a:off x="6039000" y="2505043"/>
            <a:ext cx="1089000" cy="257760"/>
            <a:chOff x="6039000" y="2505043"/>
            <a:chExt cx="10890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76AD3B7F-211F-4549-9F35-FD6A47B085BE}"/>
                    </a:ext>
                  </a:extLst>
                </p14:cNvPr>
                <p14:cNvContentPartPr/>
                <p14:nvPr/>
              </p14:nvContentPartPr>
              <p14:xfrm>
                <a:off x="6039000" y="2555803"/>
                <a:ext cx="106200" cy="207000"/>
              </p14:xfrm>
            </p:contentPart>
          </mc:Choice>
          <mc:Fallback xmlns=""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76AD3B7F-211F-4549-9F35-FD6A47B085B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030000" y="2546803"/>
                  <a:ext cx="123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D97CF996-48D5-4C6D-A067-40DF025F47C3}"/>
                    </a:ext>
                  </a:extLst>
                </p14:cNvPr>
                <p14:cNvContentPartPr/>
                <p14:nvPr/>
              </p14:nvContentPartPr>
              <p14:xfrm>
                <a:off x="6154920" y="2505043"/>
                <a:ext cx="537120" cy="122760"/>
              </p14:xfrm>
            </p:contentPart>
          </mc:Choice>
          <mc:Fallback xmlns=""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D97CF996-48D5-4C6D-A067-40DF025F47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45920" y="2496043"/>
                  <a:ext cx="554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F9569502-B531-4C13-BDE1-22B2C72C7DE0}"/>
                    </a:ext>
                  </a:extLst>
                </p14:cNvPr>
                <p14:cNvContentPartPr/>
                <p14:nvPr/>
              </p14:nvContentPartPr>
              <p14:xfrm>
                <a:off x="6665400" y="2527363"/>
                <a:ext cx="462600" cy="79560"/>
              </p14:xfrm>
            </p:contentPart>
          </mc:Choice>
          <mc:Fallback xmlns=""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F9569502-B531-4C13-BDE1-22B2C72C7DE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56760" y="2518363"/>
                  <a:ext cx="4802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7DB2F166-4EF4-4905-9F5A-4DF0A7116E45}"/>
              </a:ext>
            </a:extLst>
          </p:cNvPr>
          <p:cNvGrpSpPr/>
          <p:nvPr/>
        </p:nvGrpSpPr>
        <p:grpSpPr>
          <a:xfrm>
            <a:off x="226800" y="3111643"/>
            <a:ext cx="215640" cy="270720"/>
            <a:chOff x="226800" y="3111643"/>
            <a:chExt cx="2156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4A29B3F8-116D-4EAA-81DC-39DEF3D60979}"/>
                    </a:ext>
                  </a:extLst>
                </p14:cNvPr>
                <p14:cNvContentPartPr/>
                <p14:nvPr/>
              </p14:nvContentPartPr>
              <p14:xfrm>
                <a:off x="226800" y="3111643"/>
                <a:ext cx="145080" cy="243720"/>
              </p14:xfrm>
            </p:contentPart>
          </mc:Choice>
          <mc:Fallback xmlns=""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4A29B3F8-116D-4EAA-81DC-39DEF3D6097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8160" y="3103003"/>
                  <a:ext cx="162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BA77FF4A-2363-4E8F-9A22-D02D4E4FBE1C}"/>
                    </a:ext>
                  </a:extLst>
                </p14:cNvPr>
                <p14:cNvContentPartPr/>
                <p14:nvPr/>
              </p14:nvContentPartPr>
              <p14:xfrm>
                <a:off x="442080" y="3382003"/>
                <a:ext cx="360" cy="36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BA77FF4A-2363-4E8F-9A22-D02D4E4FBE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3440" y="3373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75" name="Input penna 174">
                <a:extLst>
                  <a:ext uri="{FF2B5EF4-FFF2-40B4-BE49-F238E27FC236}">
                    <a16:creationId xmlns:a16="http://schemas.microsoft.com/office/drawing/2014/main" id="{2A2CF09C-AFA9-4DAA-B85B-24EB2B76C7E5}"/>
                  </a:ext>
                </a:extLst>
              </p14:cNvPr>
              <p14:cNvContentPartPr/>
              <p14:nvPr/>
            </p14:nvContentPartPr>
            <p14:xfrm>
              <a:off x="862200" y="3056563"/>
              <a:ext cx="881280" cy="496800"/>
            </p14:xfrm>
          </p:contentPart>
        </mc:Choice>
        <mc:Fallback xmlns="">
          <p:pic>
            <p:nvPicPr>
              <p:cNvPr id="175" name="Input penna 174">
                <a:extLst>
                  <a:ext uri="{FF2B5EF4-FFF2-40B4-BE49-F238E27FC236}">
                    <a16:creationId xmlns:a16="http://schemas.microsoft.com/office/drawing/2014/main" id="{2A2CF09C-AFA9-4DAA-B85B-24EB2B76C7E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53560" y="3047563"/>
                <a:ext cx="8989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76" name="Input penna 175">
                <a:extLst>
                  <a:ext uri="{FF2B5EF4-FFF2-40B4-BE49-F238E27FC236}">
                    <a16:creationId xmlns:a16="http://schemas.microsoft.com/office/drawing/2014/main" id="{3D9D4B86-A14B-4AA1-B19F-94644C5BE3B9}"/>
                  </a:ext>
                </a:extLst>
              </p14:cNvPr>
              <p14:cNvContentPartPr/>
              <p14:nvPr/>
            </p14:nvContentPartPr>
            <p14:xfrm>
              <a:off x="2107080" y="3205243"/>
              <a:ext cx="184320" cy="188280"/>
            </p14:xfrm>
          </p:contentPart>
        </mc:Choice>
        <mc:Fallback xmlns="">
          <p:pic>
            <p:nvPicPr>
              <p:cNvPr id="176" name="Input penna 175">
                <a:extLst>
                  <a:ext uri="{FF2B5EF4-FFF2-40B4-BE49-F238E27FC236}">
                    <a16:creationId xmlns:a16="http://schemas.microsoft.com/office/drawing/2014/main" id="{3D9D4B86-A14B-4AA1-B19F-94644C5BE3B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098080" y="3196243"/>
                <a:ext cx="20196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uppo 187">
            <a:extLst>
              <a:ext uri="{FF2B5EF4-FFF2-40B4-BE49-F238E27FC236}">
                <a16:creationId xmlns:a16="http://schemas.microsoft.com/office/drawing/2014/main" id="{EBE4BDF5-FD32-45DB-A594-D47A099250DF}"/>
              </a:ext>
            </a:extLst>
          </p:cNvPr>
          <p:cNvGrpSpPr/>
          <p:nvPr/>
        </p:nvGrpSpPr>
        <p:grpSpPr>
          <a:xfrm>
            <a:off x="2572920" y="3213163"/>
            <a:ext cx="1011600" cy="290880"/>
            <a:chOff x="2572920" y="3213163"/>
            <a:chExt cx="10116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0322EB5F-AF29-4424-82A1-0904FE122A38}"/>
                    </a:ext>
                  </a:extLst>
                </p14:cNvPr>
                <p14:cNvContentPartPr/>
                <p14:nvPr/>
              </p14:nvContentPartPr>
              <p14:xfrm>
                <a:off x="2572920" y="3300643"/>
                <a:ext cx="162000" cy="203400"/>
              </p14:xfrm>
            </p:contentPart>
          </mc:Choice>
          <mc:Fallback xmlns=""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0322EB5F-AF29-4424-82A1-0904FE122A3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564280" y="3291643"/>
                  <a:ext cx="179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E2F3E1E3-5F37-4EA2-BB9F-D0BF494BDF3E}"/>
                    </a:ext>
                  </a:extLst>
                </p14:cNvPr>
                <p14:cNvContentPartPr/>
                <p14:nvPr/>
              </p14:nvContentPartPr>
              <p14:xfrm>
                <a:off x="2722680" y="3213163"/>
                <a:ext cx="535320" cy="167760"/>
              </p14:xfrm>
            </p:contentPart>
          </mc:Choice>
          <mc:Fallback xmlns=""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E2F3E1E3-5F37-4EA2-BB9F-D0BF494BDF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714040" y="3204523"/>
                  <a:ext cx="552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B939F035-EFB7-4F20-BEE7-E7E1F2340E10}"/>
                    </a:ext>
                  </a:extLst>
                </p14:cNvPr>
                <p14:cNvContentPartPr/>
                <p14:nvPr/>
              </p14:nvContentPartPr>
              <p14:xfrm>
                <a:off x="3257280" y="3259603"/>
                <a:ext cx="327240" cy="73440"/>
              </p14:xfrm>
            </p:contentPart>
          </mc:Choice>
          <mc:Fallback xmlns=""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B939F035-EFB7-4F20-BEE7-E7E1F2340E1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248280" y="3250603"/>
                  <a:ext cx="34488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80" name="Input penna 179">
                <a:extLst>
                  <a:ext uri="{FF2B5EF4-FFF2-40B4-BE49-F238E27FC236}">
                    <a16:creationId xmlns:a16="http://schemas.microsoft.com/office/drawing/2014/main" id="{C3E06F62-27AD-49F7-AF3C-5B9B69E27C7B}"/>
                  </a:ext>
                </a:extLst>
              </p14:cNvPr>
              <p14:cNvContentPartPr/>
              <p14:nvPr/>
            </p14:nvContentPartPr>
            <p14:xfrm>
              <a:off x="3879360" y="3279763"/>
              <a:ext cx="173520" cy="64440"/>
            </p14:xfrm>
          </p:contentPart>
        </mc:Choice>
        <mc:Fallback xmlns="">
          <p:pic>
            <p:nvPicPr>
              <p:cNvPr id="180" name="Input penna 179">
                <a:extLst>
                  <a:ext uri="{FF2B5EF4-FFF2-40B4-BE49-F238E27FC236}">
                    <a16:creationId xmlns:a16="http://schemas.microsoft.com/office/drawing/2014/main" id="{C3E06F62-27AD-49F7-AF3C-5B9B69E27C7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870720" y="3270763"/>
                <a:ext cx="1911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uppo 186">
            <a:extLst>
              <a:ext uri="{FF2B5EF4-FFF2-40B4-BE49-F238E27FC236}">
                <a16:creationId xmlns:a16="http://schemas.microsoft.com/office/drawing/2014/main" id="{1920AB0E-9074-4306-981A-8AA6337B03C7}"/>
              </a:ext>
            </a:extLst>
          </p:cNvPr>
          <p:cNvGrpSpPr/>
          <p:nvPr/>
        </p:nvGrpSpPr>
        <p:grpSpPr>
          <a:xfrm>
            <a:off x="4311360" y="3029923"/>
            <a:ext cx="1132920" cy="330480"/>
            <a:chOff x="4311360" y="3029923"/>
            <a:chExt cx="113292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4B4145E0-4C59-4DDD-BEC4-8B7A82E9E2ED}"/>
                    </a:ext>
                  </a:extLst>
                </p14:cNvPr>
                <p14:cNvContentPartPr/>
                <p14:nvPr/>
              </p14:nvContentPartPr>
              <p14:xfrm>
                <a:off x="4311360" y="3281563"/>
                <a:ext cx="113400" cy="77400"/>
              </p14:xfrm>
            </p:contentPart>
          </mc:Choice>
          <mc:Fallback xmlns=""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4B4145E0-4C59-4DDD-BEC4-8B7A82E9E2E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302720" y="3272563"/>
                  <a:ext cx="131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87B59CC5-6E5F-41D7-AB25-E3DE8F37D9F6}"/>
                    </a:ext>
                  </a:extLst>
                </p14:cNvPr>
                <p14:cNvContentPartPr/>
                <p14:nvPr/>
              </p14:nvContentPartPr>
              <p14:xfrm>
                <a:off x="4428360" y="3152683"/>
                <a:ext cx="21240" cy="24480"/>
              </p14:xfrm>
            </p:contentPart>
          </mc:Choice>
          <mc:Fallback xmlns=""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87B59CC5-6E5F-41D7-AB25-E3DE8F37D9F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19360" y="3143683"/>
                  <a:ext cx="38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66AD5D52-9398-41B7-B78F-F1806FDAF0DD}"/>
                    </a:ext>
                  </a:extLst>
                </p14:cNvPr>
                <p14:cNvContentPartPr/>
                <p14:nvPr/>
              </p14:nvContentPartPr>
              <p14:xfrm>
                <a:off x="4424400" y="3181483"/>
                <a:ext cx="664560" cy="178920"/>
              </p14:xfrm>
            </p:contentPart>
          </mc:Choice>
          <mc:Fallback xmlns=""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66AD5D52-9398-41B7-B78F-F1806FDAF0D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415400" y="3172843"/>
                  <a:ext cx="682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E664A03E-6FAF-4D44-92C0-AD667EC26B99}"/>
                    </a:ext>
                  </a:extLst>
                </p14:cNvPr>
                <p14:cNvContentPartPr/>
                <p14:nvPr/>
              </p14:nvContentPartPr>
              <p14:xfrm>
                <a:off x="5086080" y="3029923"/>
                <a:ext cx="358200" cy="290520"/>
              </p14:xfrm>
            </p:contentPart>
          </mc:Choice>
          <mc:Fallback xmlns=""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E664A03E-6FAF-4D44-92C0-AD667EC26B9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077080" y="3021283"/>
                  <a:ext cx="37584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85" name="Input penna 184">
                <a:extLst>
                  <a:ext uri="{FF2B5EF4-FFF2-40B4-BE49-F238E27FC236}">
                    <a16:creationId xmlns:a16="http://schemas.microsoft.com/office/drawing/2014/main" id="{C8ECE66D-7639-4751-81F4-5BD834223B4D}"/>
                  </a:ext>
                </a:extLst>
              </p14:cNvPr>
              <p14:cNvContentPartPr/>
              <p14:nvPr/>
            </p14:nvContentPartPr>
            <p14:xfrm>
              <a:off x="5737320" y="3188683"/>
              <a:ext cx="345240" cy="101880"/>
            </p14:xfrm>
          </p:contentPart>
        </mc:Choice>
        <mc:Fallback xmlns="">
          <p:pic>
            <p:nvPicPr>
              <p:cNvPr id="185" name="Input penna 184">
                <a:extLst>
                  <a:ext uri="{FF2B5EF4-FFF2-40B4-BE49-F238E27FC236}">
                    <a16:creationId xmlns:a16="http://schemas.microsoft.com/office/drawing/2014/main" id="{C8ECE66D-7639-4751-81F4-5BD834223B4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5728320" y="3179683"/>
                <a:ext cx="3628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86" name="Input penna 185">
                <a:extLst>
                  <a:ext uri="{FF2B5EF4-FFF2-40B4-BE49-F238E27FC236}">
                    <a16:creationId xmlns:a16="http://schemas.microsoft.com/office/drawing/2014/main" id="{C9177EBE-EB8C-4338-8403-8492E04908E5}"/>
                  </a:ext>
                </a:extLst>
              </p14:cNvPr>
              <p14:cNvContentPartPr/>
              <p14:nvPr/>
            </p14:nvContentPartPr>
            <p14:xfrm>
              <a:off x="5867280" y="3068443"/>
              <a:ext cx="360" cy="360"/>
            </p14:xfrm>
          </p:contentPart>
        </mc:Choice>
        <mc:Fallback xmlns="">
          <p:pic>
            <p:nvPicPr>
              <p:cNvPr id="186" name="Input penna 185">
                <a:extLst>
                  <a:ext uri="{FF2B5EF4-FFF2-40B4-BE49-F238E27FC236}">
                    <a16:creationId xmlns:a16="http://schemas.microsoft.com/office/drawing/2014/main" id="{C9177EBE-EB8C-4338-8403-8492E04908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58280" y="305980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B41EE72B-14A2-4558-A56A-0C7519A07EEE}"/>
              </a:ext>
            </a:extLst>
          </p:cNvPr>
          <p:cNvGrpSpPr/>
          <p:nvPr/>
        </p:nvGrpSpPr>
        <p:grpSpPr>
          <a:xfrm>
            <a:off x="6348600" y="3060883"/>
            <a:ext cx="713880" cy="220320"/>
            <a:chOff x="6348600" y="3060883"/>
            <a:chExt cx="71388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58C0E78F-E60D-4271-BC7A-7E0F97B94ED3}"/>
                    </a:ext>
                  </a:extLst>
                </p14:cNvPr>
                <p14:cNvContentPartPr/>
                <p14:nvPr/>
              </p14:nvContentPartPr>
              <p14:xfrm>
                <a:off x="6348600" y="3061963"/>
                <a:ext cx="131400" cy="219240"/>
              </p14:xfrm>
            </p:contentPart>
          </mc:Choice>
          <mc:Fallback xmlns=""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58C0E78F-E60D-4271-BC7A-7E0F97B94ED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39960" y="3053323"/>
                  <a:ext cx="149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5A1F11B9-8577-4A20-B1D5-43F63039EF48}"/>
                    </a:ext>
                  </a:extLst>
                </p14:cNvPr>
                <p14:cNvContentPartPr/>
                <p14:nvPr/>
              </p14:nvContentPartPr>
              <p14:xfrm>
                <a:off x="6502320" y="3145123"/>
                <a:ext cx="84960" cy="106920"/>
              </p14:xfrm>
            </p:contentPart>
          </mc:Choice>
          <mc:Fallback xmlns=""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5A1F11B9-8577-4A20-B1D5-43F63039EF4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93680" y="3136483"/>
                  <a:ext cx="102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EF7EB697-551F-4475-9EBE-16475829DB5C}"/>
                    </a:ext>
                  </a:extLst>
                </p14:cNvPr>
                <p14:cNvContentPartPr/>
                <p14:nvPr/>
              </p14:nvContentPartPr>
              <p14:xfrm>
                <a:off x="6498720" y="3088603"/>
                <a:ext cx="121320" cy="69480"/>
              </p14:xfrm>
            </p:contentPart>
          </mc:Choice>
          <mc:Fallback xmlns=""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EF7EB697-551F-4475-9EBE-16475829DB5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90080" y="3079603"/>
                  <a:ext cx="138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164AF920-7DA7-4115-B50E-9297F2F28E99}"/>
                    </a:ext>
                  </a:extLst>
                </p14:cNvPr>
                <p14:cNvContentPartPr/>
                <p14:nvPr/>
              </p14:nvContentPartPr>
              <p14:xfrm>
                <a:off x="6711480" y="3060883"/>
                <a:ext cx="149400" cy="172800"/>
              </p14:xfrm>
            </p:contentPart>
          </mc:Choice>
          <mc:Fallback xmlns=""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164AF920-7DA7-4115-B50E-9297F2F28E9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02480" y="3052243"/>
                  <a:ext cx="167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5DE9109D-4C9D-4B35-A512-01B8A932A62D}"/>
                    </a:ext>
                  </a:extLst>
                </p14:cNvPr>
                <p14:cNvContentPartPr/>
                <p14:nvPr/>
              </p14:nvContentPartPr>
              <p14:xfrm>
                <a:off x="6931080" y="3062683"/>
                <a:ext cx="131400" cy="174600"/>
              </p14:xfrm>
            </p:contentPart>
          </mc:Choice>
          <mc:Fallback xmlns=""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5DE9109D-4C9D-4B35-A512-01B8A932A62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922440" y="3053683"/>
                  <a:ext cx="1490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uppo 204">
            <a:extLst>
              <a:ext uri="{FF2B5EF4-FFF2-40B4-BE49-F238E27FC236}">
                <a16:creationId xmlns:a16="http://schemas.microsoft.com/office/drawing/2014/main" id="{16291E07-8E82-4B8B-A10F-72887FF69DED}"/>
              </a:ext>
            </a:extLst>
          </p:cNvPr>
          <p:cNvGrpSpPr/>
          <p:nvPr/>
        </p:nvGrpSpPr>
        <p:grpSpPr>
          <a:xfrm>
            <a:off x="253080" y="3776923"/>
            <a:ext cx="252360" cy="263160"/>
            <a:chOff x="253080" y="3776923"/>
            <a:chExt cx="2523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A922D5A3-8372-4336-B4B5-4CA54DE04F77}"/>
                    </a:ext>
                  </a:extLst>
                </p14:cNvPr>
                <p14:cNvContentPartPr/>
                <p14:nvPr/>
              </p14:nvContentPartPr>
              <p14:xfrm>
                <a:off x="264240" y="3828043"/>
                <a:ext cx="83520" cy="159480"/>
              </p14:xfrm>
            </p:contentPart>
          </mc:Choice>
          <mc:Fallback xmlns=""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A922D5A3-8372-4336-B4B5-4CA54DE04F7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55600" y="3819043"/>
                  <a:ext cx="101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09FC5C3C-4582-4A3C-B1CA-A1765DAE6F0D}"/>
                    </a:ext>
                  </a:extLst>
                </p14:cNvPr>
                <p14:cNvContentPartPr/>
                <p14:nvPr/>
              </p14:nvContentPartPr>
              <p14:xfrm>
                <a:off x="253080" y="3776923"/>
                <a:ext cx="89640" cy="80640"/>
              </p14:xfrm>
            </p:contentPart>
          </mc:Choice>
          <mc:Fallback xmlns=""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09FC5C3C-4582-4A3C-B1CA-A1765DAE6F0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4440" y="3767923"/>
                  <a:ext cx="107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86239CDB-4CD1-4F52-86D7-ABBEB58C7172}"/>
                    </a:ext>
                  </a:extLst>
                </p14:cNvPr>
                <p14:cNvContentPartPr/>
                <p14:nvPr/>
              </p14:nvContentPartPr>
              <p14:xfrm>
                <a:off x="505080" y="4039723"/>
                <a:ext cx="360" cy="360"/>
              </p14:xfrm>
            </p:contentPart>
          </mc:Choice>
          <mc:Fallback xmlns=""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86239CDB-4CD1-4F52-86D7-ABBEB58C71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6440" y="4030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645753D5-7FBB-473C-87E8-91CA66BDCBC5}"/>
              </a:ext>
            </a:extLst>
          </p:cNvPr>
          <p:cNvGrpSpPr/>
          <p:nvPr/>
        </p:nvGrpSpPr>
        <p:grpSpPr>
          <a:xfrm>
            <a:off x="1053360" y="3844963"/>
            <a:ext cx="812520" cy="166680"/>
            <a:chOff x="1053360" y="3844963"/>
            <a:chExt cx="81252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2C39EE07-B35E-44D4-A76B-F33EB6FEDFC2}"/>
                    </a:ext>
                  </a:extLst>
                </p14:cNvPr>
                <p14:cNvContentPartPr/>
                <p14:nvPr/>
              </p14:nvContentPartPr>
              <p14:xfrm>
                <a:off x="1053360" y="3844963"/>
                <a:ext cx="564480" cy="166680"/>
              </p14:xfrm>
            </p:contentPart>
          </mc:Choice>
          <mc:Fallback xmlns=""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2C39EE07-B35E-44D4-A76B-F33EB6FEDFC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44360" y="3835963"/>
                  <a:ext cx="582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5AB6FCC8-D35C-4190-B51D-BFEC8D3EA120}"/>
                    </a:ext>
                  </a:extLst>
                </p14:cNvPr>
                <p14:cNvContentPartPr/>
                <p14:nvPr/>
              </p14:nvContentPartPr>
              <p14:xfrm>
                <a:off x="1576080" y="3905443"/>
                <a:ext cx="289800" cy="99720"/>
              </p14:xfrm>
            </p:contentPart>
          </mc:Choice>
          <mc:Fallback xmlns=""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5AB6FCC8-D35C-4190-B51D-BFEC8D3EA12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567080" y="3896803"/>
                  <a:ext cx="30744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00" name="Input penna 199">
                <a:extLst>
                  <a:ext uri="{FF2B5EF4-FFF2-40B4-BE49-F238E27FC236}">
                    <a16:creationId xmlns:a16="http://schemas.microsoft.com/office/drawing/2014/main" id="{AF4D1F21-E028-4427-9999-FEA6FA7D9FCA}"/>
                  </a:ext>
                </a:extLst>
              </p14:cNvPr>
              <p14:cNvContentPartPr/>
              <p14:nvPr/>
            </p14:nvContentPartPr>
            <p14:xfrm>
              <a:off x="2219760" y="3852163"/>
              <a:ext cx="540000" cy="128160"/>
            </p14:xfrm>
          </p:contentPart>
        </mc:Choice>
        <mc:Fallback xmlns="">
          <p:pic>
            <p:nvPicPr>
              <p:cNvPr id="200" name="Input penna 199">
                <a:extLst>
                  <a:ext uri="{FF2B5EF4-FFF2-40B4-BE49-F238E27FC236}">
                    <a16:creationId xmlns:a16="http://schemas.microsoft.com/office/drawing/2014/main" id="{AF4D1F21-E028-4427-9999-FEA6FA7D9FCA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2211120" y="3843523"/>
                <a:ext cx="55764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43B98BE3-A8A9-49AD-978F-41FDF2617C4A}"/>
              </a:ext>
            </a:extLst>
          </p:cNvPr>
          <p:cNvGrpSpPr/>
          <p:nvPr/>
        </p:nvGrpSpPr>
        <p:grpSpPr>
          <a:xfrm>
            <a:off x="3204720" y="3831283"/>
            <a:ext cx="1020240" cy="266400"/>
            <a:chOff x="3204720" y="3831283"/>
            <a:chExt cx="1020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3785C2B3-972D-4C4F-9C67-384CD57E2423}"/>
                    </a:ext>
                  </a:extLst>
                </p14:cNvPr>
                <p14:cNvContentPartPr/>
                <p14:nvPr/>
              </p14:nvContentPartPr>
              <p14:xfrm>
                <a:off x="3204720" y="3831283"/>
                <a:ext cx="590040" cy="266400"/>
              </p14:xfrm>
            </p:contentPart>
          </mc:Choice>
          <mc:Fallback xmlns=""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3785C2B3-972D-4C4F-9C67-384CD57E242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195720" y="3822643"/>
                  <a:ext cx="607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6F93CDC8-80D3-404B-95A7-4C38B8EECBC0}"/>
                    </a:ext>
                  </a:extLst>
                </p14:cNvPr>
                <p14:cNvContentPartPr/>
                <p14:nvPr/>
              </p14:nvContentPartPr>
              <p14:xfrm>
                <a:off x="3783600" y="3849643"/>
                <a:ext cx="441360" cy="110160"/>
              </p14:xfrm>
            </p:contentPart>
          </mc:Choice>
          <mc:Fallback xmlns=""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6F93CDC8-80D3-404B-95A7-4C38B8EECBC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774960" y="3840643"/>
                  <a:ext cx="45900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06" name="Input penna 205">
                <a:extLst>
                  <a:ext uri="{FF2B5EF4-FFF2-40B4-BE49-F238E27FC236}">
                    <a16:creationId xmlns:a16="http://schemas.microsoft.com/office/drawing/2014/main" id="{4250BB7D-8079-412D-AB9E-8AA560A74AB8}"/>
                  </a:ext>
                </a:extLst>
              </p14:cNvPr>
              <p14:cNvContentPartPr/>
              <p14:nvPr/>
            </p14:nvContentPartPr>
            <p14:xfrm>
              <a:off x="4529520" y="3824443"/>
              <a:ext cx="276120" cy="90720"/>
            </p14:xfrm>
          </p:contentPart>
        </mc:Choice>
        <mc:Fallback xmlns="">
          <p:pic>
            <p:nvPicPr>
              <p:cNvPr id="206" name="Input penna 205">
                <a:extLst>
                  <a:ext uri="{FF2B5EF4-FFF2-40B4-BE49-F238E27FC236}">
                    <a16:creationId xmlns:a16="http://schemas.microsoft.com/office/drawing/2014/main" id="{4250BB7D-8079-412D-AB9E-8AA560A74AB8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4520520" y="3815803"/>
                <a:ext cx="2937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07" name="Input penna 206">
                <a:extLst>
                  <a:ext uri="{FF2B5EF4-FFF2-40B4-BE49-F238E27FC236}">
                    <a16:creationId xmlns:a16="http://schemas.microsoft.com/office/drawing/2014/main" id="{8AEAB926-4070-4E2A-BFB2-1C82E2D3C6A5}"/>
                  </a:ext>
                </a:extLst>
              </p14:cNvPr>
              <p14:cNvContentPartPr/>
              <p14:nvPr/>
            </p14:nvContentPartPr>
            <p14:xfrm>
              <a:off x="4637160" y="3744523"/>
              <a:ext cx="360" cy="360"/>
            </p14:xfrm>
          </p:contentPart>
        </mc:Choice>
        <mc:Fallback xmlns="">
          <p:pic>
            <p:nvPicPr>
              <p:cNvPr id="207" name="Input penna 206">
                <a:extLst>
                  <a:ext uri="{FF2B5EF4-FFF2-40B4-BE49-F238E27FC236}">
                    <a16:creationId xmlns:a16="http://schemas.microsoft.com/office/drawing/2014/main" id="{8AEAB926-4070-4E2A-BFB2-1C82E2D3C6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28160" y="37355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0E35667C-CF80-4D99-9815-FDDECA3E6C8B}"/>
              </a:ext>
            </a:extLst>
          </p:cNvPr>
          <p:cNvGrpSpPr/>
          <p:nvPr/>
        </p:nvGrpSpPr>
        <p:grpSpPr>
          <a:xfrm>
            <a:off x="5135040" y="3698803"/>
            <a:ext cx="527760" cy="247680"/>
            <a:chOff x="5135040" y="3698803"/>
            <a:chExt cx="5277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B449FA00-C0F9-41F8-9C85-7FA711D6FF6D}"/>
                    </a:ext>
                  </a:extLst>
                </p14:cNvPr>
                <p14:cNvContentPartPr/>
                <p14:nvPr/>
              </p14:nvContentPartPr>
              <p14:xfrm>
                <a:off x="5135040" y="3698803"/>
                <a:ext cx="113040" cy="219600"/>
              </p14:xfrm>
            </p:contentPart>
          </mc:Choice>
          <mc:Fallback xmlns=""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B449FA00-C0F9-41F8-9C85-7FA711D6FF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126400" y="3689803"/>
                  <a:ext cx="130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86774E8C-990F-40D4-9E84-A9D0E13095F1}"/>
                    </a:ext>
                  </a:extLst>
                </p14:cNvPr>
                <p14:cNvContentPartPr/>
                <p14:nvPr/>
              </p14:nvContentPartPr>
              <p14:xfrm>
                <a:off x="5280840" y="3808603"/>
                <a:ext cx="381960" cy="137880"/>
              </p14:xfrm>
            </p:contentPart>
          </mc:Choice>
          <mc:Fallback xmlns=""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86774E8C-990F-40D4-9E84-A9D0E13095F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71840" y="3799963"/>
                  <a:ext cx="3996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1" name="Input penna 210">
                <a:extLst>
                  <a:ext uri="{FF2B5EF4-FFF2-40B4-BE49-F238E27FC236}">
                    <a16:creationId xmlns:a16="http://schemas.microsoft.com/office/drawing/2014/main" id="{EA986395-61E4-40BF-A980-4B379CD2275E}"/>
                  </a:ext>
                </a:extLst>
              </p14:cNvPr>
              <p14:cNvContentPartPr/>
              <p14:nvPr/>
            </p14:nvContentPartPr>
            <p14:xfrm>
              <a:off x="5954040" y="3792763"/>
              <a:ext cx="163080" cy="106200"/>
            </p14:xfrm>
          </p:contentPart>
        </mc:Choice>
        <mc:Fallback xmlns="">
          <p:pic>
            <p:nvPicPr>
              <p:cNvPr id="211" name="Input penna 210">
                <a:extLst>
                  <a:ext uri="{FF2B5EF4-FFF2-40B4-BE49-F238E27FC236}">
                    <a16:creationId xmlns:a16="http://schemas.microsoft.com/office/drawing/2014/main" id="{EA986395-61E4-40BF-A980-4B379CD2275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945040" y="3784123"/>
                <a:ext cx="18072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uppo 219">
            <a:extLst>
              <a:ext uri="{FF2B5EF4-FFF2-40B4-BE49-F238E27FC236}">
                <a16:creationId xmlns:a16="http://schemas.microsoft.com/office/drawing/2014/main" id="{5A58E614-3CF3-4717-9E49-48EC058B7148}"/>
              </a:ext>
            </a:extLst>
          </p:cNvPr>
          <p:cNvGrpSpPr/>
          <p:nvPr/>
        </p:nvGrpSpPr>
        <p:grpSpPr>
          <a:xfrm>
            <a:off x="6495480" y="3534283"/>
            <a:ext cx="2008440" cy="479880"/>
            <a:chOff x="6495480" y="3534283"/>
            <a:chExt cx="200844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32DB91A7-4B25-48F5-B5EB-1098507D417C}"/>
                    </a:ext>
                  </a:extLst>
                </p14:cNvPr>
                <p14:cNvContentPartPr/>
                <p14:nvPr/>
              </p14:nvContentPartPr>
              <p14:xfrm>
                <a:off x="6495480" y="3724003"/>
                <a:ext cx="131040" cy="176760"/>
              </p14:xfrm>
            </p:contentPart>
          </mc:Choice>
          <mc:Fallback xmlns=""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32DB91A7-4B25-48F5-B5EB-1098507D417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486480" y="3715363"/>
                  <a:ext cx="148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2C069EBC-D958-468D-AEBE-655A9199FB37}"/>
                    </a:ext>
                  </a:extLst>
                </p14:cNvPr>
                <p14:cNvContentPartPr/>
                <p14:nvPr/>
              </p14:nvContentPartPr>
              <p14:xfrm>
                <a:off x="6659640" y="3749563"/>
                <a:ext cx="96840" cy="139680"/>
              </p14:xfrm>
            </p:contentPart>
          </mc:Choice>
          <mc:Fallback xmlns=""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2C069EBC-D958-468D-AEBE-655A9199FB3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50640" y="3740563"/>
                  <a:ext cx="114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90874F46-8416-4176-8FA9-445EA5C51D70}"/>
                    </a:ext>
                  </a:extLst>
                </p14:cNvPr>
                <p14:cNvContentPartPr/>
                <p14:nvPr/>
              </p14:nvContentPartPr>
              <p14:xfrm>
                <a:off x="6742800" y="3763603"/>
                <a:ext cx="478440" cy="124200"/>
              </p14:xfrm>
            </p:contentPart>
          </mc:Choice>
          <mc:Fallback xmlns=""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90874F46-8416-4176-8FA9-445EA5C51D7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734160" y="3754963"/>
                  <a:ext cx="496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1B37F86A-85E4-4AE5-9CBF-58C44667F076}"/>
                    </a:ext>
                  </a:extLst>
                </p14:cNvPr>
                <p14:cNvContentPartPr/>
                <p14:nvPr/>
              </p14:nvContentPartPr>
              <p14:xfrm>
                <a:off x="7346880" y="3534283"/>
                <a:ext cx="128880" cy="435960"/>
              </p14:xfrm>
            </p:contentPart>
          </mc:Choice>
          <mc:Fallback xmlns=""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1B37F86A-85E4-4AE5-9CBF-58C44667F07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338240" y="3525643"/>
                  <a:ext cx="146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18A64411-3397-441D-9DF3-DC54D0A59FE3}"/>
                    </a:ext>
                  </a:extLst>
                </p14:cNvPr>
                <p14:cNvContentPartPr/>
                <p14:nvPr/>
              </p14:nvContentPartPr>
              <p14:xfrm>
                <a:off x="7441560" y="3751363"/>
                <a:ext cx="169560" cy="107280"/>
              </p14:xfrm>
            </p:contentPart>
          </mc:Choice>
          <mc:Fallback xmlns=""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18A64411-3397-441D-9DF3-DC54D0A59FE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432560" y="3742363"/>
                  <a:ext cx="187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10F5B60E-9872-460E-A4DD-EF03BC4E9429}"/>
                    </a:ext>
                  </a:extLst>
                </p14:cNvPr>
                <p14:cNvContentPartPr/>
                <p14:nvPr/>
              </p14:nvContentPartPr>
              <p14:xfrm>
                <a:off x="7658640" y="3738403"/>
                <a:ext cx="384480" cy="275760"/>
              </p14:xfrm>
            </p:contentPart>
          </mc:Choice>
          <mc:Fallback xmlns=""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10F5B60E-9872-460E-A4DD-EF03BC4E942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649640" y="3729763"/>
                  <a:ext cx="40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CB6F41C1-9B1A-46AE-B5E8-D8C8E7BD5D2B}"/>
                    </a:ext>
                  </a:extLst>
                </p14:cNvPr>
                <p14:cNvContentPartPr/>
                <p14:nvPr/>
              </p14:nvContentPartPr>
              <p14:xfrm>
                <a:off x="8021880" y="3733723"/>
                <a:ext cx="482040" cy="77040"/>
              </p14:xfrm>
            </p:contentPart>
          </mc:Choice>
          <mc:Fallback xmlns=""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CB6F41C1-9B1A-46AE-B5E8-D8C8E7BD5D2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12880" y="3725083"/>
                  <a:ext cx="4996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7FEDE2D7-973A-440F-A5D6-DE02B91D64DC}"/>
              </a:ext>
            </a:extLst>
          </p:cNvPr>
          <p:cNvGrpSpPr/>
          <p:nvPr/>
        </p:nvGrpSpPr>
        <p:grpSpPr>
          <a:xfrm>
            <a:off x="248040" y="4335643"/>
            <a:ext cx="120960" cy="293040"/>
            <a:chOff x="248040" y="4335643"/>
            <a:chExt cx="12096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EB967539-8A7B-44C7-9342-A4B9B854DC0A}"/>
                    </a:ext>
                  </a:extLst>
                </p14:cNvPr>
                <p14:cNvContentPartPr/>
                <p14:nvPr/>
              </p14:nvContentPartPr>
              <p14:xfrm>
                <a:off x="248040" y="4335643"/>
                <a:ext cx="120960" cy="279720"/>
              </p14:xfrm>
            </p:contentPart>
          </mc:Choice>
          <mc:Fallback xmlns=""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EB967539-8A7B-44C7-9342-A4B9B854DC0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39400" y="4326643"/>
                  <a:ext cx="138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39322D82-D380-4B34-81AE-5BF6AB32C1FE}"/>
                    </a:ext>
                  </a:extLst>
                </p14:cNvPr>
                <p14:cNvContentPartPr/>
                <p14:nvPr/>
              </p14:nvContentPartPr>
              <p14:xfrm>
                <a:off x="355680" y="4628323"/>
                <a:ext cx="360" cy="360"/>
              </p14:xfrm>
            </p:contentPart>
          </mc:Choice>
          <mc:Fallback xmlns=""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39322D82-D380-4B34-81AE-5BF6AB32C1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680" y="4619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uppo 226">
            <a:extLst>
              <a:ext uri="{FF2B5EF4-FFF2-40B4-BE49-F238E27FC236}">
                <a16:creationId xmlns:a16="http://schemas.microsoft.com/office/drawing/2014/main" id="{8CCC6055-30B7-4658-85FB-2709DB8AEBBB}"/>
              </a:ext>
            </a:extLst>
          </p:cNvPr>
          <p:cNvGrpSpPr/>
          <p:nvPr/>
        </p:nvGrpSpPr>
        <p:grpSpPr>
          <a:xfrm>
            <a:off x="1039680" y="4375603"/>
            <a:ext cx="826200" cy="205200"/>
            <a:chOff x="1039680" y="4375603"/>
            <a:chExt cx="8262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816DC256-8019-4325-9A3C-98A84A1E7575}"/>
                    </a:ext>
                  </a:extLst>
                </p14:cNvPr>
                <p14:cNvContentPartPr/>
                <p14:nvPr/>
              </p14:nvContentPartPr>
              <p14:xfrm>
                <a:off x="1039680" y="4375603"/>
                <a:ext cx="312480" cy="171360"/>
              </p14:xfrm>
            </p:contentPart>
          </mc:Choice>
          <mc:Fallback xmlns=""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816DC256-8019-4325-9A3C-98A84A1E757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1040" y="4366603"/>
                  <a:ext cx="330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6C6FC24B-70D4-41A0-BBB8-AB6D858A8DC1}"/>
                    </a:ext>
                  </a:extLst>
                </p14:cNvPr>
                <p14:cNvContentPartPr/>
                <p14:nvPr/>
              </p14:nvContentPartPr>
              <p14:xfrm>
                <a:off x="1378440" y="4461283"/>
                <a:ext cx="222120" cy="113760"/>
              </p14:xfrm>
            </p:contentPart>
          </mc:Choice>
          <mc:Fallback xmlns=""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6C6FC24B-70D4-41A0-BBB8-AB6D858A8DC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69440" y="4452643"/>
                  <a:ext cx="239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9C510B8B-19E1-4DFC-90B3-1722412529EE}"/>
                    </a:ext>
                  </a:extLst>
                </p14:cNvPr>
                <p14:cNvContentPartPr/>
                <p14:nvPr/>
              </p14:nvContentPartPr>
              <p14:xfrm>
                <a:off x="1571400" y="4476763"/>
                <a:ext cx="294480" cy="104040"/>
              </p14:xfrm>
            </p:contentPart>
          </mc:Choice>
          <mc:Fallback xmlns=""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9C510B8B-19E1-4DFC-90B3-1722412529E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62760" y="4468123"/>
                  <a:ext cx="31212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28" name="Input penna 227">
                <a:extLst>
                  <a:ext uri="{FF2B5EF4-FFF2-40B4-BE49-F238E27FC236}">
                    <a16:creationId xmlns:a16="http://schemas.microsoft.com/office/drawing/2014/main" id="{1C841180-BD51-4EB7-ABCC-B191583B660D}"/>
                  </a:ext>
                </a:extLst>
              </p14:cNvPr>
              <p14:cNvContentPartPr/>
              <p14:nvPr/>
            </p14:nvContentPartPr>
            <p14:xfrm>
              <a:off x="2250000" y="4397203"/>
              <a:ext cx="594720" cy="122040"/>
            </p14:xfrm>
          </p:contentPart>
        </mc:Choice>
        <mc:Fallback xmlns="">
          <p:pic>
            <p:nvPicPr>
              <p:cNvPr id="228" name="Input penna 227">
                <a:extLst>
                  <a:ext uri="{FF2B5EF4-FFF2-40B4-BE49-F238E27FC236}">
                    <a16:creationId xmlns:a16="http://schemas.microsoft.com/office/drawing/2014/main" id="{1C841180-BD51-4EB7-ABCC-B191583B66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2241360" y="4388563"/>
                <a:ext cx="61236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E6BC7A56-7882-4981-BF66-07CB764A9463}"/>
              </a:ext>
            </a:extLst>
          </p:cNvPr>
          <p:cNvGrpSpPr/>
          <p:nvPr/>
        </p:nvGrpSpPr>
        <p:grpSpPr>
          <a:xfrm>
            <a:off x="3345120" y="4266523"/>
            <a:ext cx="2336760" cy="374760"/>
            <a:chOff x="3345120" y="4266523"/>
            <a:chExt cx="233676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1262B3A0-F749-41FC-9941-D61869EF7118}"/>
                    </a:ext>
                  </a:extLst>
                </p14:cNvPr>
                <p14:cNvContentPartPr/>
                <p14:nvPr/>
              </p14:nvContentPartPr>
              <p14:xfrm>
                <a:off x="3345120" y="4350403"/>
                <a:ext cx="627480" cy="290880"/>
              </p14:xfrm>
            </p:contentPart>
          </mc:Choice>
          <mc:Fallback xmlns=""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1262B3A0-F749-41FC-9941-D61869EF711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336120" y="4341763"/>
                  <a:ext cx="645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DAD2B9C3-E2A9-40F6-901A-BA9155BC5CA1}"/>
                    </a:ext>
                  </a:extLst>
                </p14:cNvPr>
                <p14:cNvContentPartPr/>
                <p14:nvPr/>
              </p14:nvContentPartPr>
              <p14:xfrm>
                <a:off x="3951720" y="4413043"/>
                <a:ext cx="449280" cy="106920"/>
              </p14:xfrm>
            </p:contentPart>
          </mc:Choice>
          <mc:Fallback xmlns=""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DAD2B9C3-E2A9-40F6-901A-BA9155BC5CA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42720" y="4404043"/>
                  <a:ext cx="466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B049E452-F213-4140-B90D-CCF5E1294642}"/>
                    </a:ext>
                  </a:extLst>
                </p14:cNvPr>
                <p14:cNvContentPartPr/>
                <p14:nvPr/>
              </p14:nvContentPartPr>
              <p14:xfrm>
                <a:off x="4626360" y="4399003"/>
                <a:ext cx="294480" cy="108360"/>
              </p14:xfrm>
            </p:contentPart>
          </mc:Choice>
          <mc:Fallback xmlns=""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B049E452-F213-4140-B90D-CCF5E129464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617720" y="4390363"/>
                  <a:ext cx="312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2DCC16EC-E1D2-431A-980D-6B6AAEF69D4A}"/>
                    </a:ext>
                  </a:extLst>
                </p14:cNvPr>
                <p14:cNvContentPartPr/>
                <p14:nvPr/>
              </p14:nvContentPartPr>
              <p14:xfrm>
                <a:off x="4782600" y="4278763"/>
                <a:ext cx="360" cy="360"/>
              </p14:xfrm>
            </p:contentPart>
          </mc:Choice>
          <mc:Fallback xmlns=""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2DCC16EC-E1D2-431A-980D-6B6AAEF69D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3960" y="4270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3" name="Input penna 232">
                  <a:extLst>
                    <a:ext uri="{FF2B5EF4-FFF2-40B4-BE49-F238E27FC236}">
                      <a16:creationId xmlns:a16="http://schemas.microsoft.com/office/drawing/2014/main" id="{27CF4D98-F0F0-4DF9-BC2C-306B7B305DC3}"/>
                    </a:ext>
                  </a:extLst>
                </p14:cNvPr>
                <p14:cNvContentPartPr/>
                <p14:nvPr/>
              </p14:nvContentPartPr>
              <p14:xfrm>
                <a:off x="5144400" y="4266523"/>
                <a:ext cx="537480" cy="231480"/>
              </p14:xfrm>
            </p:contentPart>
          </mc:Choice>
          <mc:Fallback xmlns="">
            <p:pic>
              <p:nvPicPr>
                <p:cNvPr id="233" name="Input penna 232">
                  <a:extLst>
                    <a:ext uri="{FF2B5EF4-FFF2-40B4-BE49-F238E27FC236}">
                      <a16:creationId xmlns:a16="http://schemas.microsoft.com/office/drawing/2014/main" id="{27CF4D98-F0F0-4DF9-BC2C-306B7B305DC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135400" y="4257523"/>
                  <a:ext cx="55512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34" name="Input penna 233">
                <a:extLst>
                  <a:ext uri="{FF2B5EF4-FFF2-40B4-BE49-F238E27FC236}">
                    <a16:creationId xmlns:a16="http://schemas.microsoft.com/office/drawing/2014/main" id="{99C491F4-51CA-4031-A570-0284FEA84695}"/>
                  </a:ext>
                </a:extLst>
              </p14:cNvPr>
              <p14:cNvContentPartPr/>
              <p14:nvPr/>
            </p14:nvContentPartPr>
            <p14:xfrm>
              <a:off x="6001920" y="4346803"/>
              <a:ext cx="222840" cy="157320"/>
            </p14:xfrm>
          </p:contentPart>
        </mc:Choice>
        <mc:Fallback xmlns="">
          <p:pic>
            <p:nvPicPr>
              <p:cNvPr id="234" name="Input penna 233">
                <a:extLst>
                  <a:ext uri="{FF2B5EF4-FFF2-40B4-BE49-F238E27FC236}">
                    <a16:creationId xmlns:a16="http://schemas.microsoft.com/office/drawing/2014/main" id="{99C491F4-51CA-4031-A570-0284FEA84695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5992920" y="4337803"/>
                <a:ext cx="24048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71144672-144E-43E5-A462-6057E68133AD}"/>
              </a:ext>
            </a:extLst>
          </p:cNvPr>
          <p:cNvGrpSpPr/>
          <p:nvPr/>
        </p:nvGrpSpPr>
        <p:grpSpPr>
          <a:xfrm>
            <a:off x="6573600" y="4197763"/>
            <a:ext cx="452880" cy="251640"/>
            <a:chOff x="6573600" y="4197763"/>
            <a:chExt cx="4528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0C466892-C75E-4380-9F20-F200A9AE8A9F}"/>
                    </a:ext>
                  </a:extLst>
                </p14:cNvPr>
                <p14:cNvContentPartPr/>
                <p14:nvPr/>
              </p14:nvContentPartPr>
              <p14:xfrm>
                <a:off x="6573600" y="4214683"/>
                <a:ext cx="163080" cy="212760"/>
              </p14:xfrm>
            </p:contentPart>
          </mc:Choice>
          <mc:Fallback xmlns=""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0C466892-C75E-4380-9F20-F200A9AE8A9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564600" y="4205683"/>
                  <a:ext cx="180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6" name="Input penna 235">
                  <a:extLst>
                    <a:ext uri="{FF2B5EF4-FFF2-40B4-BE49-F238E27FC236}">
                      <a16:creationId xmlns:a16="http://schemas.microsoft.com/office/drawing/2014/main" id="{76A0CC08-7425-49AF-9028-F08E67EDC10E}"/>
                    </a:ext>
                  </a:extLst>
                </p14:cNvPr>
                <p14:cNvContentPartPr/>
                <p14:nvPr/>
              </p14:nvContentPartPr>
              <p14:xfrm>
                <a:off x="6775920" y="4449043"/>
                <a:ext cx="360" cy="360"/>
              </p14:xfrm>
            </p:contentPart>
          </mc:Choice>
          <mc:Fallback xmlns="">
            <p:pic>
              <p:nvPicPr>
                <p:cNvPr id="236" name="Input penna 235">
                  <a:extLst>
                    <a:ext uri="{FF2B5EF4-FFF2-40B4-BE49-F238E27FC236}">
                      <a16:creationId xmlns:a16="http://schemas.microsoft.com/office/drawing/2014/main" id="{76A0CC08-7425-49AF-9028-F08E67EDC1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66920" y="44400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4D351ABD-26AA-42EF-8C87-97B7768F493D}"/>
                    </a:ext>
                  </a:extLst>
                </p14:cNvPr>
                <p14:cNvContentPartPr/>
                <p14:nvPr/>
              </p14:nvContentPartPr>
              <p14:xfrm>
                <a:off x="6893280" y="4228723"/>
                <a:ext cx="10440" cy="179640"/>
              </p14:xfrm>
            </p:contentPart>
          </mc:Choice>
          <mc:Fallback xmlns=""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4D351ABD-26AA-42EF-8C87-97B7768F493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884640" y="4220083"/>
                  <a:ext cx="28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8" name="Input penna 237">
                  <a:extLst>
                    <a:ext uri="{FF2B5EF4-FFF2-40B4-BE49-F238E27FC236}">
                      <a16:creationId xmlns:a16="http://schemas.microsoft.com/office/drawing/2014/main" id="{ACA83F50-1ACC-4B9F-AE45-D0EE9733BAF8}"/>
                    </a:ext>
                  </a:extLst>
                </p14:cNvPr>
                <p14:cNvContentPartPr/>
                <p14:nvPr/>
              </p14:nvContentPartPr>
              <p14:xfrm>
                <a:off x="6897960" y="4197763"/>
                <a:ext cx="128520" cy="25560"/>
              </p14:xfrm>
            </p:contentPart>
          </mc:Choice>
          <mc:Fallback xmlns="">
            <p:pic>
              <p:nvPicPr>
                <p:cNvPr id="238" name="Input penna 237">
                  <a:extLst>
                    <a:ext uri="{FF2B5EF4-FFF2-40B4-BE49-F238E27FC236}">
                      <a16:creationId xmlns:a16="http://schemas.microsoft.com/office/drawing/2014/main" id="{ACA83F50-1ACC-4B9F-AE45-D0EE9733BAF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888960" y="4189123"/>
                  <a:ext cx="146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FB1D3EEF-B85C-474A-B2CB-5D26F1727465}"/>
                    </a:ext>
                  </a:extLst>
                </p14:cNvPr>
                <p14:cNvContentPartPr/>
                <p14:nvPr/>
              </p14:nvContentPartPr>
              <p14:xfrm>
                <a:off x="6880680" y="4273723"/>
                <a:ext cx="126360" cy="2880"/>
              </p14:xfrm>
            </p:contentPart>
          </mc:Choice>
          <mc:Fallback xmlns=""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FB1D3EEF-B85C-474A-B2CB-5D26F172746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872040" y="4265083"/>
                  <a:ext cx="144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8429DC27-0BFD-4398-9486-72873F1A0069}"/>
                    </a:ext>
                  </a:extLst>
                </p14:cNvPr>
                <p14:cNvContentPartPr/>
                <p14:nvPr/>
              </p14:nvContentPartPr>
              <p14:xfrm>
                <a:off x="7008120" y="4369843"/>
                <a:ext cx="14760" cy="41040"/>
              </p14:xfrm>
            </p:contentPart>
          </mc:Choice>
          <mc:Fallback xmlns=""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8429DC27-0BFD-4398-9486-72873F1A006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99480" y="4360843"/>
                  <a:ext cx="324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uppo 245">
            <a:extLst>
              <a:ext uri="{FF2B5EF4-FFF2-40B4-BE49-F238E27FC236}">
                <a16:creationId xmlns:a16="http://schemas.microsoft.com/office/drawing/2014/main" id="{7A24E1A4-4565-456C-BA56-363DB97E131B}"/>
              </a:ext>
            </a:extLst>
          </p:cNvPr>
          <p:cNvGrpSpPr/>
          <p:nvPr/>
        </p:nvGrpSpPr>
        <p:grpSpPr>
          <a:xfrm>
            <a:off x="205920" y="4882843"/>
            <a:ext cx="228600" cy="324360"/>
            <a:chOff x="205920" y="4882843"/>
            <a:chExt cx="22860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378752C7-3CDC-4C0E-BC95-D09539BB4E0A}"/>
                    </a:ext>
                  </a:extLst>
                </p14:cNvPr>
                <p14:cNvContentPartPr/>
                <p14:nvPr/>
              </p14:nvContentPartPr>
              <p14:xfrm>
                <a:off x="261000" y="4882843"/>
                <a:ext cx="128520" cy="320400"/>
              </p14:xfrm>
            </p:contentPart>
          </mc:Choice>
          <mc:Fallback xmlns=""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378752C7-3CDC-4C0E-BC95-D09539BB4E0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52000" y="4874203"/>
                  <a:ext cx="146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58F8A333-6D92-49B5-8FEF-A8DFEDA0FD87}"/>
                    </a:ext>
                  </a:extLst>
                </p14:cNvPr>
                <p14:cNvContentPartPr/>
                <p14:nvPr/>
              </p14:nvContentPartPr>
              <p14:xfrm>
                <a:off x="205920" y="5102443"/>
                <a:ext cx="173520" cy="19080"/>
              </p14:xfrm>
            </p:contentPart>
          </mc:Choice>
          <mc:Fallback xmlns=""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58F8A333-6D92-49B5-8FEF-A8DFEDA0FD8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96920" y="5093803"/>
                  <a:ext cx="191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5C6B0571-E1F0-4DCD-A597-9BCA6B41F1F3}"/>
                    </a:ext>
                  </a:extLst>
                </p14:cNvPr>
                <p14:cNvContentPartPr/>
                <p14:nvPr/>
              </p14:nvContentPartPr>
              <p14:xfrm>
                <a:off x="434160" y="5206843"/>
                <a:ext cx="360" cy="360"/>
              </p14:xfrm>
            </p:contentPart>
          </mc:Choice>
          <mc:Fallback xmlns=""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5C6B0571-E1F0-4DCD-A597-9BCA6B41F1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5520" y="5197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47" name="Input penna 246">
                <a:extLst>
                  <a:ext uri="{FF2B5EF4-FFF2-40B4-BE49-F238E27FC236}">
                    <a16:creationId xmlns:a16="http://schemas.microsoft.com/office/drawing/2014/main" id="{7F8129F6-D666-4378-9E23-2B6C0FDA84FD}"/>
                  </a:ext>
                </a:extLst>
              </p14:cNvPr>
              <p14:cNvContentPartPr/>
              <p14:nvPr/>
            </p14:nvContentPartPr>
            <p14:xfrm>
              <a:off x="1001160" y="4976443"/>
              <a:ext cx="947520" cy="218160"/>
            </p14:xfrm>
          </p:contentPart>
        </mc:Choice>
        <mc:Fallback xmlns="">
          <p:pic>
            <p:nvPicPr>
              <p:cNvPr id="247" name="Input penna 246">
                <a:extLst>
                  <a:ext uri="{FF2B5EF4-FFF2-40B4-BE49-F238E27FC236}">
                    <a16:creationId xmlns:a16="http://schemas.microsoft.com/office/drawing/2014/main" id="{7F8129F6-D666-4378-9E23-2B6C0FDA84FD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92160" y="4967803"/>
                <a:ext cx="9651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48" name="Input penna 247">
                <a:extLst>
                  <a:ext uri="{FF2B5EF4-FFF2-40B4-BE49-F238E27FC236}">
                    <a16:creationId xmlns:a16="http://schemas.microsoft.com/office/drawing/2014/main" id="{8AAD4E93-D167-4791-B569-025C09D8B3B1}"/>
                  </a:ext>
                </a:extLst>
              </p14:cNvPr>
              <p14:cNvContentPartPr/>
              <p14:nvPr/>
            </p14:nvContentPartPr>
            <p14:xfrm>
              <a:off x="2237040" y="4999483"/>
              <a:ext cx="382320" cy="172080"/>
            </p14:xfrm>
          </p:contentPart>
        </mc:Choice>
        <mc:Fallback xmlns="">
          <p:pic>
            <p:nvPicPr>
              <p:cNvPr id="248" name="Input penna 247">
                <a:extLst>
                  <a:ext uri="{FF2B5EF4-FFF2-40B4-BE49-F238E27FC236}">
                    <a16:creationId xmlns:a16="http://schemas.microsoft.com/office/drawing/2014/main" id="{8AAD4E93-D167-4791-B569-025C09D8B3B1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228040" y="4990843"/>
                <a:ext cx="39996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uppo 255">
            <a:extLst>
              <a:ext uri="{FF2B5EF4-FFF2-40B4-BE49-F238E27FC236}">
                <a16:creationId xmlns:a16="http://schemas.microsoft.com/office/drawing/2014/main" id="{8F842742-6E55-454A-BFE4-EC29FB31175E}"/>
              </a:ext>
            </a:extLst>
          </p:cNvPr>
          <p:cNvGrpSpPr/>
          <p:nvPr/>
        </p:nvGrpSpPr>
        <p:grpSpPr>
          <a:xfrm>
            <a:off x="2968200" y="4735243"/>
            <a:ext cx="1574280" cy="432720"/>
            <a:chOff x="2968200" y="4735243"/>
            <a:chExt cx="157428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21FB7183-AFE2-4F31-ADB3-5E169400013B}"/>
                    </a:ext>
                  </a:extLst>
                </p14:cNvPr>
                <p14:cNvContentPartPr/>
                <p14:nvPr/>
              </p14:nvContentPartPr>
              <p14:xfrm>
                <a:off x="2968200" y="5054563"/>
                <a:ext cx="304560" cy="113400"/>
              </p14:xfrm>
            </p:contentPart>
          </mc:Choice>
          <mc:Fallback xmlns=""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21FB7183-AFE2-4F31-ADB3-5E169400013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959560" y="5045923"/>
                  <a:ext cx="322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0" name="Input penna 249">
                  <a:extLst>
                    <a:ext uri="{FF2B5EF4-FFF2-40B4-BE49-F238E27FC236}">
                      <a16:creationId xmlns:a16="http://schemas.microsoft.com/office/drawing/2014/main" id="{15C2C6F4-194E-4A37-BF97-64CBF92F674A}"/>
                    </a:ext>
                  </a:extLst>
                </p14:cNvPr>
                <p14:cNvContentPartPr/>
                <p14:nvPr/>
              </p14:nvContentPartPr>
              <p14:xfrm>
                <a:off x="3309480" y="4895803"/>
                <a:ext cx="59760" cy="261000"/>
              </p14:xfrm>
            </p:contentPart>
          </mc:Choice>
          <mc:Fallback xmlns="">
            <p:pic>
              <p:nvPicPr>
                <p:cNvPr id="250" name="Input penna 249">
                  <a:extLst>
                    <a:ext uri="{FF2B5EF4-FFF2-40B4-BE49-F238E27FC236}">
                      <a16:creationId xmlns:a16="http://schemas.microsoft.com/office/drawing/2014/main" id="{15C2C6F4-194E-4A37-BF97-64CBF92F674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00480" y="4886803"/>
                  <a:ext cx="77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1" name="Input penna 250">
                  <a:extLst>
                    <a:ext uri="{FF2B5EF4-FFF2-40B4-BE49-F238E27FC236}">
                      <a16:creationId xmlns:a16="http://schemas.microsoft.com/office/drawing/2014/main" id="{4BF7E59A-24FF-47BD-94F4-29C4F4B3383D}"/>
                    </a:ext>
                  </a:extLst>
                </p14:cNvPr>
                <p14:cNvContentPartPr/>
                <p14:nvPr/>
              </p14:nvContentPartPr>
              <p14:xfrm>
                <a:off x="3443400" y="4897243"/>
                <a:ext cx="17280" cy="218880"/>
              </p14:xfrm>
            </p:contentPart>
          </mc:Choice>
          <mc:Fallback xmlns="">
            <p:pic>
              <p:nvPicPr>
                <p:cNvPr id="251" name="Input penna 250">
                  <a:extLst>
                    <a:ext uri="{FF2B5EF4-FFF2-40B4-BE49-F238E27FC236}">
                      <a16:creationId xmlns:a16="http://schemas.microsoft.com/office/drawing/2014/main" id="{4BF7E59A-24FF-47BD-94F4-29C4F4B3383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434760" y="4888603"/>
                  <a:ext cx="34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6F6DC034-87E2-402B-A08E-30D4CD73B012}"/>
                    </a:ext>
                  </a:extLst>
                </p14:cNvPr>
                <p14:cNvContentPartPr/>
                <p14:nvPr/>
              </p14:nvContentPartPr>
              <p14:xfrm>
                <a:off x="3309480" y="4958443"/>
                <a:ext cx="225000" cy="65880"/>
              </p14:xfrm>
            </p:contentPart>
          </mc:Choice>
          <mc:Fallback xmlns=""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6F6DC034-87E2-402B-A08E-30D4CD73B01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300840" y="4949443"/>
                  <a:ext cx="242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F424273D-D2C8-4B33-9017-3EC13E558567}"/>
                    </a:ext>
                  </a:extLst>
                </p14:cNvPr>
                <p14:cNvContentPartPr/>
                <p14:nvPr/>
              </p14:nvContentPartPr>
              <p14:xfrm>
                <a:off x="3567960" y="5009923"/>
                <a:ext cx="107280" cy="113040"/>
              </p14:xfrm>
            </p:contentPart>
          </mc:Choice>
          <mc:Fallback xmlns=""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F424273D-D2C8-4B33-9017-3EC13E55856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558960" y="5001283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37D77573-7B64-4AC5-A9D8-D6330B557CE9}"/>
                    </a:ext>
                  </a:extLst>
                </p14:cNvPr>
                <p14:cNvContentPartPr/>
                <p14:nvPr/>
              </p14:nvContentPartPr>
              <p14:xfrm>
                <a:off x="3679920" y="4735243"/>
                <a:ext cx="603720" cy="347400"/>
              </p14:xfrm>
            </p:contentPart>
          </mc:Choice>
          <mc:Fallback xmlns=""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37D77573-7B64-4AC5-A9D8-D6330B557CE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70920" y="4726243"/>
                  <a:ext cx="621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5" name="Input penna 254">
                  <a:extLst>
                    <a:ext uri="{FF2B5EF4-FFF2-40B4-BE49-F238E27FC236}">
                      <a16:creationId xmlns:a16="http://schemas.microsoft.com/office/drawing/2014/main" id="{179E594F-D2DC-45C8-B885-2730D665EC8C}"/>
                    </a:ext>
                  </a:extLst>
                </p14:cNvPr>
                <p14:cNvContentPartPr/>
                <p14:nvPr/>
              </p14:nvContentPartPr>
              <p14:xfrm>
                <a:off x="4292640" y="4964923"/>
                <a:ext cx="249840" cy="132480"/>
              </p14:xfrm>
            </p:contentPart>
          </mc:Choice>
          <mc:Fallback xmlns="">
            <p:pic>
              <p:nvPicPr>
                <p:cNvPr id="255" name="Input penna 254">
                  <a:extLst>
                    <a:ext uri="{FF2B5EF4-FFF2-40B4-BE49-F238E27FC236}">
                      <a16:creationId xmlns:a16="http://schemas.microsoft.com/office/drawing/2014/main" id="{179E594F-D2DC-45C8-B885-2730D665EC8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284000" y="4956283"/>
                  <a:ext cx="2674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uppo 261">
            <a:extLst>
              <a:ext uri="{FF2B5EF4-FFF2-40B4-BE49-F238E27FC236}">
                <a16:creationId xmlns:a16="http://schemas.microsoft.com/office/drawing/2014/main" id="{5D510C6A-3369-4FC9-8440-614E711515E9}"/>
              </a:ext>
            </a:extLst>
          </p:cNvPr>
          <p:cNvGrpSpPr/>
          <p:nvPr/>
        </p:nvGrpSpPr>
        <p:grpSpPr>
          <a:xfrm>
            <a:off x="4808880" y="4820563"/>
            <a:ext cx="1509120" cy="298080"/>
            <a:chOff x="4808880" y="4820563"/>
            <a:chExt cx="15091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7" name="Input penna 256">
                  <a:extLst>
                    <a:ext uri="{FF2B5EF4-FFF2-40B4-BE49-F238E27FC236}">
                      <a16:creationId xmlns:a16="http://schemas.microsoft.com/office/drawing/2014/main" id="{0F0C0E93-D329-4D36-8649-432A66A88D8E}"/>
                    </a:ext>
                  </a:extLst>
                </p14:cNvPr>
                <p14:cNvContentPartPr/>
                <p14:nvPr/>
              </p14:nvContentPartPr>
              <p14:xfrm>
                <a:off x="4808880" y="4990123"/>
                <a:ext cx="306360" cy="128520"/>
              </p14:xfrm>
            </p:contentPart>
          </mc:Choice>
          <mc:Fallback xmlns="">
            <p:pic>
              <p:nvPicPr>
                <p:cNvPr id="257" name="Input penna 256">
                  <a:extLst>
                    <a:ext uri="{FF2B5EF4-FFF2-40B4-BE49-F238E27FC236}">
                      <a16:creationId xmlns:a16="http://schemas.microsoft.com/office/drawing/2014/main" id="{0F0C0E93-D329-4D36-8649-432A66A88D8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00240" y="4981123"/>
                  <a:ext cx="324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8" name="Input penna 257">
                  <a:extLst>
                    <a:ext uri="{FF2B5EF4-FFF2-40B4-BE49-F238E27FC236}">
                      <a16:creationId xmlns:a16="http://schemas.microsoft.com/office/drawing/2014/main" id="{9D780835-FEB2-4A6E-9491-B582DAF297AE}"/>
                    </a:ext>
                  </a:extLst>
                </p14:cNvPr>
                <p14:cNvContentPartPr/>
                <p14:nvPr/>
              </p14:nvContentPartPr>
              <p14:xfrm>
                <a:off x="4949640" y="4904083"/>
                <a:ext cx="360" cy="360"/>
              </p14:xfrm>
            </p:contentPart>
          </mc:Choice>
          <mc:Fallback xmlns="">
            <p:pic>
              <p:nvPicPr>
                <p:cNvPr id="258" name="Input penna 257">
                  <a:extLst>
                    <a:ext uri="{FF2B5EF4-FFF2-40B4-BE49-F238E27FC236}">
                      <a16:creationId xmlns:a16="http://schemas.microsoft.com/office/drawing/2014/main" id="{9D780835-FEB2-4A6E-9491-B582DAF297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40640" y="4895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9" name="Input penna 258">
                  <a:extLst>
                    <a:ext uri="{FF2B5EF4-FFF2-40B4-BE49-F238E27FC236}">
                      <a16:creationId xmlns:a16="http://schemas.microsoft.com/office/drawing/2014/main" id="{2A82E8C7-9D77-48FC-A76E-1D78293C41B4}"/>
                    </a:ext>
                  </a:extLst>
                </p14:cNvPr>
                <p14:cNvContentPartPr/>
                <p14:nvPr/>
              </p14:nvContentPartPr>
              <p14:xfrm>
                <a:off x="5304960" y="4820563"/>
                <a:ext cx="155880" cy="220680"/>
              </p14:xfrm>
            </p:contentPart>
          </mc:Choice>
          <mc:Fallback xmlns="">
            <p:pic>
              <p:nvPicPr>
                <p:cNvPr id="259" name="Input penna 258">
                  <a:extLst>
                    <a:ext uri="{FF2B5EF4-FFF2-40B4-BE49-F238E27FC236}">
                      <a16:creationId xmlns:a16="http://schemas.microsoft.com/office/drawing/2014/main" id="{2A82E8C7-9D77-48FC-A76E-1D78293C41B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295960" y="4811923"/>
                  <a:ext cx="173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60" name="Input penna 259">
                  <a:extLst>
                    <a:ext uri="{FF2B5EF4-FFF2-40B4-BE49-F238E27FC236}">
                      <a16:creationId xmlns:a16="http://schemas.microsoft.com/office/drawing/2014/main" id="{F2B6F855-0725-4EBA-823F-F05270FA82EF}"/>
                    </a:ext>
                  </a:extLst>
                </p14:cNvPr>
                <p14:cNvContentPartPr/>
                <p14:nvPr/>
              </p14:nvContentPartPr>
              <p14:xfrm>
                <a:off x="5505480" y="4936483"/>
                <a:ext cx="396360" cy="116640"/>
              </p14:xfrm>
            </p:contentPart>
          </mc:Choice>
          <mc:Fallback xmlns="">
            <p:pic>
              <p:nvPicPr>
                <p:cNvPr id="260" name="Input penna 259">
                  <a:extLst>
                    <a:ext uri="{FF2B5EF4-FFF2-40B4-BE49-F238E27FC236}">
                      <a16:creationId xmlns:a16="http://schemas.microsoft.com/office/drawing/2014/main" id="{F2B6F855-0725-4EBA-823F-F05270FA82E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96480" y="4927483"/>
                  <a:ext cx="414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D9D910D3-A1AC-4FB9-B381-487C4CDCAFF8}"/>
                    </a:ext>
                  </a:extLst>
                </p14:cNvPr>
                <p14:cNvContentPartPr/>
                <p14:nvPr/>
              </p14:nvContentPartPr>
              <p14:xfrm>
                <a:off x="6142680" y="4901923"/>
                <a:ext cx="175320" cy="137880"/>
              </p14:xfrm>
            </p:contentPart>
          </mc:Choice>
          <mc:Fallback xmlns=""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D9D910D3-A1AC-4FB9-B381-487C4CDCAFF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134040" y="4892923"/>
                  <a:ext cx="19296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63" name="Input penna 262">
                <a:extLst>
                  <a:ext uri="{FF2B5EF4-FFF2-40B4-BE49-F238E27FC236}">
                    <a16:creationId xmlns:a16="http://schemas.microsoft.com/office/drawing/2014/main" id="{B0C85710-5DDC-44FA-898C-25C33E6046CD}"/>
                  </a:ext>
                </a:extLst>
              </p14:cNvPr>
              <p14:cNvContentPartPr/>
              <p14:nvPr/>
            </p14:nvContentPartPr>
            <p14:xfrm>
              <a:off x="6593760" y="4904803"/>
              <a:ext cx="434520" cy="105120"/>
            </p14:xfrm>
          </p:contentPart>
        </mc:Choice>
        <mc:Fallback xmlns="">
          <p:pic>
            <p:nvPicPr>
              <p:cNvPr id="263" name="Input penna 262">
                <a:extLst>
                  <a:ext uri="{FF2B5EF4-FFF2-40B4-BE49-F238E27FC236}">
                    <a16:creationId xmlns:a16="http://schemas.microsoft.com/office/drawing/2014/main" id="{B0C85710-5DDC-44FA-898C-25C33E6046C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6584760" y="4896163"/>
                <a:ext cx="452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uppo 266">
            <a:extLst>
              <a:ext uri="{FF2B5EF4-FFF2-40B4-BE49-F238E27FC236}">
                <a16:creationId xmlns:a16="http://schemas.microsoft.com/office/drawing/2014/main" id="{75715CE2-7E20-400C-A77E-5B525DEFD6DF}"/>
              </a:ext>
            </a:extLst>
          </p:cNvPr>
          <p:cNvGrpSpPr/>
          <p:nvPr/>
        </p:nvGrpSpPr>
        <p:grpSpPr>
          <a:xfrm>
            <a:off x="7279200" y="4847563"/>
            <a:ext cx="1143360" cy="334080"/>
            <a:chOff x="7279200" y="4847563"/>
            <a:chExt cx="114336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64BFB636-F614-4AA2-A3CF-113FA16DAF76}"/>
                    </a:ext>
                  </a:extLst>
                </p14:cNvPr>
                <p14:cNvContentPartPr/>
                <p14:nvPr/>
              </p14:nvContentPartPr>
              <p14:xfrm>
                <a:off x="7279200" y="4847563"/>
                <a:ext cx="205200" cy="145800"/>
              </p14:xfrm>
            </p:contentPart>
          </mc:Choice>
          <mc:Fallback xmlns=""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64BFB636-F614-4AA2-A3CF-113FA16DAF7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270560" y="4838563"/>
                  <a:ext cx="222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65" name="Input penna 264">
                  <a:extLst>
                    <a:ext uri="{FF2B5EF4-FFF2-40B4-BE49-F238E27FC236}">
                      <a16:creationId xmlns:a16="http://schemas.microsoft.com/office/drawing/2014/main" id="{508D93D7-7CE5-482D-9142-DE243A13198D}"/>
                    </a:ext>
                  </a:extLst>
                </p14:cNvPr>
                <p14:cNvContentPartPr/>
                <p14:nvPr/>
              </p14:nvContentPartPr>
              <p14:xfrm>
                <a:off x="7482240" y="4866283"/>
                <a:ext cx="403200" cy="315360"/>
              </p14:xfrm>
            </p:contentPart>
          </mc:Choice>
          <mc:Fallback xmlns="">
            <p:pic>
              <p:nvPicPr>
                <p:cNvPr id="265" name="Input penna 264">
                  <a:extLst>
                    <a:ext uri="{FF2B5EF4-FFF2-40B4-BE49-F238E27FC236}">
                      <a16:creationId xmlns:a16="http://schemas.microsoft.com/office/drawing/2014/main" id="{508D93D7-7CE5-482D-9142-DE243A13198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473240" y="4857643"/>
                  <a:ext cx="420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6" name="Input penna 265">
                  <a:extLst>
                    <a:ext uri="{FF2B5EF4-FFF2-40B4-BE49-F238E27FC236}">
                      <a16:creationId xmlns:a16="http://schemas.microsoft.com/office/drawing/2014/main" id="{FB5920C5-F762-447A-B442-F626DD88E472}"/>
                    </a:ext>
                  </a:extLst>
                </p14:cNvPr>
                <p14:cNvContentPartPr/>
                <p14:nvPr/>
              </p14:nvContentPartPr>
              <p14:xfrm>
                <a:off x="7882560" y="4878163"/>
                <a:ext cx="540000" cy="97560"/>
              </p14:xfrm>
            </p:contentPart>
          </mc:Choice>
          <mc:Fallback xmlns="">
            <p:pic>
              <p:nvPicPr>
                <p:cNvPr id="266" name="Input penna 265">
                  <a:extLst>
                    <a:ext uri="{FF2B5EF4-FFF2-40B4-BE49-F238E27FC236}">
                      <a16:creationId xmlns:a16="http://schemas.microsoft.com/office/drawing/2014/main" id="{FB5920C5-F762-447A-B442-F626DD88E47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73920" y="4869523"/>
                  <a:ext cx="5576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063970A8-9320-41DA-9285-3A863D3B8F1F}"/>
              </a:ext>
            </a:extLst>
          </p:cNvPr>
          <p:cNvGrpSpPr/>
          <p:nvPr/>
        </p:nvGrpSpPr>
        <p:grpSpPr>
          <a:xfrm>
            <a:off x="265680" y="5509963"/>
            <a:ext cx="195120" cy="246960"/>
            <a:chOff x="265680" y="5509963"/>
            <a:chExt cx="19512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563BA3EC-9D17-44ED-B4AB-0E3F46239BA6}"/>
                    </a:ext>
                  </a:extLst>
                </p14:cNvPr>
                <p14:cNvContentPartPr/>
                <p14:nvPr/>
              </p14:nvContentPartPr>
              <p14:xfrm>
                <a:off x="265680" y="5509963"/>
                <a:ext cx="123840" cy="246960"/>
              </p14:xfrm>
            </p:contentPart>
          </mc:Choice>
          <mc:Fallback xmlns=""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563BA3EC-9D17-44ED-B4AB-0E3F46239BA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56680" y="5501323"/>
                  <a:ext cx="141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9" name="Input penna 268">
                  <a:extLst>
                    <a:ext uri="{FF2B5EF4-FFF2-40B4-BE49-F238E27FC236}">
                      <a16:creationId xmlns:a16="http://schemas.microsoft.com/office/drawing/2014/main" id="{A142E6B8-EBDD-4B59-BF92-34091A148E68}"/>
                    </a:ext>
                  </a:extLst>
                </p14:cNvPr>
                <p14:cNvContentPartPr/>
                <p14:nvPr/>
              </p14:nvContentPartPr>
              <p14:xfrm>
                <a:off x="460440" y="5718403"/>
                <a:ext cx="360" cy="360"/>
              </p14:xfrm>
            </p:contentPart>
          </mc:Choice>
          <mc:Fallback xmlns="">
            <p:pic>
              <p:nvPicPr>
                <p:cNvPr id="269" name="Input penna 268">
                  <a:extLst>
                    <a:ext uri="{FF2B5EF4-FFF2-40B4-BE49-F238E27FC236}">
                      <a16:creationId xmlns:a16="http://schemas.microsoft.com/office/drawing/2014/main" id="{A142E6B8-EBDD-4B59-BF92-34091A148E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800" y="57097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uppo 277">
            <a:extLst>
              <a:ext uri="{FF2B5EF4-FFF2-40B4-BE49-F238E27FC236}">
                <a16:creationId xmlns:a16="http://schemas.microsoft.com/office/drawing/2014/main" id="{0811F83E-0939-48E1-B201-245294D926C3}"/>
              </a:ext>
            </a:extLst>
          </p:cNvPr>
          <p:cNvGrpSpPr/>
          <p:nvPr/>
        </p:nvGrpSpPr>
        <p:grpSpPr>
          <a:xfrm>
            <a:off x="991800" y="5402683"/>
            <a:ext cx="1131120" cy="415080"/>
            <a:chOff x="991800" y="5402683"/>
            <a:chExt cx="113112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1" name="Input penna 270">
                  <a:extLst>
                    <a:ext uri="{FF2B5EF4-FFF2-40B4-BE49-F238E27FC236}">
                      <a16:creationId xmlns:a16="http://schemas.microsoft.com/office/drawing/2014/main" id="{213CE12C-FCE4-4074-B60D-14E2EAC1A07D}"/>
                    </a:ext>
                  </a:extLst>
                </p14:cNvPr>
                <p14:cNvContentPartPr/>
                <p14:nvPr/>
              </p14:nvContentPartPr>
              <p14:xfrm>
                <a:off x="991800" y="5559283"/>
                <a:ext cx="99000" cy="142200"/>
              </p14:xfrm>
            </p:contentPart>
          </mc:Choice>
          <mc:Fallback xmlns="">
            <p:pic>
              <p:nvPicPr>
                <p:cNvPr id="271" name="Input penna 270">
                  <a:extLst>
                    <a:ext uri="{FF2B5EF4-FFF2-40B4-BE49-F238E27FC236}">
                      <a16:creationId xmlns:a16="http://schemas.microsoft.com/office/drawing/2014/main" id="{213CE12C-FCE4-4074-B60D-14E2EAC1A07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82800" y="5550283"/>
                  <a:ext cx="116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2" name="Input penna 271">
                  <a:extLst>
                    <a:ext uri="{FF2B5EF4-FFF2-40B4-BE49-F238E27FC236}">
                      <a16:creationId xmlns:a16="http://schemas.microsoft.com/office/drawing/2014/main" id="{9DBEE15E-87C6-42AD-84E1-58585497C9C2}"/>
                    </a:ext>
                  </a:extLst>
                </p14:cNvPr>
                <p14:cNvContentPartPr/>
                <p14:nvPr/>
              </p14:nvContentPartPr>
              <p14:xfrm>
                <a:off x="1142640" y="5402683"/>
                <a:ext cx="8640" cy="263160"/>
              </p14:xfrm>
            </p:contentPart>
          </mc:Choice>
          <mc:Fallback xmlns="">
            <p:pic>
              <p:nvPicPr>
                <p:cNvPr id="272" name="Input penna 271">
                  <a:extLst>
                    <a:ext uri="{FF2B5EF4-FFF2-40B4-BE49-F238E27FC236}">
                      <a16:creationId xmlns:a16="http://schemas.microsoft.com/office/drawing/2014/main" id="{9DBEE15E-87C6-42AD-84E1-58585497C9C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34000" y="5393683"/>
                  <a:ext cx="262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3" name="Input penna 272">
                  <a:extLst>
                    <a:ext uri="{FF2B5EF4-FFF2-40B4-BE49-F238E27FC236}">
                      <a16:creationId xmlns:a16="http://schemas.microsoft.com/office/drawing/2014/main" id="{B5B8639A-54EC-4C60-9E05-AC8659378EA8}"/>
                    </a:ext>
                  </a:extLst>
                </p14:cNvPr>
                <p14:cNvContentPartPr/>
                <p14:nvPr/>
              </p14:nvContentPartPr>
              <p14:xfrm>
                <a:off x="1048680" y="5483323"/>
                <a:ext cx="176400" cy="76320"/>
              </p14:xfrm>
            </p:contentPart>
          </mc:Choice>
          <mc:Fallback xmlns="">
            <p:pic>
              <p:nvPicPr>
                <p:cNvPr id="273" name="Input penna 272">
                  <a:extLst>
                    <a:ext uri="{FF2B5EF4-FFF2-40B4-BE49-F238E27FC236}">
                      <a16:creationId xmlns:a16="http://schemas.microsoft.com/office/drawing/2014/main" id="{B5B8639A-54EC-4C60-9E05-AC8659378EA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40040" y="5474683"/>
                  <a:ext cx="194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4" name="Input penna 273">
                  <a:extLst>
                    <a:ext uri="{FF2B5EF4-FFF2-40B4-BE49-F238E27FC236}">
                      <a16:creationId xmlns:a16="http://schemas.microsoft.com/office/drawing/2014/main" id="{03D1722B-270D-4A06-8F41-8364DDD4BAF8}"/>
                    </a:ext>
                  </a:extLst>
                </p14:cNvPr>
                <p14:cNvContentPartPr/>
                <p14:nvPr/>
              </p14:nvContentPartPr>
              <p14:xfrm>
                <a:off x="1225800" y="5538403"/>
                <a:ext cx="410400" cy="171720"/>
              </p14:xfrm>
            </p:contentPart>
          </mc:Choice>
          <mc:Fallback xmlns="">
            <p:pic>
              <p:nvPicPr>
                <p:cNvPr id="274" name="Input penna 273">
                  <a:extLst>
                    <a:ext uri="{FF2B5EF4-FFF2-40B4-BE49-F238E27FC236}">
                      <a16:creationId xmlns:a16="http://schemas.microsoft.com/office/drawing/2014/main" id="{03D1722B-270D-4A06-8F41-8364DDD4BAF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216800" y="5529763"/>
                  <a:ext cx="428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5" name="Input penna 274">
                  <a:extLst>
                    <a:ext uri="{FF2B5EF4-FFF2-40B4-BE49-F238E27FC236}">
                      <a16:creationId xmlns:a16="http://schemas.microsoft.com/office/drawing/2014/main" id="{2044C443-0C00-4D5D-B403-8F88470A0B7F}"/>
                    </a:ext>
                  </a:extLst>
                </p14:cNvPr>
                <p14:cNvContentPartPr/>
                <p14:nvPr/>
              </p14:nvContentPartPr>
              <p14:xfrm>
                <a:off x="1656000" y="5483323"/>
                <a:ext cx="130320" cy="334440"/>
              </p14:xfrm>
            </p:contentPart>
          </mc:Choice>
          <mc:Fallback xmlns="">
            <p:pic>
              <p:nvPicPr>
                <p:cNvPr id="275" name="Input penna 274">
                  <a:extLst>
                    <a:ext uri="{FF2B5EF4-FFF2-40B4-BE49-F238E27FC236}">
                      <a16:creationId xmlns:a16="http://schemas.microsoft.com/office/drawing/2014/main" id="{2044C443-0C00-4D5D-B403-8F88470A0B7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647360" y="5474683"/>
                  <a:ext cx="147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7" name="Input penna 276">
                  <a:extLst>
                    <a:ext uri="{FF2B5EF4-FFF2-40B4-BE49-F238E27FC236}">
                      <a16:creationId xmlns:a16="http://schemas.microsoft.com/office/drawing/2014/main" id="{49C71899-C8FB-4842-A720-C28EB7DBFF95}"/>
                    </a:ext>
                  </a:extLst>
                </p14:cNvPr>
                <p14:cNvContentPartPr/>
                <p14:nvPr/>
              </p14:nvContentPartPr>
              <p14:xfrm>
                <a:off x="1795680" y="5515363"/>
                <a:ext cx="327240" cy="199440"/>
              </p14:xfrm>
            </p:contentPart>
          </mc:Choice>
          <mc:Fallback xmlns="">
            <p:pic>
              <p:nvPicPr>
                <p:cNvPr id="277" name="Input penna 276">
                  <a:extLst>
                    <a:ext uri="{FF2B5EF4-FFF2-40B4-BE49-F238E27FC236}">
                      <a16:creationId xmlns:a16="http://schemas.microsoft.com/office/drawing/2014/main" id="{49C71899-C8FB-4842-A720-C28EB7DBFF9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787040" y="5506723"/>
                  <a:ext cx="3448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uppo 292">
            <a:extLst>
              <a:ext uri="{FF2B5EF4-FFF2-40B4-BE49-F238E27FC236}">
                <a16:creationId xmlns:a16="http://schemas.microsoft.com/office/drawing/2014/main" id="{A926BC6F-11E8-46F4-B348-3C008219622B}"/>
              </a:ext>
            </a:extLst>
          </p:cNvPr>
          <p:cNvGrpSpPr/>
          <p:nvPr/>
        </p:nvGrpSpPr>
        <p:grpSpPr>
          <a:xfrm>
            <a:off x="292680" y="5958163"/>
            <a:ext cx="227160" cy="304200"/>
            <a:chOff x="292680" y="5958163"/>
            <a:chExt cx="2271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1" name="Input penna 290">
                  <a:extLst>
                    <a:ext uri="{FF2B5EF4-FFF2-40B4-BE49-F238E27FC236}">
                      <a16:creationId xmlns:a16="http://schemas.microsoft.com/office/drawing/2014/main" id="{16C9431F-7FE8-4288-B82F-BE636AB69D89}"/>
                    </a:ext>
                  </a:extLst>
                </p14:cNvPr>
                <p14:cNvContentPartPr/>
                <p14:nvPr/>
              </p14:nvContentPartPr>
              <p14:xfrm>
                <a:off x="292680" y="5958163"/>
                <a:ext cx="141480" cy="304200"/>
              </p14:xfrm>
            </p:contentPart>
          </mc:Choice>
          <mc:Fallback xmlns="">
            <p:pic>
              <p:nvPicPr>
                <p:cNvPr id="291" name="Input penna 290">
                  <a:extLst>
                    <a:ext uri="{FF2B5EF4-FFF2-40B4-BE49-F238E27FC236}">
                      <a16:creationId xmlns:a16="http://schemas.microsoft.com/office/drawing/2014/main" id="{16C9431F-7FE8-4288-B82F-BE636AB69D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84040" y="5949523"/>
                  <a:ext cx="159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2" name="Input penna 291">
                  <a:extLst>
                    <a:ext uri="{FF2B5EF4-FFF2-40B4-BE49-F238E27FC236}">
                      <a16:creationId xmlns:a16="http://schemas.microsoft.com/office/drawing/2014/main" id="{B9516B25-01C2-48F6-B038-6066B00921CA}"/>
                    </a:ext>
                  </a:extLst>
                </p14:cNvPr>
                <p14:cNvContentPartPr/>
                <p14:nvPr/>
              </p14:nvContentPartPr>
              <p14:xfrm>
                <a:off x="519480" y="6201163"/>
                <a:ext cx="360" cy="360"/>
              </p14:xfrm>
            </p:contentPart>
          </mc:Choice>
          <mc:Fallback xmlns="">
            <p:pic>
              <p:nvPicPr>
                <p:cNvPr id="292" name="Input penna 291">
                  <a:extLst>
                    <a:ext uri="{FF2B5EF4-FFF2-40B4-BE49-F238E27FC236}">
                      <a16:creationId xmlns:a16="http://schemas.microsoft.com/office/drawing/2014/main" id="{B9516B25-01C2-48F6-B038-6066B00921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840" y="6192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uppo 298">
            <a:extLst>
              <a:ext uri="{FF2B5EF4-FFF2-40B4-BE49-F238E27FC236}">
                <a16:creationId xmlns:a16="http://schemas.microsoft.com/office/drawing/2014/main" id="{F774DD16-44C0-43E8-A7F0-F78C98A5BA20}"/>
              </a:ext>
            </a:extLst>
          </p:cNvPr>
          <p:cNvGrpSpPr/>
          <p:nvPr/>
        </p:nvGrpSpPr>
        <p:grpSpPr>
          <a:xfrm>
            <a:off x="1088280" y="5980843"/>
            <a:ext cx="1060920" cy="406080"/>
            <a:chOff x="1088280" y="5980843"/>
            <a:chExt cx="106092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4" name="Input penna 293">
                  <a:extLst>
                    <a:ext uri="{FF2B5EF4-FFF2-40B4-BE49-F238E27FC236}">
                      <a16:creationId xmlns:a16="http://schemas.microsoft.com/office/drawing/2014/main" id="{AD1CE402-92B7-4066-95CE-2CA867E11A2A}"/>
                    </a:ext>
                  </a:extLst>
                </p14:cNvPr>
                <p14:cNvContentPartPr/>
                <p14:nvPr/>
              </p14:nvContentPartPr>
              <p14:xfrm>
                <a:off x="1088280" y="6137443"/>
                <a:ext cx="93960" cy="107280"/>
              </p14:xfrm>
            </p:contentPart>
          </mc:Choice>
          <mc:Fallback xmlns="">
            <p:pic>
              <p:nvPicPr>
                <p:cNvPr id="294" name="Input penna 293">
                  <a:extLst>
                    <a:ext uri="{FF2B5EF4-FFF2-40B4-BE49-F238E27FC236}">
                      <a16:creationId xmlns:a16="http://schemas.microsoft.com/office/drawing/2014/main" id="{AD1CE402-92B7-4066-95CE-2CA867E11A2A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79280" y="6128803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5" name="Input penna 294">
                  <a:extLst>
                    <a:ext uri="{FF2B5EF4-FFF2-40B4-BE49-F238E27FC236}">
                      <a16:creationId xmlns:a16="http://schemas.microsoft.com/office/drawing/2014/main" id="{369DF887-2F7D-4169-9BAA-D481AFC92266}"/>
                    </a:ext>
                  </a:extLst>
                </p14:cNvPr>
                <p14:cNvContentPartPr/>
                <p14:nvPr/>
              </p14:nvContentPartPr>
              <p14:xfrm>
                <a:off x="1149120" y="5980843"/>
                <a:ext cx="147600" cy="238320"/>
              </p14:xfrm>
            </p:contentPart>
          </mc:Choice>
          <mc:Fallback xmlns="">
            <p:pic>
              <p:nvPicPr>
                <p:cNvPr id="295" name="Input penna 294">
                  <a:extLst>
                    <a:ext uri="{FF2B5EF4-FFF2-40B4-BE49-F238E27FC236}">
                      <a16:creationId xmlns:a16="http://schemas.microsoft.com/office/drawing/2014/main" id="{369DF887-2F7D-4169-9BAA-D481AFC9226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40120" y="5971843"/>
                  <a:ext cx="165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6" name="Input penna 295">
                  <a:extLst>
                    <a:ext uri="{FF2B5EF4-FFF2-40B4-BE49-F238E27FC236}">
                      <a16:creationId xmlns:a16="http://schemas.microsoft.com/office/drawing/2014/main" id="{C15A657E-E644-4F4F-9B19-27DDEA21AC45}"/>
                    </a:ext>
                  </a:extLst>
                </p14:cNvPr>
                <p14:cNvContentPartPr/>
                <p14:nvPr/>
              </p14:nvContentPartPr>
              <p14:xfrm>
                <a:off x="1353960" y="6086323"/>
                <a:ext cx="355680" cy="137160"/>
              </p14:xfrm>
            </p:contentPart>
          </mc:Choice>
          <mc:Fallback xmlns="">
            <p:pic>
              <p:nvPicPr>
                <p:cNvPr id="296" name="Input penna 295">
                  <a:extLst>
                    <a:ext uri="{FF2B5EF4-FFF2-40B4-BE49-F238E27FC236}">
                      <a16:creationId xmlns:a16="http://schemas.microsoft.com/office/drawing/2014/main" id="{C15A657E-E644-4F4F-9B19-27DDEA21AC4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345320" y="6077323"/>
                  <a:ext cx="373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7" name="Input penna 296">
                  <a:extLst>
                    <a:ext uri="{FF2B5EF4-FFF2-40B4-BE49-F238E27FC236}">
                      <a16:creationId xmlns:a16="http://schemas.microsoft.com/office/drawing/2014/main" id="{343A7D2E-F955-41AB-9F4F-D634EACCFF53}"/>
                    </a:ext>
                  </a:extLst>
                </p14:cNvPr>
                <p14:cNvContentPartPr/>
                <p14:nvPr/>
              </p14:nvContentPartPr>
              <p14:xfrm>
                <a:off x="1703880" y="6052123"/>
                <a:ext cx="93600" cy="334800"/>
              </p14:xfrm>
            </p:contentPart>
          </mc:Choice>
          <mc:Fallback xmlns="">
            <p:pic>
              <p:nvPicPr>
                <p:cNvPr id="297" name="Input penna 296">
                  <a:extLst>
                    <a:ext uri="{FF2B5EF4-FFF2-40B4-BE49-F238E27FC236}">
                      <a16:creationId xmlns:a16="http://schemas.microsoft.com/office/drawing/2014/main" id="{343A7D2E-F955-41AB-9F4F-D634EACCFF5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95240" y="6043123"/>
                  <a:ext cx="111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8" name="Input penna 297">
                  <a:extLst>
                    <a:ext uri="{FF2B5EF4-FFF2-40B4-BE49-F238E27FC236}">
                      <a16:creationId xmlns:a16="http://schemas.microsoft.com/office/drawing/2014/main" id="{E5FC891A-4FAA-4283-8ECD-2CCF7781D072}"/>
                    </a:ext>
                  </a:extLst>
                </p14:cNvPr>
                <p14:cNvContentPartPr/>
                <p14:nvPr/>
              </p14:nvContentPartPr>
              <p14:xfrm>
                <a:off x="1854360" y="6124123"/>
                <a:ext cx="294840" cy="200880"/>
              </p14:xfrm>
            </p:contentPart>
          </mc:Choice>
          <mc:Fallback xmlns="">
            <p:pic>
              <p:nvPicPr>
                <p:cNvPr id="298" name="Input penna 297">
                  <a:extLst>
                    <a:ext uri="{FF2B5EF4-FFF2-40B4-BE49-F238E27FC236}">
                      <a16:creationId xmlns:a16="http://schemas.microsoft.com/office/drawing/2014/main" id="{E5FC891A-4FAA-4283-8ECD-2CCF7781D07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845720" y="6115483"/>
                  <a:ext cx="3124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9BF250D8-E389-40EB-95D5-DD89EFB6BA3F}"/>
              </a:ext>
            </a:extLst>
          </p:cNvPr>
          <p:cNvGrpSpPr/>
          <p:nvPr/>
        </p:nvGrpSpPr>
        <p:grpSpPr>
          <a:xfrm>
            <a:off x="2439000" y="5375683"/>
            <a:ext cx="2502000" cy="880920"/>
            <a:chOff x="2439000" y="5375683"/>
            <a:chExt cx="2502000" cy="88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79" name="Input penna 278">
                  <a:extLst>
                    <a:ext uri="{FF2B5EF4-FFF2-40B4-BE49-F238E27FC236}">
                      <a16:creationId xmlns:a16="http://schemas.microsoft.com/office/drawing/2014/main" id="{36CA7147-110F-4BFC-9F79-C0582EB50886}"/>
                    </a:ext>
                  </a:extLst>
                </p14:cNvPr>
                <p14:cNvContentPartPr/>
                <p14:nvPr/>
              </p14:nvContentPartPr>
              <p14:xfrm>
                <a:off x="2479680" y="5614363"/>
                <a:ext cx="360" cy="360"/>
              </p14:xfrm>
            </p:contentPart>
          </mc:Choice>
          <mc:Fallback xmlns="">
            <p:pic>
              <p:nvPicPr>
                <p:cNvPr id="279" name="Input penna 278">
                  <a:extLst>
                    <a:ext uri="{FF2B5EF4-FFF2-40B4-BE49-F238E27FC236}">
                      <a16:creationId xmlns:a16="http://schemas.microsoft.com/office/drawing/2014/main" id="{36CA7147-110F-4BFC-9F79-C0582EB508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1040" y="56053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0" name="Input penna 279">
                  <a:extLst>
                    <a:ext uri="{FF2B5EF4-FFF2-40B4-BE49-F238E27FC236}">
                      <a16:creationId xmlns:a16="http://schemas.microsoft.com/office/drawing/2014/main" id="{001DE9B3-2881-4FEC-BA37-D00750E1640C}"/>
                    </a:ext>
                  </a:extLst>
                </p14:cNvPr>
                <p14:cNvContentPartPr/>
                <p14:nvPr/>
              </p14:nvContentPartPr>
              <p14:xfrm>
                <a:off x="2439000" y="5473243"/>
                <a:ext cx="186840" cy="200520"/>
              </p14:xfrm>
            </p:contentPart>
          </mc:Choice>
          <mc:Fallback xmlns="">
            <p:pic>
              <p:nvPicPr>
                <p:cNvPr id="280" name="Input penna 279">
                  <a:extLst>
                    <a:ext uri="{FF2B5EF4-FFF2-40B4-BE49-F238E27FC236}">
                      <a16:creationId xmlns:a16="http://schemas.microsoft.com/office/drawing/2014/main" id="{001DE9B3-2881-4FEC-BA37-D00750E1640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430360" y="5464243"/>
                  <a:ext cx="204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1" name="Input penna 280">
                  <a:extLst>
                    <a:ext uri="{FF2B5EF4-FFF2-40B4-BE49-F238E27FC236}">
                      <a16:creationId xmlns:a16="http://schemas.microsoft.com/office/drawing/2014/main" id="{F4CF1448-07C3-4562-94DF-AE5581DF0FBC}"/>
                    </a:ext>
                  </a:extLst>
                </p14:cNvPr>
                <p14:cNvContentPartPr/>
                <p14:nvPr/>
              </p14:nvContentPartPr>
              <p14:xfrm>
                <a:off x="2674080" y="5406643"/>
                <a:ext cx="4320" cy="81360"/>
              </p14:xfrm>
            </p:contentPart>
          </mc:Choice>
          <mc:Fallback xmlns="">
            <p:pic>
              <p:nvPicPr>
                <p:cNvPr id="281" name="Input penna 280">
                  <a:extLst>
                    <a:ext uri="{FF2B5EF4-FFF2-40B4-BE49-F238E27FC236}">
                      <a16:creationId xmlns:a16="http://schemas.microsoft.com/office/drawing/2014/main" id="{F4CF1448-07C3-4562-94DF-AE5581DF0FB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665440" y="5398003"/>
                  <a:ext cx="21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2" name="Input penna 281">
                  <a:extLst>
                    <a:ext uri="{FF2B5EF4-FFF2-40B4-BE49-F238E27FC236}">
                      <a16:creationId xmlns:a16="http://schemas.microsoft.com/office/drawing/2014/main" id="{5F25B8F2-D902-4387-BE7E-95DCBD96B43A}"/>
                    </a:ext>
                  </a:extLst>
                </p14:cNvPr>
                <p14:cNvContentPartPr/>
                <p14:nvPr/>
              </p14:nvContentPartPr>
              <p14:xfrm>
                <a:off x="2710800" y="5375683"/>
                <a:ext cx="551880" cy="365760"/>
              </p14:xfrm>
            </p:contentPart>
          </mc:Choice>
          <mc:Fallback xmlns="">
            <p:pic>
              <p:nvPicPr>
                <p:cNvPr id="282" name="Input penna 281">
                  <a:extLst>
                    <a:ext uri="{FF2B5EF4-FFF2-40B4-BE49-F238E27FC236}">
                      <a16:creationId xmlns:a16="http://schemas.microsoft.com/office/drawing/2014/main" id="{5F25B8F2-D902-4387-BE7E-95DCBD96B43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702160" y="5367043"/>
                  <a:ext cx="569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3" name="Input penna 282">
                  <a:extLst>
                    <a:ext uri="{FF2B5EF4-FFF2-40B4-BE49-F238E27FC236}">
                      <a16:creationId xmlns:a16="http://schemas.microsoft.com/office/drawing/2014/main" id="{9F455E93-9D59-405C-B75F-2F7506B5E7DC}"/>
                    </a:ext>
                  </a:extLst>
                </p14:cNvPr>
                <p14:cNvContentPartPr/>
                <p14:nvPr/>
              </p14:nvContentPartPr>
              <p14:xfrm>
                <a:off x="3304080" y="5535163"/>
                <a:ext cx="266040" cy="163440"/>
              </p14:xfrm>
            </p:contentPart>
          </mc:Choice>
          <mc:Fallback xmlns="">
            <p:pic>
              <p:nvPicPr>
                <p:cNvPr id="283" name="Input penna 282">
                  <a:extLst>
                    <a:ext uri="{FF2B5EF4-FFF2-40B4-BE49-F238E27FC236}">
                      <a16:creationId xmlns:a16="http://schemas.microsoft.com/office/drawing/2014/main" id="{9F455E93-9D59-405C-B75F-2F7506B5E7D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295440" y="5526163"/>
                  <a:ext cx="283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4" name="Input penna 283">
                  <a:extLst>
                    <a:ext uri="{FF2B5EF4-FFF2-40B4-BE49-F238E27FC236}">
                      <a16:creationId xmlns:a16="http://schemas.microsoft.com/office/drawing/2014/main" id="{45B8F9B3-12BB-40C5-BCC8-498B57CEBE97}"/>
                    </a:ext>
                  </a:extLst>
                </p14:cNvPr>
                <p14:cNvContentPartPr/>
                <p14:nvPr/>
              </p14:nvContentPartPr>
              <p14:xfrm>
                <a:off x="3982680" y="5426803"/>
                <a:ext cx="114840" cy="254880"/>
              </p14:xfrm>
            </p:contentPart>
          </mc:Choice>
          <mc:Fallback xmlns="">
            <p:pic>
              <p:nvPicPr>
                <p:cNvPr id="284" name="Input penna 283">
                  <a:extLst>
                    <a:ext uri="{FF2B5EF4-FFF2-40B4-BE49-F238E27FC236}">
                      <a16:creationId xmlns:a16="http://schemas.microsoft.com/office/drawing/2014/main" id="{45B8F9B3-12BB-40C5-BCC8-498B57CEBE9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974040" y="5418163"/>
                  <a:ext cx="132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5" name="Input penna 284">
                  <a:extLst>
                    <a:ext uri="{FF2B5EF4-FFF2-40B4-BE49-F238E27FC236}">
                      <a16:creationId xmlns:a16="http://schemas.microsoft.com/office/drawing/2014/main" id="{39B09D7A-E630-46A8-B4C8-40C6FB58549F}"/>
                    </a:ext>
                  </a:extLst>
                </p14:cNvPr>
                <p14:cNvContentPartPr/>
                <p14:nvPr/>
              </p14:nvContentPartPr>
              <p14:xfrm>
                <a:off x="4175640" y="5535163"/>
                <a:ext cx="132120" cy="127080"/>
              </p14:xfrm>
            </p:contentPart>
          </mc:Choice>
          <mc:Fallback xmlns="">
            <p:pic>
              <p:nvPicPr>
                <p:cNvPr id="285" name="Input penna 284">
                  <a:extLst>
                    <a:ext uri="{FF2B5EF4-FFF2-40B4-BE49-F238E27FC236}">
                      <a16:creationId xmlns:a16="http://schemas.microsoft.com/office/drawing/2014/main" id="{39B09D7A-E630-46A8-B4C8-40C6FB58549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167000" y="5526163"/>
                  <a:ext cx="149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6" name="Input penna 285">
                  <a:extLst>
                    <a:ext uri="{FF2B5EF4-FFF2-40B4-BE49-F238E27FC236}">
                      <a16:creationId xmlns:a16="http://schemas.microsoft.com/office/drawing/2014/main" id="{3E5E51A8-05DF-425A-BB95-0A40CBA5A6C7}"/>
                    </a:ext>
                  </a:extLst>
                </p14:cNvPr>
                <p14:cNvContentPartPr/>
                <p14:nvPr/>
              </p14:nvContentPartPr>
              <p14:xfrm>
                <a:off x="4190760" y="5494123"/>
                <a:ext cx="131760" cy="97920"/>
              </p14:xfrm>
            </p:contentPart>
          </mc:Choice>
          <mc:Fallback xmlns="">
            <p:pic>
              <p:nvPicPr>
                <p:cNvPr id="286" name="Input penna 285">
                  <a:extLst>
                    <a:ext uri="{FF2B5EF4-FFF2-40B4-BE49-F238E27FC236}">
                      <a16:creationId xmlns:a16="http://schemas.microsoft.com/office/drawing/2014/main" id="{3E5E51A8-05DF-425A-BB95-0A40CBA5A6C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181760" y="5485483"/>
                  <a:ext cx="149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7" name="Input penna 286">
                  <a:extLst>
                    <a:ext uri="{FF2B5EF4-FFF2-40B4-BE49-F238E27FC236}">
                      <a16:creationId xmlns:a16="http://schemas.microsoft.com/office/drawing/2014/main" id="{77026759-9E17-49E2-A3BC-3161C5791A89}"/>
                    </a:ext>
                  </a:extLst>
                </p14:cNvPr>
                <p14:cNvContentPartPr/>
                <p14:nvPr/>
              </p14:nvContentPartPr>
              <p14:xfrm>
                <a:off x="4367880" y="5478283"/>
                <a:ext cx="275400" cy="245520"/>
              </p14:xfrm>
            </p:contentPart>
          </mc:Choice>
          <mc:Fallback xmlns="">
            <p:pic>
              <p:nvPicPr>
                <p:cNvPr id="287" name="Input penna 286">
                  <a:extLst>
                    <a:ext uri="{FF2B5EF4-FFF2-40B4-BE49-F238E27FC236}">
                      <a16:creationId xmlns:a16="http://schemas.microsoft.com/office/drawing/2014/main" id="{77026759-9E17-49E2-A3BC-3161C5791A8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58880" y="5469643"/>
                  <a:ext cx="293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8" name="Input penna 287">
                  <a:extLst>
                    <a:ext uri="{FF2B5EF4-FFF2-40B4-BE49-F238E27FC236}">
                      <a16:creationId xmlns:a16="http://schemas.microsoft.com/office/drawing/2014/main" id="{F95B7D61-278F-4A2B-9C6F-53499BA9422F}"/>
                    </a:ext>
                  </a:extLst>
                </p14:cNvPr>
                <p14:cNvContentPartPr/>
                <p14:nvPr/>
              </p14:nvContentPartPr>
              <p14:xfrm>
                <a:off x="4705200" y="5481883"/>
                <a:ext cx="157320" cy="161640"/>
              </p14:xfrm>
            </p:contentPart>
          </mc:Choice>
          <mc:Fallback xmlns="">
            <p:pic>
              <p:nvPicPr>
                <p:cNvPr id="288" name="Input penna 287">
                  <a:extLst>
                    <a:ext uri="{FF2B5EF4-FFF2-40B4-BE49-F238E27FC236}">
                      <a16:creationId xmlns:a16="http://schemas.microsoft.com/office/drawing/2014/main" id="{F95B7D61-278F-4A2B-9C6F-53499BA9422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696560" y="5472883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0" name="Input penna 299">
                  <a:extLst>
                    <a:ext uri="{FF2B5EF4-FFF2-40B4-BE49-F238E27FC236}">
                      <a16:creationId xmlns:a16="http://schemas.microsoft.com/office/drawing/2014/main" id="{DA867419-0F68-4EEF-AB50-38FC09A06EA9}"/>
                    </a:ext>
                  </a:extLst>
                </p14:cNvPr>
                <p14:cNvContentPartPr/>
                <p14:nvPr/>
              </p14:nvContentPartPr>
              <p14:xfrm>
                <a:off x="2610000" y="5889043"/>
                <a:ext cx="274320" cy="367560"/>
              </p14:xfrm>
            </p:contentPart>
          </mc:Choice>
          <mc:Fallback xmlns="">
            <p:pic>
              <p:nvPicPr>
                <p:cNvPr id="300" name="Input penna 299">
                  <a:extLst>
                    <a:ext uri="{FF2B5EF4-FFF2-40B4-BE49-F238E27FC236}">
                      <a16:creationId xmlns:a16="http://schemas.microsoft.com/office/drawing/2014/main" id="{DA867419-0F68-4EEF-AB50-38FC09A06EA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601000" y="5880043"/>
                  <a:ext cx="2919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1" name="Input penna 300">
                  <a:extLst>
                    <a:ext uri="{FF2B5EF4-FFF2-40B4-BE49-F238E27FC236}">
                      <a16:creationId xmlns:a16="http://schemas.microsoft.com/office/drawing/2014/main" id="{DCBB6D57-A683-4F64-B2A3-5165A3A753F0}"/>
                    </a:ext>
                  </a:extLst>
                </p14:cNvPr>
                <p14:cNvContentPartPr/>
                <p14:nvPr/>
              </p14:nvContentPartPr>
              <p14:xfrm>
                <a:off x="2699280" y="6012883"/>
                <a:ext cx="360" cy="360"/>
              </p14:xfrm>
            </p:contentPart>
          </mc:Choice>
          <mc:Fallback xmlns="">
            <p:pic>
              <p:nvPicPr>
                <p:cNvPr id="301" name="Input penna 300">
                  <a:extLst>
                    <a:ext uri="{FF2B5EF4-FFF2-40B4-BE49-F238E27FC236}">
                      <a16:creationId xmlns:a16="http://schemas.microsoft.com/office/drawing/2014/main" id="{DCBB6D57-A683-4F64-B2A3-5165A3A75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90280" y="60038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02" name="Input penna 301">
                  <a:extLst>
                    <a:ext uri="{FF2B5EF4-FFF2-40B4-BE49-F238E27FC236}">
                      <a16:creationId xmlns:a16="http://schemas.microsoft.com/office/drawing/2014/main" id="{BAE74F3D-4F8F-49BB-B2EC-101EC817057C}"/>
                    </a:ext>
                  </a:extLst>
                </p14:cNvPr>
                <p14:cNvContentPartPr/>
                <p14:nvPr/>
              </p14:nvContentPartPr>
              <p14:xfrm>
                <a:off x="3287160" y="6056443"/>
                <a:ext cx="296280" cy="176400"/>
              </p14:xfrm>
            </p:contentPart>
          </mc:Choice>
          <mc:Fallback xmlns="">
            <p:pic>
              <p:nvPicPr>
                <p:cNvPr id="302" name="Input penna 301">
                  <a:extLst>
                    <a:ext uri="{FF2B5EF4-FFF2-40B4-BE49-F238E27FC236}">
                      <a16:creationId xmlns:a16="http://schemas.microsoft.com/office/drawing/2014/main" id="{BAE74F3D-4F8F-49BB-B2EC-101EC817057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278520" y="6047443"/>
                  <a:ext cx="313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03" name="Input penna 302">
                  <a:extLst>
                    <a:ext uri="{FF2B5EF4-FFF2-40B4-BE49-F238E27FC236}">
                      <a16:creationId xmlns:a16="http://schemas.microsoft.com/office/drawing/2014/main" id="{C9ED3FD9-01C6-4A62-8D2A-08346DC92706}"/>
                    </a:ext>
                  </a:extLst>
                </p14:cNvPr>
                <p14:cNvContentPartPr/>
                <p14:nvPr/>
              </p14:nvContentPartPr>
              <p14:xfrm>
                <a:off x="3617280" y="5870323"/>
                <a:ext cx="40680" cy="320760"/>
              </p14:xfrm>
            </p:contentPart>
          </mc:Choice>
          <mc:Fallback xmlns="">
            <p:pic>
              <p:nvPicPr>
                <p:cNvPr id="303" name="Input penna 302">
                  <a:extLst>
                    <a:ext uri="{FF2B5EF4-FFF2-40B4-BE49-F238E27FC236}">
                      <a16:creationId xmlns:a16="http://schemas.microsoft.com/office/drawing/2014/main" id="{C9ED3FD9-01C6-4A62-8D2A-08346DC9270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608640" y="5861323"/>
                  <a:ext cx="58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04" name="Input penna 303">
                  <a:extLst>
                    <a:ext uri="{FF2B5EF4-FFF2-40B4-BE49-F238E27FC236}">
                      <a16:creationId xmlns:a16="http://schemas.microsoft.com/office/drawing/2014/main" id="{A33558C6-C68F-4BA0-9BC5-1D7BA1945B21}"/>
                    </a:ext>
                  </a:extLst>
                </p14:cNvPr>
                <p14:cNvContentPartPr/>
                <p14:nvPr/>
              </p14:nvContentPartPr>
              <p14:xfrm>
                <a:off x="3546000" y="5855203"/>
                <a:ext cx="210600" cy="341640"/>
              </p14:xfrm>
            </p:contentPart>
          </mc:Choice>
          <mc:Fallback xmlns="">
            <p:pic>
              <p:nvPicPr>
                <p:cNvPr id="304" name="Input penna 303">
                  <a:extLst>
                    <a:ext uri="{FF2B5EF4-FFF2-40B4-BE49-F238E27FC236}">
                      <a16:creationId xmlns:a16="http://schemas.microsoft.com/office/drawing/2014/main" id="{A33558C6-C68F-4BA0-9BC5-1D7BA1945B2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537000" y="5846563"/>
                  <a:ext cx="228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05" name="Input penna 304">
                  <a:extLst>
                    <a:ext uri="{FF2B5EF4-FFF2-40B4-BE49-F238E27FC236}">
                      <a16:creationId xmlns:a16="http://schemas.microsoft.com/office/drawing/2014/main" id="{1AE959A0-5922-4140-88F2-88B587032F02}"/>
                    </a:ext>
                  </a:extLst>
                </p14:cNvPr>
                <p14:cNvContentPartPr/>
                <p14:nvPr/>
              </p14:nvContentPartPr>
              <p14:xfrm>
                <a:off x="3778200" y="6036283"/>
                <a:ext cx="102960" cy="119520"/>
              </p14:xfrm>
            </p:contentPart>
          </mc:Choice>
          <mc:Fallback xmlns="">
            <p:pic>
              <p:nvPicPr>
                <p:cNvPr id="305" name="Input penna 304">
                  <a:extLst>
                    <a:ext uri="{FF2B5EF4-FFF2-40B4-BE49-F238E27FC236}">
                      <a16:creationId xmlns:a16="http://schemas.microsoft.com/office/drawing/2014/main" id="{1AE959A0-5922-4140-88F2-88B587032F0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3769560" y="6027283"/>
                  <a:ext cx="120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06" name="Input penna 305">
                  <a:extLst>
                    <a:ext uri="{FF2B5EF4-FFF2-40B4-BE49-F238E27FC236}">
                      <a16:creationId xmlns:a16="http://schemas.microsoft.com/office/drawing/2014/main" id="{13B4F88E-DBE9-4DB3-AE67-65486DE5ACB4}"/>
                    </a:ext>
                  </a:extLst>
                </p14:cNvPr>
                <p14:cNvContentPartPr/>
                <p14:nvPr/>
              </p14:nvContentPartPr>
              <p14:xfrm>
                <a:off x="3857040" y="5783563"/>
                <a:ext cx="693720" cy="406440"/>
              </p14:xfrm>
            </p:contentPart>
          </mc:Choice>
          <mc:Fallback xmlns="">
            <p:pic>
              <p:nvPicPr>
                <p:cNvPr id="306" name="Input penna 305">
                  <a:extLst>
                    <a:ext uri="{FF2B5EF4-FFF2-40B4-BE49-F238E27FC236}">
                      <a16:creationId xmlns:a16="http://schemas.microsoft.com/office/drawing/2014/main" id="{13B4F88E-DBE9-4DB3-AE67-65486DE5ACB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848400" y="5774923"/>
                  <a:ext cx="711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07" name="Input penna 306">
                  <a:extLst>
                    <a:ext uri="{FF2B5EF4-FFF2-40B4-BE49-F238E27FC236}">
                      <a16:creationId xmlns:a16="http://schemas.microsoft.com/office/drawing/2014/main" id="{71840D0F-0003-4D79-9878-3A7CE3C1D043}"/>
                    </a:ext>
                  </a:extLst>
                </p14:cNvPr>
                <p14:cNvContentPartPr/>
                <p14:nvPr/>
              </p14:nvContentPartPr>
              <p14:xfrm>
                <a:off x="4620960" y="5997403"/>
                <a:ext cx="320040" cy="146160"/>
              </p14:xfrm>
            </p:contentPart>
          </mc:Choice>
          <mc:Fallback xmlns="">
            <p:pic>
              <p:nvPicPr>
                <p:cNvPr id="307" name="Input penna 306">
                  <a:extLst>
                    <a:ext uri="{FF2B5EF4-FFF2-40B4-BE49-F238E27FC236}">
                      <a16:creationId xmlns:a16="http://schemas.microsoft.com/office/drawing/2014/main" id="{71840D0F-0003-4D79-9878-3A7CE3C1D04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4611960" y="5988403"/>
                  <a:ext cx="33768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4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 (per casa)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Completare il programma dell’esercizio 3 con la possibilità per l’utente di indicare, in modo iterativo, un’opzione di operazione da far svolgere al programma, fra le funzionalità previste. </a:t>
            </a:r>
            <a:br>
              <a:rPr lang="it-IT" dirty="0"/>
            </a:br>
            <a:r>
              <a:rPr lang="it-IT" dirty="0"/>
              <a:t>Aggiungere un’opzione di uscita dal programma</a:t>
            </a:r>
          </a:p>
          <a:p>
            <a:r>
              <a:rPr lang="it-IT" dirty="0"/>
              <a:t>Arricchire il programma con funzionalità aggiuntive quali:</a:t>
            </a:r>
          </a:p>
          <a:p>
            <a:pPr lvl="1"/>
            <a:r>
              <a:rPr lang="it-IT" dirty="0"/>
              <a:t>aggiungere una persona all’elenco</a:t>
            </a:r>
          </a:p>
          <a:p>
            <a:pPr lvl="1"/>
            <a:r>
              <a:rPr lang="it-IT" dirty="0"/>
              <a:t>cancellare una persona dall’elenco (Attenti a </a:t>
            </a:r>
            <a:r>
              <a:rPr lang="it-IT" b="1" dirty="0" err="1">
                <a:solidFill>
                  <a:srgbClr val="FF0000"/>
                </a:solidFill>
              </a:rPr>
              <a:t>deallocare</a:t>
            </a:r>
            <a:r>
              <a:rPr lang="it-IT" dirty="0"/>
              <a:t> correttamente!)</a:t>
            </a:r>
          </a:p>
          <a:p>
            <a:pPr lvl="1"/>
            <a:r>
              <a:rPr lang="it-IT" dirty="0"/>
              <a:t>mostrare quante persone ci sono nell’elenco</a:t>
            </a:r>
          </a:p>
        </p:txBody>
      </p:sp>
    </p:spTree>
    <p:extLst>
      <p:ext uri="{BB962C8B-B14F-4D97-AF65-F5344CB8AC3E}">
        <p14:creationId xmlns:p14="http://schemas.microsoft.com/office/powerpoint/2010/main" val="3152753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Presentazione su schermo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Esercitazione 17 novembre 2022</vt:lpstr>
      <vt:lpstr>Esercizio 1</vt:lpstr>
      <vt:lpstr>Esercizio 1</vt:lpstr>
      <vt:lpstr>Presentazione standard di PowerPoint</vt:lpstr>
      <vt:lpstr>Presentazione standard di PowerPoint</vt:lpstr>
      <vt:lpstr>Esercizio 2</vt:lpstr>
      <vt:lpstr>Presentazione standard di PowerPoint</vt:lpstr>
      <vt:lpstr>Esercizio 4 (per casa)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17 Novembre 2016</dc:title>
  <dc:creator>rf</dc:creator>
  <cp:lastModifiedBy>Maurizio Tucci</cp:lastModifiedBy>
  <cp:revision>53</cp:revision>
  <dcterms:created xsi:type="dcterms:W3CDTF">2016-11-17T15:14:16Z</dcterms:created>
  <dcterms:modified xsi:type="dcterms:W3CDTF">2022-11-17T10:19:56Z</dcterms:modified>
</cp:coreProperties>
</file>