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55EEF-2135-1010-7D0B-C42AF020D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17F1E-B43E-200D-0516-D429A329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0C25AE-EC87-23D6-F70A-F25EF5D0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BD4AF-C413-0B49-4A1F-1DA7FEEA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DE1CF6-3FCE-9077-18AC-2A553D00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8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138B0-D057-A065-CBB1-5743D46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0C7CE0-C169-98E3-929E-48E5B2955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16B69C-D4DF-1D05-5152-A949C2FF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A686D2-769E-2DCC-34B5-5AF0F50A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3CD1AB-2A04-8CAD-3D35-C583316F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3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6ADB13-2C2D-496F-E120-D1E9D05F0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70C650-C9A8-F23F-BB35-87DF30AD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D0447-B528-EB0D-0F84-9C172671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F3A7C1-F283-CF6F-9C36-BBADC71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AEED51-83CA-2CD3-1D88-99ED77DD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0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57925-8896-9766-A2A6-F9BBB0E3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4C9EE-0C58-B338-01C5-53FB7FD1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23B8C6-6320-0D7D-0B6E-5F8BF351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BA1FA-FD32-A4EC-3035-84F0C06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94C10E-92A2-4E03-B971-410E1687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8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AC795-924C-6966-811C-A9AB385E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1C64F6-BAC5-34E7-6AAF-6C93BCB2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698FB-5FDE-7820-EFFB-69722F77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FFA611-DD90-4724-A594-BFBDFEFB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217F6A-E502-3F3E-906C-C974D1C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3D250-39FD-9FEF-B0B3-F69D0CCD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D7C1B9-26EF-CD66-2453-69767B5DE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ED364-FCFB-754C-6679-5874C0655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B43B4-A3A0-8CD7-6230-1B343BF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21286-282F-0047-9D9B-A1867ADA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AC0EB2-9C6F-CF7A-B627-EDB40FDA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40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A3A3D-5612-47B7-2F94-834A0E23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460768-2BCB-D256-DE04-510886CF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8F0A47-EAFA-BCB7-717C-97FFCBEA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3ACA88-480E-618F-115E-587968E81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39D407-A6FB-6D35-884E-D62E0E784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F463F77-1DA9-9396-3B79-AFD13A2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43932D-3DB0-C5EE-2011-2B123B9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41370D-9882-60FC-25BC-03033750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0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D0912-1F0E-877C-A46D-76405376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D55715-9722-3241-573B-E6FEA741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163FF5-9C3B-5239-4A02-3AC34AE4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F9758-2320-ACF2-1691-F5D23E7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2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797A92-C505-7BA2-E36C-0AACDFF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59FE75-77DC-AD48-F255-5B6D3EA4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CEF4DC-0009-FB57-5391-4A3B35BD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3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604DA2-CD4A-3A9F-91B3-A47E4EE5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BB80F8-A66D-9215-CE1C-D979F275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4317CA-98C1-8A4D-31CC-E0C1E155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7B0461-736D-F72F-425F-53DBB7CC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46CD8C-4810-0822-BE0E-7C53FDA2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D4B5B7-29E2-00EE-88A8-BD77931A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89E12-9A51-9AD0-017B-E862225A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CA27CD-35A3-0369-1CA5-D122F1E31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A5A338-0008-4361-F388-EFF0D84D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B723F3-D894-B57C-22CF-9DEBF9AF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D68613-FDD7-A50B-6B98-F84C349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AEB12A-29CD-DCDA-5984-1D89BD4E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7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6DCBAD-58AB-3A85-8A79-74AC9112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3C9FF8-66AD-F380-C188-EB0E1B5A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6F48C4-C2DB-7DD5-4182-B2D72EE6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6813-FAA6-4401-A912-C800F0EC47EC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E9DC77-C88A-E957-6355-040A2663E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05AEB4-8224-4A47-0B0B-18770B89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7B58-9661-401C-B7CF-11CC7C85CD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2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E18BD-BF6D-AF0B-EC42-30F9FAA72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Tutorato POO 2023/24 [Resto 1]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CD4EA8-9300-B412-69D7-8A4C0335F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Gennaro Pio Rimoli</a:t>
            </a:r>
          </a:p>
        </p:txBody>
      </p:sp>
    </p:spTree>
    <p:extLst>
      <p:ext uri="{BB962C8B-B14F-4D97-AF65-F5344CB8AC3E}">
        <p14:creationId xmlns:p14="http://schemas.microsoft.com/office/powerpoint/2010/main" val="113105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C917DCB-911F-B876-0B47-0563A00A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600784"/>
            <a:ext cx="8397968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128B1E-70DA-F270-87E6-4399C556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1671194"/>
            <a:ext cx="8817104" cy="1623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F70084-7303-6EEF-5704-A40C5F3D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39" y="3294395"/>
            <a:ext cx="8085521" cy="11430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975E49-CC33-8A8D-1890-E83D2A7DC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46" y="4643252"/>
            <a:ext cx="6005080" cy="5486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C924C5-9349-8C46-F77F-9231CB58EF28}"/>
              </a:ext>
            </a:extLst>
          </p:cNvPr>
          <p:cNvSpPr txBox="1"/>
          <p:nvPr/>
        </p:nvSpPr>
        <p:spPr>
          <a:xfrm>
            <a:off x="6666326" y="481747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(Per impedire l'estensione di una classe)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505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C0B35F-6533-8CEC-C72A-3FE2F62B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1608405"/>
            <a:ext cx="7567316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2050" name="Picture 2" descr="Java Collection Framework Tutorial with Examples - Java Code Examples">
            <a:extLst>
              <a:ext uri="{FF2B5EF4-FFF2-40B4-BE49-F238E27FC236}">
                <a16:creationId xmlns:a16="http://schemas.microsoft.com/office/drawing/2014/main" id="{9035CD62-99DD-75C1-7DA7-ECE84832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35" y="1232077"/>
            <a:ext cx="7517130" cy="55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61DAD0-5F48-39CF-4D48-E538C05EBEF7}"/>
              </a:ext>
            </a:extLst>
          </p:cNvPr>
          <p:cNvSpPr txBox="1"/>
          <p:nvPr/>
        </p:nvSpPr>
        <p:spPr>
          <a:xfrm>
            <a:off x="508883" y="1392751"/>
            <a:ext cx="10980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Programmazione Modulare </a:t>
            </a:r>
            <a:r>
              <a:rPr lang="it-IT" sz="2000" dirty="0">
                <a:sym typeface="Wingdings" panose="05000000000000000000" pitchFamily="2" charset="2"/>
              </a:rPr>
              <a:t>e </a:t>
            </a:r>
            <a:r>
              <a:rPr lang="it-IT" sz="2000" dirty="0"/>
              <a:t>Riuso del Codice</a:t>
            </a:r>
          </a:p>
          <a:p>
            <a:r>
              <a:rPr lang="it-IT" sz="2000" dirty="0"/>
              <a:t>La modularità è l’organizzazione in parti di un sistema, in modo che esso risulti più semplice da comprendere e manipolare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11BF51A-8C54-19FD-826F-601EF25E7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00"/>
          <a:stretch/>
        </p:blipFill>
        <p:spPr>
          <a:xfrm>
            <a:off x="2637299" y="2630048"/>
            <a:ext cx="6917402" cy="38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11BF51A-8C54-19FD-826F-601EF25E7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-1793"/>
          <a:stretch/>
        </p:blipFill>
        <p:spPr>
          <a:xfrm>
            <a:off x="2329790" y="1171117"/>
            <a:ext cx="7532419" cy="53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1F0A11-2F36-CCC2-2A81-4ACC6A6D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461057"/>
            <a:ext cx="8055038" cy="32082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4325270-E92A-EE5D-0FE8-35884F34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5468741"/>
            <a:ext cx="540304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039D98-BF5C-D4DC-0E68-EACDA6D1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683869"/>
            <a:ext cx="8702794" cy="17451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8D9DB9-E5B6-33E4-DD94-7113E0BF91EC}"/>
              </a:ext>
            </a:extLst>
          </p:cNvPr>
          <p:cNvSpPr txBox="1"/>
          <p:nvPr/>
        </p:nvSpPr>
        <p:spPr>
          <a:xfrm>
            <a:off x="1744603" y="3757086"/>
            <a:ext cx="364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modificatore di default è: </a:t>
            </a:r>
            <a:r>
              <a:rPr lang="it-IT" b="1" dirty="0"/>
              <a:t>package  </a:t>
            </a:r>
          </a:p>
        </p:txBody>
      </p:sp>
    </p:spTree>
    <p:extLst>
      <p:ext uri="{BB962C8B-B14F-4D97-AF65-F5344CB8AC3E}">
        <p14:creationId xmlns:p14="http://schemas.microsoft.com/office/powerpoint/2010/main" val="21966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0F61B9-F4CE-2E3A-5DA0-CEB50F07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89" y="1171117"/>
            <a:ext cx="7432021" cy="55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9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548AE9-083A-A4E8-519C-FD0E1B9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84" y="1612654"/>
            <a:ext cx="7757832" cy="15317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0B71C7-B6F5-5411-9FD2-CA5A7799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2" y="3585945"/>
            <a:ext cx="4442845" cy="193564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5901B0A-81B3-176E-B2B1-372B9884E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559" y="3547910"/>
            <a:ext cx="5921836" cy="1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1F7AC6-9A80-488C-D470-E76A14E3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02" y="1892067"/>
            <a:ext cx="848179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4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A53F26-2B67-57A2-E354-88CF0D2683A4}"/>
              </a:ext>
            </a:extLst>
          </p:cNvPr>
          <p:cNvSpPr txBox="1"/>
          <p:nvPr/>
        </p:nvSpPr>
        <p:spPr>
          <a:xfrm>
            <a:off x="508883" y="524786"/>
            <a:ext cx="315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Concetti Chiave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24D64E-0452-DCC5-3639-348F183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931540"/>
            <a:ext cx="784928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5A50E09C449F4493110F9CA6FB9277" ma:contentTypeVersion="0" ma:contentTypeDescription="Creare un nuovo documento." ma:contentTypeScope="" ma:versionID="91ec1a323eaeb52de649b5ae10e52a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225e9aae371dd734b3cca370db35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566E08-2697-434C-854D-49FC2E117C46}"/>
</file>

<file path=customXml/itemProps2.xml><?xml version="1.0" encoding="utf-8"?>
<ds:datastoreItem xmlns:ds="http://schemas.openxmlformats.org/officeDocument/2006/customXml" ds:itemID="{4F6A2E20-22E1-431B-8D9E-79C47BCB8E16}"/>
</file>

<file path=customXml/itemProps3.xml><?xml version="1.0" encoding="utf-8"?>
<ds:datastoreItem xmlns:ds="http://schemas.openxmlformats.org/officeDocument/2006/customXml" ds:itemID="{06FA01EB-7D5E-46A1-9B4E-865577E8817C}"/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76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Tema di Office</vt:lpstr>
      <vt:lpstr>Tutorato POO 2023/24 [Resto 1]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POO 2023/24 [Resto 1]</dc:title>
  <dc:creator>Gennaro Pio Rimoli</dc:creator>
  <cp:lastModifiedBy>Gennaro Pio Rimoli</cp:lastModifiedBy>
  <cp:revision>3</cp:revision>
  <dcterms:created xsi:type="dcterms:W3CDTF">2023-11-28T17:31:20Z</dcterms:created>
  <dcterms:modified xsi:type="dcterms:W3CDTF">2023-11-28T23:16:13Z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0x010100035A50E09C449F4493110F9CA6FB9277</vt:lpwstr>
  </property>
</Properties>
</file>