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7" d="100"/>
          <a:sy n="47" d="100"/>
        </p:scale>
        <p:origin x="7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1BC97-B16A-4AB2-8CB9-1CB5B7DE0912}" type="datetimeFigureOut">
              <a:rPr lang="it-IT" smtClean="0"/>
              <a:t>13/11/2019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9B74-5087-4269-8895-9A5981E09CB2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18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1BC97-B16A-4AB2-8CB9-1CB5B7DE0912}" type="datetimeFigureOut">
              <a:rPr lang="it-IT" smtClean="0"/>
              <a:t>13/11/2019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9B74-5087-4269-8895-9A5981E09C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995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1BC97-B16A-4AB2-8CB9-1CB5B7DE0912}" type="datetimeFigureOut">
              <a:rPr lang="it-IT" smtClean="0"/>
              <a:t>13/11/2019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9B74-5087-4269-8895-9A5981E09C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543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1BC97-B16A-4AB2-8CB9-1CB5B7DE0912}" type="datetimeFigureOut">
              <a:rPr lang="it-IT" smtClean="0"/>
              <a:t>13/11/2019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9B74-5087-4269-8895-9A5981E09C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3108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1BC97-B16A-4AB2-8CB9-1CB5B7DE0912}" type="datetimeFigureOut">
              <a:rPr lang="it-IT" smtClean="0"/>
              <a:t>13/11/2019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9B74-5087-4269-8895-9A5981E09CB2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26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1BC97-B16A-4AB2-8CB9-1CB5B7DE0912}" type="datetimeFigureOut">
              <a:rPr lang="it-IT" smtClean="0"/>
              <a:t>13/11/2019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9B74-5087-4269-8895-9A5981E09C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9530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1BC97-B16A-4AB2-8CB9-1CB5B7DE0912}" type="datetimeFigureOut">
              <a:rPr lang="it-IT" smtClean="0"/>
              <a:t>13/11/2019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9B74-5087-4269-8895-9A5981E09C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462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1BC97-B16A-4AB2-8CB9-1CB5B7DE0912}" type="datetimeFigureOut">
              <a:rPr lang="it-IT" smtClean="0"/>
              <a:t>13/11/2019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9B74-5087-4269-8895-9A5981E09C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522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1BC97-B16A-4AB2-8CB9-1CB5B7DE0912}" type="datetimeFigureOut">
              <a:rPr lang="it-IT" smtClean="0"/>
              <a:t>13/11/2019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9B74-5087-4269-8895-9A5981E09C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0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E21BC97-B16A-4AB2-8CB9-1CB5B7DE0912}" type="datetimeFigureOut">
              <a:rPr lang="it-IT" smtClean="0"/>
              <a:t>13/11/2019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B19B74-5087-4269-8895-9A5981E09C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842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1BC97-B16A-4AB2-8CB9-1CB5B7DE0912}" type="datetimeFigureOut">
              <a:rPr lang="it-IT" smtClean="0"/>
              <a:t>13/11/2019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9B74-5087-4269-8895-9A5981E09C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768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21BC97-B16A-4AB2-8CB9-1CB5B7DE0912}" type="datetimeFigureOut">
              <a:rPr lang="it-IT" smtClean="0"/>
              <a:t>13/11/2019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B19B74-5087-4269-8895-9A5981E09CB2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00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Specification-and-limitation-of-HC-SR04_tbl1_316688934" TargetMode="External"/><Relationship Id="rId2" Type="http://schemas.openxmlformats.org/officeDocument/2006/relationships/hyperlink" Target="http://www.raspberrypirobotics.com/connecting-a-ultrasonic-sensor-hc-sr04-distance-sensor-to-a-raspberry-pi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101.icrs.io/lesson-4" TargetMode="External"/><Relationship Id="rId4" Type="http://schemas.openxmlformats.org/officeDocument/2006/relationships/hyperlink" Target="https://docs.google.com/document/d/1Y-yZnNhMYy7rwhAgyL_pfa39RsB-x2qR4vP8saG73rE/ed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HC-SR04 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 smtClean="0"/>
              <a:t>Ultrasound</a:t>
            </a:r>
            <a:r>
              <a:rPr lang="it-IT" dirty="0" smtClean="0"/>
              <a:t> </a:t>
            </a:r>
            <a:r>
              <a:rPr lang="it-IT" dirty="0" err="1" smtClean="0"/>
              <a:t>sensor</a:t>
            </a:r>
            <a:r>
              <a:rPr lang="it-IT" dirty="0" smtClean="0"/>
              <a:t> </a:t>
            </a:r>
            <a:r>
              <a:rPr lang="it-IT" dirty="0" err="1" smtClean="0"/>
              <a:t>module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879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Architecture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860" y="2011848"/>
            <a:ext cx="5798820" cy="2739222"/>
          </a:xfr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30" y="2011849"/>
            <a:ext cx="4821290" cy="30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1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Functionality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" y="1940560"/>
            <a:ext cx="5852159" cy="3999458"/>
          </a:xfr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393" y="1940560"/>
            <a:ext cx="5533127" cy="399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14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References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 </a:t>
            </a:r>
            <a:r>
              <a:rPr lang="it-IT" dirty="0" smtClean="0">
                <a:hlinkClick r:id="rId2"/>
              </a:rPr>
              <a:t>http</a:t>
            </a:r>
            <a:r>
              <a:rPr lang="it-IT" dirty="0">
                <a:hlinkClick r:id="rId2"/>
              </a:rPr>
              <a:t>://www.raspberrypirobotics.com/connecting-a-ultrasonic-sensor-hc-sr04-distance-sensor-to-a-raspberry-pi</a:t>
            </a:r>
            <a:r>
              <a:rPr lang="it-IT" dirty="0" smtClean="0">
                <a:hlinkClick r:id="rId2"/>
              </a:rPr>
              <a:t>/</a:t>
            </a:r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</a:t>
            </a:r>
            <a:r>
              <a:rPr lang="it-IT" dirty="0">
                <a:hlinkClick r:id="rId3"/>
              </a:rPr>
              <a:t>https://</a:t>
            </a:r>
            <a:r>
              <a:rPr lang="it-IT" dirty="0" smtClean="0">
                <a:hlinkClick r:id="rId3"/>
              </a:rPr>
              <a:t>www.researchgate.net/figure/Specification-and-limitation-of-HC-SR04_tbl1_316688934</a:t>
            </a:r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</a:t>
            </a:r>
            <a:r>
              <a:rPr lang="it-IT" dirty="0">
                <a:hlinkClick r:id="rId4"/>
              </a:rPr>
              <a:t>https://</a:t>
            </a:r>
            <a:r>
              <a:rPr lang="it-IT" dirty="0" smtClean="0">
                <a:hlinkClick r:id="rId4"/>
              </a:rPr>
              <a:t>docs.google.com/document/d/1Y-yZnNhMYy7rwhAgyL_pfa39RsB-x2qR4vP8saG73rE/edit</a:t>
            </a:r>
            <a:r>
              <a:rPr lang="it-IT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</a:t>
            </a:r>
            <a:r>
              <a:rPr lang="it-IT" dirty="0">
                <a:hlinkClick r:id="rId5"/>
              </a:rPr>
              <a:t>http://</a:t>
            </a:r>
            <a:r>
              <a:rPr lang="it-IT" dirty="0" smtClean="0">
                <a:hlinkClick r:id="rId5"/>
              </a:rPr>
              <a:t>101.icrs.io/lesson-4</a:t>
            </a:r>
            <a:r>
              <a:rPr lang="it-IT" dirty="0" smtClean="0"/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930311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</TotalTime>
  <Words>24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Retrospettivo</vt:lpstr>
      <vt:lpstr>HC-SR04 </vt:lpstr>
      <vt:lpstr>Architecture</vt:lpstr>
      <vt:lpstr>Functionality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HC-SR04 </dc:title>
  <dc:creator>Giueppe</dc:creator>
  <cp:lastModifiedBy>Giueppe</cp:lastModifiedBy>
  <cp:revision>1</cp:revision>
  <dcterms:created xsi:type="dcterms:W3CDTF">2019-11-13T17:06:56Z</dcterms:created>
  <dcterms:modified xsi:type="dcterms:W3CDTF">2019-11-13T17:14:24Z</dcterms:modified>
</cp:coreProperties>
</file>