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3" r:id="rId4"/>
    <p:sldId id="273" r:id="rId5"/>
    <p:sldId id="284" r:id="rId6"/>
    <p:sldId id="272" r:id="rId7"/>
    <p:sldId id="276" r:id="rId8"/>
    <p:sldId id="274" r:id="rId9"/>
    <p:sldId id="267" r:id="rId10"/>
    <p:sldId id="268" r:id="rId11"/>
    <p:sldId id="275" r:id="rId12"/>
    <p:sldId id="263" r:id="rId13"/>
    <p:sldId id="270" r:id="rId14"/>
    <p:sldId id="278" r:id="rId15"/>
    <p:sldId id="257" r:id="rId16"/>
    <p:sldId id="281" r:id="rId17"/>
    <p:sldId id="277" r:id="rId18"/>
    <p:sldId id="279" r:id="rId19"/>
    <p:sldId id="26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20/11/2024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395664" y="2994285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395664" y="769196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DFA307-16E6-56D4-F1B0-3AF69625EF36}"/>
              </a:ext>
            </a:extLst>
          </p:cNvPr>
          <p:cNvGrpSpPr/>
          <p:nvPr/>
        </p:nvGrpSpPr>
        <p:grpSpPr>
          <a:xfrm>
            <a:off x="3395664" y="5219369"/>
            <a:ext cx="8796338" cy="1038110"/>
            <a:chOff x="2436438" y="5098282"/>
            <a:chExt cx="8796338" cy="1038110"/>
          </a:xfrm>
        </p:grpSpPr>
        <p:pic>
          <p:nvPicPr>
            <p:cNvPr id="39" name="Immagine 38" descr="Immagine che contiene Elementi grafici, cerchio, grafica, Carattere&#10;&#10;Descrizione generata automaticamente">
              <a:extLst>
                <a:ext uri="{FF2B5EF4-FFF2-40B4-BE49-F238E27FC236}">
                  <a16:creationId xmlns:a16="http://schemas.microsoft.com/office/drawing/2014/main" id="{FE25FC83-7A91-F78A-C1DE-6377C910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438" y="5098282"/>
              <a:ext cx="1038110" cy="103811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DFEF009-535F-EA88-511F-DF03215B4548}"/>
                </a:ext>
              </a:extLst>
            </p:cNvPr>
            <p:cNvSpPr txBox="1"/>
            <p:nvPr/>
          </p:nvSpPr>
          <p:spPr>
            <a:xfrm>
              <a:off x="3749349" y="5324949"/>
              <a:ext cx="7483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IS THE PROPOSED IDEA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FEASIBLE</a:t>
              </a:r>
              <a:r>
                <a:rPr lang="en-US" sz="1600" spc="300" dirty="0">
                  <a:solidFill>
                    <a:schemeClr val="bg1"/>
                  </a:solidFill>
                </a:rPr>
                <a:t> GIVEN CURRENT TECHNOLOGICAL ADVANCEMENTS AND RESEARCH?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72964" y="476980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6105EFF-6473-216F-6149-CFD2B4FCAA67}"/>
              </a:ext>
            </a:extLst>
          </p:cNvPr>
          <p:cNvSpPr txBox="1"/>
          <p:nvPr/>
        </p:nvSpPr>
        <p:spPr>
          <a:xfrm>
            <a:off x="2685183" y="1109203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0161E1-BC5B-3FCE-A7A5-3D2D5E436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5" y="171242"/>
            <a:ext cx="770881" cy="7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1875490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SO, WHAT’S THE </a:t>
            </a:r>
            <a:r>
              <a:rPr lang="en-US" sz="2400" b="1" spc="300" dirty="0">
                <a:solidFill>
                  <a:schemeClr val="bg1"/>
                </a:solidFill>
              </a:rPr>
              <a:t>PROBLEM</a:t>
            </a:r>
            <a:endParaRPr lang="it-IT" sz="2400" b="1" spc="300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1461</Words>
  <Application>Microsoft Office PowerPoint</Application>
  <PresentationFormat>Widescreen</PresentationFormat>
  <Paragraphs>162</Paragraphs>
  <Slides>19</Slides>
  <Notes>18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16</cp:revision>
  <dcterms:created xsi:type="dcterms:W3CDTF">2024-11-07T14:33:39Z</dcterms:created>
  <dcterms:modified xsi:type="dcterms:W3CDTF">2024-11-20T09:17:03Z</dcterms:modified>
</cp:coreProperties>
</file>