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82" r:id="rId4"/>
    <p:sldId id="283" r:id="rId5"/>
    <p:sldId id="273" r:id="rId6"/>
    <p:sldId id="272" r:id="rId7"/>
    <p:sldId id="276" r:id="rId8"/>
    <p:sldId id="274" r:id="rId9"/>
    <p:sldId id="267" r:id="rId10"/>
    <p:sldId id="268" r:id="rId11"/>
    <p:sldId id="275" r:id="rId12"/>
    <p:sldId id="263" r:id="rId13"/>
    <p:sldId id="270" r:id="rId14"/>
    <p:sldId id="278" r:id="rId15"/>
    <p:sldId id="257" r:id="rId16"/>
    <p:sldId id="281" r:id="rId17"/>
    <p:sldId id="277" r:id="rId18"/>
    <p:sldId id="279" r:id="rId19"/>
    <p:sldId id="266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627D"/>
    <a:srgbClr val="FCA17D"/>
    <a:srgbClr val="F9DBBD"/>
    <a:srgbClr val="0D0628"/>
    <a:srgbClr val="0B0523"/>
    <a:srgbClr val="170B47"/>
    <a:srgbClr val="344E41"/>
    <a:srgbClr val="E59500"/>
    <a:srgbClr val="002642"/>
    <a:srgbClr val="29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5780" autoAdjust="0"/>
  </p:normalViewPr>
  <p:slideViewPr>
    <p:cSldViewPr snapToGrid="0">
      <p:cViewPr>
        <p:scale>
          <a:sx n="66" d="100"/>
          <a:sy n="66" d="100"/>
        </p:scale>
        <p:origin x="70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3A0F-052B-4D45-ADDD-90AEB5AB3DF4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DB5A4-1ADC-4498-B442-720211AEF2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82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A00CF-95BF-4DC1-294A-0A111AA86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0A6BD2A-59D4-19F2-F24E-AA35D07629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0CB1631-08C6-4497-F701-BCFBBBAF7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BA1930-13E4-ADE5-73F3-F856A3323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3500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A2E81-5F7E-EC96-62D3-FACB0C8CB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77253CC-C591-CFDC-1DEF-D6BC6AE75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E663B22-7FF9-8D67-CC5E-16715EE3E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70CA99-80E6-21C8-8DCA-F434E7798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725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E9E93-6B0D-9B59-8820-9A46C0446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12F5F90-CDF8-108F-2FB6-3FFE40C43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F8DE6AA-526F-2630-A49F-D86FEB738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B7D912-A855-868B-9D0B-1B6B8E081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471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8B483-78F4-88C0-85C1-B1484CCD5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5AFB103-3CB9-3A96-5378-EE4ADE8CF5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FBC03FD-9851-1EBB-F7D3-4A46243A5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3CF04C-ECC6-811C-F5B0-8D8DF11CE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133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ADDBA-A32D-EA66-FD7C-497210987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3BDC495-4A1A-268F-ACC1-A3D3B5A9C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8778FA4-B11A-B009-6542-7E917FF12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90DA6A-9F4E-4C2E-7301-409D6577D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744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964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EA444-971C-8934-DD98-F67EF454D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60D9836-8FDD-8EE3-C094-F3B0314BF7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423B7A9-F186-FB7A-35CA-EC5A6C1EC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CCEA32-63EE-E806-A3D5-6C144B060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291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751AE-96FD-C211-1AB2-986DFFE76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67E70FC-BA00-8DCF-0541-FFCBD81542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7F4BBF5-D5DB-35E4-F7DA-E3DDCBBE7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DD23B2-E174-A04C-800B-24EF4DB59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7283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C6626-7E7F-C294-AE57-BCF59F17A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25B2F14-C345-E241-92FF-98C5D9C658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3449985-EEC5-B577-6A2D-36A7E0DE8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489258-5E22-4E06-1F0B-44152556E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801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3493C-2BAD-28BE-87F3-AD43ECC59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853B1D-A4E7-3D53-D4AE-FBF09E64C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7BE649-17C0-CA15-7C4B-2C4B48A6C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92ADE7-3F6F-361F-AC64-FA8A1FEA8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53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10484-CCDD-238F-DB0D-1ADD9F862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CE4C162-03C7-D193-D728-5108ECA31D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AD011E0-D8D5-A62C-2E52-EA394D430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B49F62-BA61-3BF1-A8FF-47EFE340C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775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9C795-DB0A-7A1F-4B0A-F0705F980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D614F62-DA1B-5E95-6A7D-B1935CA25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752C23-BFA4-B45E-939A-108018B1F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5A9E7A-50C5-8E0D-4644-2930EB393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561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11D8B-FDF3-1733-1F96-56E8CBEF4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560F93D-21AC-FB4D-D433-8C669BEAA0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9EF311-FD7A-BB05-48E9-7A33F65B6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8BCC80-C3CA-FC97-42BC-CEA57D55B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184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29416-00F4-0A7A-92D8-1D97B1DB6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DDDB66-E0D6-BF73-2E3D-DA2AD41A5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2C74506-C54F-CF3F-0DA5-3B9CDA1D6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A93F2E-CDA3-43BE-B348-8FABEE015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782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C21EB-90AC-7978-76CF-07A749F97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63D671F-E21D-6C77-70F1-6DC32FBB71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D30483-DC79-7F0F-7907-D1E347F98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286EBA-A135-8881-8FF3-D2A4F7B94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1082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D4F47-D0E3-3E0C-6C09-9DCF61FE4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B1E173B-9A3F-DEED-AA88-16308209F5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10BDD85-D553-EE88-A1B4-92282DCBE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47AE11-7206-7692-9CDA-05366B7B1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05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829DD-D6AA-5981-E7CA-A2CC284AD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CAAF0B-148E-FB4D-D521-A8B4D91CA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17164B3-B230-6E70-35BE-7A9918AB2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B0730B-EC8B-1DA3-6E7C-61F48B0C0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423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92D75-AF3A-34A2-13F7-E652A8806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9E11A3-6809-F7D0-C7CF-E570EC0E87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BDC0091-227A-C7BA-2521-0D04E5C57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53E5BC-413B-8CB1-7922-A1C5BAC71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81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BA1961-90AF-7E87-F139-64BF99993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FABBC4-0717-7F3D-C944-BF99CE3C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6299D3-E6F5-F7AD-9677-37883F0C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0EDA8C-5AA5-4BD9-A458-79B66C0F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A331A0-EFA8-E55C-82EB-CB06C66B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935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5D993B-AF74-90E7-04DE-D5431734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F32FA3-A86B-6034-85AB-2CBA9EEBC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4DA2BB-74B6-B6AC-CE10-79A0720D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297069-2CF5-85BF-E07E-385B92DE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887CF3-7160-5AC6-CD0E-8D863AA7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50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DF4A04-1A13-3B52-CB86-96CB75F53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566A52-A481-2F66-CFEC-6F451389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39DFA7-E84D-6E7D-7983-EB3F8EBA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468769-24B0-ACF6-D7D8-09BC30FC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7CC39B-9C66-F153-BA50-5D589F80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74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DC9D7-E03F-BB5B-2007-34BAA142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A83D6F-13D2-D665-FDC1-106E6F0F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27DCC8-8BAF-38AE-0077-84B31387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C3F7EC-093E-0E99-65A1-8A3CC3B9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F1B489-2A2B-0DEE-A7AB-36F545BA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92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182CD-67D8-CF9C-2969-406D61CA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530782-C01D-E642-CA76-C5419A2E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BB3F9D-CADB-5DD9-6BBA-9110084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31D327-7B28-2D7E-48A6-096272CB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581F1D-E2C9-ACB7-0123-FC53BE51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7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DBCFA-B934-C206-C776-D7261281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774B5-E222-9767-03FC-52BFB05D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72D266-985A-2C1E-AEBB-34C2DD84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540DA2-7A74-A00C-758A-2CBB934D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BF7F16-4D7A-C3B1-E4CA-63C8CCCD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71BCD9-0914-B095-511A-E77D2BE7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5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C7DE2C-9EF1-275C-43B5-1F89FB6E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34E313-3E2A-9E4A-3D4B-86F6CA05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875CD2-FB29-8026-8DCD-7BA9B815C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CFE0F28-F2A3-9E6C-9229-9C88C83DE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CB336D-6CAC-C298-0B81-A23717A4F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BF6712D-FFDD-76A1-A20D-ED9C106C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C400EB-BFD5-BA08-4A39-834610C7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18C474-6F1F-4F7B-50D6-8FB5DC45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3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2D6EA6-D1EC-68D3-8EA9-A7AF2DBF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FFD6933-3103-B1C7-0F72-063F421B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F084BE-170F-0AC3-EDE0-C95C6B98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762CB4-6325-AB4A-0878-8C60A165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06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6483AB-5C38-82F4-00DD-747FD72A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A8A0B7-5BCB-94A9-2992-20F33396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58071D-565C-9732-C389-AAC3200B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02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38D1F7-C661-0D70-B8F0-C183B360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230FE6-E7E9-76CF-EDEC-8C1DDAB9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267FEF-2E0F-6BAF-91C2-95CAB03F6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A2E835-0FDD-6FEC-7047-AB643D56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110CC4-CF03-F13A-F169-E5E7954E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6CD618-C9AD-9A33-7CEC-824AEE3D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57C5D0-1CB7-9374-E7A2-AF5695D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79EC11-32C8-BD1A-D52E-966D43B2B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7C1297-3591-E0E7-E0AB-05650149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7803C3-F808-691A-5E8D-A0BF07D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2ABB93-4DC4-7BA9-2378-A8C0640A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93F449-1B86-419D-09EE-BAC77ABE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7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0CA1559-FF50-620C-1718-13596546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0CA8BA-437A-C44F-9B0C-D54093A4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070C2-38AE-1608-EABC-FCC15D71E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8D57F-990B-4693-B9DF-7283B5F0335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84519B-0502-D5C2-3441-3D005C0B0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7F51E0-346B-A74D-50E6-F241CC7EE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60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E4BF0C-3F00-151C-34E0-F47B78BDCCD0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INDUSTRIAL APPLICATIONS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C202875-B83D-11EB-4993-0714384817D7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C1B6C927-5ED1-E25B-6FB4-F0B49ED51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00F5F878-FC20-4FE5-A887-C9B723A69986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3DEB96C-2E57-776D-A055-41BC996674D8}"/>
              </a:ext>
            </a:extLst>
          </p:cNvPr>
          <p:cNvGrpSpPr/>
          <p:nvPr/>
        </p:nvGrpSpPr>
        <p:grpSpPr>
          <a:xfrm>
            <a:off x="1643692" y="2163068"/>
            <a:ext cx="8904617" cy="1103780"/>
            <a:chOff x="1643688" y="2144018"/>
            <a:chExt cx="8904617" cy="110378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EE0F788-603C-0ADC-B7D9-34BF931BB90E}"/>
                </a:ext>
              </a:extLst>
            </p:cNvPr>
            <p:cNvSpPr txBox="1"/>
            <p:nvPr/>
          </p:nvSpPr>
          <p:spPr>
            <a:xfrm>
              <a:off x="1643688" y="2478357"/>
              <a:ext cx="89046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rgbClr val="DA627D"/>
                  </a:solidFill>
                </a:rPr>
                <a:t>Mood</a:t>
              </a:r>
              <a:r>
                <a:rPr lang="en-US" sz="4400" b="1" dirty="0" err="1">
                  <a:solidFill>
                    <a:schemeClr val="bg1"/>
                  </a:solidFill>
                </a:rPr>
                <a:t>Pilot</a:t>
              </a:r>
              <a:endParaRPr lang="it-IT" sz="4400" b="1" dirty="0">
                <a:solidFill>
                  <a:srgbClr val="DA627D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BC5111C-C8D3-B93A-BB9F-7E9625591C9B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</a:rPr>
                <a:t>PROJECT DISCUSSION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FC225CAA-ED03-F5E8-9F33-16C7135B56F4}"/>
              </a:ext>
            </a:extLst>
          </p:cNvPr>
          <p:cNvGrpSpPr/>
          <p:nvPr/>
        </p:nvGrpSpPr>
        <p:grpSpPr>
          <a:xfrm>
            <a:off x="605075" y="4322493"/>
            <a:ext cx="2684252" cy="853912"/>
            <a:chOff x="458636" y="4195298"/>
            <a:chExt cx="2684252" cy="853912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D3FDB9ED-9541-4FDB-0369-544E4EA6CABD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</a:rPr>
                <a:t>PIERFRANCESCO FOGLIA</a:t>
              </a:r>
            </a:p>
            <a:p>
              <a:r>
                <a:rPr lang="it-IT" sz="1200" dirty="0">
                  <a:solidFill>
                    <a:schemeClr val="bg1"/>
                  </a:solidFill>
                </a:rPr>
                <a:t>ANTONIO COSIMO PRETE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278177B5-447B-65F4-5146-6F80D2DA64C3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F704747-2E45-8201-89BC-EF23DCAD3E72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1E84B1BA-BD12-F5F1-0C62-3AED8B6D5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9241190-5104-0C79-733E-F2693B5AB8EC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MASTER’S DEGREE IN COMPUTER ENGINEERING</a:t>
            </a:r>
            <a:endParaRPr lang="it-IT" sz="1300" dirty="0">
              <a:solidFill>
                <a:schemeClr val="bg1"/>
              </a:solidFill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61E3174-1578-2732-C401-647F8E01049B}"/>
              </a:ext>
            </a:extLst>
          </p:cNvPr>
          <p:cNvGrpSpPr/>
          <p:nvPr/>
        </p:nvGrpSpPr>
        <p:grpSpPr>
          <a:xfrm>
            <a:off x="8856539" y="4322493"/>
            <a:ext cx="2712523" cy="856305"/>
            <a:chOff x="-543464" y="4192905"/>
            <a:chExt cx="2712523" cy="856305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332A87D-78A0-97A1-C724-E5687C9B9BAF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</a:rPr>
              </a:br>
              <a:r>
                <a:rPr lang="it-IT" sz="1200" dirty="0">
                  <a:solidFill>
                    <a:schemeClr val="bg1"/>
                  </a:solidFill>
                </a:rPr>
                <a:t>GIUSEPPE SORIANO</a:t>
              </a:r>
            </a:p>
          </p:txBody>
        </p: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5587BC2A-767F-7250-DC4B-C7B4B611A1E6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646FE565-51DF-8AC8-0DE9-098D5ACCEBE2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700" dirty="0">
                    <a:solidFill>
                      <a:schemeClr val="bg1"/>
                    </a:solidFill>
                  </a:rPr>
                  <a:t>STUDENTS</a:t>
                </a:r>
              </a:p>
            </p:txBody>
          </p: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D1275899-5D67-2891-0B83-16BB1B9FC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5528" y="4299605"/>
                <a:ext cx="102563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33E6E7F-BD3D-28C3-2A47-B72B546A7E57}"/>
              </a:ext>
            </a:extLst>
          </p:cNvPr>
          <p:cNvSpPr txBox="1"/>
          <p:nvPr/>
        </p:nvSpPr>
        <p:spPr>
          <a:xfrm rot="16200000">
            <a:off x="5215117" y="2818049"/>
            <a:ext cx="6582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solidFill>
                  <a:srgbClr val="DA627D"/>
                </a:solidFill>
              </a:rPr>
              <a:t>(</a:t>
            </a:r>
            <a:endParaRPr lang="it-IT" sz="46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8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9EA18E-E406-9E8F-CCE8-7AADADF4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EA1B17-8363-7229-A6CB-7DB8E563DEBB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C20DDCE7-7C98-CCD9-A9F7-3EAD0A63E75C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14832C1-FAC4-7391-3DED-EF38E22B3E28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Analyzes how platform-driven reputation systems impact </a:t>
            </a:r>
            <a:r>
              <a:rPr lang="en-US" sz="1600" dirty="0">
                <a:solidFill>
                  <a:srgbClr val="DA627D"/>
                </a:solidFill>
              </a:rPr>
              <a:t>service quality </a:t>
            </a:r>
            <a:r>
              <a:rPr lang="en-US" sz="1600" dirty="0">
                <a:solidFill>
                  <a:schemeClr val="bg1"/>
                </a:solidFill>
              </a:rPr>
              <a:t>in ride-sharing, highlighting benefits and limitations in maintaining consistent quality.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EDAA975-1C09-0E3D-7B1E-2233F29185AD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5B4ED9F-007B-7B5B-356E-1FA7825BE06D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[4]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9E3C49-7647-B5BF-458D-2BBAA25F046C}"/>
              </a:ext>
            </a:extLst>
          </p:cNvPr>
          <p:cNvSpPr txBox="1"/>
          <p:nvPr/>
        </p:nvSpPr>
        <p:spPr>
          <a:xfrm>
            <a:off x="3536578" y="3474115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75819E-B8FD-869C-C591-07047D480E95}"/>
              </a:ext>
            </a:extLst>
          </p:cNvPr>
          <p:cNvSpPr txBox="1"/>
          <p:nvPr/>
        </p:nvSpPr>
        <p:spPr>
          <a:xfrm>
            <a:off x="3145284" y="3450467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[5]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38D7E2-FE5E-EB7C-1447-637C4C2628F0}"/>
              </a:ext>
            </a:extLst>
          </p:cNvPr>
          <p:cNvSpPr txBox="1"/>
          <p:nvPr/>
        </p:nvSpPr>
        <p:spPr>
          <a:xfrm>
            <a:off x="3536576" y="4051955"/>
            <a:ext cx="8050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systematic review of ride-sharing platforms, focusing on user adoption factors and barriers, including the </a:t>
            </a:r>
            <a:r>
              <a:rPr lang="en-US" sz="1600" dirty="0">
                <a:solidFill>
                  <a:srgbClr val="DA627D"/>
                </a:solidFill>
              </a:rPr>
              <a:t>effectiveness of rating systems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41B6833-0E28-8170-620D-D102C1EBA6D8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4E4B1D-3FDA-D327-D817-D2EC0E5E548E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[6]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B0CC01F-C100-23C6-59AD-C9DFEE558B3D}"/>
              </a:ext>
            </a:extLst>
          </p:cNvPr>
          <p:cNvSpPr txBox="1"/>
          <p:nvPr/>
        </p:nvSpPr>
        <p:spPr>
          <a:xfrm>
            <a:off x="3536577" y="5609840"/>
            <a:ext cx="780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Explores ride-sharing in urban areas, examining the role of location, user types, and system barriers with specific reference to </a:t>
            </a:r>
            <a:r>
              <a:rPr lang="en-US" sz="1600" dirty="0">
                <a:solidFill>
                  <a:srgbClr val="DA627D"/>
                </a:solidFill>
              </a:rPr>
              <a:t>two-way rating mechanisms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C4FC2901-AFF6-C0C5-AF1A-28AE910EB1A7}"/>
              </a:ext>
            </a:extLst>
          </p:cNvPr>
          <p:cNvGrpSpPr/>
          <p:nvPr/>
        </p:nvGrpSpPr>
        <p:grpSpPr>
          <a:xfrm>
            <a:off x="392530" y="454551"/>
            <a:ext cx="2226628" cy="1074559"/>
            <a:chOff x="630734" y="454551"/>
            <a:chExt cx="2226628" cy="1074559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4499A920-B94F-CF32-5366-57CE99B20CFD}"/>
                </a:ext>
              </a:extLst>
            </p:cNvPr>
            <p:cNvSpPr/>
            <p:nvPr/>
          </p:nvSpPr>
          <p:spPr>
            <a:xfrm>
              <a:off x="630734" y="454551"/>
              <a:ext cx="2226628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B97C5E90-4540-F58A-506D-DBE78778E386}"/>
                </a:ext>
              </a:extLst>
            </p:cNvPr>
            <p:cNvGrpSpPr/>
            <p:nvPr/>
          </p:nvGrpSpPr>
          <p:grpSpPr>
            <a:xfrm>
              <a:off x="744403" y="635484"/>
              <a:ext cx="1953185" cy="712691"/>
              <a:chOff x="2910529" y="3540985"/>
              <a:chExt cx="6370944" cy="2324672"/>
            </a:xfrm>
          </p:grpSpPr>
          <p:pic>
            <p:nvPicPr>
              <p:cNvPr id="10" name="Immagine 9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B60077F1-385B-BD9B-3D81-FB14B5E26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0529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2" name="Immagine 11" descr="Immagine che contiene cerchio, simbolo, clipart, Elementi grafici&#10;&#10;Descrizione generata automaticamente">
                <a:extLst>
                  <a:ext uri="{FF2B5EF4-FFF2-40B4-BE49-F238E27FC236}">
                    <a16:creationId xmlns:a16="http://schemas.microsoft.com/office/drawing/2014/main" id="{8B3FDCDE-E1A1-7FEC-95F8-BA9CFCC56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6801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8" name="Immagine 17" descr="Immagine che contiene Elementi grafici, Carattere, simbolo, grafica&#10;&#10;Descrizione generata automaticamente">
                <a:extLst>
                  <a:ext uri="{FF2B5EF4-FFF2-40B4-BE49-F238E27FC236}">
                    <a16:creationId xmlns:a16="http://schemas.microsoft.com/office/drawing/2014/main" id="{A9F4D6CA-51B3-539C-BE87-9E95744EC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736" y="4086283"/>
                <a:ext cx="1234075" cy="1234075"/>
              </a:xfrm>
              <a:prstGeom prst="rect">
                <a:avLst/>
              </a:prstGeom>
            </p:spPr>
          </p:pic>
        </p:grp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A908CA38-6864-10D4-1649-067A6ECAA930}"/>
              </a:ext>
            </a:extLst>
          </p:cNvPr>
          <p:cNvGrpSpPr/>
          <p:nvPr/>
        </p:nvGrpSpPr>
        <p:grpSpPr>
          <a:xfrm>
            <a:off x="2957164" y="616934"/>
            <a:ext cx="9544759" cy="713451"/>
            <a:chOff x="2988438" y="623700"/>
            <a:chExt cx="9544759" cy="713451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972D3C15-C88E-2F33-B6BD-B6296E476529}"/>
                </a:ext>
              </a:extLst>
            </p:cNvPr>
            <p:cNvSpPr txBox="1"/>
            <p:nvPr/>
          </p:nvSpPr>
          <p:spPr>
            <a:xfrm>
              <a:off x="2988438" y="623700"/>
              <a:ext cx="9544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TWO-WAY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r>
                <a:rPr lang="en-US" sz="2200" b="1" dirty="0">
                  <a:solidFill>
                    <a:schemeClr val="bg1"/>
                  </a:solidFill>
                </a:rPr>
                <a:t>RATING</a:t>
              </a:r>
              <a:r>
                <a:rPr lang="en-US" sz="2200" dirty="0">
                  <a:solidFill>
                    <a:schemeClr val="bg1"/>
                  </a:solidFill>
                </a:rPr>
                <a:t> SYSTEMS FOR DRIVER EVALUATION</a:t>
              </a:r>
              <a:endParaRPr lang="it-IT" sz="2200" dirty="0">
                <a:solidFill>
                  <a:schemeClr val="bg1"/>
                </a:solidFill>
              </a:endParaRP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4A93D43E-1390-9982-0AF7-5AFA86724311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A627D"/>
                  </a:solidFill>
                </a:rPr>
                <a:t>EFFECTIVENESS</a:t>
              </a:r>
              <a:r>
                <a:rPr lang="en-US" sz="1600" dirty="0">
                  <a:solidFill>
                    <a:schemeClr val="bg1"/>
                  </a:solidFill>
                </a:rPr>
                <a:t> IN ASSESSING DRIVER 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11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F72DF-B801-4D0C-194A-1B25DFE10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2B84D08-E71F-FF00-B372-7CC2D2FC7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3700380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AD5879B9-DFEC-3A82-7B40-B7DFF394A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5905498" y="3411100"/>
            <a:ext cx="2586122" cy="2122292"/>
          </a:xfrm>
          <a:prstGeom prst="rect">
            <a:avLst/>
          </a:prstGeom>
        </p:spPr>
      </p:pic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03B8D86F-0B3D-F67A-BB4C-A91120D1DD0E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4EED08A-28EB-D89C-A8EC-73454CE03306}"/>
              </a:ext>
            </a:extLst>
          </p:cNvPr>
          <p:cNvSpPr txBox="1"/>
          <p:nvPr/>
        </p:nvSpPr>
        <p:spPr>
          <a:xfrm>
            <a:off x="3335456" y="5957910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THE </a:t>
            </a:r>
            <a:r>
              <a:rPr lang="it-IT" sz="2000" b="1" dirty="0">
                <a:solidFill>
                  <a:schemeClr val="bg1"/>
                </a:solidFill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176867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63DF6-1F16-B4A9-5578-479E6CE26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7E9327E-E784-C056-8DC3-8DF4D3CC0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643412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503BE1EB-3498-FD21-4715-680037A6A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8962466" y="3411100"/>
            <a:ext cx="2586122" cy="2122292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1BBE4703-9B52-E839-B119-68DE57359725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53667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DB3E829A-6EDB-81AF-CBD8-0F13D982F476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4FA36C91-A8B7-54CA-41D4-B30E0CF28E86}"/>
              </a:ext>
            </a:extLst>
          </p:cNvPr>
          <p:cNvGrpSpPr/>
          <p:nvPr/>
        </p:nvGrpSpPr>
        <p:grpSpPr>
          <a:xfrm>
            <a:off x="2536136" y="3173285"/>
            <a:ext cx="2035907" cy="1950197"/>
            <a:chOff x="3253314" y="3173285"/>
            <a:chExt cx="2035907" cy="1950197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FCE54769-4590-514E-F48D-D8220812D403}"/>
                </a:ext>
              </a:extLst>
            </p:cNvPr>
            <p:cNvGrpSpPr/>
            <p:nvPr/>
          </p:nvGrpSpPr>
          <p:grpSpPr>
            <a:xfrm>
              <a:off x="3755787" y="3352471"/>
              <a:ext cx="1533434" cy="1771011"/>
              <a:chOff x="2925880" y="128843"/>
              <a:chExt cx="4899804" cy="5658939"/>
            </a:xfrm>
          </p:grpSpPr>
          <p:pic>
            <p:nvPicPr>
              <p:cNvPr id="7" name="Immagine 6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25CE212B-57F2-F0C6-85CB-7807A9FDF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5880" y="655911"/>
                <a:ext cx="4877481" cy="4877481"/>
              </a:xfrm>
              <a:prstGeom prst="rect">
                <a:avLst/>
              </a:prstGeom>
            </p:spPr>
          </p:pic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192EEAB3-D0C4-2E90-13ED-44C810A7BC69}"/>
                  </a:ext>
                </a:extLst>
              </p:cNvPr>
              <p:cNvSpPr/>
              <p:nvPr/>
            </p:nvSpPr>
            <p:spPr>
              <a:xfrm rot="630836">
                <a:off x="5056625" y="163248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AABC453F-757A-A1AA-0F64-C9571BB2FFEC}"/>
                  </a:ext>
                </a:extLst>
              </p:cNvPr>
              <p:cNvSpPr/>
              <p:nvPr/>
            </p:nvSpPr>
            <p:spPr>
              <a:xfrm rot="4243839">
                <a:off x="4415661" y="2135342"/>
                <a:ext cx="1436720" cy="775414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A56B3B5E-3771-8843-77C3-517CD1E1027E}"/>
                  </a:ext>
                </a:extLst>
              </p:cNvPr>
              <p:cNvSpPr/>
              <p:nvPr/>
            </p:nvSpPr>
            <p:spPr>
              <a:xfrm rot="4899486">
                <a:off x="4293584" y="2280602"/>
                <a:ext cx="772813" cy="1699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B447BDB5-E1A5-1BB9-58CA-DA93CA4CD10D}"/>
                  </a:ext>
                </a:extLst>
              </p:cNvPr>
              <p:cNvSpPr/>
              <p:nvPr/>
            </p:nvSpPr>
            <p:spPr>
              <a:xfrm rot="4899486">
                <a:off x="3985829" y="1996058"/>
                <a:ext cx="801308" cy="7012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8EB46994-C098-8B3D-7E87-BD459D096FAD}"/>
                  </a:ext>
                </a:extLst>
              </p:cNvPr>
              <p:cNvSpPr/>
              <p:nvPr/>
            </p:nvSpPr>
            <p:spPr>
              <a:xfrm rot="630836">
                <a:off x="3608015" y="12884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77CF3CD8-FE30-FB45-79A9-AED55A25EEE2}"/>
                  </a:ext>
                </a:extLst>
              </p:cNvPr>
              <p:cNvSpPr/>
              <p:nvPr/>
            </p:nvSpPr>
            <p:spPr>
              <a:xfrm>
                <a:off x="3934028" y="629783"/>
                <a:ext cx="1096634" cy="10966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51C11825-3CA8-3BAD-931D-421FD2024364}"/>
                  </a:ext>
                </a:extLst>
              </p:cNvPr>
              <p:cNvSpPr/>
              <p:nvPr/>
            </p:nvSpPr>
            <p:spPr>
              <a:xfrm rot="1942532">
                <a:off x="6917396" y="4598334"/>
                <a:ext cx="361322" cy="1189448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798D13C-2331-C387-9673-5E42E912B6CF}"/>
                </a:ext>
              </a:extLst>
            </p:cNvPr>
            <p:cNvSpPr txBox="1"/>
            <p:nvPr/>
          </p:nvSpPr>
          <p:spPr>
            <a:xfrm>
              <a:off x="3253314" y="3173285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PASSENGER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6034034-277F-0E45-96FA-D4C5CB4F797D}"/>
              </a:ext>
            </a:extLst>
          </p:cNvPr>
          <p:cNvGrpSpPr/>
          <p:nvPr/>
        </p:nvGrpSpPr>
        <p:grpSpPr>
          <a:xfrm>
            <a:off x="6568186" y="3172830"/>
            <a:ext cx="2009596" cy="1869168"/>
            <a:chOff x="6406820" y="3172830"/>
            <a:chExt cx="2009596" cy="1869168"/>
          </a:xfrm>
        </p:grpSpPr>
        <p:pic>
          <p:nvPicPr>
            <p:cNvPr id="8" name="Immagine 7" descr="Immagine che contiene clipart, Elementi grafici, bianco, design&#10;&#10;Descrizione generata automaticamente">
              <a:extLst>
                <a:ext uri="{FF2B5EF4-FFF2-40B4-BE49-F238E27FC236}">
                  <a16:creationId xmlns:a16="http://schemas.microsoft.com/office/drawing/2014/main" id="{300FB64B-613E-A237-452D-C0A5C35B6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9347" y="3509244"/>
              <a:ext cx="1532754" cy="1532754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0E169D6B-3CE7-3E68-97DF-1F075873ED51}"/>
                </a:ext>
              </a:extLst>
            </p:cNvPr>
            <p:cNvSpPr txBox="1"/>
            <p:nvPr/>
          </p:nvSpPr>
          <p:spPr>
            <a:xfrm>
              <a:off x="6406820" y="3172830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DRIVER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430712E-A463-9E1B-7291-AE733DE1A2CF}"/>
              </a:ext>
            </a:extLst>
          </p:cNvPr>
          <p:cNvSpPr txBox="1"/>
          <p:nvPr/>
        </p:nvSpPr>
        <p:spPr>
          <a:xfrm>
            <a:off x="4700112" y="2166786"/>
            <a:ext cx="32075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rgbClr val="F9DBBD"/>
                </a:solidFill>
              </a:rPr>
              <a:t>F</a:t>
            </a:r>
            <a:r>
              <a:rPr lang="it-IT" sz="1100" dirty="0">
                <a:solidFill>
                  <a:srgbClr val="F9DBBD"/>
                </a:solidFill>
              </a:rPr>
              <a:t>ACIAL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E</a:t>
            </a:r>
            <a:r>
              <a:rPr lang="it-IT" sz="1100" dirty="0">
                <a:solidFill>
                  <a:srgbClr val="F9DBBD"/>
                </a:solidFill>
              </a:rPr>
              <a:t>XPRESSION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R</a:t>
            </a:r>
            <a:r>
              <a:rPr lang="it-IT" sz="1100" dirty="0">
                <a:solidFill>
                  <a:srgbClr val="F9DBBD"/>
                </a:solidFill>
              </a:rPr>
              <a:t>ECOGNITION</a:t>
            </a:r>
            <a:endParaRPr lang="it-IT" sz="1400" b="1" dirty="0">
              <a:solidFill>
                <a:srgbClr val="F9DBBD"/>
              </a:solidFill>
            </a:endParaRP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88D3D6FF-3EC2-9C8A-EFD5-0EAAB5775B87}"/>
              </a:ext>
            </a:extLst>
          </p:cNvPr>
          <p:cNvGrpSpPr/>
          <p:nvPr/>
        </p:nvGrpSpPr>
        <p:grpSpPr>
          <a:xfrm>
            <a:off x="4220188" y="1203358"/>
            <a:ext cx="963428" cy="2681603"/>
            <a:chOff x="4470642" y="1203358"/>
            <a:chExt cx="963428" cy="2681603"/>
          </a:xfrm>
        </p:grpSpPr>
        <p:pic>
          <p:nvPicPr>
            <p:cNvPr id="27" name="Immagine 26" descr="Immagine che contiene logo, Elementi grafici, clipart, design&#10;&#10;Descrizione generata automaticamente">
              <a:extLst>
                <a:ext uri="{FF2B5EF4-FFF2-40B4-BE49-F238E27FC236}">
                  <a16:creationId xmlns:a16="http://schemas.microsoft.com/office/drawing/2014/main" id="{C0ECA8B5-CFB2-0B09-DD90-9C0BBF7B7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88264" y="3476727"/>
              <a:ext cx="408234" cy="408234"/>
            </a:xfrm>
            <a:prstGeom prst="rect">
              <a:avLst/>
            </a:prstGeom>
          </p:spPr>
        </p:pic>
        <p:pic>
          <p:nvPicPr>
            <p:cNvPr id="30" name="Immagine 29" descr="Immagine che contiene Elementi grafici, simbolo, clipart, cerchio&#10;&#10;Descrizione generata automaticamente">
              <a:extLst>
                <a:ext uri="{FF2B5EF4-FFF2-40B4-BE49-F238E27FC236}">
                  <a16:creationId xmlns:a16="http://schemas.microsoft.com/office/drawing/2014/main" id="{E69422A4-7424-CA03-3AA0-51AE101E9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642" y="1203358"/>
              <a:ext cx="963428" cy="963428"/>
            </a:xfrm>
            <a:prstGeom prst="rect">
              <a:avLst/>
            </a:prstGeom>
          </p:spPr>
        </p:pic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3C0681BF-30D7-60DF-5F94-CD5CF4B61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0566" y="2196465"/>
              <a:ext cx="0" cy="1301271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7265F936-24FC-BA3A-A176-F09432AFF0EC}"/>
              </a:ext>
            </a:extLst>
          </p:cNvPr>
          <p:cNvGrpSpPr/>
          <p:nvPr/>
        </p:nvGrpSpPr>
        <p:grpSpPr>
          <a:xfrm>
            <a:off x="7853648" y="302586"/>
            <a:ext cx="2724210" cy="2724210"/>
            <a:chOff x="7847374" y="135125"/>
            <a:chExt cx="2724210" cy="2724210"/>
          </a:xfrm>
        </p:grpSpPr>
        <p:pic>
          <p:nvPicPr>
            <p:cNvPr id="43" name="Immagine 42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55A6E33E-BB59-03CD-96B8-13749A2D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FA5E499-BAB8-9847-172C-35241C6F9B80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6F33A11-A222-1649-699F-812EFEC04A3F}"/>
              </a:ext>
            </a:extLst>
          </p:cNvPr>
          <p:cNvGrpSpPr/>
          <p:nvPr/>
        </p:nvGrpSpPr>
        <p:grpSpPr>
          <a:xfrm>
            <a:off x="5795983" y="1347241"/>
            <a:ext cx="604098" cy="684683"/>
            <a:chOff x="5759794" y="1173903"/>
            <a:chExt cx="750995" cy="851176"/>
          </a:xfrm>
        </p:grpSpPr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5E0A41A-3CBE-B3FD-B7C0-434232414467}"/>
                </a:ext>
              </a:extLst>
            </p:cNvPr>
            <p:cNvSpPr/>
            <p:nvPr/>
          </p:nvSpPr>
          <p:spPr>
            <a:xfrm>
              <a:off x="5759794" y="1173903"/>
              <a:ext cx="750995" cy="851176"/>
            </a:xfrm>
            <a:prstGeom prst="rect">
              <a:avLst/>
            </a:prstGeom>
            <a:solidFill>
              <a:srgbClr val="0D06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8" name="Immagine 47" descr="Immagine che contiene cerchio, clipart, Elementi grafici, design&#10;&#10;Descrizione generata automaticamente">
              <a:extLst>
                <a:ext uri="{FF2B5EF4-FFF2-40B4-BE49-F238E27FC236}">
                  <a16:creationId xmlns:a16="http://schemas.microsoft.com/office/drawing/2014/main" id="{FA049F54-00F3-78C6-6356-C89B5581C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458" y="1317067"/>
              <a:ext cx="563665" cy="563664"/>
            </a:xfrm>
            <a:prstGeom prst="rect">
              <a:avLst/>
            </a:prstGeom>
          </p:spPr>
        </p:pic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883AFC1A-B4F9-9052-DC39-BCB40711E8E0}"/>
              </a:ext>
            </a:extLst>
          </p:cNvPr>
          <p:cNvGrpSpPr/>
          <p:nvPr/>
        </p:nvGrpSpPr>
        <p:grpSpPr>
          <a:xfrm>
            <a:off x="1580191" y="5924372"/>
            <a:ext cx="8904617" cy="737672"/>
            <a:chOff x="1753759" y="2497407"/>
            <a:chExt cx="8904617" cy="737672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D4C0E1A-C73E-7D87-3832-82BFBE307E8A}"/>
                </a:ext>
              </a:extLst>
            </p:cNvPr>
            <p:cNvSpPr txBox="1"/>
            <p:nvPr/>
          </p:nvSpPr>
          <p:spPr>
            <a:xfrm>
              <a:off x="1753759" y="2497407"/>
              <a:ext cx="8904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DA627D"/>
                  </a:solidFill>
                </a:rPr>
                <a:t>Mood</a:t>
              </a:r>
              <a:r>
                <a:rPr lang="en-US" sz="2400" b="1" dirty="0" err="1">
                  <a:solidFill>
                    <a:schemeClr val="bg1"/>
                  </a:solidFill>
                </a:rPr>
                <a:t>Pilot</a:t>
              </a:r>
              <a:endParaRPr lang="it-IT" sz="2400" b="1" dirty="0">
                <a:solidFill>
                  <a:srgbClr val="DA627D"/>
                </a:solidFill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2419023C-E5FE-D394-BB85-F68E6B582135}"/>
                </a:ext>
              </a:extLst>
            </p:cNvPr>
            <p:cNvSpPr txBox="1"/>
            <p:nvPr/>
          </p:nvSpPr>
          <p:spPr>
            <a:xfrm rot="16200000">
              <a:off x="5573727" y="2675098"/>
              <a:ext cx="658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DA627D"/>
                  </a:solidFill>
                </a:rPr>
                <a:t>(</a:t>
              </a:r>
              <a:endParaRPr lang="it-IT" sz="2400" dirty="0">
                <a:solidFill>
                  <a:srgbClr val="DA62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95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E441EF-E0A2-C20C-901F-DF1953199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2E39FA81-201F-51D0-9E43-02D6E6F4417E}"/>
              </a:ext>
            </a:extLst>
          </p:cNvPr>
          <p:cNvGrpSpPr/>
          <p:nvPr/>
        </p:nvGrpSpPr>
        <p:grpSpPr>
          <a:xfrm>
            <a:off x="2127251" y="1482027"/>
            <a:ext cx="793757" cy="793755"/>
            <a:chOff x="7400242" y="2640918"/>
            <a:chExt cx="1051607" cy="1051603"/>
          </a:xfrm>
        </p:grpSpPr>
        <p:sp>
          <p:nvSpPr>
            <p:cNvPr id="46" name="Rettangolo con angoli arrotondati 45">
              <a:extLst>
                <a:ext uri="{FF2B5EF4-FFF2-40B4-BE49-F238E27FC236}">
                  <a16:creationId xmlns:a16="http://schemas.microsoft.com/office/drawing/2014/main" id="{17412294-CC7D-4609-AE5C-FD6239F6316F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7" name="Immagine 46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C41DF869-4179-CF49-FCC3-746A7301A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1BDC2FC5-5FA2-2EAE-397C-CB4EFC8C8E59}"/>
              </a:ext>
            </a:extLst>
          </p:cNvPr>
          <p:cNvGrpSpPr/>
          <p:nvPr/>
        </p:nvGrpSpPr>
        <p:grpSpPr>
          <a:xfrm>
            <a:off x="9791815" y="1482023"/>
            <a:ext cx="793759" cy="793759"/>
            <a:chOff x="8691472" y="581668"/>
            <a:chExt cx="1059700" cy="1059700"/>
          </a:xfrm>
        </p:grpSpPr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5612C96E-88D3-0D2E-A7F8-538C6348D179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0" name="Picture 4" descr="Uber logo PNG Images Free Download">
              <a:extLst>
                <a:ext uri="{FF2B5EF4-FFF2-40B4-BE49-F238E27FC236}">
                  <a16:creationId xmlns:a16="http://schemas.microsoft.com/office/drawing/2014/main" id="{C2561037-B9D0-393A-FFDB-D801BD42FC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1F48520-A04D-144D-CF14-5C08B1FAE188}"/>
              </a:ext>
            </a:extLst>
          </p:cNvPr>
          <p:cNvSpPr txBox="1"/>
          <p:nvPr/>
        </p:nvSpPr>
        <p:spPr>
          <a:xfrm>
            <a:off x="3335456" y="466784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MAIN RELATED COMPANIES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A08D4B3-01DF-F6B8-B312-EFBA5BC6C1DA}"/>
              </a:ext>
            </a:extLst>
          </p:cNvPr>
          <p:cNvSpPr txBox="1"/>
          <p:nvPr/>
        </p:nvSpPr>
        <p:spPr>
          <a:xfrm>
            <a:off x="520822" y="2374109"/>
            <a:ext cx="400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DIDI CHUXING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315A9C83-C2A2-AD35-DE90-CD6BFA4580FC}"/>
              </a:ext>
            </a:extLst>
          </p:cNvPr>
          <p:cNvSpPr txBox="1"/>
          <p:nvPr/>
        </p:nvSpPr>
        <p:spPr>
          <a:xfrm>
            <a:off x="8185387" y="2425644"/>
            <a:ext cx="400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UBER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99E644A-5003-0A4A-71AE-AA9154CDEFB1}"/>
              </a:ext>
            </a:extLst>
          </p:cNvPr>
          <p:cNvSpPr txBox="1"/>
          <p:nvPr/>
        </p:nvSpPr>
        <p:spPr>
          <a:xfrm>
            <a:off x="520822" y="3259723"/>
            <a:ext cx="400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E6346FDE-A37D-6B3B-4808-347E0548F4C5}"/>
              </a:ext>
            </a:extLst>
          </p:cNvPr>
          <p:cNvSpPr txBox="1"/>
          <p:nvPr/>
        </p:nvSpPr>
        <p:spPr>
          <a:xfrm>
            <a:off x="8102722" y="3259723"/>
            <a:ext cx="400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B173A52D-2FE3-C018-0C31-CE1474B7DE7A}"/>
              </a:ext>
            </a:extLst>
          </p:cNvPr>
          <p:cNvCxnSpPr>
            <a:cxnSpLocks/>
          </p:cNvCxnSpPr>
          <p:nvPr/>
        </p:nvCxnSpPr>
        <p:spPr>
          <a:xfrm flipV="1">
            <a:off x="6096000" y="1285875"/>
            <a:ext cx="0" cy="4810125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6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916056-9CA3-8CE2-41BB-16CECF55C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FFE46D38-39D5-0EB3-1A3C-D1C1A506F261}"/>
              </a:ext>
            </a:extLst>
          </p:cNvPr>
          <p:cNvSpPr/>
          <p:nvPr/>
        </p:nvSpPr>
        <p:spPr>
          <a:xfrm flipV="1">
            <a:off x="4607492" y="1826645"/>
            <a:ext cx="973452" cy="531731"/>
          </a:xfrm>
          <a:custGeom>
            <a:avLst/>
            <a:gdLst>
              <a:gd name="connsiteX0" fmla="*/ 766151 w 1403956"/>
              <a:gd name="connsiteY0" fmla="*/ 754400 h 766887"/>
              <a:gd name="connsiteX1" fmla="*/ 671984 w 1403956"/>
              <a:gd name="connsiteY1" fmla="*/ 739856 h 766887"/>
              <a:gd name="connsiteX2" fmla="*/ 522172 w 1403956"/>
              <a:gd name="connsiteY2" fmla="*/ 725311 h 766887"/>
              <a:gd name="connsiteX3" fmla="*/ 188306 w 1403956"/>
              <a:gd name="connsiteY3" fmla="*/ 686811 h 766887"/>
              <a:gd name="connsiteX4" fmla="*/ 195154 w 1403956"/>
              <a:gd name="connsiteY4" fmla="*/ 679111 h 766887"/>
              <a:gd name="connsiteX5" fmla="*/ 199435 w 1403956"/>
              <a:gd name="connsiteY5" fmla="*/ 650877 h 766887"/>
              <a:gd name="connsiteX6" fmla="*/ 99275 w 1403956"/>
              <a:gd name="connsiteY6" fmla="*/ 638899 h 766887"/>
              <a:gd name="connsiteX7" fmla="*/ 7676 w 1403956"/>
              <a:gd name="connsiteY7" fmla="*/ 590132 h 766887"/>
              <a:gd name="connsiteX8" fmla="*/ 173753 w 1403956"/>
              <a:gd name="connsiteY8" fmla="*/ 549065 h 766887"/>
              <a:gd name="connsiteX9" fmla="*/ 261072 w 1403956"/>
              <a:gd name="connsiteY9" fmla="*/ 448963 h 766887"/>
              <a:gd name="connsiteX10" fmla="*/ 280761 w 1403956"/>
              <a:gd name="connsiteY10" fmla="*/ 405330 h 766887"/>
              <a:gd name="connsiteX11" fmla="*/ 312436 w 1403956"/>
              <a:gd name="connsiteY11" fmla="*/ 396774 h 766887"/>
              <a:gd name="connsiteX12" fmla="*/ 276481 w 1403956"/>
              <a:gd name="connsiteY12" fmla="*/ 389929 h 766887"/>
              <a:gd name="connsiteX13" fmla="*/ 239670 w 1403956"/>
              <a:gd name="connsiteY13" fmla="*/ 365974 h 766887"/>
              <a:gd name="connsiteX14" fmla="*/ 268776 w 1403956"/>
              <a:gd name="connsiteY14" fmla="*/ 353996 h 766887"/>
              <a:gd name="connsiteX15" fmla="*/ 293602 w 1403956"/>
              <a:gd name="connsiteY15" fmla="*/ 346296 h 766887"/>
              <a:gd name="connsiteX16" fmla="*/ 269632 w 1403956"/>
              <a:gd name="connsiteY16" fmla="*/ 334318 h 766887"/>
              <a:gd name="connsiteX17" fmla="*/ 227685 w 1403956"/>
              <a:gd name="connsiteY17" fmla="*/ 305228 h 766887"/>
              <a:gd name="connsiteX18" fmla="*/ 205427 w 1403956"/>
              <a:gd name="connsiteY18" fmla="*/ 200849 h 766887"/>
              <a:gd name="connsiteX19" fmla="*/ 251655 w 1403956"/>
              <a:gd name="connsiteY19" fmla="*/ 26314 h 766887"/>
              <a:gd name="connsiteX20" fmla="*/ 298739 w 1403956"/>
              <a:gd name="connsiteY20" fmla="*/ 8347 h 766887"/>
              <a:gd name="connsiteX21" fmla="*/ 413452 w 1403956"/>
              <a:gd name="connsiteY21" fmla="*/ 38292 h 766887"/>
              <a:gd name="connsiteX22" fmla="*/ 494778 w 1403956"/>
              <a:gd name="connsiteY22" fmla="*/ 133260 h 766887"/>
              <a:gd name="connsiteX23" fmla="*/ 547854 w 1403956"/>
              <a:gd name="connsiteY23" fmla="*/ 191438 h 766887"/>
              <a:gd name="connsiteX24" fmla="*/ 631749 w 1403956"/>
              <a:gd name="connsiteY24" fmla="*/ 210261 h 766887"/>
              <a:gd name="connsiteX25" fmla="*/ 761871 w 1403956"/>
              <a:gd name="connsiteY25" fmla="*/ 259883 h 766887"/>
              <a:gd name="connsiteX26" fmla="*/ 1057214 w 1403956"/>
              <a:gd name="connsiteY26" fmla="*/ 361696 h 766887"/>
              <a:gd name="connsiteX27" fmla="*/ 1085464 w 1403956"/>
              <a:gd name="connsiteY27" fmla="*/ 400196 h 766887"/>
              <a:gd name="connsiteX28" fmla="*/ 1165079 w 1403956"/>
              <a:gd name="connsiteY28" fmla="*/ 490886 h 766887"/>
              <a:gd name="connsiteX29" fmla="*/ 1182200 w 1403956"/>
              <a:gd name="connsiteY29" fmla="*/ 513986 h 766887"/>
              <a:gd name="connsiteX30" fmla="*/ 1194185 w 1403956"/>
              <a:gd name="connsiteY30" fmla="*/ 565320 h 766887"/>
              <a:gd name="connsiteX31" fmla="*/ 1202746 w 1403956"/>
              <a:gd name="connsiteY31" fmla="*/ 607243 h 766887"/>
              <a:gd name="connsiteX32" fmla="*/ 1254110 w 1403956"/>
              <a:gd name="connsiteY32" fmla="*/ 657722 h 766887"/>
              <a:gd name="connsiteX33" fmla="*/ 1352557 w 1403956"/>
              <a:gd name="connsiteY33" fmla="*/ 697933 h 766887"/>
              <a:gd name="connsiteX34" fmla="*/ 1399641 w 1403956"/>
              <a:gd name="connsiteY34" fmla="*/ 720178 h 766887"/>
              <a:gd name="connsiteX35" fmla="*/ 1339716 w 1403956"/>
              <a:gd name="connsiteY35" fmla="*/ 715044 h 766887"/>
              <a:gd name="connsiteX36" fmla="*/ 1260958 w 1403956"/>
              <a:gd name="connsiteY36" fmla="*/ 705633 h 766887"/>
              <a:gd name="connsiteX37" fmla="*/ 1235276 w 1403956"/>
              <a:gd name="connsiteY37" fmla="*/ 714189 h 766887"/>
              <a:gd name="connsiteX38" fmla="*/ 1148813 w 1403956"/>
              <a:gd name="connsiteY38" fmla="*/ 744134 h 766887"/>
              <a:gd name="connsiteX39" fmla="*/ 766151 w 1403956"/>
              <a:gd name="connsiteY39" fmla="*/ 754400 h 766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03956" h="766887">
                <a:moveTo>
                  <a:pt x="766151" y="754400"/>
                </a:moveTo>
                <a:cubicBezTo>
                  <a:pt x="724204" y="751834"/>
                  <a:pt x="681401" y="744989"/>
                  <a:pt x="671984" y="739856"/>
                </a:cubicBezTo>
                <a:cubicBezTo>
                  <a:pt x="662567" y="734722"/>
                  <a:pt x="594938" y="727878"/>
                  <a:pt x="522172" y="725311"/>
                </a:cubicBezTo>
                <a:cubicBezTo>
                  <a:pt x="401467" y="721033"/>
                  <a:pt x="198579" y="697933"/>
                  <a:pt x="188306" y="686811"/>
                </a:cubicBezTo>
                <a:cubicBezTo>
                  <a:pt x="185738" y="685100"/>
                  <a:pt x="189162" y="680822"/>
                  <a:pt x="195154" y="679111"/>
                </a:cubicBezTo>
                <a:cubicBezTo>
                  <a:pt x="206283" y="674833"/>
                  <a:pt x="209708" y="650877"/>
                  <a:pt x="199435" y="650877"/>
                </a:cubicBezTo>
                <a:cubicBezTo>
                  <a:pt x="195154" y="650021"/>
                  <a:pt x="150639" y="644888"/>
                  <a:pt x="99275" y="638899"/>
                </a:cubicBezTo>
                <a:cubicBezTo>
                  <a:pt x="-29" y="626066"/>
                  <a:pt x="-21431" y="614943"/>
                  <a:pt x="7676" y="590132"/>
                </a:cubicBezTo>
                <a:cubicBezTo>
                  <a:pt x="23085" y="577298"/>
                  <a:pt x="48767" y="571309"/>
                  <a:pt x="173753" y="549065"/>
                </a:cubicBezTo>
                <a:cubicBezTo>
                  <a:pt x="258503" y="533664"/>
                  <a:pt x="294458" y="493453"/>
                  <a:pt x="261072" y="448963"/>
                </a:cubicBezTo>
                <a:cubicBezTo>
                  <a:pt x="242238" y="423296"/>
                  <a:pt x="245662" y="414741"/>
                  <a:pt x="280761" y="405330"/>
                </a:cubicBezTo>
                <a:lnTo>
                  <a:pt x="312436" y="396774"/>
                </a:lnTo>
                <a:lnTo>
                  <a:pt x="276481" y="389929"/>
                </a:lnTo>
                <a:cubicBezTo>
                  <a:pt x="247374" y="384796"/>
                  <a:pt x="239670" y="379663"/>
                  <a:pt x="239670" y="365974"/>
                </a:cubicBezTo>
                <a:cubicBezTo>
                  <a:pt x="239670" y="351429"/>
                  <a:pt x="243950" y="349718"/>
                  <a:pt x="268776" y="353996"/>
                </a:cubicBezTo>
                <a:cubicBezTo>
                  <a:pt x="292746" y="357418"/>
                  <a:pt x="297882" y="356562"/>
                  <a:pt x="293602" y="346296"/>
                </a:cubicBezTo>
                <a:cubicBezTo>
                  <a:pt x="291034" y="339451"/>
                  <a:pt x="280761" y="334318"/>
                  <a:pt x="269632" y="334318"/>
                </a:cubicBezTo>
                <a:cubicBezTo>
                  <a:pt x="257647" y="334318"/>
                  <a:pt x="241382" y="323195"/>
                  <a:pt x="227685" y="305228"/>
                </a:cubicBezTo>
                <a:cubicBezTo>
                  <a:pt x="207995" y="278706"/>
                  <a:pt x="205427" y="268439"/>
                  <a:pt x="205427" y="200849"/>
                </a:cubicBezTo>
                <a:cubicBezTo>
                  <a:pt x="205427" y="103315"/>
                  <a:pt x="225973" y="26314"/>
                  <a:pt x="251655" y="26314"/>
                </a:cubicBezTo>
                <a:cubicBezTo>
                  <a:pt x="261072" y="26314"/>
                  <a:pt x="282473" y="18614"/>
                  <a:pt x="298739" y="8347"/>
                </a:cubicBezTo>
                <a:cubicBezTo>
                  <a:pt x="341542" y="-17320"/>
                  <a:pt x="377497" y="-8764"/>
                  <a:pt x="413452" y="38292"/>
                </a:cubicBezTo>
                <a:cubicBezTo>
                  <a:pt x="428861" y="58825"/>
                  <a:pt x="465672" y="101604"/>
                  <a:pt x="494778" y="133260"/>
                </a:cubicBezTo>
                <a:lnTo>
                  <a:pt x="547854" y="191438"/>
                </a:lnTo>
                <a:lnTo>
                  <a:pt x="631749" y="210261"/>
                </a:lnTo>
                <a:cubicBezTo>
                  <a:pt x="692530" y="223950"/>
                  <a:pt x="728484" y="237639"/>
                  <a:pt x="761871" y="259883"/>
                </a:cubicBezTo>
                <a:cubicBezTo>
                  <a:pt x="807243" y="289828"/>
                  <a:pt x="999858" y="355707"/>
                  <a:pt x="1057214" y="361696"/>
                </a:cubicBezTo>
                <a:cubicBezTo>
                  <a:pt x="1081184" y="364262"/>
                  <a:pt x="1082896" y="366829"/>
                  <a:pt x="1085464" y="400196"/>
                </a:cubicBezTo>
                <a:cubicBezTo>
                  <a:pt x="1088033" y="438697"/>
                  <a:pt x="1106010" y="459230"/>
                  <a:pt x="1165079" y="490886"/>
                </a:cubicBezTo>
                <a:cubicBezTo>
                  <a:pt x="1185624" y="502864"/>
                  <a:pt x="1189905" y="508853"/>
                  <a:pt x="1182200" y="513986"/>
                </a:cubicBezTo>
                <a:cubicBezTo>
                  <a:pt x="1166791" y="522542"/>
                  <a:pt x="1177064" y="565320"/>
                  <a:pt x="1194185" y="565320"/>
                </a:cubicBezTo>
                <a:cubicBezTo>
                  <a:pt x="1213874" y="565320"/>
                  <a:pt x="1217299" y="580721"/>
                  <a:pt x="1202746" y="607243"/>
                </a:cubicBezTo>
                <a:cubicBezTo>
                  <a:pt x="1188192" y="636332"/>
                  <a:pt x="1186480" y="635477"/>
                  <a:pt x="1254110" y="657722"/>
                </a:cubicBezTo>
                <a:cubicBezTo>
                  <a:pt x="1282360" y="667133"/>
                  <a:pt x="1326875" y="685100"/>
                  <a:pt x="1352557" y="697933"/>
                </a:cubicBezTo>
                <a:lnTo>
                  <a:pt x="1399641" y="720178"/>
                </a:lnTo>
                <a:lnTo>
                  <a:pt x="1339716" y="715044"/>
                </a:lnTo>
                <a:cubicBezTo>
                  <a:pt x="1307186" y="712478"/>
                  <a:pt x="1271231" y="708200"/>
                  <a:pt x="1260958" y="705633"/>
                </a:cubicBezTo>
                <a:cubicBezTo>
                  <a:pt x="1250685" y="703922"/>
                  <a:pt x="1239557" y="707344"/>
                  <a:pt x="1235276" y="714189"/>
                </a:cubicBezTo>
                <a:cubicBezTo>
                  <a:pt x="1231852" y="720178"/>
                  <a:pt x="1192473" y="733867"/>
                  <a:pt x="1148813" y="744134"/>
                </a:cubicBezTo>
                <a:cubicBezTo>
                  <a:pt x="1065775" y="762956"/>
                  <a:pt x="949350" y="765523"/>
                  <a:pt x="766151" y="75440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444E90EA-6760-B35E-4015-299AD998C550}"/>
              </a:ext>
            </a:extLst>
          </p:cNvPr>
          <p:cNvSpPr/>
          <p:nvPr/>
        </p:nvSpPr>
        <p:spPr>
          <a:xfrm flipV="1">
            <a:off x="4083511" y="1840277"/>
            <a:ext cx="740636" cy="166214"/>
          </a:xfrm>
          <a:custGeom>
            <a:avLst/>
            <a:gdLst>
              <a:gd name="connsiteX0" fmla="*/ 696726 w 1068179"/>
              <a:gd name="connsiteY0" fmla="*/ 227760 h 239721"/>
              <a:gd name="connsiteX1" fmla="*/ 393678 w 1068179"/>
              <a:gd name="connsiteY1" fmla="*/ 199527 h 239721"/>
              <a:gd name="connsiteX2" fmla="*/ 344882 w 1068179"/>
              <a:gd name="connsiteY2" fmla="*/ 179849 h 239721"/>
              <a:gd name="connsiteX3" fmla="*/ 304647 w 1068179"/>
              <a:gd name="connsiteY3" fmla="*/ 167015 h 239721"/>
              <a:gd name="connsiteX4" fmla="*/ 285814 w 1068179"/>
              <a:gd name="connsiteY4" fmla="*/ 148193 h 239721"/>
              <a:gd name="connsiteX5" fmla="*/ 348306 w 1068179"/>
              <a:gd name="connsiteY5" fmla="*/ 97714 h 239721"/>
              <a:gd name="connsiteX6" fmla="*/ 302079 w 1068179"/>
              <a:gd name="connsiteY6" fmla="*/ 66058 h 239721"/>
              <a:gd name="connsiteX7" fmla="*/ 227601 w 1068179"/>
              <a:gd name="connsiteY7" fmla="*/ 60925 h 239721"/>
              <a:gd name="connsiteX8" fmla="*/ 178805 w 1068179"/>
              <a:gd name="connsiteY8" fmla="*/ 76325 h 239721"/>
              <a:gd name="connsiteX9" fmla="*/ 140282 w 1068179"/>
              <a:gd name="connsiteY9" fmla="*/ 53225 h 239721"/>
              <a:gd name="connsiteX10" fmla="*/ 110320 w 1068179"/>
              <a:gd name="connsiteY10" fmla="*/ 27558 h 239721"/>
              <a:gd name="connsiteX11" fmla="*/ 87206 w 1068179"/>
              <a:gd name="connsiteY11" fmla="*/ 42103 h 239721"/>
              <a:gd name="connsiteX12" fmla="*/ 50395 w 1068179"/>
              <a:gd name="connsiteY12" fmla="*/ 69481 h 239721"/>
              <a:gd name="connsiteX13" fmla="*/ 8448 w 1068179"/>
              <a:gd name="connsiteY13" fmla="*/ 48947 h 239721"/>
              <a:gd name="connsiteX14" fmla="*/ -2681 w 1068179"/>
              <a:gd name="connsiteY14" fmla="*/ 18147 h 239721"/>
              <a:gd name="connsiteX15" fmla="*/ 76933 w 1068179"/>
              <a:gd name="connsiteY15" fmla="*/ 5313 h 239721"/>
              <a:gd name="connsiteX16" fmla="*/ 153123 w 1068179"/>
              <a:gd name="connsiteY16" fmla="*/ -3242 h 239721"/>
              <a:gd name="connsiteX17" fmla="*/ 171101 w 1068179"/>
              <a:gd name="connsiteY17" fmla="*/ 19858 h 239721"/>
              <a:gd name="connsiteX18" fmla="*/ 203631 w 1068179"/>
              <a:gd name="connsiteY18" fmla="*/ 20713 h 239721"/>
              <a:gd name="connsiteX19" fmla="*/ 356867 w 1068179"/>
              <a:gd name="connsiteY19" fmla="*/ -3242 h 239721"/>
              <a:gd name="connsiteX20" fmla="*/ 429633 w 1068179"/>
              <a:gd name="connsiteY20" fmla="*/ 1035 h 239721"/>
              <a:gd name="connsiteX21" fmla="*/ 480141 w 1068179"/>
              <a:gd name="connsiteY21" fmla="*/ 28413 h 239721"/>
              <a:gd name="connsiteX22" fmla="*/ 392822 w 1068179"/>
              <a:gd name="connsiteY22" fmla="*/ 36114 h 239721"/>
              <a:gd name="connsiteX23" fmla="*/ 325193 w 1068179"/>
              <a:gd name="connsiteY23" fmla="*/ 48947 h 239721"/>
              <a:gd name="connsiteX24" fmla="*/ 421928 w 1068179"/>
              <a:gd name="connsiteY24" fmla="*/ 62636 h 239721"/>
              <a:gd name="connsiteX25" fmla="*/ 514384 w 1068179"/>
              <a:gd name="connsiteY25" fmla="*/ 68625 h 239721"/>
              <a:gd name="connsiteX26" fmla="*/ 537497 w 1068179"/>
              <a:gd name="connsiteY26" fmla="*/ 69481 h 239721"/>
              <a:gd name="connsiteX27" fmla="*/ 634233 w 1068179"/>
              <a:gd name="connsiteY27" fmla="*/ 104559 h 239721"/>
              <a:gd name="connsiteX28" fmla="*/ 778052 w 1068179"/>
              <a:gd name="connsiteY28" fmla="*/ 161026 h 239721"/>
              <a:gd name="connsiteX29" fmla="*/ 1011759 w 1068179"/>
              <a:gd name="connsiteY29" fmla="*/ 212360 h 239721"/>
              <a:gd name="connsiteX30" fmla="*/ 1064835 w 1068179"/>
              <a:gd name="connsiteY30" fmla="*/ 227760 h 239721"/>
              <a:gd name="connsiteX31" fmla="*/ 696726 w 1068179"/>
              <a:gd name="connsiteY31" fmla="*/ 227760 h 23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68179" h="239721">
                <a:moveTo>
                  <a:pt x="696726" y="227760"/>
                </a:moveTo>
                <a:cubicBezTo>
                  <a:pt x="629953" y="215782"/>
                  <a:pt x="406519" y="194393"/>
                  <a:pt x="393678" y="199527"/>
                </a:cubicBezTo>
                <a:cubicBezTo>
                  <a:pt x="386830" y="202093"/>
                  <a:pt x="365428" y="193538"/>
                  <a:pt x="344882" y="179849"/>
                </a:cubicBezTo>
                <a:cubicBezTo>
                  <a:pt x="320056" y="163593"/>
                  <a:pt x="307215" y="159315"/>
                  <a:pt x="304647" y="167015"/>
                </a:cubicBezTo>
                <a:cubicBezTo>
                  <a:pt x="297799" y="188404"/>
                  <a:pt x="285814" y="176426"/>
                  <a:pt x="285814" y="148193"/>
                </a:cubicBezTo>
                <a:cubicBezTo>
                  <a:pt x="285814" y="110548"/>
                  <a:pt x="311496" y="90014"/>
                  <a:pt x="348306" y="97714"/>
                </a:cubicBezTo>
                <a:cubicBezTo>
                  <a:pt x="397958" y="107981"/>
                  <a:pt x="363716" y="84025"/>
                  <a:pt x="302079" y="66058"/>
                </a:cubicBezTo>
                <a:cubicBezTo>
                  <a:pt x="248147" y="49803"/>
                  <a:pt x="239586" y="48947"/>
                  <a:pt x="227601" y="60925"/>
                </a:cubicBezTo>
                <a:cubicBezTo>
                  <a:pt x="219040" y="67769"/>
                  <a:pt x="197639" y="74614"/>
                  <a:pt x="178805" y="76325"/>
                </a:cubicBezTo>
                <a:cubicBezTo>
                  <a:pt x="147131" y="78892"/>
                  <a:pt x="144562" y="77181"/>
                  <a:pt x="140282" y="53225"/>
                </a:cubicBezTo>
                <a:cubicBezTo>
                  <a:pt x="136858" y="31836"/>
                  <a:pt x="131721" y="27558"/>
                  <a:pt x="110320" y="27558"/>
                </a:cubicBezTo>
                <a:cubicBezTo>
                  <a:pt x="91486" y="27558"/>
                  <a:pt x="85494" y="30980"/>
                  <a:pt x="87206" y="42103"/>
                </a:cubicBezTo>
                <a:cubicBezTo>
                  <a:pt x="89774" y="58358"/>
                  <a:pt x="85494" y="61781"/>
                  <a:pt x="50395" y="69481"/>
                </a:cubicBezTo>
                <a:cubicBezTo>
                  <a:pt x="28137" y="74614"/>
                  <a:pt x="22145" y="72047"/>
                  <a:pt x="8448" y="48947"/>
                </a:cubicBezTo>
                <a:cubicBezTo>
                  <a:pt x="-113" y="34402"/>
                  <a:pt x="-5249" y="20713"/>
                  <a:pt x="-2681" y="18147"/>
                </a:cubicBezTo>
                <a:cubicBezTo>
                  <a:pt x="-969" y="15580"/>
                  <a:pt x="34986" y="10447"/>
                  <a:pt x="76933" y="5313"/>
                </a:cubicBezTo>
                <a:lnTo>
                  <a:pt x="153123" y="-3242"/>
                </a:lnTo>
                <a:lnTo>
                  <a:pt x="171101" y="19858"/>
                </a:lnTo>
                <a:cubicBezTo>
                  <a:pt x="189078" y="42103"/>
                  <a:pt x="212192" y="42103"/>
                  <a:pt x="203631" y="20713"/>
                </a:cubicBezTo>
                <a:cubicBezTo>
                  <a:pt x="196783" y="1891"/>
                  <a:pt x="296942" y="-12654"/>
                  <a:pt x="356867" y="-3242"/>
                </a:cubicBezTo>
                <a:cubicBezTo>
                  <a:pt x="384261" y="1891"/>
                  <a:pt x="417648" y="3602"/>
                  <a:pt x="429633" y="1035"/>
                </a:cubicBezTo>
                <a:cubicBezTo>
                  <a:pt x="454459" y="-4098"/>
                  <a:pt x="492126" y="17291"/>
                  <a:pt x="480141" y="28413"/>
                </a:cubicBezTo>
                <a:cubicBezTo>
                  <a:pt x="476717" y="31836"/>
                  <a:pt x="437337" y="35258"/>
                  <a:pt x="392822" y="36114"/>
                </a:cubicBezTo>
                <a:cubicBezTo>
                  <a:pt x="320912" y="36114"/>
                  <a:pt x="313208" y="37825"/>
                  <a:pt x="325193" y="48947"/>
                </a:cubicBezTo>
                <a:cubicBezTo>
                  <a:pt x="334609" y="58358"/>
                  <a:pt x="359435" y="61781"/>
                  <a:pt x="421928" y="62636"/>
                </a:cubicBezTo>
                <a:cubicBezTo>
                  <a:pt x="467300" y="62636"/>
                  <a:pt x="509247" y="66058"/>
                  <a:pt x="514384" y="68625"/>
                </a:cubicBezTo>
                <a:cubicBezTo>
                  <a:pt x="519520" y="72047"/>
                  <a:pt x="529793" y="72047"/>
                  <a:pt x="537497" y="69481"/>
                </a:cubicBezTo>
                <a:cubicBezTo>
                  <a:pt x="544346" y="66914"/>
                  <a:pt x="588005" y="82314"/>
                  <a:pt x="634233" y="104559"/>
                </a:cubicBezTo>
                <a:cubicBezTo>
                  <a:pt x="680461" y="126804"/>
                  <a:pt x="745522" y="152471"/>
                  <a:pt x="778052" y="161026"/>
                </a:cubicBezTo>
                <a:cubicBezTo>
                  <a:pt x="833697" y="176426"/>
                  <a:pt x="863659" y="183271"/>
                  <a:pt x="1011759" y="212360"/>
                </a:cubicBezTo>
                <a:cubicBezTo>
                  <a:pt x="1040865" y="218349"/>
                  <a:pt x="1064835" y="225194"/>
                  <a:pt x="1064835" y="227760"/>
                </a:cubicBezTo>
                <a:cubicBezTo>
                  <a:pt x="1064835" y="235460"/>
                  <a:pt x="739529" y="235460"/>
                  <a:pt x="696726" y="22776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FBB30962-C402-EB04-691D-0FE1087DEA05}"/>
              </a:ext>
            </a:extLst>
          </p:cNvPr>
          <p:cNvSpPr/>
          <p:nvPr/>
        </p:nvSpPr>
        <p:spPr>
          <a:xfrm flipV="1">
            <a:off x="4209883" y="1898140"/>
            <a:ext cx="40023" cy="45642"/>
          </a:xfrm>
          <a:custGeom>
            <a:avLst/>
            <a:gdLst>
              <a:gd name="connsiteX0" fmla="*/ 12295 w 57723"/>
              <a:gd name="connsiteY0" fmla="*/ 52612 h 65827"/>
              <a:gd name="connsiteX1" fmla="*/ 2022 w 57723"/>
              <a:gd name="connsiteY1" fmla="*/ 23523 h 65827"/>
              <a:gd name="connsiteX2" fmla="*/ 54242 w 57723"/>
              <a:gd name="connsiteY2" fmla="*/ 31223 h 65827"/>
              <a:gd name="connsiteX3" fmla="*/ 12295 w 57723"/>
              <a:gd name="connsiteY3" fmla="*/ 52612 h 65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3" h="65827">
                <a:moveTo>
                  <a:pt x="12295" y="52612"/>
                </a:moveTo>
                <a:cubicBezTo>
                  <a:pt x="-4826" y="45768"/>
                  <a:pt x="-6538" y="42346"/>
                  <a:pt x="2022" y="23523"/>
                </a:cubicBezTo>
                <a:cubicBezTo>
                  <a:pt x="21712" y="-20111"/>
                  <a:pt x="59379" y="-14122"/>
                  <a:pt x="54242" y="31223"/>
                </a:cubicBezTo>
                <a:cubicBezTo>
                  <a:pt x="50818" y="62024"/>
                  <a:pt x="43969" y="65446"/>
                  <a:pt x="12295" y="52612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3605CDF5-314E-85A6-025A-9F9F37A7A03B}"/>
              </a:ext>
            </a:extLst>
          </p:cNvPr>
          <p:cNvSpPr/>
          <p:nvPr/>
        </p:nvSpPr>
        <p:spPr>
          <a:xfrm flipV="1">
            <a:off x="3949061" y="1905295"/>
            <a:ext cx="66819" cy="39241"/>
          </a:xfrm>
          <a:custGeom>
            <a:avLst/>
            <a:gdLst>
              <a:gd name="connsiteX0" fmla="*/ 49836 w 96369"/>
              <a:gd name="connsiteY0" fmla="*/ 40017 h 56594"/>
              <a:gd name="connsiteX1" fmla="*/ 8745 w 96369"/>
              <a:gd name="connsiteY1" fmla="*/ 10072 h 56594"/>
              <a:gd name="connsiteX2" fmla="*/ 16450 w 96369"/>
              <a:gd name="connsiteY2" fmla="*/ -6183 h 56594"/>
              <a:gd name="connsiteX3" fmla="*/ 93496 w 96369"/>
              <a:gd name="connsiteY3" fmla="*/ 38306 h 56594"/>
              <a:gd name="connsiteX4" fmla="*/ 49836 w 96369"/>
              <a:gd name="connsiteY4" fmla="*/ 40017 h 5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69" h="56594">
                <a:moveTo>
                  <a:pt x="49836" y="40017"/>
                </a:moveTo>
                <a:cubicBezTo>
                  <a:pt x="36139" y="33173"/>
                  <a:pt x="18162" y="19484"/>
                  <a:pt x="8745" y="10072"/>
                </a:cubicBezTo>
                <a:cubicBezTo>
                  <a:pt x="-7520" y="-6183"/>
                  <a:pt x="-7520" y="-6183"/>
                  <a:pt x="16450" y="-6183"/>
                </a:cubicBezTo>
                <a:cubicBezTo>
                  <a:pt x="44700" y="-6183"/>
                  <a:pt x="97776" y="24617"/>
                  <a:pt x="93496" y="38306"/>
                </a:cubicBezTo>
                <a:cubicBezTo>
                  <a:pt x="88360" y="53706"/>
                  <a:pt x="76375" y="54562"/>
                  <a:pt x="49836" y="40017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F91C0EA0-8802-2C51-9826-3A67410CF97C}"/>
              </a:ext>
            </a:extLst>
          </p:cNvPr>
          <p:cNvSpPr/>
          <p:nvPr/>
        </p:nvSpPr>
        <p:spPr>
          <a:xfrm flipV="1">
            <a:off x="4106426" y="1903173"/>
            <a:ext cx="85889" cy="32817"/>
          </a:xfrm>
          <a:custGeom>
            <a:avLst/>
            <a:gdLst>
              <a:gd name="connsiteX0" fmla="*/ 2398 w 123873"/>
              <a:gd name="connsiteY0" fmla="*/ 35381 h 47330"/>
              <a:gd name="connsiteX1" fmla="*/ 43489 w 123873"/>
              <a:gd name="connsiteY1" fmla="*/ 2870 h 47330"/>
              <a:gd name="connsiteX2" fmla="*/ 107694 w 123873"/>
              <a:gd name="connsiteY2" fmla="*/ -1408 h 47330"/>
              <a:gd name="connsiteX3" fmla="*/ 78588 w 123873"/>
              <a:gd name="connsiteY3" fmla="*/ 31959 h 47330"/>
              <a:gd name="connsiteX4" fmla="*/ 2398 w 123873"/>
              <a:gd name="connsiteY4" fmla="*/ 35381 h 4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73" h="47330">
                <a:moveTo>
                  <a:pt x="2398" y="35381"/>
                </a:moveTo>
                <a:cubicBezTo>
                  <a:pt x="-10443" y="22548"/>
                  <a:pt x="-1026" y="15703"/>
                  <a:pt x="43489" y="2870"/>
                </a:cubicBezTo>
                <a:cubicBezTo>
                  <a:pt x="78588" y="-7397"/>
                  <a:pt x="93997" y="-9108"/>
                  <a:pt x="107694" y="-1408"/>
                </a:cubicBezTo>
                <a:cubicBezTo>
                  <a:pt x="131664" y="11426"/>
                  <a:pt x="123960" y="19981"/>
                  <a:pt x="78588" y="31959"/>
                </a:cubicBezTo>
                <a:cubicBezTo>
                  <a:pt x="34929" y="43081"/>
                  <a:pt x="10103" y="43937"/>
                  <a:pt x="2398" y="35381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9118A737-6776-0F8A-CB2E-BE6EDA4D4D4D}"/>
              </a:ext>
            </a:extLst>
          </p:cNvPr>
          <p:cNvSpPr/>
          <p:nvPr/>
        </p:nvSpPr>
        <p:spPr>
          <a:xfrm flipV="1">
            <a:off x="3735877" y="1933206"/>
            <a:ext cx="269149" cy="81922"/>
          </a:xfrm>
          <a:custGeom>
            <a:avLst/>
            <a:gdLst>
              <a:gd name="connsiteX0" fmla="*/ 120339 w 388179"/>
              <a:gd name="connsiteY0" fmla="*/ 94009 h 118152"/>
              <a:gd name="connsiteX1" fmla="*/ 24459 w 388179"/>
              <a:gd name="connsiteY1" fmla="*/ 72620 h 118152"/>
              <a:gd name="connsiteX2" fmla="*/ 31308 w 388179"/>
              <a:gd name="connsiteY2" fmla="*/ 52942 h 118152"/>
              <a:gd name="connsiteX3" fmla="*/ 77535 w 388179"/>
              <a:gd name="connsiteY3" fmla="*/ 35831 h 118152"/>
              <a:gd name="connsiteX4" fmla="*/ 110922 w 388179"/>
              <a:gd name="connsiteY4" fmla="*/ 18719 h 118152"/>
              <a:gd name="connsiteX5" fmla="*/ 152869 w 388179"/>
              <a:gd name="connsiteY5" fmla="*/ 4175 h 118152"/>
              <a:gd name="connsiteX6" fmla="*/ 223067 w 388179"/>
              <a:gd name="connsiteY6" fmla="*/ 4175 h 118152"/>
              <a:gd name="connsiteX7" fmla="*/ 310386 w 388179"/>
              <a:gd name="connsiteY7" fmla="*/ 18719 h 118152"/>
              <a:gd name="connsiteX8" fmla="*/ 385719 w 388179"/>
              <a:gd name="connsiteY8" fmla="*/ 44386 h 118152"/>
              <a:gd name="connsiteX9" fmla="*/ 372022 w 388179"/>
              <a:gd name="connsiteY9" fmla="*/ 52942 h 118152"/>
              <a:gd name="connsiteX10" fmla="*/ 363462 w 388179"/>
              <a:gd name="connsiteY10" fmla="*/ 65775 h 118152"/>
              <a:gd name="connsiteX11" fmla="*/ 312954 w 388179"/>
              <a:gd name="connsiteY11" fmla="*/ 60642 h 118152"/>
              <a:gd name="connsiteX12" fmla="*/ 211082 w 388179"/>
              <a:gd name="connsiteY12" fmla="*/ 64064 h 118152"/>
              <a:gd name="connsiteX13" fmla="*/ 187968 w 388179"/>
              <a:gd name="connsiteY13" fmla="*/ 82031 h 118152"/>
              <a:gd name="connsiteX14" fmla="*/ 191392 w 388179"/>
              <a:gd name="connsiteY14" fmla="*/ 111976 h 118152"/>
              <a:gd name="connsiteX15" fmla="*/ 120339 w 388179"/>
              <a:gd name="connsiteY15" fmla="*/ 94009 h 11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8179" h="118152">
                <a:moveTo>
                  <a:pt x="120339" y="94009"/>
                </a:moveTo>
                <a:cubicBezTo>
                  <a:pt x="85240" y="84598"/>
                  <a:pt x="41580" y="75187"/>
                  <a:pt x="24459" y="72620"/>
                </a:cubicBezTo>
                <a:cubicBezTo>
                  <a:pt x="-14920" y="67487"/>
                  <a:pt x="-9784" y="52942"/>
                  <a:pt x="31308" y="52942"/>
                </a:cubicBezTo>
                <a:cubicBezTo>
                  <a:pt x="49285" y="52942"/>
                  <a:pt x="67262" y="46097"/>
                  <a:pt x="77535" y="35831"/>
                </a:cubicBezTo>
                <a:cubicBezTo>
                  <a:pt x="86952" y="26419"/>
                  <a:pt x="102361" y="18719"/>
                  <a:pt x="110922" y="18719"/>
                </a:cubicBezTo>
                <a:cubicBezTo>
                  <a:pt x="120339" y="18719"/>
                  <a:pt x="139172" y="11875"/>
                  <a:pt x="152869" y="4175"/>
                </a:cubicBezTo>
                <a:cubicBezTo>
                  <a:pt x="176839" y="-9514"/>
                  <a:pt x="181119" y="-9514"/>
                  <a:pt x="223067" y="4175"/>
                </a:cubicBezTo>
                <a:cubicBezTo>
                  <a:pt x="247893" y="11875"/>
                  <a:pt x="287272" y="18719"/>
                  <a:pt x="310386" y="18719"/>
                </a:cubicBezTo>
                <a:cubicBezTo>
                  <a:pt x="353189" y="18719"/>
                  <a:pt x="385719" y="29842"/>
                  <a:pt x="385719" y="44386"/>
                </a:cubicBezTo>
                <a:cubicBezTo>
                  <a:pt x="385719" y="49520"/>
                  <a:pt x="379727" y="52942"/>
                  <a:pt x="372022" y="52942"/>
                </a:cubicBezTo>
                <a:cubicBezTo>
                  <a:pt x="363462" y="52942"/>
                  <a:pt x="360037" y="58075"/>
                  <a:pt x="363462" y="65775"/>
                </a:cubicBezTo>
                <a:cubicBezTo>
                  <a:pt x="370310" y="83742"/>
                  <a:pt x="349765" y="82031"/>
                  <a:pt x="312954" y="60642"/>
                </a:cubicBezTo>
                <a:cubicBezTo>
                  <a:pt x="281279" y="41820"/>
                  <a:pt x="269294" y="41820"/>
                  <a:pt x="211082" y="64064"/>
                </a:cubicBezTo>
                <a:cubicBezTo>
                  <a:pt x="192248" y="70909"/>
                  <a:pt x="181975" y="78609"/>
                  <a:pt x="187968" y="82031"/>
                </a:cubicBezTo>
                <a:cubicBezTo>
                  <a:pt x="198241" y="88876"/>
                  <a:pt x="200809" y="113687"/>
                  <a:pt x="191392" y="111976"/>
                </a:cubicBezTo>
                <a:cubicBezTo>
                  <a:pt x="187112" y="111120"/>
                  <a:pt x="155437" y="103420"/>
                  <a:pt x="120339" y="94009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16D7FEF7-FC83-1DB1-FF2C-875838FC0828}"/>
              </a:ext>
            </a:extLst>
          </p:cNvPr>
          <p:cNvSpPr/>
          <p:nvPr/>
        </p:nvSpPr>
        <p:spPr>
          <a:xfrm flipV="1">
            <a:off x="5239734" y="1939312"/>
            <a:ext cx="4059894" cy="3070157"/>
          </a:xfrm>
          <a:custGeom>
            <a:avLst/>
            <a:gdLst>
              <a:gd name="connsiteX0" fmla="*/ 3125437 w 5855363"/>
              <a:gd name="connsiteY0" fmla="*/ 4417288 h 4427921"/>
              <a:gd name="connsiteX1" fmla="*/ 3104036 w 5855363"/>
              <a:gd name="connsiteY1" fmla="*/ 4401032 h 4427921"/>
              <a:gd name="connsiteX2" fmla="*/ 3026134 w 5855363"/>
              <a:gd name="connsiteY2" fmla="*/ 4373654 h 4427921"/>
              <a:gd name="connsiteX3" fmla="*/ 2817253 w 5855363"/>
              <a:gd name="connsiteY3" fmla="*/ 4339432 h 4427921"/>
              <a:gd name="connsiteX4" fmla="*/ 2819821 w 5855363"/>
              <a:gd name="connsiteY4" fmla="*/ 4326598 h 4427921"/>
              <a:gd name="connsiteX5" fmla="*/ 2768457 w 5855363"/>
              <a:gd name="connsiteY5" fmla="*/ 4305209 h 4427921"/>
              <a:gd name="connsiteX6" fmla="*/ 2701684 w 5855363"/>
              <a:gd name="connsiteY6" fmla="*/ 4304354 h 4427921"/>
              <a:gd name="connsiteX7" fmla="*/ 2731646 w 5855363"/>
              <a:gd name="connsiteY7" fmla="*/ 4279542 h 4427921"/>
              <a:gd name="connsiteX8" fmla="*/ 2783010 w 5855363"/>
              <a:gd name="connsiteY8" fmla="*/ 4253875 h 4427921"/>
              <a:gd name="connsiteX9" fmla="*/ 2788147 w 5855363"/>
              <a:gd name="connsiteY9" fmla="*/ 4243608 h 4427921"/>
              <a:gd name="connsiteX10" fmla="*/ 2742775 w 5855363"/>
              <a:gd name="connsiteY10" fmla="*/ 4248742 h 4427921"/>
              <a:gd name="connsiteX11" fmla="*/ 2643472 w 5855363"/>
              <a:gd name="connsiteY11" fmla="*/ 4257297 h 4427921"/>
              <a:gd name="connsiteX12" fmla="*/ 2665729 w 5855363"/>
              <a:gd name="connsiteY12" fmla="*/ 4228208 h 4427921"/>
              <a:gd name="connsiteX13" fmla="*/ 2674290 w 5855363"/>
              <a:gd name="connsiteY13" fmla="*/ 4218797 h 4427921"/>
              <a:gd name="connsiteX14" fmla="*/ 2611797 w 5855363"/>
              <a:gd name="connsiteY14" fmla="*/ 4254731 h 4427921"/>
              <a:gd name="connsiteX15" fmla="*/ 2580123 w 5855363"/>
              <a:gd name="connsiteY15" fmla="*/ 4288098 h 4427921"/>
              <a:gd name="connsiteX16" fmla="*/ 2585259 w 5855363"/>
              <a:gd name="connsiteY16" fmla="*/ 4267564 h 4427921"/>
              <a:gd name="connsiteX17" fmla="*/ 2591251 w 5855363"/>
              <a:gd name="connsiteY17" fmla="*/ 4242753 h 4427921"/>
              <a:gd name="connsiteX18" fmla="*/ 2597244 w 5855363"/>
              <a:gd name="connsiteY18" fmla="*/ 4206819 h 4427921"/>
              <a:gd name="connsiteX19" fmla="*/ 2618646 w 5855363"/>
              <a:gd name="connsiteY19" fmla="*/ 4179441 h 4427921"/>
              <a:gd name="connsiteX20" fmla="*/ 2673434 w 5855363"/>
              <a:gd name="connsiteY20" fmla="*/ 4150352 h 4427921"/>
              <a:gd name="connsiteX21" fmla="*/ 2709389 w 5855363"/>
              <a:gd name="connsiteY21" fmla="*/ 4151207 h 4427921"/>
              <a:gd name="connsiteX22" fmla="*/ 2682851 w 5855363"/>
              <a:gd name="connsiteY22" fmla="*/ 4141796 h 4427921"/>
              <a:gd name="connsiteX23" fmla="*/ 2670866 w 5855363"/>
              <a:gd name="connsiteY23" fmla="*/ 4113562 h 4427921"/>
              <a:gd name="connsiteX24" fmla="*/ 2635767 w 5855363"/>
              <a:gd name="connsiteY24" fmla="*/ 4057095 h 4427921"/>
              <a:gd name="connsiteX25" fmla="*/ 2624638 w 5855363"/>
              <a:gd name="connsiteY25" fmla="*/ 4077629 h 4427921"/>
              <a:gd name="connsiteX26" fmla="*/ 2620358 w 5855363"/>
              <a:gd name="connsiteY26" fmla="*/ 4140940 h 4427921"/>
              <a:gd name="connsiteX27" fmla="*/ 2586971 w 5855363"/>
              <a:gd name="connsiteY27" fmla="*/ 4184574 h 4427921"/>
              <a:gd name="connsiteX28" fmla="*/ 2556153 w 5855363"/>
              <a:gd name="connsiteY28" fmla="*/ 4222219 h 4427921"/>
              <a:gd name="connsiteX29" fmla="*/ 2543312 w 5855363"/>
              <a:gd name="connsiteY29" fmla="*/ 4249597 h 4427921"/>
              <a:gd name="connsiteX30" fmla="*/ 2527046 w 5855363"/>
              <a:gd name="connsiteY30" fmla="*/ 4270986 h 4427921"/>
              <a:gd name="connsiteX31" fmla="*/ 2497084 w 5855363"/>
              <a:gd name="connsiteY31" fmla="*/ 4284676 h 4427921"/>
              <a:gd name="connsiteX32" fmla="*/ 2444008 w 5855363"/>
              <a:gd name="connsiteY32" fmla="*/ 4258153 h 4427921"/>
              <a:gd name="connsiteX33" fmla="*/ 2426030 w 5855363"/>
              <a:gd name="connsiteY33" fmla="*/ 4223930 h 4427921"/>
              <a:gd name="connsiteX34" fmla="*/ 2425174 w 5855363"/>
              <a:gd name="connsiteY34" fmla="*/ 4204252 h 4427921"/>
              <a:gd name="connsiteX35" fmla="*/ 2443152 w 5855363"/>
              <a:gd name="connsiteY35" fmla="*/ 4175163 h 4427921"/>
              <a:gd name="connsiteX36" fmla="*/ 2474826 w 5855363"/>
              <a:gd name="connsiteY36" fmla="*/ 4155485 h 4427921"/>
              <a:gd name="connsiteX37" fmla="*/ 2507357 w 5855363"/>
              <a:gd name="connsiteY37" fmla="*/ 4121262 h 4427921"/>
              <a:gd name="connsiteX38" fmla="*/ 2439728 w 5855363"/>
              <a:gd name="connsiteY38" fmla="*/ 4139229 h 4427921"/>
              <a:gd name="connsiteX39" fmla="*/ 2329295 w 5855363"/>
              <a:gd name="connsiteY39" fmla="*/ 4165752 h 4427921"/>
              <a:gd name="connsiteX40" fmla="*/ 2263378 w 5855363"/>
              <a:gd name="connsiteY40" fmla="*/ 4182008 h 4427921"/>
              <a:gd name="connsiteX41" fmla="*/ 2230847 w 5855363"/>
              <a:gd name="connsiteY41" fmla="*/ 4193985 h 4427921"/>
              <a:gd name="connsiteX42" fmla="*/ 2253105 w 5855363"/>
              <a:gd name="connsiteY42" fmla="*/ 4165752 h 4427921"/>
              <a:gd name="connsiteX43" fmla="*/ 2277931 w 5855363"/>
              <a:gd name="connsiteY43" fmla="*/ 4138374 h 4427921"/>
              <a:gd name="connsiteX44" fmla="*/ 2257385 w 5855363"/>
              <a:gd name="connsiteY44" fmla="*/ 4141796 h 4427921"/>
              <a:gd name="connsiteX45" fmla="*/ 2230847 w 5855363"/>
              <a:gd name="connsiteY45" fmla="*/ 4149496 h 4427921"/>
              <a:gd name="connsiteX46" fmla="*/ 2183763 w 5855363"/>
              <a:gd name="connsiteY46" fmla="*/ 4133240 h 4427921"/>
              <a:gd name="connsiteX47" fmla="*/ 2139248 w 5855363"/>
              <a:gd name="connsiteY47" fmla="*/ 4121262 h 4427921"/>
              <a:gd name="connsiteX48" fmla="*/ 2123839 w 5855363"/>
              <a:gd name="connsiteY48" fmla="*/ 4128962 h 4427921"/>
              <a:gd name="connsiteX49" fmla="*/ 2110142 w 5855363"/>
              <a:gd name="connsiteY49" fmla="*/ 4142652 h 4427921"/>
              <a:gd name="connsiteX50" fmla="*/ 1973171 w 5855363"/>
              <a:gd name="connsiteY50" fmla="*/ 4086184 h 4427921"/>
              <a:gd name="connsiteX51" fmla="*/ 1924375 w 5855363"/>
              <a:gd name="connsiteY51" fmla="*/ 4080195 h 4427921"/>
              <a:gd name="connsiteX52" fmla="*/ 1927799 w 5855363"/>
              <a:gd name="connsiteY52" fmla="*/ 4097307 h 4427921"/>
              <a:gd name="connsiteX53" fmla="*/ 1884140 w 5855363"/>
              <a:gd name="connsiteY53" fmla="*/ 4134096 h 4427921"/>
              <a:gd name="connsiteX54" fmla="*/ 1851609 w 5855363"/>
              <a:gd name="connsiteY54" fmla="*/ 4134096 h 4427921"/>
              <a:gd name="connsiteX55" fmla="*/ 1872155 w 5855363"/>
              <a:gd name="connsiteY55" fmla="*/ 4094740 h 4427921"/>
              <a:gd name="connsiteX56" fmla="*/ 1864450 w 5855363"/>
              <a:gd name="connsiteY56" fmla="*/ 4054528 h 4427921"/>
              <a:gd name="connsiteX57" fmla="*/ 1825071 w 5855363"/>
              <a:gd name="connsiteY57" fmla="*/ 4047684 h 4427921"/>
              <a:gd name="connsiteX58" fmla="*/ 1792541 w 5855363"/>
              <a:gd name="connsiteY58" fmla="*/ 4031428 h 4427921"/>
              <a:gd name="connsiteX59" fmla="*/ 1785692 w 5855363"/>
              <a:gd name="connsiteY59" fmla="*/ 4015172 h 4427921"/>
              <a:gd name="connsiteX60" fmla="*/ 1768571 w 5855363"/>
              <a:gd name="connsiteY60" fmla="*/ 3997205 h 4427921"/>
              <a:gd name="connsiteX61" fmla="*/ 1695805 w 5855363"/>
              <a:gd name="connsiteY61" fmla="*/ 3997205 h 4427921"/>
              <a:gd name="connsiteX62" fmla="*/ 1717207 w 5855363"/>
              <a:gd name="connsiteY62" fmla="*/ 3983516 h 4427921"/>
              <a:gd name="connsiteX63" fmla="*/ 1738608 w 5855363"/>
              <a:gd name="connsiteY63" fmla="*/ 3969827 h 4427921"/>
              <a:gd name="connsiteX64" fmla="*/ 1665843 w 5855363"/>
              <a:gd name="connsiteY64" fmla="*/ 3987794 h 4427921"/>
              <a:gd name="connsiteX65" fmla="*/ 1640161 w 5855363"/>
              <a:gd name="connsiteY65" fmla="*/ 4019450 h 4427921"/>
              <a:gd name="connsiteX66" fmla="*/ 1623039 w 5855363"/>
              <a:gd name="connsiteY66" fmla="*/ 4045973 h 4427921"/>
              <a:gd name="connsiteX67" fmla="*/ 1627320 w 5855363"/>
              <a:gd name="connsiteY67" fmla="*/ 4056239 h 4427921"/>
              <a:gd name="connsiteX68" fmla="*/ 1695805 w 5855363"/>
              <a:gd name="connsiteY68" fmla="*/ 4049395 h 4427921"/>
              <a:gd name="connsiteX69" fmla="*/ 1807094 w 5855363"/>
              <a:gd name="connsiteY69" fmla="*/ 4086184 h 4427921"/>
              <a:gd name="connsiteX70" fmla="*/ 1758298 w 5855363"/>
              <a:gd name="connsiteY70" fmla="*/ 4116129 h 4427921"/>
              <a:gd name="connsiteX71" fmla="*/ 1616191 w 5855363"/>
              <a:gd name="connsiteY71" fmla="*/ 4152063 h 4427921"/>
              <a:gd name="connsiteX72" fmla="*/ 1510038 w 5855363"/>
              <a:gd name="connsiteY72" fmla="*/ 4173452 h 4427921"/>
              <a:gd name="connsiteX73" fmla="*/ 1503190 w 5855363"/>
              <a:gd name="connsiteY73" fmla="*/ 4184574 h 4427921"/>
              <a:gd name="connsiteX74" fmla="*/ 1467235 w 5855363"/>
              <a:gd name="connsiteY74" fmla="*/ 4209386 h 4427921"/>
              <a:gd name="connsiteX75" fmla="*/ 1415871 w 5855363"/>
              <a:gd name="connsiteY75" fmla="*/ 4209386 h 4427921"/>
              <a:gd name="connsiteX76" fmla="*/ 1367931 w 5855363"/>
              <a:gd name="connsiteY76" fmla="*/ 4205108 h 4427921"/>
              <a:gd name="connsiteX77" fmla="*/ 1133369 w 5855363"/>
              <a:gd name="connsiteY77" fmla="*/ 4152918 h 4427921"/>
              <a:gd name="connsiteX78" fmla="*/ 1083717 w 5855363"/>
              <a:gd name="connsiteY78" fmla="*/ 4116985 h 4427921"/>
              <a:gd name="connsiteX79" fmla="*/ 1096558 w 5855363"/>
              <a:gd name="connsiteY79" fmla="*/ 4108429 h 4427921"/>
              <a:gd name="connsiteX80" fmla="*/ 1044338 w 5855363"/>
              <a:gd name="connsiteY80" fmla="*/ 4057095 h 4427921"/>
              <a:gd name="connsiteX81" fmla="*/ 1002390 w 5855363"/>
              <a:gd name="connsiteY81" fmla="*/ 3986939 h 4427921"/>
              <a:gd name="connsiteX82" fmla="*/ 959587 w 5855363"/>
              <a:gd name="connsiteY82" fmla="*/ 3954427 h 4427921"/>
              <a:gd name="connsiteX83" fmla="*/ 822616 w 5855363"/>
              <a:gd name="connsiteY83" fmla="*/ 3855181 h 4427921"/>
              <a:gd name="connsiteX84" fmla="*/ 833745 w 5855363"/>
              <a:gd name="connsiteY84" fmla="*/ 3820959 h 4427921"/>
              <a:gd name="connsiteX85" fmla="*/ 841450 w 5855363"/>
              <a:gd name="connsiteY85" fmla="*/ 3792725 h 4427921"/>
              <a:gd name="connsiteX86" fmla="*/ 867988 w 5855363"/>
              <a:gd name="connsiteY86" fmla="*/ 3755080 h 4427921"/>
              <a:gd name="connsiteX87" fmla="*/ 950170 w 5855363"/>
              <a:gd name="connsiteY87" fmla="*/ 3766203 h 4427921"/>
              <a:gd name="connsiteX88" fmla="*/ 1002390 w 5855363"/>
              <a:gd name="connsiteY88" fmla="*/ 3779036 h 4427921"/>
              <a:gd name="connsiteX89" fmla="*/ 1023792 w 5855363"/>
              <a:gd name="connsiteY89" fmla="*/ 3732835 h 4427921"/>
              <a:gd name="connsiteX90" fmla="*/ 1023792 w 5855363"/>
              <a:gd name="connsiteY90" fmla="*/ 3672090 h 4427921"/>
              <a:gd name="connsiteX91" fmla="*/ 999822 w 5855363"/>
              <a:gd name="connsiteY91" fmla="*/ 3666957 h 4427921"/>
              <a:gd name="connsiteX92" fmla="*/ 991262 w 5855363"/>
              <a:gd name="connsiteY92" fmla="*/ 3678935 h 4427921"/>
              <a:gd name="connsiteX93" fmla="*/ 986125 w 5855363"/>
              <a:gd name="connsiteY93" fmla="*/ 3701180 h 4427921"/>
              <a:gd name="connsiteX94" fmla="*/ 982701 w 5855363"/>
              <a:gd name="connsiteY94" fmla="*/ 3719146 h 4427921"/>
              <a:gd name="connsiteX95" fmla="*/ 929625 w 5855363"/>
              <a:gd name="connsiteY95" fmla="*/ 3710591 h 4427921"/>
              <a:gd name="connsiteX96" fmla="*/ 921920 w 5855363"/>
              <a:gd name="connsiteY96" fmla="*/ 3627601 h 4427921"/>
              <a:gd name="connsiteX97" fmla="*/ 881685 w 5855363"/>
              <a:gd name="connsiteY97" fmla="*/ 3580545 h 4427921"/>
              <a:gd name="connsiteX98" fmla="*/ 795222 w 5855363"/>
              <a:gd name="connsiteY98" fmla="*/ 3529211 h 4427921"/>
              <a:gd name="connsiteX99" fmla="*/ 747282 w 5855363"/>
              <a:gd name="connsiteY99" fmla="*/ 3483866 h 4427921"/>
              <a:gd name="connsiteX100" fmla="*/ 697631 w 5855363"/>
              <a:gd name="connsiteY100" fmla="*/ 3447077 h 4427921"/>
              <a:gd name="connsiteX101" fmla="*/ 665956 w 5855363"/>
              <a:gd name="connsiteY101" fmla="*/ 3420554 h 4427921"/>
              <a:gd name="connsiteX102" fmla="*/ 615448 w 5855363"/>
              <a:gd name="connsiteY102" fmla="*/ 3421410 h 4427921"/>
              <a:gd name="connsiteX103" fmla="*/ 599183 w 5855363"/>
              <a:gd name="connsiteY103" fmla="*/ 3404298 h 4427921"/>
              <a:gd name="connsiteX104" fmla="*/ 574357 w 5855363"/>
              <a:gd name="connsiteY104" fmla="*/ 3387187 h 4427921"/>
              <a:gd name="connsiteX105" fmla="*/ 497311 w 5855363"/>
              <a:gd name="connsiteY105" fmla="*/ 3372642 h 4427921"/>
              <a:gd name="connsiteX106" fmla="*/ 538402 w 5855363"/>
              <a:gd name="connsiteY106" fmla="*/ 3343553 h 4427921"/>
              <a:gd name="connsiteX107" fmla="*/ 603463 w 5855363"/>
              <a:gd name="connsiteY107" fmla="*/ 3222063 h 4427921"/>
              <a:gd name="connsiteX108" fmla="*/ 582918 w 5855363"/>
              <a:gd name="connsiteY108" fmla="*/ 3180140 h 4427921"/>
              <a:gd name="connsiteX109" fmla="*/ 409136 w 5855363"/>
              <a:gd name="connsiteY109" fmla="*/ 3186129 h 4427921"/>
              <a:gd name="connsiteX110" fmla="*/ 368045 w 5855363"/>
              <a:gd name="connsiteY110" fmla="*/ 3182707 h 4427921"/>
              <a:gd name="connsiteX111" fmla="*/ 347499 w 5855363"/>
              <a:gd name="connsiteY111" fmla="*/ 3128806 h 4427921"/>
              <a:gd name="connsiteX112" fmla="*/ 335514 w 5855363"/>
              <a:gd name="connsiteY112" fmla="*/ 3038972 h 4427921"/>
              <a:gd name="connsiteX113" fmla="*/ 326953 w 5855363"/>
              <a:gd name="connsiteY113" fmla="*/ 2977371 h 4427921"/>
              <a:gd name="connsiteX114" fmla="*/ 334658 w 5855363"/>
              <a:gd name="connsiteY114" fmla="*/ 2940582 h 4427921"/>
              <a:gd name="connsiteX115" fmla="*/ 368045 w 5855363"/>
              <a:gd name="connsiteY115" fmla="*/ 2923470 h 4427921"/>
              <a:gd name="connsiteX116" fmla="*/ 417697 w 5855363"/>
              <a:gd name="connsiteY116" fmla="*/ 2900370 h 4427921"/>
              <a:gd name="connsiteX117" fmla="*/ 420265 w 5855363"/>
              <a:gd name="connsiteY117" fmla="*/ 2840480 h 4427921"/>
              <a:gd name="connsiteX118" fmla="*/ 359484 w 5855363"/>
              <a:gd name="connsiteY118" fmla="*/ 2774602 h 4427921"/>
              <a:gd name="connsiteX119" fmla="*/ 291855 w 5855363"/>
              <a:gd name="connsiteY119" fmla="*/ 2663378 h 4427921"/>
              <a:gd name="connsiteX120" fmla="*/ 249051 w 5855363"/>
              <a:gd name="connsiteY120" fmla="*/ 2590655 h 4427921"/>
              <a:gd name="connsiteX121" fmla="*/ 189983 w 5855363"/>
              <a:gd name="connsiteY121" fmla="*/ 2551299 h 4427921"/>
              <a:gd name="connsiteX122" fmla="*/ 162588 w 5855363"/>
              <a:gd name="connsiteY122" fmla="*/ 2532477 h 4427921"/>
              <a:gd name="connsiteX123" fmla="*/ 123209 w 5855363"/>
              <a:gd name="connsiteY123" fmla="*/ 2480287 h 4427921"/>
              <a:gd name="connsiteX124" fmla="*/ 98383 w 5855363"/>
              <a:gd name="connsiteY124" fmla="*/ 2435798 h 4427921"/>
              <a:gd name="connsiteX125" fmla="*/ 77838 w 5855363"/>
              <a:gd name="connsiteY125" fmla="*/ 2401575 h 4427921"/>
              <a:gd name="connsiteX126" fmla="*/ 48732 w 5855363"/>
              <a:gd name="connsiteY126" fmla="*/ 2350241 h 4427921"/>
              <a:gd name="connsiteX127" fmla="*/ 30754 w 5855363"/>
              <a:gd name="connsiteY127" fmla="*/ 2311741 h 4427921"/>
              <a:gd name="connsiteX128" fmla="*/ 29898 w 5855363"/>
              <a:gd name="connsiteY128" fmla="*/ 2238162 h 4427921"/>
              <a:gd name="connsiteX129" fmla="*/ 33322 w 5855363"/>
              <a:gd name="connsiteY129" fmla="*/ 2211640 h 4427921"/>
              <a:gd name="connsiteX130" fmla="*/ 34178 w 5855363"/>
              <a:gd name="connsiteY130" fmla="*/ 2184261 h 4427921"/>
              <a:gd name="connsiteX131" fmla="*/ 43595 w 5855363"/>
              <a:gd name="connsiteY131" fmla="*/ 2143194 h 4427921"/>
              <a:gd name="connsiteX132" fmla="*/ 1648 w 5855363"/>
              <a:gd name="connsiteY132" fmla="*/ 2022559 h 4427921"/>
              <a:gd name="connsiteX133" fmla="*/ 5928 w 5855363"/>
              <a:gd name="connsiteY133" fmla="*/ 1991759 h 4427921"/>
              <a:gd name="connsiteX134" fmla="*/ 14489 w 5855363"/>
              <a:gd name="connsiteY134" fmla="*/ 1957536 h 4427921"/>
              <a:gd name="connsiteX135" fmla="*/ 47019 w 5855363"/>
              <a:gd name="connsiteY135" fmla="*/ 1876258 h 4427921"/>
              <a:gd name="connsiteX136" fmla="*/ 138619 w 5855363"/>
              <a:gd name="connsiteY136" fmla="*/ 1757334 h 4427921"/>
              <a:gd name="connsiteX137" fmla="*/ 272165 w 5855363"/>
              <a:gd name="connsiteY137" fmla="*/ 1628999 h 4427921"/>
              <a:gd name="connsiteX138" fmla="*/ 333802 w 5855363"/>
              <a:gd name="connsiteY138" fmla="*/ 1585365 h 4427921"/>
              <a:gd name="connsiteX139" fmla="*/ 370613 w 5855363"/>
              <a:gd name="connsiteY139" fmla="*/ 1601621 h 4427921"/>
              <a:gd name="connsiteX140" fmla="*/ 522993 w 5855363"/>
              <a:gd name="connsiteY140" fmla="*/ 1610177 h 4427921"/>
              <a:gd name="connsiteX141" fmla="*/ 603463 w 5855363"/>
              <a:gd name="connsiteY141" fmla="*/ 1631566 h 4427921"/>
              <a:gd name="connsiteX142" fmla="*/ 808919 w 5855363"/>
              <a:gd name="connsiteY142" fmla="*/ 1611888 h 4427921"/>
              <a:gd name="connsiteX143" fmla="*/ 823472 w 5855363"/>
              <a:gd name="connsiteY143" fmla="*/ 1578521 h 4427921"/>
              <a:gd name="connsiteX144" fmla="*/ 868844 w 5855363"/>
              <a:gd name="connsiteY144" fmla="*/ 1582799 h 4427921"/>
              <a:gd name="connsiteX145" fmla="*/ 937329 w 5855363"/>
              <a:gd name="connsiteY145" fmla="*/ 1571676 h 4427921"/>
              <a:gd name="connsiteX146" fmla="*/ 959587 w 5855363"/>
              <a:gd name="connsiteY146" fmla="*/ 1506653 h 4427921"/>
              <a:gd name="connsiteX147" fmla="*/ 943322 w 5855363"/>
              <a:gd name="connsiteY147" fmla="*/ 1415108 h 4427921"/>
              <a:gd name="connsiteX148" fmla="*/ 926200 w 5855363"/>
              <a:gd name="connsiteY148" fmla="*/ 1373185 h 4427921"/>
              <a:gd name="connsiteX149" fmla="*/ 974140 w 5855363"/>
              <a:gd name="connsiteY149" fmla="*/ 1301317 h 4427921"/>
              <a:gd name="connsiteX150" fmla="*/ 1078580 w 5855363"/>
              <a:gd name="connsiteY150" fmla="*/ 1057481 h 4427921"/>
              <a:gd name="connsiteX151" fmla="*/ 1083717 w 5855363"/>
              <a:gd name="connsiteY151" fmla="*/ 1015558 h 4427921"/>
              <a:gd name="connsiteX152" fmla="*/ 1074300 w 5855363"/>
              <a:gd name="connsiteY152" fmla="*/ 878668 h 4427921"/>
              <a:gd name="connsiteX153" fmla="*/ 1091422 w 5855363"/>
              <a:gd name="connsiteY153" fmla="*/ 553553 h 4427921"/>
              <a:gd name="connsiteX154" fmla="*/ 1139361 w 5855363"/>
              <a:gd name="connsiteY154" fmla="*/ 392707 h 4427921"/>
              <a:gd name="connsiteX155" fmla="*/ 1171892 w 5855363"/>
              <a:gd name="connsiteY155" fmla="*/ 272927 h 4427921"/>
              <a:gd name="connsiteX156" fmla="*/ 1242089 w 5855363"/>
              <a:gd name="connsiteY156" fmla="*/ 78714 h 4427921"/>
              <a:gd name="connsiteX157" fmla="*/ 1284037 w 5855363"/>
              <a:gd name="connsiteY157" fmla="*/ -2565 h 4427921"/>
              <a:gd name="connsiteX158" fmla="*/ 1350810 w 5855363"/>
              <a:gd name="connsiteY158" fmla="*/ 6846 h 4427921"/>
              <a:gd name="connsiteX159" fmla="*/ 1432136 w 5855363"/>
              <a:gd name="connsiteY159" fmla="*/ 15402 h 4427921"/>
              <a:gd name="connsiteX160" fmla="*/ 1481788 w 5855363"/>
              <a:gd name="connsiteY160" fmla="*/ 23102 h 4427921"/>
              <a:gd name="connsiteX161" fmla="*/ 1531440 w 5855363"/>
              <a:gd name="connsiteY161" fmla="*/ 35936 h 4427921"/>
              <a:gd name="connsiteX162" fmla="*/ 1700941 w 5855363"/>
              <a:gd name="connsiteY162" fmla="*/ 195071 h 4427921"/>
              <a:gd name="connsiteX163" fmla="*/ 1763434 w 5855363"/>
              <a:gd name="connsiteY163" fmla="*/ 317417 h 4427921"/>
              <a:gd name="connsiteX164" fmla="*/ 1813086 w 5855363"/>
              <a:gd name="connsiteY164" fmla="*/ 393562 h 4427921"/>
              <a:gd name="connsiteX165" fmla="*/ 1862738 w 5855363"/>
              <a:gd name="connsiteY165" fmla="*/ 456018 h 4427921"/>
              <a:gd name="connsiteX166" fmla="*/ 1857602 w 5855363"/>
              <a:gd name="connsiteY166" fmla="*/ 544997 h 4427921"/>
              <a:gd name="connsiteX167" fmla="*/ 1846473 w 5855363"/>
              <a:gd name="connsiteY167" fmla="*/ 600609 h 4427921"/>
              <a:gd name="connsiteX168" fmla="*/ 1897837 w 5855363"/>
              <a:gd name="connsiteY168" fmla="*/ 647665 h 4427921"/>
              <a:gd name="connsiteX169" fmla="*/ 1986868 w 5855363"/>
              <a:gd name="connsiteY169" fmla="*/ 715255 h 4427921"/>
              <a:gd name="connsiteX170" fmla="*/ 2060490 w 5855363"/>
              <a:gd name="connsiteY170" fmla="*/ 844445 h 4427921"/>
              <a:gd name="connsiteX171" fmla="*/ 2038232 w 5855363"/>
              <a:gd name="connsiteY171" fmla="*/ 1019836 h 4427921"/>
              <a:gd name="connsiteX172" fmla="*/ 2035664 w 5855363"/>
              <a:gd name="connsiteY172" fmla="*/ 1244850 h 4427921"/>
              <a:gd name="connsiteX173" fmla="*/ 2240264 w 5855363"/>
              <a:gd name="connsiteY173" fmla="*/ 1491253 h 4427921"/>
              <a:gd name="connsiteX174" fmla="*/ 2411477 w 5855363"/>
              <a:gd name="connsiteY174" fmla="*/ 1750490 h 4427921"/>
              <a:gd name="connsiteX175" fmla="*/ 2412333 w 5855363"/>
              <a:gd name="connsiteY175" fmla="*/ 1893369 h 4427921"/>
              <a:gd name="connsiteX176" fmla="*/ 2350697 w 5855363"/>
              <a:gd name="connsiteY176" fmla="*/ 1876258 h 4427921"/>
              <a:gd name="connsiteX177" fmla="*/ 2250537 w 5855363"/>
              <a:gd name="connsiteY177" fmla="*/ 1851446 h 4427921"/>
              <a:gd name="connsiteX178" fmla="*/ 2201741 w 5855363"/>
              <a:gd name="connsiteY178" fmla="*/ 1835191 h 4427921"/>
              <a:gd name="connsiteX179" fmla="*/ 2179483 w 5855363"/>
              <a:gd name="connsiteY179" fmla="*/ 1858291 h 4427921"/>
              <a:gd name="connsiteX180" fmla="*/ 2162362 w 5855363"/>
              <a:gd name="connsiteY180" fmla="*/ 1894225 h 4427921"/>
              <a:gd name="connsiteX181" fmla="*/ 2036520 w 5855363"/>
              <a:gd name="connsiteY181" fmla="*/ 2048226 h 4427921"/>
              <a:gd name="connsiteX182" fmla="*/ 1986868 w 5855363"/>
              <a:gd name="connsiteY182" fmla="*/ 2118383 h 4427921"/>
              <a:gd name="connsiteX183" fmla="*/ 1956049 w 5855363"/>
              <a:gd name="connsiteY183" fmla="*/ 2175706 h 4427921"/>
              <a:gd name="connsiteX184" fmla="*/ 1935504 w 5855363"/>
              <a:gd name="connsiteY184" fmla="*/ 2226184 h 4427921"/>
              <a:gd name="connsiteX185" fmla="*/ 1893557 w 5855363"/>
              <a:gd name="connsiteY185" fmla="*/ 2330563 h 4427921"/>
              <a:gd name="connsiteX186" fmla="*/ 1821647 w 5855363"/>
              <a:gd name="connsiteY186" fmla="*/ 2472587 h 4427921"/>
              <a:gd name="connsiteX187" fmla="*/ 1809662 w 5855363"/>
              <a:gd name="connsiteY187" fmla="*/ 2547877 h 4427921"/>
              <a:gd name="connsiteX188" fmla="*/ 1919239 w 5855363"/>
              <a:gd name="connsiteY188" fmla="*/ 2429809 h 4427921"/>
              <a:gd name="connsiteX189" fmla="*/ 1960330 w 5855363"/>
              <a:gd name="connsiteY189" fmla="*/ 2367353 h 4427921"/>
              <a:gd name="connsiteX190" fmla="*/ 1978307 w 5855363"/>
              <a:gd name="connsiteY190" fmla="*/ 2316019 h 4427921"/>
              <a:gd name="connsiteX191" fmla="*/ 2021967 w 5855363"/>
              <a:gd name="connsiteY191" fmla="*/ 2237307 h 4427921"/>
              <a:gd name="connsiteX192" fmla="*/ 2060490 w 5855363"/>
              <a:gd name="connsiteY192" fmla="*/ 2188539 h 4427921"/>
              <a:gd name="connsiteX193" fmla="*/ 2094732 w 5855363"/>
              <a:gd name="connsiteY193" fmla="*/ 2138061 h 4427921"/>
              <a:gd name="connsiteX194" fmla="*/ 2106717 w 5855363"/>
              <a:gd name="connsiteY194" fmla="*/ 2093571 h 4427921"/>
              <a:gd name="connsiteX195" fmla="*/ 2089596 w 5855363"/>
              <a:gd name="connsiteY195" fmla="*/ 2096138 h 4427921"/>
              <a:gd name="connsiteX196" fmla="*/ 2106717 w 5855363"/>
              <a:gd name="connsiteY196" fmla="*/ 2067904 h 4427921"/>
              <a:gd name="connsiteX197" fmla="*/ 2141816 w 5855363"/>
              <a:gd name="connsiteY197" fmla="*/ 1996037 h 4427921"/>
              <a:gd name="connsiteX198" fmla="*/ 2170066 w 5855363"/>
              <a:gd name="connsiteY198" fmla="*/ 1933581 h 4427921"/>
              <a:gd name="connsiteX199" fmla="*/ 2240264 w 5855363"/>
              <a:gd name="connsiteY199" fmla="*/ 1948981 h 4427921"/>
              <a:gd name="connsiteX200" fmla="*/ 2277075 w 5855363"/>
              <a:gd name="connsiteY200" fmla="*/ 1960959 h 4427921"/>
              <a:gd name="connsiteX201" fmla="*/ 2354977 w 5855363"/>
              <a:gd name="connsiteY201" fmla="*/ 1988337 h 4427921"/>
              <a:gd name="connsiteX202" fmla="*/ 2420038 w 5855363"/>
              <a:gd name="connsiteY202" fmla="*/ 2021704 h 4427921"/>
              <a:gd name="connsiteX203" fmla="*/ 2476538 w 5855363"/>
              <a:gd name="connsiteY203" fmla="*/ 2061915 h 4427921"/>
              <a:gd name="connsiteX204" fmla="*/ 2528759 w 5855363"/>
              <a:gd name="connsiteY204" fmla="*/ 2091860 h 4427921"/>
              <a:gd name="connsiteX205" fmla="*/ 2581835 w 5855363"/>
              <a:gd name="connsiteY205" fmla="*/ 2123516 h 4427921"/>
              <a:gd name="connsiteX206" fmla="*/ 2598956 w 5855363"/>
              <a:gd name="connsiteY206" fmla="*/ 2140628 h 4427921"/>
              <a:gd name="connsiteX207" fmla="*/ 2663161 w 5855363"/>
              <a:gd name="connsiteY207" fmla="*/ 2213351 h 4427921"/>
              <a:gd name="connsiteX208" fmla="*/ 2681138 w 5855363"/>
              <a:gd name="connsiteY208" fmla="*/ 2237307 h 4427921"/>
              <a:gd name="connsiteX209" fmla="*/ 2693123 w 5855363"/>
              <a:gd name="connsiteY209" fmla="*/ 2250996 h 4427921"/>
              <a:gd name="connsiteX210" fmla="*/ 2705108 w 5855363"/>
              <a:gd name="connsiteY210" fmla="*/ 2285218 h 4427921"/>
              <a:gd name="connsiteX211" fmla="*/ 2723086 w 5855363"/>
              <a:gd name="connsiteY211" fmla="*/ 2319441 h 4427921"/>
              <a:gd name="connsiteX212" fmla="*/ 2650320 w 5855363"/>
              <a:gd name="connsiteY212" fmla="*/ 2380186 h 4427921"/>
              <a:gd name="connsiteX213" fmla="*/ 2594676 w 5855363"/>
              <a:gd name="connsiteY213" fmla="*/ 2452054 h 4427921"/>
              <a:gd name="connsiteX214" fmla="*/ 2547592 w 5855363"/>
              <a:gd name="connsiteY214" fmla="*/ 2440076 h 4427921"/>
              <a:gd name="connsiteX215" fmla="*/ 2440584 w 5855363"/>
              <a:gd name="connsiteY215" fmla="*/ 2393019 h 4427921"/>
              <a:gd name="connsiteX216" fmla="*/ 2432023 w 5855363"/>
              <a:gd name="connsiteY216" fmla="*/ 2416975 h 4427921"/>
              <a:gd name="connsiteX217" fmla="*/ 2417470 w 5855363"/>
              <a:gd name="connsiteY217" fmla="*/ 2456331 h 4427921"/>
              <a:gd name="connsiteX218" fmla="*/ 2392644 w 5855363"/>
              <a:gd name="connsiteY218" fmla="*/ 2462320 h 4427921"/>
              <a:gd name="connsiteX219" fmla="*/ 2368674 w 5855363"/>
              <a:gd name="connsiteY219" fmla="*/ 2467454 h 4427921"/>
              <a:gd name="connsiteX220" fmla="*/ 2354977 w 5855363"/>
              <a:gd name="connsiteY220" fmla="*/ 2497399 h 4427921"/>
              <a:gd name="connsiteX221" fmla="*/ 2325015 w 5855363"/>
              <a:gd name="connsiteY221" fmla="*/ 2541888 h 4427921"/>
              <a:gd name="connsiteX222" fmla="*/ 2311317 w 5855363"/>
              <a:gd name="connsiteY222" fmla="*/ 2628300 h 4427921"/>
              <a:gd name="connsiteX223" fmla="*/ 2390076 w 5855363"/>
              <a:gd name="connsiteY223" fmla="*/ 2588944 h 4427921"/>
              <a:gd name="connsiteX224" fmla="*/ 2469690 w 5855363"/>
              <a:gd name="connsiteY224" fmla="*/ 2512799 h 4427921"/>
              <a:gd name="connsiteX225" fmla="*/ 2572418 w 5855363"/>
              <a:gd name="connsiteY225" fmla="*/ 2505099 h 4427921"/>
              <a:gd name="connsiteX226" fmla="*/ 2616077 w 5855363"/>
              <a:gd name="connsiteY226" fmla="*/ 2491410 h 4427921"/>
              <a:gd name="connsiteX227" fmla="*/ 2847216 w 5855363"/>
              <a:gd name="connsiteY227" fmla="*/ 2434942 h 4427921"/>
              <a:gd name="connsiteX228" fmla="*/ 2949944 w 5855363"/>
              <a:gd name="connsiteY228" fmla="*/ 2430664 h 4427921"/>
              <a:gd name="connsiteX229" fmla="*/ 2984186 w 5855363"/>
              <a:gd name="connsiteY229" fmla="*/ 2398153 h 4427921"/>
              <a:gd name="connsiteX230" fmla="*/ 3048391 w 5855363"/>
              <a:gd name="connsiteY230" fmla="*/ 2349386 h 4427921"/>
              <a:gd name="connsiteX231" fmla="*/ 3068081 w 5855363"/>
              <a:gd name="connsiteY231" fmla="*/ 2331419 h 4427921"/>
              <a:gd name="connsiteX232" fmla="*/ 3086914 w 5855363"/>
              <a:gd name="connsiteY232" fmla="*/ 2278374 h 4427921"/>
              <a:gd name="connsiteX233" fmla="*/ 3138278 w 5855363"/>
              <a:gd name="connsiteY233" fmla="*/ 2262118 h 4427921"/>
              <a:gd name="connsiteX234" fmla="*/ 3159680 w 5855363"/>
              <a:gd name="connsiteY234" fmla="*/ 2286929 h 4427921"/>
              <a:gd name="connsiteX235" fmla="*/ 3167385 w 5855363"/>
              <a:gd name="connsiteY235" fmla="*/ 2307463 h 4427921"/>
              <a:gd name="connsiteX236" fmla="*/ 3189642 w 5855363"/>
              <a:gd name="connsiteY236" fmla="*/ 2217628 h 4427921"/>
              <a:gd name="connsiteX237" fmla="*/ 3287234 w 5855363"/>
              <a:gd name="connsiteY237" fmla="*/ 1931869 h 4427921"/>
              <a:gd name="connsiteX238" fmla="*/ 3348015 w 5855363"/>
              <a:gd name="connsiteY238" fmla="*/ 1780434 h 4427921"/>
              <a:gd name="connsiteX239" fmla="*/ 3416500 w 5855363"/>
              <a:gd name="connsiteY239" fmla="*/ 1764179 h 4427921"/>
              <a:gd name="connsiteX240" fmla="*/ 3455879 w 5855363"/>
              <a:gd name="connsiteY240" fmla="*/ 1781290 h 4427921"/>
              <a:gd name="connsiteX241" fmla="*/ 3473001 w 5855363"/>
              <a:gd name="connsiteY241" fmla="*/ 1723111 h 4427921"/>
              <a:gd name="connsiteX242" fmla="*/ 3490122 w 5855363"/>
              <a:gd name="connsiteY242" fmla="*/ 1664077 h 4427921"/>
              <a:gd name="connsiteX243" fmla="*/ 3520084 w 5855363"/>
              <a:gd name="connsiteY243" fmla="*/ 1666644 h 4427921"/>
              <a:gd name="connsiteX244" fmla="*/ 3544054 w 5855363"/>
              <a:gd name="connsiteY244" fmla="*/ 1704289 h 4427921"/>
              <a:gd name="connsiteX245" fmla="*/ 3527789 w 5855363"/>
              <a:gd name="connsiteY245" fmla="*/ 1762467 h 4427921"/>
              <a:gd name="connsiteX246" fmla="*/ 3476425 w 5855363"/>
              <a:gd name="connsiteY246" fmla="*/ 1798401 h 4427921"/>
              <a:gd name="connsiteX247" fmla="*/ 3450743 w 5855363"/>
              <a:gd name="connsiteY247" fmla="*/ 1811235 h 4427921"/>
              <a:gd name="connsiteX248" fmla="*/ 3462728 w 5855363"/>
              <a:gd name="connsiteY248" fmla="*/ 1826635 h 4427921"/>
              <a:gd name="connsiteX249" fmla="*/ 3473001 w 5855363"/>
              <a:gd name="connsiteY249" fmla="*/ 1940425 h 4427921"/>
              <a:gd name="connsiteX250" fmla="*/ 3472145 w 5855363"/>
              <a:gd name="connsiteY250" fmla="*/ 2049082 h 4427921"/>
              <a:gd name="connsiteX251" fmla="*/ 3495258 w 5855363"/>
              <a:gd name="connsiteY251" fmla="*/ 2056782 h 4427921"/>
              <a:gd name="connsiteX252" fmla="*/ 3523509 w 5855363"/>
              <a:gd name="connsiteY252" fmla="*/ 2079882 h 4427921"/>
              <a:gd name="connsiteX253" fmla="*/ 3574017 w 5855363"/>
              <a:gd name="connsiteY253" fmla="*/ 2134639 h 4427921"/>
              <a:gd name="connsiteX254" fmla="*/ 3626237 w 5855363"/>
              <a:gd name="connsiteY254" fmla="*/ 2191962 h 4427921"/>
              <a:gd name="connsiteX255" fmla="*/ 3657055 w 5855363"/>
              <a:gd name="connsiteY255" fmla="*/ 2221906 h 4427921"/>
              <a:gd name="connsiteX256" fmla="*/ 3681881 w 5855363"/>
              <a:gd name="connsiteY256" fmla="*/ 2255273 h 4427921"/>
              <a:gd name="connsiteX257" fmla="*/ 3754647 w 5855363"/>
              <a:gd name="connsiteY257" fmla="*/ 2292918 h 4427921"/>
              <a:gd name="connsiteX258" fmla="*/ 3819708 w 5855363"/>
              <a:gd name="connsiteY258" fmla="*/ 2310885 h 4427921"/>
              <a:gd name="connsiteX259" fmla="*/ 3857375 w 5855363"/>
              <a:gd name="connsiteY259" fmla="*/ 2286074 h 4427921"/>
              <a:gd name="connsiteX260" fmla="*/ 3918156 w 5855363"/>
              <a:gd name="connsiteY260" fmla="*/ 2215062 h 4427921"/>
              <a:gd name="connsiteX261" fmla="*/ 3925860 w 5855363"/>
              <a:gd name="connsiteY261" fmla="*/ 2201373 h 4427921"/>
              <a:gd name="connsiteX262" fmla="*/ 3942126 w 5855363"/>
              <a:gd name="connsiteY262" fmla="*/ 2165439 h 4427921"/>
              <a:gd name="connsiteX263" fmla="*/ 3964383 w 5855363"/>
              <a:gd name="connsiteY263" fmla="*/ 2101272 h 4427921"/>
              <a:gd name="connsiteX264" fmla="*/ 3986641 w 5855363"/>
              <a:gd name="connsiteY264" fmla="*/ 2049938 h 4427921"/>
              <a:gd name="connsiteX265" fmla="*/ 4026876 w 5855363"/>
              <a:gd name="connsiteY265" fmla="*/ 2061060 h 4427921"/>
              <a:gd name="connsiteX266" fmla="*/ 4100498 w 5855363"/>
              <a:gd name="connsiteY266" fmla="*/ 2014859 h 4427921"/>
              <a:gd name="connsiteX267" fmla="*/ 4137309 w 5855363"/>
              <a:gd name="connsiteY267" fmla="*/ 1845457 h 4427921"/>
              <a:gd name="connsiteX268" fmla="*/ 4131316 w 5855363"/>
              <a:gd name="connsiteY268" fmla="*/ 1781290 h 4427921"/>
              <a:gd name="connsiteX269" fmla="*/ 4145870 w 5855363"/>
              <a:gd name="connsiteY269" fmla="*/ 1728245 h 4427921"/>
              <a:gd name="connsiteX270" fmla="*/ 4223772 w 5855363"/>
              <a:gd name="connsiteY270" fmla="*/ 1599910 h 4427921"/>
              <a:gd name="connsiteX271" fmla="*/ 4294825 w 5855363"/>
              <a:gd name="connsiteY271" fmla="*/ 1493820 h 4427921"/>
              <a:gd name="connsiteX272" fmla="*/ 4337629 w 5855363"/>
              <a:gd name="connsiteY272" fmla="*/ 1458742 h 4427921"/>
              <a:gd name="connsiteX273" fmla="*/ 4349614 w 5855363"/>
              <a:gd name="connsiteY273" fmla="*/ 1507509 h 4427921"/>
              <a:gd name="connsiteX274" fmla="*/ 4332492 w 5855363"/>
              <a:gd name="connsiteY274" fmla="*/ 1570821 h 4427921"/>
              <a:gd name="connsiteX275" fmla="*/ 4234901 w 5855363"/>
              <a:gd name="connsiteY275" fmla="*/ 1700867 h 4427921"/>
              <a:gd name="connsiteX276" fmla="*/ 4204082 w 5855363"/>
              <a:gd name="connsiteY276" fmla="*/ 1742789 h 4427921"/>
              <a:gd name="connsiteX277" fmla="*/ 4181824 w 5855363"/>
              <a:gd name="connsiteY277" fmla="*/ 1788990 h 4427921"/>
              <a:gd name="connsiteX278" fmla="*/ 4159567 w 5855363"/>
              <a:gd name="connsiteY278" fmla="*/ 1815513 h 4427921"/>
              <a:gd name="connsiteX279" fmla="*/ 4174976 w 5855363"/>
              <a:gd name="connsiteY279" fmla="*/ 1877113 h 4427921"/>
              <a:gd name="connsiteX280" fmla="*/ 4192097 w 5855363"/>
              <a:gd name="connsiteY280" fmla="*/ 1950692 h 4427921"/>
              <a:gd name="connsiteX281" fmla="*/ 4215211 w 5855363"/>
              <a:gd name="connsiteY281" fmla="*/ 1931869 h 4427921"/>
              <a:gd name="connsiteX282" fmla="*/ 4231476 w 5855363"/>
              <a:gd name="connsiteY282" fmla="*/ 1913903 h 4427921"/>
              <a:gd name="connsiteX283" fmla="*/ 4286265 w 5855363"/>
              <a:gd name="connsiteY283" fmla="*/ 1882247 h 4427921"/>
              <a:gd name="connsiteX284" fmla="*/ 4323932 w 5855363"/>
              <a:gd name="connsiteY284" fmla="*/ 1835191 h 4427921"/>
              <a:gd name="connsiteX285" fmla="*/ 4343621 w 5855363"/>
              <a:gd name="connsiteY285" fmla="*/ 1822357 h 4427921"/>
              <a:gd name="connsiteX286" fmla="*/ 4363311 w 5855363"/>
              <a:gd name="connsiteY286" fmla="*/ 1802679 h 4427921"/>
              <a:gd name="connsiteX287" fmla="*/ 4365879 w 5855363"/>
              <a:gd name="connsiteY287" fmla="*/ 1770168 h 4427921"/>
              <a:gd name="connsiteX288" fmla="*/ 4400978 w 5855363"/>
              <a:gd name="connsiteY288" fmla="*/ 1781290 h 4427921"/>
              <a:gd name="connsiteX289" fmla="*/ 4435220 w 5855363"/>
              <a:gd name="connsiteY289" fmla="*/ 1820646 h 4427921"/>
              <a:gd name="connsiteX290" fmla="*/ 4455766 w 5855363"/>
              <a:gd name="connsiteY290" fmla="*/ 1837757 h 4427921"/>
              <a:gd name="connsiteX291" fmla="*/ 4499425 w 5855363"/>
              <a:gd name="connsiteY291" fmla="*/ 1866846 h 4427921"/>
              <a:gd name="connsiteX292" fmla="*/ 4518259 w 5855363"/>
              <a:gd name="connsiteY292" fmla="*/ 1937858 h 4427921"/>
              <a:gd name="connsiteX293" fmla="*/ 4422379 w 5855363"/>
              <a:gd name="connsiteY293" fmla="*/ 2105549 h 4427921"/>
              <a:gd name="connsiteX294" fmla="*/ 4358174 w 5855363"/>
              <a:gd name="connsiteY294" fmla="*/ 2195384 h 4427921"/>
              <a:gd name="connsiteX295" fmla="*/ 4458334 w 5855363"/>
              <a:gd name="connsiteY295" fmla="*/ 2286074 h 4427921"/>
              <a:gd name="connsiteX296" fmla="*/ 4488297 w 5855363"/>
              <a:gd name="connsiteY296" fmla="*/ 2262973 h 4427921"/>
              <a:gd name="connsiteX297" fmla="*/ 4520827 w 5855363"/>
              <a:gd name="connsiteY297" fmla="*/ 2253562 h 4427921"/>
              <a:gd name="connsiteX298" fmla="*/ 4577328 w 5855363"/>
              <a:gd name="connsiteY298" fmla="*/ 2288640 h 4427921"/>
              <a:gd name="connsiteX299" fmla="*/ 4604722 w 5855363"/>
              <a:gd name="connsiteY299" fmla="*/ 2295485 h 4427921"/>
              <a:gd name="connsiteX300" fmla="*/ 4696321 w 5855363"/>
              <a:gd name="connsiteY300" fmla="*/ 2342541 h 4427921"/>
              <a:gd name="connsiteX301" fmla="*/ 4815314 w 5855363"/>
              <a:gd name="connsiteY301" fmla="*/ 2499965 h 4427921"/>
              <a:gd name="connsiteX302" fmla="*/ 4836716 w 5855363"/>
              <a:gd name="connsiteY302" fmla="*/ 2647978 h 4427921"/>
              <a:gd name="connsiteX303" fmla="*/ 4806754 w 5855363"/>
              <a:gd name="connsiteY303" fmla="*/ 2649689 h 4427921"/>
              <a:gd name="connsiteX304" fmla="*/ 4817026 w 5855363"/>
              <a:gd name="connsiteY304" fmla="*/ 2675356 h 4427921"/>
              <a:gd name="connsiteX305" fmla="*/ 4807610 w 5855363"/>
              <a:gd name="connsiteY305" fmla="*/ 2688190 h 4427921"/>
              <a:gd name="connsiteX306" fmla="*/ 4798193 w 5855363"/>
              <a:gd name="connsiteY306" fmla="*/ 2701023 h 4427921"/>
              <a:gd name="connsiteX307" fmla="*/ 4692897 w 5855363"/>
              <a:gd name="connsiteY307" fmla="*/ 2825936 h 4427921"/>
              <a:gd name="connsiteX308" fmla="*/ 4672351 w 5855363"/>
              <a:gd name="connsiteY308" fmla="*/ 2838769 h 4427921"/>
              <a:gd name="connsiteX309" fmla="*/ 4699745 w 5855363"/>
              <a:gd name="connsiteY309" fmla="*/ 2878981 h 4427921"/>
              <a:gd name="connsiteX310" fmla="*/ 4743405 w 5855363"/>
              <a:gd name="connsiteY310" fmla="*/ 2919192 h 4427921"/>
              <a:gd name="connsiteX311" fmla="*/ 4760526 w 5855363"/>
              <a:gd name="connsiteY311" fmla="*/ 2931170 h 4427921"/>
              <a:gd name="connsiteX312" fmla="*/ 4665503 w 5855363"/>
              <a:gd name="connsiteY312" fmla="*/ 2937159 h 4427921"/>
              <a:gd name="connsiteX313" fmla="*/ 4620987 w 5855363"/>
              <a:gd name="connsiteY313" fmla="*/ 2948282 h 4427921"/>
              <a:gd name="connsiteX314" fmla="*/ 4585032 w 5855363"/>
              <a:gd name="connsiteY314" fmla="*/ 2970526 h 4427921"/>
              <a:gd name="connsiteX315" fmla="*/ 4614995 w 5855363"/>
              <a:gd name="connsiteY315" fmla="*/ 3030416 h 4427921"/>
              <a:gd name="connsiteX316" fmla="*/ 4672351 w 5855363"/>
              <a:gd name="connsiteY316" fmla="*/ 3046672 h 4427921"/>
              <a:gd name="connsiteX317" fmla="*/ 4693753 w 5855363"/>
              <a:gd name="connsiteY317" fmla="*/ 2987638 h 4427921"/>
              <a:gd name="connsiteX318" fmla="*/ 4708306 w 5855363"/>
              <a:gd name="connsiteY318" fmla="*/ 3003893 h 4427921"/>
              <a:gd name="connsiteX319" fmla="*/ 4781072 w 5855363"/>
              <a:gd name="connsiteY319" fmla="*/ 3021860 h 4427921"/>
              <a:gd name="connsiteX320" fmla="*/ 4803329 w 5855363"/>
              <a:gd name="connsiteY320" fmla="*/ 2984215 h 4427921"/>
              <a:gd name="connsiteX321" fmla="*/ 4846133 w 5855363"/>
              <a:gd name="connsiteY321" fmla="*/ 2944859 h 4427921"/>
              <a:gd name="connsiteX322" fmla="*/ 4883800 w 5855363"/>
              <a:gd name="connsiteY322" fmla="*/ 2917481 h 4427921"/>
              <a:gd name="connsiteX323" fmla="*/ 4894072 w 5855363"/>
              <a:gd name="connsiteY323" fmla="*/ 2890103 h 4427921"/>
              <a:gd name="connsiteX324" fmla="*/ 4908626 w 5855363"/>
              <a:gd name="connsiteY324" fmla="*/ 2849892 h 4427921"/>
              <a:gd name="connsiteX325" fmla="*/ 4955709 w 5855363"/>
              <a:gd name="connsiteY325" fmla="*/ 2813102 h 4427921"/>
              <a:gd name="connsiteX326" fmla="*/ 5001081 w 5855363"/>
              <a:gd name="connsiteY326" fmla="*/ 2838769 h 4427921"/>
              <a:gd name="connsiteX327" fmla="*/ 4997657 w 5855363"/>
              <a:gd name="connsiteY327" fmla="*/ 2895237 h 4427921"/>
              <a:gd name="connsiteX328" fmla="*/ 4930883 w 5855363"/>
              <a:gd name="connsiteY328" fmla="*/ 2971382 h 4427921"/>
              <a:gd name="connsiteX329" fmla="*/ 4876951 w 5855363"/>
              <a:gd name="connsiteY329" fmla="*/ 3011594 h 4427921"/>
              <a:gd name="connsiteX330" fmla="*/ 4893216 w 5855363"/>
              <a:gd name="connsiteY330" fmla="*/ 3038972 h 4427921"/>
              <a:gd name="connsiteX331" fmla="*/ 4914618 w 5855363"/>
              <a:gd name="connsiteY331" fmla="*/ 3092017 h 4427921"/>
              <a:gd name="connsiteX332" fmla="*/ 4962558 w 5855363"/>
              <a:gd name="connsiteY332" fmla="*/ 3155329 h 4427921"/>
              <a:gd name="connsiteX333" fmla="*/ 4986528 w 5855363"/>
              <a:gd name="connsiteY333" fmla="*/ 3145062 h 4427921"/>
              <a:gd name="connsiteX334" fmla="*/ 5055013 w 5855363"/>
              <a:gd name="connsiteY334" fmla="*/ 3228907 h 4427921"/>
              <a:gd name="connsiteX335" fmla="*/ 5068710 w 5855363"/>
              <a:gd name="connsiteY335" fmla="*/ 3335853 h 4427921"/>
              <a:gd name="connsiteX336" fmla="*/ 5031899 w 5855363"/>
              <a:gd name="connsiteY336" fmla="*/ 3463332 h 4427921"/>
              <a:gd name="connsiteX337" fmla="*/ 4932596 w 5855363"/>
              <a:gd name="connsiteY337" fmla="*/ 3587389 h 4427921"/>
              <a:gd name="connsiteX338" fmla="*/ 4859830 w 5855363"/>
              <a:gd name="connsiteY338" fmla="*/ 3590812 h 4427921"/>
              <a:gd name="connsiteX339" fmla="*/ 4821307 w 5855363"/>
              <a:gd name="connsiteY339" fmla="*/ 3610490 h 4427921"/>
              <a:gd name="connsiteX340" fmla="*/ 4807610 w 5855363"/>
              <a:gd name="connsiteY340" fmla="*/ 3616479 h 4427921"/>
              <a:gd name="connsiteX341" fmla="*/ 4796481 w 5855363"/>
              <a:gd name="connsiteY341" fmla="*/ 3606212 h 4427921"/>
              <a:gd name="connsiteX342" fmla="*/ 4766518 w 5855363"/>
              <a:gd name="connsiteY342" fmla="*/ 3620756 h 4427921"/>
              <a:gd name="connsiteX343" fmla="*/ 4758814 w 5855363"/>
              <a:gd name="connsiteY343" fmla="*/ 3659257 h 4427921"/>
              <a:gd name="connsiteX344" fmla="*/ 4781072 w 5855363"/>
              <a:gd name="connsiteY344" fmla="*/ 3712302 h 4427921"/>
              <a:gd name="connsiteX345" fmla="*/ 4843565 w 5855363"/>
              <a:gd name="connsiteY345" fmla="*/ 3795292 h 4427921"/>
              <a:gd name="connsiteX346" fmla="*/ 5060150 w 5855363"/>
              <a:gd name="connsiteY346" fmla="*/ 3791014 h 4427921"/>
              <a:gd name="connsiteX347" fmla="*/ 5108089 w 5855363"/>
              <a:gd name="connsiteY347" fmla="*/ 3785881 h 4427921"/>
              <a:gd name="connsiteX348" fmla="*/ 5157741 w 5855363"/>
              <a:gd name="connsiteY348" fmla="*/ 3806414 h 4427921"/>
              <a:gd name="connsiteX349" fmla="*/ 5130347 w 5855363"/>
              <a:gd name="connsiteY349" fmla="*/ 3862881 h 4427921"/>
              <a:gd name="connsiteX350" fmla="*/ 5170582 w 5855363"/>
              <a:gd name="connsiteY350" fmla="*/ 3894537 h 4427921"/>
              <a:gd name="connsiteX351" fmla="*/ 5228795 w 5855363"/>
              <a:gd name="connsiteY351" fmla="*/ 3867159 h 4427921"/>
              <a:gd name="connsiteX352" fmla="*/ 5257045 w 5855363"/>
              <a:gd name="connsiteY352" fmla="*/ 3839781 h 4427921"/>
              <a:gd name="connsiteX353" fmla="*/ 5277591 w 5855363"/>
              <a:gd name="connsiteY353" fmla="*/ 3859459 h 4427921"/>
              <a:gd name="connsiteX354" fmla="*/ 5288719 w 5855363"/>
              <a:gd name="connsiteY354" fmla="*/ 3895393 h 4427921"/>
              <a:gd name="connsiteX355" fmla="*/ 5298992 w 5855363"/>
              <a:gd name="connsiteY355" fmla="*/ 3915927 h 4427921"/>
              <a:gd name="connsiteX356" fmla="*/ 5321250 w 5855363"/>
              <a:gd name="connsiteY356" fmla="*/ 3885982 h 4427921"/>
              <a:gd name="connsiteX357" fmla="*/ 5321250 w 5855363"/>
              <a:gd name="connsiteY357" fmla="*/ 3826092 h 4427921"/>
              <a:gd name="connsiteX358" fmla="*/ 5308409 w 5855363"/>
              <a:gd name="connsiteY358" fmla="*/ 3773903 h 4427921"/>
              <a:gd name="connsiteX359" fmla="*/ 5293000 w 5855363"/>
              <a:gd name="connsiteY359" fmla="*/ 3748236 h 4427921"/>
              <a:gd name="connsiteX360" fmla="*/ 5288719 w 5855363"/>
              <a:gd name="connsiteY360" fmla="*/ 3702891 h 4427921"/>
              <a:gd name="connsiteX361" fmla="*/ 5336659 w 5855363"/>
              <a:gd name="connsiteY361" fmla="*/ 3637868 h 4427921"/>
              <a:gd name="connsiteX362" fmla="*/ 5443668 w 5855363"/>
              <a:gd name="connsiteY362" fmla="*/ 3541189 h 4427921"/>
              <a:gd name="connsiteX363" fmla="*/ 5523282 w 5855363"/>
              <a:gd name="connsiteY363" fmla="*/ 3479588 h 4427921"/>
              <a:gd name="connsiteX364" fmla="*/ 5520714 w 5855363"/>
              <a:gd name="connsiteY364" fmla="*/ 3540333 h 4427921"/>
              <a:gd name="connsiteX365" fmla="*/ 5526706 w 5855363"/>
              <a:gd name="connsiteY365" fmla="*/ 3557445 h 4427921"/>
              <a:gd name="connsiteX366" fmla="*/ 5527562 w 5855363"/>
              <a:gd name="connsiteY366" fmla="*/ 3585678 h 4427921"/>
              <a:gd name="connsiteX367" fmla="*/ 5524994 w 5855363"/>
              <a:gd name="connsiteY367" fmla="*/ 3613912 h 4427921"/>
              <a:gd name="connsiteX368" fmla="*/ 5521570 w 5855363"/>
              <a:gd name="connsiteY368" fmla="*/ 3645568 h 4427921"/>
              <a:gd name="connsiteX369" fmla="*/ 5513009 w 5855363"/>
              <a:gd name="connsiteY369" fmla="*/ 3676368 h 4427921"/>
              <a:gd name="connsiteX370" fmla="*/ 5525850 w 5855363"/>
              <a:gd name="connsiteY370" fmla="*/ 3678935 h 4427921"/>
              <a:gd name="connsiteX371" fmla="*/ 5501024 w 5855363"/>
              <a:gd name="connsiteY371" fmla="*/ 3700324 h 4427921"/>
              <a:gd name="connsiteX372" fmla="*/ 5471062 w 5855363"/>
              <a:gd name="connsiteY372" fmla="*/ 3727702 h 4427921"/>
              <a:gd name="connsiteX373" fmla="*/ 5447948 w 5855363"/>
              <a:gd name="connsiteY373" fmla="*/ 3745669 h 4427921"/>
              <a:gd name="connsiteX374" fmla="*/ 5404289 w 5855363"/>
              <a:gd name="connsiteY374" fmla="*/ 3773047 h 4427921"/>
              <a:gd name="connsiteX375" fmla="*/ 5395728 w 5855363"/>
              <a:gd name="connsiteY375" fmla="*/ 3802136 h 4427921"/>
              <a:gd name="connsiteX376" fmla="*/ 5411993 w 5855363"/>
              <a:gd name="connsiteY376" fmla="*/ 3826092 h 4427921"/>
              <a:gd name="connsiteX377" fmla="*/ 5455653 w 5855363"/>
              <a:gd name="connsiteY377" fmla="*/ 3826948 h 4427921"/>
              <a:gd name="connsiteX378" fmla="*/ 5489039 w 5855363"/>
              <a:gd name="connsiteY378" fmla="*/ 3831226 h 4427921"/>
              <a:gd name="connsiteX379" fmla="*/ 5536979 w 5855363"/>
              <a:gd name="connsiteY379" fmla="*/ 3833792 h 4427921"/>
              <a:gd name="connsiteX380" fmla="*/ 5568653 w 5855363"/>
              <a:gd name="connsiteY380" fmla="*/ 3821814 h 4427921"/>
              <a:gd name="connsiteX381" fmla="*/ 5586631 w 5855363"/>
              <a:gd name="connsiteY381" fmla="*/ 3856037 h 4427921"/>
              <a:gd name="connsiteX382" fmla="*/ 5693639 w 5855363"/>
              <a:gd name="connsiteY382" fmla="*/ 3914215 h 4427921"/>
              <a:gd name="connsiteX383" fmla="*/ 5687647 w 5855363"/>
              <a:gd name="connsiteY383" fmla="*/ 3937316 h 4427921"/>
              <a:gd name="connsiteX384" fmla="*/ 5619161 w 5855363"/>
              <a:gd name="connsiteY384" fmla="*/ 3968972 h 4427921"/>
              <a:gd name="connsiteX385" fmla="*/ 5608889 w 5855363"/>
              <a:gd name="connsiteY385" fmla="*/ 3995494 h 4427921"/>
              <a:gd name="connsiteX386" fmla="*/ 5621730 w 5855363"/>
              <a:gd name="connsiteY386" fmla="*/ 4020306 h 4427921"/>
              <a:gd name="connsiteX387" fmla="*/ 5661109 w 5855363"/>
              <a:gd name="connsiteY387" fmla="*/ 4027150 h 4427921"/>
              <a:gd name="connsiteX388" fmla="*/ 5733874 w 5855363"/>
              <a:gd name="connsiteY388" fmla="*/ 4004905 h 4427921"/>
              <a:gd name="connsiteX389" fmla="*/ 5847731 w 5855363"/>
              <a:gd name="connsiteY389" fmla="*/ 3986939 h 4427921"/>
              <a:gd name="connsiteX390" fmla="*/ 5833178 w 5855363"/>
              <a:gd name="connsiteY390" fmla="*/ 4004905 h 4427921"/>
              <a:gd name="connsiteX391" fmla="*/ 5830610 w 5855363"/>
              <a:gd name="connsiteY391" fmla="*/ 4022872 h 4427921"/>
              <a:gd name="connsiteX392" fmla="*/ 5751852 w 5855363"/>
              <a:gd name="connsiteY392" fmla="*/ 4064795 h 4427921"/>
              <a:gd name="connsiteX393" fmla="*/ 5526706 w 5855363"/>
              <a:gd name="connsiteY393" fmla="*/ 4116985 h 4427921"/>
              <a:gd name="connsiteX394" fmla="*/ 5257045 w 5855363"/>
              <a:gd name="connsiteY394" fmla="*/ 4172596 h 4427921"/>
              <a:gd name="connsiteX395" fmla="*/ 5133771 w 5855363"/>
              <a:gd name="connsiteY395" fmla="*/ 4189708 h 4427921"/>
              <a:gd name="connsiteX396" fmla="*/ 5142332 w 5855363"/>
              <a:gd name="connsiteY396" fmla="*/ 4167463 h 4427921"/>
              <a:gd name="connsiteX397" fmla="*/ 5167158 w 5855363"/>
              <a:gd name="connsiteY397" fmla="*/ 4140940 h 4427921"/>
              <a:gd name="connsiteX398" fmla="*/ 5145756 w 5855363"/>
              <a:gd name="connsiteY398" fmla="*/ 4146074 h 4427921"/>
              <a:gd name="connsiteX399" fmla="*/ 4941156 w 5855363"/>
              <a:gd name="connsiteY399" fmla="*/ 4168318 h 4427921"/>
              <a:gd name="connsiteX400" fmla="*/ 4834148 w 5855363"/>
              <a:gd name="connsiteY400" fmla="*/ 4184574 h 4427921"/>
              <a:gd name="connsiteX401" fmla="*/ 4644957 w 5855363"/>
              <a:gd name="connsiteY401" fmla="*/ 4218797 h 4427921"/>
              <a:gd name="connsiteX402" fmla="*/ 4486584 w 5855363"/>
              <a:gd name="connsiteY402" fmla="*/ 4239331 h 4427921"/>
              <a:gd name="connsiteX403" fmla="*/ 4214355 w 5855363"/>
              <a:gd name="connsiteY403" fmla="*/ 4266709 h 4427921"/>
              <a:gd name="connsiteX404" fmla="*/ 4229764 w 5855363"/>
              <a:gd name="connsiteY404" fmla="*/ 4244464 h 4427921"/>
              <a:gd name="connsiteX405" fmla="*/ 4251166 w 5855363"/>
              <a:gd name="connsiteY405" fmla="*/ 4226497 h 4427921"/>
              <a:gd name="connsiteX406" fmla="*/ 4171552 w 5855363"/>
              <a:gd name="connsiteY406" fmla="*/ 4232486 h 4427921"/>
              <a:gd name="connsiteX407" fmla="*/ 4079952 w 5855363"/>
              <a:gd name="connsiteY407" fmla="*/ 4241897 h 4427921"/>
              <a:gd name="connsiteX408" fmla="*/ 4067111 w 5855363"/>
              <a:gd name="connsiteY408" fmla="*/ 4224786 h 4427921"/>
              <a:gd name="connsiteX409" fmla="*/ 4063687 w 5855363"/>
              <a:gd name="connsiteY409" fmla="*/ 4202541 h 4427921"/>
              <a:gd name="connsiteX410" fmla="*/ 3955823 w 5855363"/>
              <a:gd name="connsiteY410" fmla="*/ 4259009 h 4427921"/>
              <a:gd name="connsiteX411" fmla="*/ 3787177 w 5855363"/>
              <a:gd name="connsiteY411" fmla="*/ 4305209 h 4427921"/>
              <a:gd name="connsiteX412" fmla="*/ 3776049 w 5855363"/>
              <a:gd name="connsiteY412" fmla="*/ 4292376 h 4427921"/>
              <a:gd name="connsiteX413" fmla="*/ 3726397 w 5855363"/>
              <a:gd name="connsiteY413" fmla="*/ 4279542 h 4427921"/>
              <a:gd name="connsiteX414" fmla="*/ 3660479 w 5855363"/>
              <a:gd name="connsiteY414" fmla="*/ 4288098 h 4427921"/>
              <a:gd name="connsiteX415" fmla="*/ 3594562 w 5855363"/>
              <a:gd name="connsiteY415" fmla="*/ 4296653 h 4427921"/>
              <a:gd name="connsiteX416" fmla="*/ 3510668 w 5855363"/>
              <a:gd name="connsiteY416" fmla="*/ 4313765 h 4427921"/>
              <a:gd name="connsiteX417" fmla="*/ 3442182 w 5855363"/>
              <a:gd name="connsiteY417" fmla="*/ 4309487 h 4427921"/>
              <a:gd name="connsiteX418" fmla="*/ 3373697 w 5855363"/>
              <a:gd name="connsiteY418" fmla="*/ 4292376 h 4427921"/>
              <a:gd name="connsiteX419" fmla="*/ 3416500 w 5855363"/>
              <a:gd name="connsiteY419" fmla="*/ 4318898 h 4427921"/>
              <a:gd name="connsiteX420" fmla="*/ 3452455 w 5855363"/>
              <a:gd name="connsiteY420" fmla="*/ 4369377 h 4427921"/>
              <a:gd name="connsiteX421" fmla="*/ 3306068 w 5855363"/>
              <a:gd name="connsiteY421" fmla="*/ 4399321 h 4427921"/>
              <a:gd name="connsiteX422" fmla="*/ 3241863 w 5855363"/>
              <a:gd name="connsiteY422" fmla="*/ 4412155 h 4427921"/>
              <a:gd name="connsiteX423" fmla="*/ 3125437 w 5855363"/>
              <a:gd name="connsiteY423" fmla="*/ 4417288 h 4427921"/>
              <a:gd name="connsiteX424" fmla="*/ 1387621 w 5855363"/>
              <a:gd name="connsiteY424" fmla="*/ 4020306 h 4427921"/>
              <a:gd name="connsiteX425" fmla="*/ 1336257 w 5855363"/>
              <a:gd name="connsiteY425" fmla="*/ 3975816 h 4427921"/>
              <a:gd name="connsiteX426" fmla="*/ 1285749 w 5855363"/>
              <a:gd name="connsiteY426" fmla="*/ 3941594 h 4427921"/>
              <a:gd name="connsiteX427" fmla="*/ 1286605 w 5855363"/>
              <a:gd name="connsiteY427" fmla="*/ 3892826 h 4427921"/>
              <a:gd name="connsiteX428" fmla="*/ 1393613 w 5855363"/>
              <a:gd name="connsiteY428" fmla="*/ 3826092 h 4427921"/>
              <a:gd name="connsiteX429" fmla="*/ 1508326 w 5855363"/>
              <a:gd name="connsiteY429" fmla="*/ 3814114 h 4427921"/>
              <a:gd name="connsiteX430" fmla="*/ 1444977 w 5855363"/>
              <a:gd name="connsiteY430" fmla="*/ 3802136 h 4427921"/>
              <a:gd name="connsiteX431" fmla="*/ 1371356 w 5855363"/>
              <a:gd name="connsiteY431" fmla="*/ 3791870 h 4427921"/>
              <a:gd name="connsiteX432" fmla="*/ 1349954 w 5855363"/>
              <a:gd name="connsiteY432" fmla="*/ 3780747 h 4427921"/>
              <a:gd name="connsiteX433" fmla="*/ 1369643 w 5855363"/>
              <a:gd name="connsiteY433" fmla="*/ 3765347 h 4427921"/>
              <a:gd name="connsiteX434" fmla="*/ 1384197 w 5855363"/>
              <a:gd name="connsiteY434" fmla="*/ 3727702 h 4427921"/>
              <a:gd name="connsiteX435" fmla="*/ 1353378 w 5855363"/>
              <a:gd name="connsiteY435" fmla="*/ 3719146 h 4427921"/>
              <a:gd name="connsiteX436" fmla="*/ 1327696 w 5855363"/>
              <a:gd name="connsiteY436" fmla="*/ 3731980 h 4427921"/>
              <a:gd name="connsiteX437" fmla="*/ 1296878 w 5855363"/>
              <a:gd name="connsiteY437" fmla="*/ 3672090 h 4427921"/>
              <a:gd name="connsiteX438" fmla="*/ 1268627 w 5855363"/>
              <a:gd name="connsiteY438" fmla="*/ 3620756 h 4427921"/>
              <a:gd name="connsiteX439" fmla="*/ 1223256 w 5855363"/>
              <a:gd name="connsiteY439" fmla="*/ 3619901 h 4427921"/>
              <a:gd name="connsiteX440" fmla="*/ 1165043 w 5855363"/>
              <a:gd name="connsiteY440" fmla="*/ 3615623 h 4427921"/>
              <a:gd name="connsiteX441" fmla="*/ 1081149 w 5855363"/>
              <a:gd name="connsiteY441" fmla="*/ 3608778 h 4427921"/>
              <a:gd name="connsiteX442" fmla="*/ 1046050 w 5855363"/>
              <a:gd name="connsiteY442" fmla="*/ 3607923 h 4427921"/>
              <a:gd name="connsiteX443" fmla="*/ 1028072 w 5855363"/>
              <a:gd name="connsiteY443" fmla="*/ 3616479 h 4427921"/>
              <a:gd name="connsiteX444" fmla="*/ 1045194 w 5855363"/>
              <a:gd name="connsiteY444" fmla="*/ 3643001 h 4427921"/>
              <a:gd name="connsiteX445" fmla="*/ 1111967 w 5855363"/>
              <a:gd name="connsiteY445" fmla="*/ 3635301 h 4427921"/>
              <a:gd name="connsiteX446" fmla="*/ 1122240 w 5855363"/>
              <a:gd name="connsiteY446" fmla="*/ 3636157 h 4427921"/>
              <a:gd name="connsiteX447" fmla="*/ 1113679 w 5855363"/>
              <a:gd name="connsiteY447" fmla="*/ 3650701 h 4427921"/>
              <a:gd name="connsiteX448" fmla="*/ 1135937 w 5855363"/>
              <a:gd name="connsiteY448" fmla="*/ 3672090 h 4427921"/>
              <a:gd name="connsiteX449" fmla="*/ 1168468 w 5855363"/>
              <a:gd name="connsiteY449" fmla="*/ 3728558 h 4427921"/>
              <a:gd name="connsiteX450" fmla="*/ 1206135 w 5855363"/>
              <a:gd name="connsiteY450" fmla="*/ 3782458 h 4427921"/>
              <a:gd name="connsiteX451" fmla="*/ 1233529 w 5855363"/>
              <a:gd name="connsiteY451" fmla="*/ 3807270 h 4427921"/>
              <a:gd name="connsiteX452" fmla="*/ 1207847 w 5855363"/>
              <a:gd name="connsiteY452" fmla="*/ 3827803 h 4427921"/>
              <a:gd name="connsiteX453" fmla="*/ 1261779 w 5855363"/>
              <a:gd name="connsiteY453" fmla="*/ 3961272 h 4427921"/>
              <a:gd name="connsiteX454" fmla="*/ 1284893 w 5855363"/>
              <a:gd name="connsiteY454" fmla="*/ 3982661 h 4427921"/>
              <a:gd name="connsiteX455" fmla="*/ 1298590 w 5855363"/>
              <a:gd name="connsiteY455" fmla="*/ 4012606 h 4427921"/>
              <a:gd name="connsiteX456" fmla="*/ 1349954 w 5855363"/>
              <a:gd name="connsiteY456" fmla="*/ 4031428 h 4427921"/>
              <a:gd name="connsiteX457" fmla="*/ 1387621 w 5855363"/>
              <a:gd name="connsiteY457" fmla="*/ 4020306 h 4427921"/>
              <a:gd name="connsiteX458" fmla="*/ 1866162 w 5855363"/>
              <a:gd name="connsiteY458" fmla="*/ 3291364 h 4427921"/>
              <a:gd name="connsiteX459" fmla="*/ 1840480 w 5855363"/>
              <a:gd name="connsiteY459" fmla="*/ 3261419 h 4427921"/>
              <a:gd name="connsiteX460" fmla="*/ 1882428 w 5855363"/>
              <a:gd name="connsiteY460" fmla="*/ 3218640 h 4427921"/>
              <a:gd name="connsiteX461" fmla="*/ 2003989 w 5855363"/>
              <a:gd name="connsiteY461" fmla="*/ 3110839 h 4427921"/>
              <a:gd name="connsiteX462" fmla="*/ 1989436 w 5855363"/>
              <a:gd name="connsiteY462" fmla="*/ 3088594 h 4427921"/>
              <a:gd name="connsiteX463" fmla="*/ 1819079 w 5855363"/>
              <a:gd name="connsiteY463" fmla="*/ 3105706 h 4427921"/>
              <a:gd name="connsiteX464" fmla="*/ 1730048 w 5855363"/>
              <a:gd name="connsiteY464" fmla="*/ 3110839 h 4427921"/>
              <a:gd name="connsiteX465" fmla="*/ 1664987 w 5855363"/>
              <a:gd name="connsiteY465" fmla="*/ 3089450 h 4427921"/>
              <a:gd name="connsiteX466" fmla="*/ 1574243 w 5855363"/>
              <a:gd name="connsiteY466" fmla="*/ 3105706 h 4427921"/>
              <a:gd name="connsiteX467" fmla="*/ 1556266 w 5855363"/>
              <a:gd name="connsiteY467" fmla="*/ 3145062 h 4427921"/>
              <a:gd name="connsiteX468" fmla="*/ 1568251 w 5855363"/>
              <a:gd name="connsiteY468" fmla="*/ 3175862 h 4427921"/>
              <a:gd name="connsiteX469" fmla="*/ 1580236 w 5855363"/>
              <a:gd name="connsiteY469" fmla="*/ 3203240 h 4427921"/>
              <a:gd name="connsiteX470" fmla="*/ 1598213 w 5855363"/>
              <a:gd name="connsiteY470" fmla="*/ 3230618 h 4427921"/>
              <a:gd name="connsiteX471" fmla="*/ 1610198 w 5855363"/>
              <a:gd name="connsiteY471" fmla="*/ 3246874 h 4427921"/>
              <a:gd name="connsiteX472" fmla="*/ 1629888 w 5855363"/>
              <a:gd name="connsiteY472" fmla="*/ 3276819 h 4427921"/>
              <a:gd name="connsiteX473" fmla="*/ 1681252 w 5855363"/>
              <a:gd name="connsiteY473" fmla="*/ 3289652 h 4427921"/>
              <a:gd name="connsiteX474" fmla="*/ 1704366 w 5855363"/>
              <a:gd name="connsiteY474" fmla="*/ 3265697 h 4427921"/>
              <a:gd name="connsiteX475" fmla="*/ 1718063 w 5855363"/>
              <a:gd name="connsiteY475" fmla="*/ 3238318 h 4427921"/>
              <a:gd name="connsiteX476" fmla="*/ 1759154 w 5855363"/>
              <a:gd name="connsiteY476" fmla="*/ 3225485 h 4427921"/>
              <a:gd name="connsiteX477" fmla="*/ 1798533 w 5855363"/>
              <a:gd name="connsiteY477" fmla="*/ 3242596 h 4427921"/>
              <a:gd name="connsiteX478" fmla="*/ 1805382 w 5855363"/>
              <a:gd name="connsiteY478" fmla="*/ 3252008 h 4427921"/>
              <a:gd name="connsiteX479" fmla="*/ 1826783 w 5855363"/>
              <a:gd name="connsiteY479" fmla="*/ 3311897 h 4427921"/>
              <a:gd name="connsiteX480" fmla="*/ 1866162 w 5855363"/>
              <a:gd name="connsiteY480" fmla="*/ 3291364 h 4427921"/>
              <a:gd name="connsiteX481" fmla="*/ 2315598 w 5855363"/>
              <a:gd name="connsiteY481" fmla="*/ 3308475 h 4427921"/>
              <a:gd name="connsiteX482" fmla="*/ 2338712 w 5855363"/>
              <a:gd name="connsiteY482" fmla="*/ 3253719 h 4427921"/>
              <a:gd name="connsiteX483" fmla="*/ 2322446 w 5855363"/>
              <a:gd name="connsiteY483" fmla="*/ 3247730 h 4427921"/>
              <a:gd name="connsiteX484" fmla="*/ 2286491 w 5855363"/>
              <a:gd name="connsiteY484" fmla="*/ 3231474 h 4427921"/>
              <a:gd name="connsiteX485" fmla="*/ 2277075 w 5855363"/>
              <a:gd name="connsiteY485" fmla="*/ 3216929 h 4427921"/>
              <a:gd name="connsiteX486" fmla="*/ 2315598 w 5855363"/>
              <a:gd name="connsiteY486" fmla="*/ 3171584 h 4427921"/>
              <a:gd name="connsiteX487" fmla="*/ 2363538 w 5855363"/>
              <a:gd name="connsiteY487" fmla="*/ 3109984 h 4427921"/>
              <a:gd name="connsiteX488" fmla="*/ 2385795 w 5855363"/>
              <a:gd name="connsiteY488" fmla="*/ 3105706 h 4427921"/>
              <a:gd name="connsiteX489" fmla="*/ 2414902 w 5855363"/>
              <a:gd name="connsiteY489" fmla="*/ 3099717 h 4427921"/>
              <a:gd name="connsiteX490" fmla="*/ 2407197 w 5855363"/>
              <a:gd name="connsiteY490" fmla="*/ 3064639 h 4427921"/>
              <a:gd name="connsiteX491" fmla="*/ 2400348 w 5855363"/>
              <a:gd name="connsiteY491" fmla="*/ 3020149 h 4427921"/>
              <a:gd name="connsiteX492" fmla="*/ 2434591 w 5855363"/>
              <a:gd name="connsiteY492" fmla="*/ 2951704 h 4427921"/>
              <a:gd name="connsiteX493" fmla="*/ 2439728 w 5855363"/>
              <a:gd name="connsiteY493" fmla="*/ 2912348 h 4427921"/>
              <a:gd name="connsiteX494" fmla="*/ 2398636 w 5855363"/>
              <a:gd name="connsiteY494" fmla="*/ 2906359 h 4427921"/>
              <a:gd name="connsiteX495" fmla="*/ 2320734 w 5855363"/>
              <a:gd name="connsiteY495" fmla="*/ 2927748 h 4427921"/>
              <a:gd name="connsiteX496" fmla="*/ 2298476 w 5855363"/>
              <a:gd name="connsiteY496" fmla="*/ 2938015 h 4427921"/>
              <a:gd name="connsiteX497" fmla="*/ 2271938 w 5855363"/>
              <a:gd name="connsiteY497" fmla="*/ 2985927 h 4427921"/>
              <a:gd name="connsiteX498" fmla="*/ 2286491 w 5855363"/>
              <a:gd name="connsiteY498" fmla="*/ 3019294 h 4427921"/>
              <a:gd name="connsiteX499" fmla="*/ 2297620 w 5855363"/>
              <a:gd name="connsiteY499" fmla="*/ 3041538 h 4427921"/>
              <a:gd name="connsiteX500" fmla="*/ 2250537 w 5855363"/>
              <a:gd name="connsiteY500" fmla="*/ 3098006 h 4427921"/>
              <a:gd name="connsiteX501" fmla="*/ 2192324 w 5855363"/>
              <a:gd name="connsiteY501" fmla="*/ 3176718 h 4427921"/>
              <a:gd name="connsiteX502" fmla="*/ 2179483 w 5855363"/>
              <a:gd name="connsiteY502" fmla="*/ 3201529 h 4427921"/>
              <a:gd name="connsiteX503" fmla="*/ 2166642 w 5855363"/>
              <a:gd name="connsiteY503" fmla="*/ 3216074 h 4427921"/>
              <a:gd name="connsiteX504" fmla="*/ 2212870 w 5855363"/>
              <a:gd name="connsiteY504" fmla="*/ 3269974 h 4427921"/>
              <a:gd name="connsiteX505" fmla="*/ 2252249 w 5855363"/>
              <a:gd name="connsiteY505" fmla="*/ 3295641 h 4427921"/>
              <a:gd name="connsiteX506" fmla="*/ 2283067 w 5855363"/>
              <a:gd name="connsiteY506" fmla="*/ 3321308 h 4427921"/>
              <a:gd name="connsiteX507" fmla="*/ 2315598 w 5855363"/>
              <a:gd name="connsiteY507" fmla="*/ 3308475 h 4427921"/>
              <a:gd name="connsiteX508" fmla="*/ 1151346 w 5855363"/>
              <a:gd name="connsiteY508" fmla="*/ 3180996 h 4427921"/>
              <a:gd name="connsiteX509" fmla="*/ 1231817 w 5855363"/>
              <a:gd name="connsiteY509" fmla="*/ 3128806 h 4427921"/>
              <a:gd name="connsiteX510" fmla="*/ 1284893 w 5855363"/>
              <a:gd name="connsiteY510" fmla="*/ 3068061 h 4427921"/>
              <a:gd name="connsiteX511" fmla="*/ 1333689 w 5855363"/>
              <a:gd name="connsiteY511" fmla="*/ 2977371 h 4427921"/>
              <a:gd name="connsiteX512" fmla="*/ 1363651 w 5855363"/>
              <a:gd name="connsiteY512" fmla="*/ 2938870 h 4427921"/>
              <a:gd name="connsiteX513" fmla="*/ 1378204 w 5855363"/>
              <a:gd name="connsiteY513" fmla="*/ 2910637 h 4427921"/>
              <a:gd name="connsiteX514" fmla="*/ 1399606 w 5855363"/>
              <a:gd name="connsiteY514" fmla="*/ 2905503 h 4427921"/>
              <a:gd name="connsiteX515" fmla="*/ 1413303 w 5855363"/>
              <a:gd name="connsiteY515" fmla="*/ 2914059 h 4427921"/>
              <a:gd name="connsiteX516" fmla="*/ 1434704 w 5855363"/>
              <a:gd name="connsiteY516" fmla="*/ 2941437 h 4427921"/>
              <a:gd name="connsiteX517" fmla="*/ 1430424 w 5855363"/>
              <a:gd name="connsiteY517" fmla="*/ 2996193 h 4427921"/>
              <a:gd name="connsiteX518" fmla="*/ 1404742 w 5855363"/>
              <a:gd name="connsiteY518" fmla="*/ 3034694 h 4427921"/>
              <a:gd name="connsiteX519" fmla="*/ 1428712 w 5855363"/>
              <a:gd name="connsiteY519" fmla="*/ 3037261 h 4427921"/>
              <a:gd name="connsiteX520" fmla="*/ 1454394 w 5855363"/>
              <a:gd name="connsiteY520" fmla="*/ 3047527 h 4427921"/>
              <a:gd name="connsiteX521" fmla="*/ 1518599 w 5855363"/>
              <a:gd name="connsiteY521" fmla="*/ 3006460 h 4427921"/>
              <a:gd name="connsiteX522" fmla="*/ 1570819 w 5855363"/>
              <a:gd name="connsiteY522" fmla="*/ 2910637 h 4427921"/>
              <a:gd name="connsiteX523" fmla="*/ 1620471 w 5855363"/>
              <a:gd name="connsiteY523" fmla="*/ 2891814 h 4427921"/>
              <a:gd name="connsiteX524" fmla="*/ 1662418 w 5855363"/>
              <a:gd name="connsiteY524" fmla="*/ 2887537 h 4427921"/>
              <a:gd name="connsiteX525" fmla="*/ 1718063 w 5855363"/>
              <a:gd name="connsiteY525" fmla="*/ 2889248 h 4427921"/>
              <a:gd name="connsiteX526" fmla="*/ 1751449 w 5855363"/>
              <a:gd name="connsiteY526" fmla="*/ 2877270 h 4427921"/>
              <a:gd name="connsiteX527" fmla="*/ 1784836 w 5855363"/>
              <a:gd name="connsiteY527" fmla="*/ 2889248 h 4427921"/>
              <a:gd name="connsiteX528" fmla="*/ 1825071 w 5855363"/>
              <a:gd name="connsiteY528" fmla="*/ 2902081 h 4427921"/>
              <a:gd name="connsiteX529" fmla="*/ 1852465 w 5855363"/>
              <a:gd name="connsiteY529" fmla="*/ 2872136 h 4427921"/>
              <a:gd name="connsiteX530" fmla="*/ 1783980 w 5855363"/>
              <a:gd name="connsiteY530" fmla="*/ 2689901 h 4427921"/>
              <a:gd name="connsiteX531" fmla="*/ 1719775 w 5855363"/>
              <a:gd name="connsiteY531" fmla="*/ 2686479 h 4427921"/>
              <a:gd name="connsiteX532" fmla="*/ 1636736 w 5855363"/>
              <a:gd name="connsiteY532" fmla="*/ 2679634 h 4427921"/>
              <a:gd name="connsiteX533" fmla="*/ 1494629 w 5855363"/>
              <a:gd name="connsiteY533" fmla="*/ 2713001 h 4427921"/>
              <a:gd name="connsiteX534" fmla="*/ 1355946 w 5855363"/>
              <a:gd name="connsiteY534" fmla="*/ 2747224 h 4427921"/>
              <a:gd name="connsiteX535" fmla="*/ 1302870 w 5855363"/>
              <a:gd name="connsiteY535" fmla="*/ 2677923 h 4427921"/>
              <a:gd name="connsiteX536" fmla="*/ 1260067 w 5855363"/>
              <a:gd name="connsiteY536" fmla="*/ 2657389 h 4427921"/>
              <a:gd name="connsiteX537" fmla="*/ 1210415 w 5855363"/>
              <a:gd name="connsiteY537" fmla="*/ 2673645 h 4427921"/>
              <a:gd name="connsiteX538" fmla="*/ 1157339 w 5855363"/>
              <a:gd name="connsiteY538" fmla="*/ 2694179 h 4427921"/>
              <a:gd name="connsiteX539" fmla="*/ 1060603 w 5855363"/>
              <a:gd name="connsiteY539" fmla="*/ 2748079 h 4427921"/>
              <a:gd name="connsiteX540" fmla="*/ 1004103 w 5855363"/>
              <a:gd name="connsiteY540" fmla="*/ 2772891 h 4427921"/>
              <a:gd name="connsiteX541" fmla="*/ 988693 w 5855363"/>
              <a:gd name="connsiteY541" fmla="*/ 2825936 h 4427921"/>
              <a:gd name="connsiteX542" fmla="*/ 963867 w 5855363"/>
              <a:gd name="connsiteY542" fmla="*/ 2923470 h 4427921"/>
              <a:gd name="connsiteX543" fmla="*/ 844018 w 5855363"/>
              <a:gd name="connsiteY543" fmla="*/ 2917481 h 4427921"/>
              <a:gd name="connsiteX544" fmla="*/ 730161 w 5855363"/>
              <a:gd name="connsiteY544" fmla="*/ 2901226 h 4427921"/>
              <a:gd name="connsiteX545" fmla="*/ 591478 w 5855363"/>
              <a:gd name="connsiteY545" fmla="*/ 2855025 h 4427921"/>
              <a:gd name="connsiteX546" fmla="*/ 511864 w 5855363"/>
              <a:gd name="connsiteY546" fmla="*/ 2839625 h 4427921"/>
              <a:gd name="connsiteX547" fmla="*/ 456220 w 5855363"/>
              <a:gd name="connsiteY547" fmla="*/ 2862725 h 4427921"/>
              <a:gd name="connsiteX548" fmla="*/ 537546 w 5855363"/>
              <a:gd name="connsiteY548" fmla="*/ 2910637 h 4427921"/>
              <a:gd name="connsiteX549" fmla="*/ 638562 w 5855363"/>
              <a:gd name="connsiteY549" fmla="*/ 2996193 h 4427921"/>
              <a:gd name="connsiteX550" fmla="*/ 707047 w 5855363"/>
              <a:gd name="connsiteY550" fmla="*/ 3092017 h 4427921"/>
              <a:gd name="connsiteX551" fmla="*/ 748995 w 5855363"/>
              <a:gd name="connsiteY551" fmla="*/ 3143351 h 4427921"/>
              <a:gd name="connsiteX552" fmla="*/ 821760 w 5855363"/>
              <a:gd name="connsiteY552" fmla="*/ 3168162 h 4427921"/>
              <a:gd name="connsiteX553" fmla="*/ 888534 w 5855363"/>
              <a:gd name="connsiteY553" fmla="*/ 3184418 h 4427921"/>
              <a:gd name="connsiteX554" fmla="*/ 975852 w 5855363"/>
              <a:gd name="connsiteY554" fmla="*/ 3176718 h 4427921"/>
              <a:gd name="connsiteX555" fmla="*/ 1085429 w 5855363"/>
              <a:gd name="connsiteY555" fmla="*/ 3080039 h 4427921"/>
              <a:gd name="connsiteX556" fmla="*/ 1165043 w 5855363"/>
              <a:gd name="connsiteY556" fmla="*/ 3005605 h 4427921"/>
              <a:gd name="connsiteX557" fmla="*/ 1147066 w 5855363"/>
              <a:gd name="connsiteY557" fmla="*/ 2976515 h 4427921"/>
              <a:gd name="connsiteX558" fmla="*/ 1093134 w 5855363"/>
              <a:gd name="connsiteY558" fmla="*/ 2958548 h 4427921"/>
              <a:gd name="connsiteX559" fmla="*/ 1093134 w 5855363"/>
              <a:gd name="connsiteY559" fmla="*/ 2923470 h 4427921"/>
              <a:gd name="connsiteX560" fmla="*/ 1144498 w 5855363"/>
              <a:gd name="connsiteY560" fmla="*/ 2902081 h 4427921"/>
              <a:gd name="connsiteX561" fmla="*/ 1147922 w 5855363"/>
              <a:gd name="connsiteY561" fmla="*/ 2927748 h 4427921"/>
              <a:gd name="connsiteX562" fmla="*/ 1163331 w 5855363"/>
              <a:gd name="connsiteY562" fmla="*/ 2953415 h 4427921"/>
              <a:gd name="connsiteX563" fmla="*/ 1193294 w 5855363"/>
              <a:gd name="connsiteY563" fmla="*/ 2979082 h 4427921"/>
              <a:gd name="connsiteX564" fmla="*/ 1199286 w 5855363"/>
              <a:gd name="connsiteY564" fmla="*/ 3022716 h 4427921"/>
              <a:gd name="connsiteX565" fmla="*/ 1229248 w 5855363"/>
              <a:gd name="connsiteY565" fmla="*/ 3049238 h 4427921"/>
              <a:gd name="connsiteX566" fmla="*/ 1250650 w 5855363"/>
              <a:gd name="connsiteY566" fmla="*/ 3052661 h 4427921"/>
              <a:gd name="connsiteX567" fmla="*/ 1210415 w 5855363"/>
              <a:gd name="connsiteY567" fmla="*/ 3082606 h 4427921"/>
              <a:gd name="connsiteX568" fmla="*/ 1162475 w 5855363"/>
              <a:gd name="connsiteY568" fmla="*/ 3112550 h 4427921"/>
              <a:gd name="connsiteX569" fmla="*/ 1139361 w 5855363"/>
              <a:gd name="connsiteY569" fmla="*/ 3124528 h 4427921"/>
              <a:gd name="connsiteX570" fmla="*/ 1045194 w 5855363"/>
              <a:gd name="connsiteY570" fmla="*/ 3234896 h 4427921"/>
              <a:gd name="connsiteX571" fmla="*/ 1058891 w 5855363"/>
              <a:gd name="connsiteY571" fmla="*/ 3262274 h 4427921"/>
              <a:gd name="connsiteX572" fmla="*/ 1099126 w 5855363"/>
              <a:gd name="connsiteY572" fmla="*/ 3239174 h 4427921"/>
              <a:gd name="connsiteX573" fmla="*/ 1151346 w 5855363"/>
              <a:gd name="connsiteY573" fmla="*/ 3180996 h 44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</a:cxnLst>
            <a:rect l="l" t="t" r="r" b="b"/>
            <a:pathLst>
              <a:path w="5855363" h="4427921">
                <a:moveTo>
                  <a:pt x="3125437" y="4417288"/>
                </a:moveTo>
                <a:cubicBezTo>
                  <a:pt x="3113452" y="4413866"/>
                  <a:pt x="3104036" y="4407021"/>
                  <a:pt x="3104036" y="4401032"/>
                </a:cubicBezTo>
                <a:cubicBezTo>
                  <a:pt x="3104036" y="4382210"/>
                  <a:pt x="3080066" y="4373654"/>
                  <a:pt x="3026134" y="4373654"/>
                </a:cubicBezTo>
                <a:cubicBezTo>
                  <a:pt x="2971345" y="4373654"/>
                  <a:pt x="2839511" y="4352265"/>
                  <a:pt x="2817253" y="4339432"/>
                </a:cubicBezTo>
                <a:cubicBezTo>
                  <a:pt x="2806124" y="4332587"/>
                  <a:pt x="2806124" y="4330876"/>
                  <a:pt x="2819821" y="4326598"/>
                </a:cubicBezTo>
                <a:cubicBezTo>
                  <a:pt x="2851496" y="4313765"/>
                  <a:pt x="2830950" y="4305209"/>
                  <a:pt x="2768457" y="4305209"/>
                </a:cubicBezTo>
                <a:lnTo>
                  <a:pt x="2701684" y="4304354"/>
                </a:lnTo>
                <a:lnTo>
                  <a:pt x="2731646" y="4279542"/>
                </a:lnTo>
                <a:cubicBezTo>
                  <a:pt x="2747912" y="4264998"/>
                  <a:pt x="2771026" y="4253875"/>
                  <a:pt x="2783010" y="4253875"/>
                </a:cubicBezTo>
                <a:cubicBezTo>
                  <a:pt x="2802700" y="4253020"/>
                  <a:pt x="2802700" y="4252164"/>
                  <a:pt x="2788147" y="4243608"/>
                </a:cubicBezTo>
                <a:cubicBezTo>
                  <a:pt x="2776162" y="4236764"/>
                  <a:pt x="2765033" y="4237619"/>
                  <a:pt x="2742775" y="4248742"/>
                </a:cubicBezTo>
                <a:cubicBezTo>
                  <a:pt x="2714525" y="4262431"/>
                  <a:pt x="2653744" y="4267564"/>
                  <a:pt x="2643472" y="4257297"/>
                </a:cubicBezTo>
                <a:cubicBezTo>
                  <a:pt x="2634055" y="4247031"/>
                  <a:pt x="2647752" y="4228208"/>
                  <a:pt x="2665729" y="4228208"/>
                </a:cubicBezTo>
                <a:cubicBezTo>
                  <a:pt x="2678570" y="4228208"/>
                  <a:pt x="2681138" y="4225642"/>
                  <a:pt x="2674290" y="4218797"/>
                </a:cubicBezTo>
                <a:cubicBezTo>
                  <a:pt x="2658025" y="4202541"/>
                  <a:pt x="2629774" y="4219653"/>
                  <a:pt x="2611797" y="4254731"/>
                </a:cubicBezTo>
                <a:cubicBezTo>
                  <a:pt x="2602380" y="4273553"/>
                  <a:pt x="2587827" y="4288098"/>
                  <a:pt x="2580123" y="4288098"/>
                </a:cubicBezTo>
                <a:cubicBezTo>
                  <a:pt x="2568138" y="4288098"/>
                  <a:pt x="2568994" y="4284676"/>
                  <a:pt x="2585259" y="4267564"/>
                </a:cubicBezTo>
                <a:cubicBezTo>
                  <a:pt x="2601524" y="4250453"/>
                  <a:pt x="2602380" y="4247031"/>
                  <a:pt x="2591251" y="4242753"/>
                </a:cubicBezTo>
                <a:cubicBezTo>
                  <a:pt x="2571562" y="4235053"/>
                  <a:pt x="2574986" y="4216230"/>
                  <a:pt x="2597244" y="4206819"/>
                </a:cubicBezTo>
                <a:cubicBezTo>
                  <a:pt x="2607517" y="4201686"/>
                  <a:pt x="2616933" y="4189708"/>
                  <a:pt x="2618646" y="4179441"/>
                </a:cubicBezTo>
                <a:cubicBezTo>
                  <a:pt x="2622926" y="4149496"/>
                  <a:pt x="2641759" y="4139229"/>
                  <a:pt x="2673434" y="4150352"/>
                </a:cubicBezTo>
                <a:cubicBezTo>
                  <a:pt x="2691411" y="4157196"/>
                  <a:pt x="2703396" y="4157196"/>
                  <a:pt x="2709389" y="4151207"/>
                </a:cubicBezTo>
                <a:cubicBezTo>
                  <a:pt x="2717949" y="4142652"/>
                  <a:pt x="2706821" y="4139229"/>
                  <a:pt x="2682851" y="4141796"/>
                </a:cubicBezTo>
                <a:cubicBezTo>
                  <a:pt x="2667441" y="4143507"/>
                  <a:pt x="2660593" y="4126396"/>
                  <a:pt x="2670866" y="4113562"/>
                </a:cubicBezTo>
                <a:cubicBezTo>
                  <a:pt x="2687987" y="4093029"/>
                  <a:pt x="2664873" y="4057095"/>
                  <a:pt x="2635767" y="4057095"/>
                </a:cubicBezTo>
                <a:cubicBezTo>
                  <a:pt x="2610085" y="4057095"/>
                  <a:pt x="2603236" y="4069073"/>
                  <a:pt x="2624638" y="4077629"/>
                </a:cubicBezTo>
                <a:cubicBezTo>
                  <a:pt x="2643472" y="4084473"/>
                  <a:pt x="2640903" y="4128107"/>
                  <a:pt x="2620358" y="4140940"/>
                </a:cubicBezTo>
                <a:cubicBezTo>
                  <a:pt x="2610941" y="4146074"/>
                  <a:pt x="2596388" y="4165752"/>
                  <a:pt x="2586971" y="4184574"/>
                </a:cubicBezTo>
                <a:cubicBezTo>
                  <a:pt x="2577554" y="4202541"/>
                  <a:pt x="2563857" y="4219653"/>
                  <a:pt x="2556153" y="4222219"/>
                </a:cubicBezTo>
                <a:cubicBezTo>
                  <a:pt x="2549304" y="4225642"/>
                  <a:pt x="2543312" y="4237619"/>
                  <a:pt x="2543312" y="4249597"/>
                </a:cubicBezTo>
                <a:cubicBezTo>
                  <a:pt x="2543312" y="4264998"/>
                  <a:pt x="2539031" y="4270986"/>
                  <a:pt x="2527046" y="4270986"/>
                </a:cubicBezTo>
                <a:cubicBezTo>
                  <a:pt x="2517630" y="4270986"/>
                  <a:pt x="2503933" y="4276975"/>
                  <a:pt x="2497084" y="4284676"/>
                </a:cubicBezTo>
                <a:cubicBezTo>
                  <a:pt x="2476538" y="4305209"/>
                  <a:pt x="2450856" y="4292376"/>
                  <a:pt x="2444008" y="4258153"/>
                </a:cubicBezTo>
                <a:cubicBezTo>
                  <a:pt x="2441440" y="4242753"/>
                  <a:pt x="2432879" y="4227353"/>
                  <a:pt x="2426030" y="4223930"/>
                </a:cubicBezTo>
                <a:cubicBezTo>
                  <a:pt x="2414045" y="4219653"/>
                  <a:pt x="2414045" y="4217941"/>
                  <a:pt x="2425174" y="4204252"/>
                </a:cubicBezTo>
                <a:cubicBezTo>
                  <a:pt x="2432023" y="4196552"/>
                  <a:pt x="2440584" y="4183719"/>
                  <a:pt x="2443152" y="4175163"/>
                </a:cubicBezTo>
                <a:cubicBezTo>
                  <a:pt x="2445720" y="4167463"/>
                  <a:pt x="2460273" y="4158907"/>
                  <a:pt x="2474826" y="4155485"/>
                </a:cubicBezTo>
                <a:cubicBezTo>
                  <a:pt x="2498796" y="4150352"/>
                  <a:pt x="2517630" y="4130674"/>
                  <a:pt x="2507357" y="4121262"/>
                </a:cubicBezTo>
                <a:cubicBezTo>
                  <a:pt x="2505645" y="4119551"/>
                  <a:pt x="2474826" y="4127251"/>
                  <a:pt x="2439728" y="4139229"/>
                </a:cubicBezTo>
                <a:cubicBezTo>
                  <a:pt x="2405485" y="4151207"/>
                  <a:pt x="2354977" y="4163185"/>
                  <a:pt x="2329295" y="4165752"/>
                </a:cubicBezTo>
                <a:cubicBezTo>
                  <a:pt x="2303613" y="4168318"/>
                  <a:pt x="2273650" y="4176019"/>
                  <a:pt x="2263378" y="4182008"/>
                </a:cubicBezTo>
                <a:cubicBezTo>
                  <a:pt x="2253105" y="4188852"/>
                  <a:pt x="2238552" y="4193985"/>
                  <a:pt x="2230847" y="4193985"/>
                </a:cubicBezTo>
                <a:cubicBezTo>
                  <a:pt x="2206877" y="4193985"/>
                  <a:pt x="2218006" y="4179441"/>
                  <a:pt x="2253105" y="4165752"/>
                </a:cubicBezTo>
                <a:cubicBezTo>
                  <a:pt x="2284779" y="4153774"/>
                  <a:pt x="2287348" y="4149496"/>
                  <a:pt x="2277931" y="4138374"/>
                </a:cubicBezTo>
                <a:cubicBezTo>
                  <a:pt x="2267658" y="4125540"/>
                  <a:pt x="2265090" y="4126396"/>
                  <a:pt x="2257385" y="4141796"/>
                </a:cubicBezTo>
                <a:cubicBezTo>
                  <a:pt x="2249681" y="4155485"/>
                  <a:pt x="2244544" y="4157196"/>
                  <a:pt x="2230847" y="4149496"/>
                </a:cubicBezTo>
                <a:cubicBezTo>
                  <a:pt x="2221430" y="4143507"/>
                  <a:pt x="2200885" y="4136663"/>
                  <a:pt x="2183763" y="4133240"/>
                </a:cubicBezTo>
                <a:cubicBezTo>
                  <a:pt x="2167498" y="4130674"/>
                  <a:pt x="2146953" y="4124685"/>
                  <a:pt x="2139248" y="4121262"/>
                </a:cubicBezTo>
                <a:cubicBezTo>
                  <a:pt x="2128119" y="4116985"/>
                  <a:pt x="2123839" y="4119551"/>
                  <a:pt x="2123839" y="4128962"/>
                </a:cubicBezTo>
                <a:cubicBezTo>
                  <a:pt x="2123839" y="4136663"/>
                  <a:pt x="2117846" y="4142652"/>
                  <a:pt x="2110142" y="4142652"/>
                </a:cubicBezTo>
                <a:cubicBezTo>
                  <a:pt x="2088740" y="4142652"/>
                  <a:pt x="1983444" y="4099018"/>
                  <a:pt x="1973171" y="4086184"/>
                </a:cubicBezTo>
                <a:cubicBezTo>
                  <a:pt x="1962898" y="4073351"/>
                  <a:pt x="1933792" y="4069928"/>
                  <a:pt x="1924375" y="4080195"/>
                </a:cubicBezTo>
                <a:cubicBezTo>
                  <a:pt x="1920951" y="4082762"/>
                  <a:pt x="1922663" y="4090462"/>
                  <a:pt x="1927799" y="4097307"/>
                </a:cubicBezTo>
                <a:cubicBezTo>
                  <a:pt x="1943208" y="4115273"/>
                  <a:pt x="1920951" y="4134096"/>
                  <a:pt x="1884140" y="4134096"/>
                </a:cubicBezTo>
                <a:lnTo>
                  <a:pt x="1851609" y="4134096"/>
                </a:lnTo>
                <a:lnTo>
                  <a:pt x="1872155" y="4094740"/>
                </a:lnTo>
                <a:cubicBezTo>
                  <a:pt x="1895269" y="4050250"/>
                  <a:pt x="1893557" y="4041695"/>
                  <a:pt x="1864450" y="4054528"/>
                </a:cubicBezTo>
                <a:cubicBezTo>
                  <a:pt x="1849041" y="4061373"/>
                  <a:pt x="1840480" y="4060517"/>
                  <a:pt x="1825071" y="4047684"/>
                </a:cubicBezTo>
                <a:cubicBezTo>
                  <a:pt x="1813942" y="4038272"/>
                  <a:pt x="1799389" y="4031428"/>
                  <a:pt x="1792541" y="4031428"/>
                </a:cubicBezTo>
                <a:cubicBezTo>
                  <a:pt x="1783980" y="4031428"/>
                  <a:pt x="1782268" y="4026295"/>
                  <a:pt x="1785692" y="4015172"/>
                </a:cubicBezTo>
                <a:cubicBezTo>
                  <a:pt x="1790828" y="3997205"/>
                  <a:pt x="1777131" y="3982661"/>
                  <a:pt x="1768571" y="3997205"/>
                </a:cubicBezTo>
                <a:cubicBezTo>
                  <a:pt x="1761722" y="4008328"/>
                  <a:pt x="1695805" y="4008328"/>
                  <a:pt x="1695805" y="3997205"/>
                </a:cubicBezTo>
                <a:cubicBezTo>
                  <a:pt x="1695805" y="3992927"/>
                  <a:pt x="1705222" y="3986939"/>
                  <a:pt x="1717207" y="3983516"/>
                </a:cubicBezTo>
                <a:cubicBezTo>
                  <a:pt x="1729192" y="3980950"/>
                  <a:pt x="1738608" y="3974105"/>
                  <a:pt x="1738608" y="3969827"/>
                </a:cubicBezTo>
                <a:cubicBezTo>
                  <a:pt x="1738608" y="3958705"/>
                  <a:pt x="1699229" y="3968116"/>
                  <a:pt x="1665843" y="3987794"/>
                </a:cubicBezTo>
                <a:cubicBezTo>
                  <a:pt x="1651290" y="3996350"/>
                  <a:pt x="1640161" y="4009183"/>
                  <a:pt x="1640161" y="4019450"/>
                </a:cubicBezTo>
                <a:cubicBezTo>
                  <a:pt x="1640161" y="4028006"/>
                  <a:pt x="1632456" y="4039984"/>
                  <a:pt x="1623039" y="4045973"/>
                </a:cubicBezTo>
                <a:cubicBezTo>
                  <a:pt x="1606774" y="4056239"/>
                  <a:pt x="1606774" y="4056239"/>
                  <a:pt x="1627320" y="4056239"/>
                </a:cubicBezTo>
                <a:cubicBezTo>
                  <a:pt x="1639305" y="4056239"/>
                  <a:pt x="1670123" y="4052817"/>
                  <a:pt x="1695805" y="4049395"/>
                </a:cubicBezTo>
                <a:cubicBezTo>
                  <a:pt x="1755730" y="4039984"/>
                  <a:pt x="1807094" y="4057095"/>
                  <a:pt x="1807094" y="4086184"/>
                </a:cubicBezTo>
                <a:cubicBezTo>
                  <a:pt x="1807094" y="4103295"/>
                  <a:pt x="1800245" y="4107573"/>
                  <a:pt x="1758298" y="4116129"/>
                </a:cubicBezTo>
                <a:cubicBezTo>
                  <a:pt x="1730904" y="4122118"/>
                  <a:pt x="1666699" y="4138374"/>
                  <a:pt x="1616191" y="4152063"/>
                </a:cubicBezTo>
                <a:cubicBezTo>
                  <a:pt x="1564827" y="4166607"/>
                  <a:pt x="1517743" y="4176019"/>
                  <a:pt x="1510038" y="4173452"/>
                </a:cubicBezTo>
                <a:cubicBezTo>
                  <a:pt x="1501478" y="4170030"/>
                  <a:pt x="1498910" y="4172596"/>
                  <a:pt x="1503190" y="4184574"/>
                </a:cubicBezTo>
                <a:cubicBezTo>
                  <a:pt x="1507470" y="4198263"/>
                  <a:pt x="1501478" y="4202541"/>
                  <a:pt x="1467235" y="4209386"/>
                </a:cubicBezTo>
                <a:cubicBezTo>
                  <a:pt x="1438985" y="4215375"/>
                  <a:pt x="1422720" y="4215375"/>
                  <a:pt x="1415871" y="4209386"/>
                </a:cubicBezTo>
                <a:cubicBezTo>
                  <a:pt x="1409022" y="4204252"/>
                  <a:pt x="1389333" y="4202541"/>
                  <a:pt x="1367931" y="4205108"/>
                </a:cubicBezTo>
                <a:cubicBezTo>
                  <a:pt x="1326840" y="4211097"/>
                  <a:pt x="1229248" y="4188852"/>
                  <a:pt x="1133369" y="4152918"/>
                </a:cubicBezTo>
                <a:cubicBezTo>
                  <a:pt x="1074300" y="4130674"/>
                  <a:pt x="1055467" y="4116985"/>
                  <a:pt x="1083717" y="4116985"/>
                </a:cubicBezTo>
                <a:cubicBezTo>
                  <a:pt x="1090565" y="4116985"/>
                  <a:pt x="1096558" y="4113562"/>
                  <a:pt x="1096558" y="4108429"/>
                </a:cubicBezTo>
                <a:cubicBezTo>
                  <a:pt x="1096558" y="4099873"/>
                  <a:pt x="1052898" y="4057095"/>
                  <a:pt x="1044338" y="4057095"/>
                </a:cubicBezTo>
                <a:cubicBezTo>
                  <a:pt x="1036633" y="4057095"/>
                  <a:pt x="1002390" y="3998916"/>
                  <a:pt x="1002390" y="3986939"/>
                </a:cubicBezTo>
                <a:cubicBezTo>
                  <a:pt x="1002390" y="3966405"/>
                  <a:pt x="974996" y="3945871"/>
                  <a:pt x="959587" y="3954427"/>
                </a:cubicBezTo>
                <a:cubicBezTo>
                  <a:pt x="915928" y="3977527"/>
                  <a:pt x="822616" y="3910793"/>
                  <a:pt x="822616" y="3855181"/>
                </a:cubicBezTo>
                <a:cubicBezTo>
                  <a:pt x="822616" y="3838926"/>
                  <a:pt x="827753" y="3823525"/>
                  <a:pt x="833745" y="3820959"/>
                </a:cubicBezTo>
                <a:cubicBezTo>
                  <a:pt x="840594" y="3818392"/>
                  <a:pt x="844018" y="3807270"/>
                  <a:pt x="841450" y="3792725"/>
                </a:cubicBezTo>
                <a:cubicBezTo>
                  <a:pt x="838882" y="3772192"/>
                  <a:pt x="842306" y="3767058"/>
                  <a:pt x="867988" y="3755080"/>
                </a:cubicBezTo>
                <a:cubicBezTo>
                  <a:pt x="906511" y="3736258"/>
                  <a:pt x="905655" y="3736258"/>
                  <a:pt x="950170" y="3766203"/>
                </a:cubicBezTo>
                <a:cubicBezTo>
                  <a:pt x="992974" y="3795292"/>
                  <a:pt x="1002390" y="3797858"/>
                  <a:pt x="1002390" y="3779036"/>
                </a:cubicBezTo>
                <a:cubicBezTo>
                  <a:pt x="1002390" y="3771336"/>
                  <a:pt x="1011807" y="3750802"/>
                  <a:pt x="1023792" y="3732835"/>
                </a:cubicBezTo>
                <a:cubicBezTo>
                  <a:pt x="1046050" y="3700324"/>
                  <a:pt x="1045194" y="3672090"/>
                  <a:pt x="1023792" y="3672090"/>
                </a:cubicBezTo>
                <a:cubicBezTo>
                  <a:pt x="1017800" y="3672090"/>
                  <a:pt x="1006671" y="3669524"/>
                  <a:pt x="999822" y="3666957"/>
                </a:cubicBezTo>
                <a:cubicBezTo>
                  <a:pt x="989549" y="3663535"/>
                  <a:pt x="987837" y="3666957"/>
                  <a:pt x="991262" y="3678935"/>
                </a:cubicBezTo>
                <a:cubicBezTo>
                  <a:pt x="992974" y="3688346"/>
                  <a:pt x="991262" y="3698613"/>
                  <a:pt x="986125" y="3701180"/>
                </a:cubicBezTo>
                <a:cubicBezTo>
                  <a:pt x="981845" y="3704602"/>
                  <a:pt x="979277" y="3712302"/>
                  <a:pt x="982701" y="3719146"/>
                </a:cubicBezTo>
                <a:cubicBezTo>
                  <a:pt x="990406" y="3740536"/>
                  <a:pt x="952739" y="3734547"/>
                  <a:pt x="929625" y="3710591"/>
                </a:cubicBezTo>
                <a:cubicBezTo>
                  <a:pt x="904799" y="3686635"/>
                  <a:pt x="903087" y="3664390"/>
                  <a:pt x="921920" y="3627601"/>
                </a:cubicBezTo>
                <a:cubicBezTo>
                  <a:pt x="938185" y="3595089"/>
                  <a:pt x="931337" y="3586534"/>
                  <a:pt x="881685" y="3580545"/>
                </a:cubicBezTo>
                <a:cubicBezTo>
                  <a:pt x="826041" y="3573700"/>
                  <a:pt x="798646" y="3556589"/>
                  <a:pt x="795222" y="3529211"/>
                </a:cubicBezTo>
                <a:cubicBezTo>
                  <a:pt x="793510" y="3509533"/>
                  <a:pt x="784093" y="3500977"/>
                  <a:pt x="747282" y="3483866"/>
                </a:cubicBezTo>
                <a:cubicBezTo>
                  <a:pt x="723313" y="3471888"/>
                  <a:pt x="700199" y="3455632"/>
                  <a:pt x="697631" y="3447077"/>
                </a:cubicBezTo>
                <a:cubicBezTo>
                  <a:pt x="695062" y="3438521"/>
                  <a:pt x="680509" y="3426543"/>
                  <a:pt x="665956" y="3420554"/>
                </a:cubicBezTo>
                <a:cubicBezTo>
                  <a:pt x="642842" y="3411143"/>
                  <a:pt x="635138" y="3411143"/>
                  <a:pt x="615448" y="3421410"/>
                </a:cubicBezTo>
                <a:cubicBezTo>
                  <a:pt x="588910" y="3434243"/>
                  <a:pt x="588054" y="3433387"/>
                  <a:pt x="599183" y="3404298"/>
                </a:cubicBezTo>
                <a:cubicBezTo>
                  <a:pt x="606887" y="3383765"/>
                  <a:pt x="606887" y="3382909"/>
                  <a:pt x="574357" y="3387187"/>
                </a:cubicBezTo>
                <a:cubicBezTo>
                  <a:pt x="536690" y="3392320"/>
                  <a:pt x="497311" y="3384620"/>
                  <a:pt x="497311" y="3372642"/>
                </a:cubicBezTo>
                <a:cubicBezTo>
                  <a:pt x="497311" y="3368364"/>
                  <a:pt x="515288" y="3354675"/>
                  <a:pt x="538402" y="3343553"/>
                </a:cubicBezTo>
                <a:cubicBezTo>
                  <a:pt x="589766" y="3317886"/>
                  <a:pt x="612024" y="3276819"/>
                  <a:pt x="603463" y="3222063"/>
                </a:cubicBezTo>
                <a:cubicBezTo>
                  <a:pt x="600039" y="3197251"/>
                  <a:pt x="593190" y="3183562"/>
                  <a:pt x="582918" y="3180140"/>
                </a:cubicBezTo>
                <a:cubicBezTo>
                  <a:pt x="560660" y="3173295"/>
                  <a:pt x="426257" y="3177573"/>
                  <a:pt x="409136" y="3186129"/>
                </a:cubicBezTo>
                <a:cubicBezTo>
                  <a:pt x="398863" y="3191262"/>
                  <a:pt x="384310" y="3190407"/>
                  <a:pt x="368045" y="3182707"/>
                </a:cubicBezTo>
                <a:cubicBezTo>
                  <a:pt x="343219" y="3171584"/>
                  <a:pt x="342363" y="3169873"/>
                  <a:pt x="347499" y="3128806"/>
                </a:cubicBezTo>
                <a:cubicBezTo>
                  <a:pt x="350923" y="3098006"/>
                  <a:pt x="348355" y="3073194"/>
                  <a:pt x="335514" y="3038972"/>
                </a:cubicBezTo>
                <a:cubicBezTo>
                  <a:pt x="324385" y="3007316"/>
                  <a:pt x="321817" y="2987638"/>
                  <a:pt x="326953" y="2977371"/>
                </a:cubicBezTo>
                <a:cubicBezTo>
                  <a:pt x="331234" y="2969671"/>
                  <a:pt x="334658" y="2952560"/>
                  <a:pt x="334658" y="2940582"/>
                </a:cubicBezTo>
                <a:cubicBezTo>
                  <a:pt x="334658" y="2919192"/>
                  <a:pt x="336370" y="2918337"/>
                  <a:pt x="368045" y="2923470"/>
                </a:cubicBezTo>
                <a:cubicBezTo>
                  <a:pt x="398863" y="2928604"/>
                  <a:pt x="402287" y="2926893"/>
                  <a:pt x="417697" y="2900370"/>
                </a:cubicBezTo>
                <a:cubicBezTo>
                  <a:pt x="433106" y="2873847"/>
                  <a:pt x="433962" y="2870425"/>
                  <a:pt x="420265" y="2840480"/>
                </a:cubicBezTo>
                <a:cubicBezTo>
                  <a:pt x="411704" y="2819947"/>
                  <a:pt x="388590" y="2795991"/>
                  <a:pt x="359484" y="2774602"/>
                </a:cubicBezTo>
                <a:cubicBezTo>
                  <a:pt x="307264" y="2736957"/>
                  <a:pt x="291855" y="2712146"/>
                  <a:pt x="291855" y="2663378"/>
                </a:cubicBezTo>
                <a:cubicBezTo>
                  <a:pt x="291855" y="2635145"/>
                  <a:pt x="285862" y="2624878"/>
                  <a:pt x="249051" y="2590655"/>
                </a:cubicBezTo>
                <a:cubicBezTo>
                  <a:pt x="225937" y="2569266"/>
                  <a:pt x="199399" y="2551299"/>
                  <a:pt x="189983" y="2551299"/>
                </a:cubicBezTo>
                <a:cubicBezTo>
                  <a:pt x="180566" y="2551299"/>
                  <a:pt x="167725" y="2542743"/>
                  <a:pt x="162588" y="2532477"/>
                </a:cubicBezTo>
                <a:cubicBezTo>
                  <a:pt x="156596" y="2521354"/>
                  <a:pt x="139475" y="2498254"/>
                  <a:pt x="123209" y="2480287"/>
                </a:cubicBezTo>
                <a:cubicBezTo>
                  <a:pt x="106944" y="2462320"/>
                  <a:pt x="95815" y="2441787"/>
                  <a:pt x="98383" y="2435798"/>
                </a:cubicBezTo>
                <a:cubicBezTo>
                  <a:pt x="100096" y="2429809"/>
                  <a:pt x="91535" y="2414409"/>
                  <a:pt x="77838" y="2401575"/>
                </a:cubicBezTo>
                <a:cubicBezTo>
                  <a:pt x="64997" y="2388742"/>
                  <a:pt x="51300" y="2365641"/>
                  <a:pt x="48732" y="2350241"/>
                </a:cubicBezTo>
                <a:cubicBezTo>
                  <a:pt x="45307" y="2334841"/>
                  <a:pt x="37603" y="2317730"/>
                  <a:pt x="30754" y="2311741"/>
                </a:cubicBezTo>
                <a:cubicBezTo>
                  <a:pt x="14489" y="2298052"/>
                  <a:pt x="14489" y="2260407"/>
                  <a:pt x="29898" y="2238162"/>
                </a:cubicBezTo>
                <a:cubicBezTo>
                  <a:pt x="38459" y="2227040"/>
                  <a:pt x="39315" y="2218484"/>
                  <a:pt x="33322" y="2211640"/>
                </a:cubicBezTo>
                <a:cubicBezTo>
                  <a:pt x="28186" y="2204795"/>
                  <a:pt x="28186" y="2196239"/>
                  <a:pt x="34178" y="2184261"/>
                </a:cubicBezTo>
                <a:cubicBezTo>
                  <a:pt x="39315" y="2174850"/>
                  <a:pt x="43595" y="2156883"/>
                  <a:pt x="43595" y="2143194"/>
                </a:cubicBezTo>
                <a:cubicBezTo>
                  <a:pt x="42739" y="2111538"/>
                  <a:pt x="13633" y="2026837"/>
                  <a:pt x="1648" y="2022559"/>
                </a:cubicBezTo>
                <a:cubicBezTo>
                  <a:pt x="-12905" y="2017426"/>
                  <a:pt x="-9481" y="1997748"/>
                  <a:pt x="5928" y="1991759"/>
                </a:cubicBezTo>
                <a:cubicBezTo>
                  <a:pt x="16201" y="1987481"/>
                  <a:pt x="18769" y="1979781"/>
                  <a:pt x="14489" y="1957536"/>
                </a:cubicBezTo>
                <a:cubicBezTo>
                  <a:pt x="7640" y="1919892"/>
                  <a:pt x="21337" y="1885669"/>
                  <a:pt x="47019" y="1876258"/>
                </a:cubicBezTo>
                <a:cubicBezTo>
                  <a:pt x="76126" y="1865135"/>
                  <a:pt x="125778" y="1800968"/>
                  <a:pt x="138619" y="1757334"/>
                </a:cubicBezTo>
                <a:cubicBezTo>
                  <a:pt x="149747" y="1717978"/>
                  <a:pt x="160876" y="1707711"/>
                  <a:pt x="272165" y="1628999"/>
                </a:cubicBezTo>
                <a:lnTo>
                  <a:pt x="333802" y="1585365"/>
                </a:lnTo>
                <a:lnTo>
                  <a:pt x="370613" y="1601621"/>
                </a:lnTo>
                <a:cubicBezTo>
                  <a:pt x="410848" y="1619588"/>
                  <a:pt x="496455" y="1624721"/>
                  <a:pt x="522993" y="1610177"/>
                </a:cubicBezTo>
                <a:cubicBezTo>
                  <a:pt x="535834" y="1603332"/>
                  <a:pt x="553811" y="1607610"/>
                  <a:pt x="603463" y="1631566"/>
                </a:cubicBezTo>
                <a:cubicBezTo>
                  <a:pt x="717320" y="1685467"/>
                  <a:pt x="778101" y="1679478"/>
                  <a:pt x="808919" y="1611888"/>
                </a:cubicBezTo>
                <a:lnTo>
                  <a:pt x="823472" y="1578521"/>
                </a:lnTo>
                <a:lnTo>
                  <a:pt x="868844" y="1582799"/>
                </a:lnTo>
                <a:cubicBezTo>
                  <a:pt x="902231" y="1585365"/>
                  <a:pt x="920208" y="1582799"/>
                  <a:pt x="937329" y="1571676"/>
                </a:cubicBezTo>
                <a:cubicBezTo>
                  <a:pt x="957019" y="1558843"/>
                  <a:pt x="959587" y="1551143"/>
                  <a:pt x="959587" y="1506653"/>
                </a:cubicBezTo>
                <a:cubicBezTo>
                  <a:pt x="959587" y="1477564"/>
                  <a:pt x="952739" y="1439064"/>
                  <a:pt x="943322" y="1415108"/>
                </a:cubicBezTo>
                <a:lnTo>
                  <a:pt x="926200" y="1373185"/>
                </a:lnTo>
                <a:lnTo>
                  <a:pt x="974140" y="1301317"/>
                </a:lnTo>
                <a:cubicBezTo>
                  <a:pt x="1031497" y="1216616"/>
                  <a:pt x="1092278" y="1073737"/>
                  <a:pt x="1078580" y="1057481"/>
                </a:cubicBezTo>
                <a:cubicBezTo>
                  <a:pt x="1072588" y="1049781"/>
                  <a:pt x="1074300" y="1037803"/>
                  <a:pt x="1083717" y="1015558"/>
                </a:cubicBezTo>
                <a:cubicBezTo>
                  <a:pt x="1101694" y="971069"/>
                  <a:pt x="1099982" y="938558"/>
                  <a:pt x="1074300" y="878668"/>
                </a:cubicBezTo>
                <a:cubicBezTo>
                  <a:pt x="1017800" y="745200"/>
                  <a:pt x="1020368" y="704133"/>
                  <a:pt x="1091422" y="553553"/>
                </a:cubicBezTo>
                <a:cubicBezTo>
                  <a:pt x="1135081" y="460296"/>
                  <a:pt x="1139361" y="445752"/>
                  <a:pt x="1139361" y="392707"/>
                </a:cubicBezTo>
                <a:cubicBezTo>
                  <a:pt x="1139361" y="342228"/>
                  <a:pt x="1143642" y="326828"/>
                  <a:pt x="1171892" y="272927"/>
                </a:cubicBezTo>
                <a:cubicBezTo>
                  <a:pt x="1239521" y="141170"/>
                  <a:pt x="1262635" y="78714"/>
                  <a:pt x="1242089" y="78714"/>
                </a:cubicBezTo>
                <a:cubicBezTo>
                  <a:pt x="1230960" y="78714"/>
                  <a:pt x="1269483" y="4280"/>
                  <a:pt x="1284037" y="-2565"/>
                </a:cubicBezTo>
                <a:cubicBezTo>
                  <a:pt x="1290029" y="-5132"/>
                  <a:pt x="1320848" y="-854"/>
                  <a:pt x="1350810" y="6846"/>
                </a:cubicBezTo>
                <a:cubicBezTo>
                  <a:pt x="1381628" y="14546"/>
                  <a:pt x="1417583" y="17969"/>
                  <a:pt x="1432136" y="15402"/>
                </a:cubicBezTo>
                <a:cubicBezTo>
                  <a:pt x="1447545" y="12835"/>
                  <a:pt x="1467235" y="15402"/>
                  <a:pt x="1481788" y="23102"/>
                </a:cubicBezTo>
                <a:cubicBezTo>
                  <a:pt x="1495485" y="29947"/>
                  <a:pt x="1517743" y="35936"/>
                  <a:pt x="1531440" y="35936"/>
                </a:cubicBezTo>
                <a:cubicBezTo>
                  <a:pt x="1557122" y="35936"/>
                  <a:pt x="1593077" y="70158"/>
                  <a:pt x="1700941" y="195071"/>
                </a:cubicBezTo>
                <a:cubicBezTo>
                  <a:pt x="1757442" y="260949"/>
                  <a:pt x="1757442" y="260949"/>
                  <a:pt x="1763434" y="317417"/>
                </a:cubicBezTo>
                <a:cubicBezTo>
                  <a:pt x="1768571" y="363617"/>
                  <a:pt x="1770283" y="366184"/>
                  <a:pt x="1813086" y="393562"/>
                </a:cubicBezTo>
                <a:cubicBezTo>
                  <a:pt x="1850753" y="418374"/>
                  <a:pt x="1858458" y="427785"/>
                  <a:pt x="1862738" y="456018"/>
                </a:cubicBezTo>
                <a:cubicBezTo>
                  <a:pt x="1866162" y="474841"/>
                  <a:pt x="1863594" y="515052"/>
                  <a:pt x="1857602" y="544997"/>
                </a:cubicBezTo>
                <a:lnTo>
                  <a:pt x="1846473" y="600609"/>
                </a:lnTo>
                <a:lnTo>
                  <a:pt x="1897837" y="647665"/>
                </a:lnTo>
                <a:cubicBezTo>
                  <a:pt x="1925231" y="673332"/>
                  <a:pt x="1965466" y="704133"/>
                  <a:pt x="1986868" y="715255"/>
                </a:cubicBezTo>
                <a:cubicBezTo>
                  <a:pt x="2047649" y="747766"/>
                  <a:pt x="2053641" y="758033"/>
                  <a:pt x="2060490" y="844445"/>
                </a:cubicBezTo>
                <a:cubicBezTo>
                  <a:pt x="2065626" y="915457"/>
                  <a:pt x="2063914" y="929146"/>
                  <a:pt x="2038232" y="1019836"/>
                </a:cubicBezTo>
                <a:cubicBezTo>
                  <a:pt x="2002277" y="1146460"/>
                  <a:pt x="2001421" y="1172127"/>
                  <a:pt x="2035664" y="1244850"/>
                </a:cubicBezTo>
                <a:cubicBezTo>
                  <a:pt x="2065626" y="1308162"/>
                  <a:pt x="2180339" y="1445908"/>
                  <a:pt x="2240264" y="1491253"/>
                </a:cubicBezTo>
                <a:cubicBezTo>
                  <a:pt x="2277931" y="1519487"/>
                  <a:pt x="2367818" y="1655522"/>
                  <a:pt x="2411477" y="1750490"/>
                </a:cubicBezTo>
                <a:cubicBezTo>
                  <a:pt x="2448288" y="1830913"/>
                  <a:pt x="2448288" y="1924169"/>
                  <a:pt x="2412333" y="1893369"/>
                </a:cubicBezTo>
                <a:cubicBezTo>
                  <a:pt x="2406341" y="1889091"/>
                  <a:pt x="2378091" y="1881391"/>
                  <a:pt x="2350697" y="1876258"/>
                </a:cubicBezTo>
                <a:cubicBezTo>
                  <a:pt x="2322446" y="1871980"/>
                  <a:pt x="2277075" y="1860858"/>
                  <a:pt x="2250537" y="1851446"/>
                </a:cubicBezTo>
                <a:lnTo>
                  <a:pt x="2201741" y="1835191"/>
                </a:lnTo>
                <a:lnTo>
                  <a:pt x="2179483" y="1858291"/>
                </a:lnTo>
                <a:cubicBezTo>
                  <a:pt x="2166642" y="1871980"/>
                  <a:pt x="2159794" y="1886524"/>
                  <a:pt x="2162362" y="1894225"/>
                </a:cubicBezTo>
                <a:cubicBezTo>
                  <a:pt x="2168354" y="1909625"/>
                  <a:pt x="2093020" y="2002026"/>
                  <a:pt x="2036520" y="2048226"/>
                </a:cubicBezTo>
                <a:cubicBezTo>
                  <a:pt x="2008270" y="2071327"/>
                  <a:pt x="1995429" y="2090149"/>
                  <a:pt x="1986868" y="2118383"/>
                </a:cubicBezTo>
                <a:cubicBezTo>
                  <a:pt x="1980875" y="2138916"/>
                  <a:pt x="1967178" y="2165439"/>
                  <a:pt x="1956049" y="2175706"/>
                </a:cubicBezTo>
                <a:cubicBezTo>
                  <a:pt x="1941496" y="2189395"/>
                  <a:pt x="1935504" y="2203939"/>
                  <a:pt x="1935504" y="2226184"/>
                </a:cubicBezTo>
                <a:cubicBezTo>
                  <a:pt x="1935504" y="2248429"/>
                  <a:pt x="1922663" y="2280085"/>
                  <a:pt x="1893557" y="2330563"/>
                </a:cubicBezTo>
                <a:cubicBezTo>
                  <a:pt x="1870443" y="2370775"/>
                  <a:pt x="1837912" y="2434942"/>
                  <a:pt x="1821647" y="2472587"/>
                </a:cubicBezTo>
                <a:cubicBezTo>
                  <a:pt x="1791685" y="2541032"/>
                  <a:pt x="1791685" y="2541888"/>
                  <a:pt x="1809662" y="2547877"/>
                </a:cubicBezTo>
                <a:cubicBezTo>
                  <a:pt x="1831920" y="2554721"/>
                  <a:pt x="1867875" y="2515365"/>
                  <a:pt x="1919239" y="2429809"/>
                </a:cubicBezTo>
                <a:cubicBezTo>
                  <a:pt x="1937216" y="2398153"/>
                  <a:pt x="1956049" y="2369919"/>
                  <a:pt x="1960330" y="2367353"/>
                </a:cubicBezTo>
                <a:cubicBezTo>
                  <a:pt x="1965466" y="2364786"/>
                  <a:pt x="1973171" y="2341686"/>
                  <a:pt x="1978307" y="2316019"/>
                </a:cubicBezTo>
                <a:cubicBezTo>
                  <a:pt x="1986012" y="2278374"/>
                  <a:pt x="1995429" y="2262118"/>
                  <a:pt x="2021967" y="2237307"/>
                </a:cubicBezTo>
                <a:cubicBezTo>
                  <a:pt x="2039944" y="2220195"/>
                  <a:pt x="2057065" y="2198806"/>
                  <a:pt x="2060490" y="2188539"/>
                </a:cubicBezTo>
                <a:cubicBezTo>
                  <a:pt x="2063914" y="2178272"/>
                  <a:pt x="2079323" y="2156028"/>
                  <a:pt x="2094732" y="2138061"/>
                </a:cubicBezTo>
                <a:cubicBezTo>
                  <a:pt x="2128119" y="2102127"/>
                  <a:pt x="2136680" y="2066193"/>
                  <a:pt x="2106717" y="2093571"/>
                </a:cubicBezTo>
                <a:cubicBezTo>
                  <a:pt x="2093020" y="2106405"/>
                  <a:pt x="2089596" y="2106405"/>
                  <a:pt x="2089596" y="2096138"/>
                </a:cubicBezTo>
                <a:cubicBezTo>
                  <a:pt x="2089596" y="2089294"/>
                  <a:pt x="2097301" y="2076460"/>
                  <a:pt x="2106717" y="2067904"/>
                </a:cubicBezTo>
                <a:cubicBezTo>
                  <a:pt x="2115278" y="2060204"/>
                  <a:pt x="2131543" y="2027693"/>
                  <a:pt x="2141816" y="1996037"/>
                </a:cubicBezTo>
                <a:cubicBezTo>
                  <a:pt x="2152089" y="1965237"/>
                  <a:pt x="2164930" y="1937003"/>
                  <a:pt x="2170066" y="1933581"/>
                </a:cubicBezTo>
                <a:cubicBezTo>
                  <a:pt x="2182907" y="1924169"/>
                  <a:pt x="2229135" y="1934436"/>
                  <a:pt x="2240264" y="1948981"/>
                </a:cubicBezTo>
                <a:cubicBezTo>
                  <a:pt x="2245400" y="1955825"/>
                  <a:pt x="2261666" y="1960959"/>
                  <a:pt x="2277075" y="1960959"/>
                </a:cubicBezTo>
                <a:cubicBezTo>
                  <a:pt x="2301045" y="1960959"/>
                  <a:pt x="2318166" y="1966948"/>
                  <a:pt x="2354977" y="1988337"/>
                </a:cubicBezTo>
                <a:cubicBezTo>
                  <a:pt x="2361825" y="1992615"/>
                  <a:pt x="2391788" y="2007159"/>
                  <a:pt x="2420038" y="2021704"/>
                </a:cubicBezTo>
                <a:cubicBezTo>
                  <a:pt x="2449144" y="2035393"/>
                  <a:pt x="2474826" y="2054215"/>
                  <a:pt x="2476538" y="2061915"/>
                </a:cubicBezTo>
                <a:cubicBezTo>
                  <a:pt x="2479107" y="2071327"/>
                  <a:pt x="2498796" y="2082449"/>
                  <a:pt x="2528759" y="2091860"/>
                </a:cubicBezTo>
                <a:cubicBezTo>
                  <a:pt x="2560433" y="2102127"/>
                  <a:pt x="2578410" y="2112394"/>
                  <a:pt x="2581835" y="2123516"/>
                </a:cubicBezTo>
                <a:cubicBezTo>
                  <a:pt x="2585259" y="2132927"/>
                  <a:pt x="2592107" y="2140628"/>
                  <a:pt x="2598956" y="2140628"/>
                </a:cubicBezTo>
                <a:cubicBezTo>
                  <a:pt x="2617790" y="2140628"/>
                  <a:pt x="2663161" y="2191962"/>
                  <a:pt x="2663161" y="2213351"/>
                </a:cubicBezTo>
                <a:cubicBezTo>
                  <a:pt x="2663161" y="2226184"/>
                  <a:pt x="2669154" y="2234740"/>
                  <a:pt x="2681138" y="2237307"/>
                </a:cubicBezTo>
                <a:cubicBezTo>
                  <a:pt x="2691411" y="2239873"/>
                  <a:pt x="2696548" y="2245862"/>
                  <a:pt x="2693123" y="2250996"/>
                </a:cubicBezTo>
                <a:cubicBezTo>
                  <a:pt x="2690555" y="2256129"/>
                  <a:pt x="2695692" y="2271529"/>
                  <a:pt x="2705108" y="2285218"/>
                </a:cubicBezTo>
                <a:cubicBezTo>
                  <a:pt x="2715381" y="2298907"/>
                  <a:pt x="2723086" y="2314307"/>
                  <a:pt x="2723086" y="2319441"/>
                </a:cubicBezTo>
                <a:cubicBezTo>
                  <a:pt x="2723086" y="2334841"/>
                  <a:pt x="2669154" y="2379330"/>
                  <a:pt x="2650320" y="2380186"/>
                </a:cubicBezTo>
                <a:cubicBezTo>
                  <a:pt x="2618646" y="2381042"/>
                  <a:pt x="2594676" y="2411842"/>
                  <a:pt x="2594676" y="2452054"/>
                </a:cubicBezTo>
                <a:cubicBezTo>
                  <a:pt x="2594676" y="2481998"/>
                  <a:pt x="2586971" y="2480287"/>
                  <a:pt x="2547592" y="2440076"/>
                </a:cubicBezTo>
                <a:cubicBezTo>
                  <a:pt x="2515061" y="2406709"/>
                  <a:pt x="2458561" y="2381897"/>
                  <a:pt x="2440584" y="2393019"/>
                </a:cubicBezTo>
                <a:cubicBezTo>
                  <a:pt x="2435447" y="2395586"/>
                  <a:pt x="2432023" y="2406709"/>
                  <a:pt x="2432023" y="2416975"/>
                </a:cubicBezTo>
                <a:cubicBezTo>
                  <a:pt x="2432023" y="2428098"/>
                  <a:pt x="2426030" y="2445209"/>
                  <a:pt x="2417470" y="2456331"/>
                </a:cubicBezTo>
                <a:cubicBezTo>
                  <a:pt x="2404629" y="2475154"/>
                  <a:pt x="2402917" y="2476009"/>
                  <a:pt x="2392644" y="2462320"/>
                </a:cubicBezTo>
                <a:cubicBezTo>
                  <a:pt x="2383227" y="2448631"/>
                  <a:pt x="2381515" y="2449487"/>
                  <a:pt x="2368674" y="2467454"/>
                </a:cubicBezTo>
                <a:cubicBezTo>
                  <a:pt x="2360969" y="2477720"/>
                  <a:pt x="2354977" y="2491410"/>
                  <a:pt x="2354977" y="2497399"/>
                </a:cubicBezTo>
                <a:cubicBezTo>
                  <a:pt x="2354977" y="2503387"/>
                  <a:pt x="2341280" y="2523065"/>
                  <a:pt x="2325015" y="2541888"/>
                </a:cubicBezTo>
                <a:cubicBezTo>
                  <a:pt x="2290772" y="2578677"/>
                  <a:pt x="2285635" y="2613755"/>
                  <a:pt x="2311317" y="2628300"/>
                </a:cubicBezTo>
                <a:cubicBezTo>
                  <a:pt x="2344704" y="2646267"/>
                  <a:pt x="2360113" y="2638567"/>
                  <a:pt x="2390076" y="2588944"/>
                </a:cubicBezTo>
                <a:cubicBezTo>
                  <a:pt x="2413189" y="2550444"/>
                  <a:pt x="2429455" y="2534188"/>
                  <a:pt x="2469690" y="2512799"/>
                </a:cubicBezTo>
                <a:cubicBezTo>
                  <a:pt x="2521054" y="2484565"/>
                  <a:pt x="2539887" y="2483709"/>
                  <a:pt x="2572418" y="2505099"/>
                </a:cubicBezTo>
                <a:cubicBezTo>
                  <a:pt x="2589539" y="2517077"/>
                  <a:pt x="2625494" y="2505954"/>
                  <a:pt x="2616077" y="2491410"/>
                </a:cubicBezTo>
                <a:cubicBezTo>
                  <a:pt x="2598956" y="2463176"/>
                  <a:pt x="2690555" y="2440931"/>
                  <a:pt x="2847216" y="2434942"/>
                </a:cubicBezTo>
                <a:lnTo>
                  <a:pt x="2949944" y="2430664"/>
                </a:lnTo>
                <a:lnTo>
                  <a:pt x="2984186" y="2398153"/>
                </a:lnTo>
                <a:cubicBezTo>
                  <a:pt x="3003020" y="2379330"/>
                  <a:pt x="3032126" y="2357941"/>
                  <a:pt x="3048391" y="2349386"/>
                </a:cubicBezTo>
                <a:cubicBezTo>
                  <a:pt x="3064657" y="2341686"/>
                  <a:pt x="3073217" y="2333130"/>
                  <a:pt x="3068081" y="2331419"/>
                </a:cubicBezTo>
                <a:cubicBezTo>
                  <a:pt x="3049247" y="2324574"/>
                  <a:pt x="3056096" y="2305752"/>
                  <a:pt x="3086914" y="2278374"/>
                </a:cubicBezTo>
                <a:cubicBezTo>
                  <a:pt x="3113452" y="2255273"/>
                  <a:pt x="3119445" y="2253562"/>
                  <a:pt x="3138278" y="2262118"/>
                </a:cubicBezTo>
                <a:cubicBezTo>
                  <a:pt x="3150263" y="2267251"/>
                  <a:pt x="3159680" y="2278374"/>
                  <a:pt x="3159680" y="2286929"/>
                </a:cubicBezTo>
                <a:cubicBezTo>
                  <a:pt x="3159680" y="2295485"/>
                  <a:pt x="3163104" y="2304041"/>
                  <a:pt x="3167385" y="2307463"/>
                </a:cubicBezTo>
                <a:cubicBezTo>
                  <a:pt x="3175945" y="2311741"/>
                  <a:pt x="3179370" y="2296341"/>
                  <a:pt x="3189642" y="2217628"/>
                </a:cubicBezTo>
                <a:cubicBezTo>
                  <a:pt x="3196491" y="2159450"/>
                  <a:pt x="3229878" y="2064482"/>
                  <a:pt x="3287234" y="1931869"/>
                </a:cubicBezTo>
                <a:cubicBezTo>
                  <a:pt x="3316340" y="1866846"/>
                  <a:pt x="3342878" y="1799257"/>
                  <a:pt x="3348015" y="1780434"/>
                </a:cubicBezTo>
                <a:cubicBezTo>
                  <a:pt x="3360856" y="1734234"/>
                  <a:pt x="3386538" y="1727389"/>
                  <a:pt x="3416500" y="1764179"/>
                </a:cubicBezTo>
                <a:cubicBezTo>
                  <a:pt x="3436190" y="1788134"/>
                  <a:pt x="3441326" y="1790701"/>
                  <a:pt x="3455879" y="1781290"/>
                </a:cubicBezTo>
                <a:cubicBezTo>
                  <a:pt x="3468720" y="1773590"/>
                  <a:pt x="3472145" y="1760756"/>
                  <a:pt x="3473001" y="1723111"/>
                </a:cubicBezTo>
                <a:cubicBezTo>
                  <a:pt x="3473857" y="1688033"/>
                  <a:pt x="3478137" y="1672633"/>
                  <a:pt x="3490122" y="1664077"/>
                </a:cubicBezTo>
                <a:cubicBezTo>
                  <a:pt x="3502963" y="1654666"/>
                  <a:pt x="3507243" y="1655522"/>
                  <a:pt x="3520084" y="1666644"/>
                </a:cubicBezTo>
                <a:cubicBezTo>
                  <a:pt x="3528645" y="1674344"/>
                  <a:pt x="3538918" y="1691455"/>
                  <a:pt x="3544054" y="1704289"/>
                </a:cubicBezTo>
                <a:cubicBezTo>
                  <a:pt x="3550903" y="1725678"/>
                  <a:pt x="3548335" y="1734234"/>
                  <a:pt x="3527789" y="1762467"/>
                </a:cubicBezTo>
                <a:cubicBezTo>
                  <a:pt x="3497827" y="1803535"/>
                  <a:pt x="3484986" y="1812946"/>
                  <a:pt x="3476425" y="1798401"/>
                </a:cubicBezTo>
                <a:cubicBezTo>
                  <a:pt x="3468720" y="1785568"/>
                  <a:pt x="3450743" y="1794123"/>
                  <a:pt x="3450743" y="1811235"/>
                </a:cubicBezTo>
                <a:cubicBezTo>
                  <a:pt x="3450743" y="1817224"/>
                  <a:pt x="3455879" y="1824068"/>
                  <a:pt x="3462728" y="1826635"/>
                </a:cubicBezTo>
                <a:cubicBezTo>
                  <a:pt x="3472145" y="1830057"/>
                  <a:pt x="3473857" y="1854869"/>
                  <a:pt x="3473001" y="1940425"/>
                </a:cubicBezTo>
                <a:lnTo>
                  <a:pt x="3472145" y="2049082"/>
                </a:lnTo>
                <a:lnTo>
                  <a:pt x="3495258" y="2056782"/>
                </a:lnTo>
                <a:cubicBezTo>
                  <a:pt x="3508099" y="2061060"/>
                  <a:pt x="3520940" y="2071327"/>
                  <a:pt x="3523509" y="2079882"/>
                </a:cubicBezTo>
                <a:cubicBezTo>
                  <a:pt x="3526077" y="2088438"/>
                  <a:pt x="3549191" y="2112394"/>
                  <a:pt x="3574017" y="2134639"/>
                </a:cubicBezTo>
                <a:cubicBezTo>
                  <a:pt x="3599699" y="2156883"/>
                  <a:pt x="3623669" y="2182550"/>
                  <a:pt x="3626237" y="2191962"/>
                </a:cubicBezTo>
                <a:cubicBezTo>
                  <a:pt x="3629661" y="2201373"/>
                  <a:pt x="3643358" y="2215062"/>
                  <a:pt x="3657055" y="2221906"/>
                </a:cubicBezTo>
                <a:cubicBezTo>
                  <a:pt x="3674177" y="2231318"/>
                  <a:pt x="3681881" y="2241584"/>
                  <a:pt x="3681881" y="2255273"/>
                </a:cubicBezTo>
                <a:cubicBezTo>
                  <a:pt x="3681881" y="2284363"/>
                  <a:pt x="3696434" y="2292063"/>
                  <a:pt x="3754647" y="2292918"/>
                </a:cubicBezTo>
                <a:cubicBezTo>
                  <a:pt x="3794882" y="2292918"/>
                  <a:pt x="3808579" y="2297196"/>
                  <a:pt x="3819708" y="2310885"/>
                </a:cubicBezTo>
                <a:cubicBezTo>
                  <a:pt x="3835973" y="2330563"/>
                  <a:pt x="3846246" y="2323719"/>
                  <a:pt x="3857375" y="2286074"/>
                </a:cubicBezTo>
                <a:cubicBezTo>
                  <a:pt x="3867648" y="2250140"/>
                  <a:pt x="3903603" y="2209073"/>
                  <a:pt x="3918156" y="2215062"/>
                </a:cubicBezTo>
                <a:cubicBezTo>
                  <a:pt x="3929285" y="2219340"/>
                  <a:pt x="3930997" y="2216773"/>
                  <a:pt x="3925860" y="2201373"/>
                </a:cubicBezTo>
                <a:cubicBezTo>
                  <a:pt x="3921580" y="2186828"/>
                  <a:pt x="3925860" y="2178272"/>
                  <a:pt x="3942126" y="2165439"/>
                </a:cubicBezTo>
                <a:cubicBezTo>
                  <a:pt x="3960959" y="2150039"/>
                  <a:pt x="3964383" y="2141483"/>
                  <a:pt x="3964383" y="2101272"/>
                </a:cubicBezTo>
                <a:cubicBezTo>
                  <a:pt x="3964383" y="2059349"/>
                  <a:pt x="3966095" y="2055071"/>
                  <a:pt x="3986641" y="2049938"/>
                </a:cubicBezTo>
                <a:cubicBezTo>
                  <a:pt x="4001194" y="2045660"/>
                  <a:pt x="4014035" y="2049082"/>
                  <a:pt x="4026876" y="2061060"/>
                </a:cubicBezTo>
                <a:cubicBezTo>
                  <a:pt x="4076528" y="2103838"/>
                  <a:pt x="4072248" y="2106405"/>
                  <a:pt x="4100498" y="2014859"/>
                </a:cubicBezTo>
                <a:cubicBezTo>
                  <a:pt x="4133885" y="1906202"/>
                  <a:pt x="4145014" y="1856580"/>
                  <a:pt x="4137309" y="1845457"/>
                </a:cubicBezTo>
                <a:cubicBezTo>
                  <a:pt x="4133885" y="1841179"/>
                  <a:pt x="4131316" y="1812090"/>
                  <a:pt x="4131316" y="1781290"/>
                </a:cubicBezTo>
                <a:cubicBezTo>
                  <a:pt x="4131316" y="1733378"/>
                  <a:pt x="4133029" y="1725678"/>
                  <a:pt x="4145870" y="1728245"/>
                </a:cubicBezTo>
                <a:cubicBezTo>
                  <a:pt x="4168983" y="1731667"/>
                  <a:pt x="4229764" y="1631566"/>
                  <a:pt x="4223772" y="1599910"/>
                </a:cubicBezTo>
                <a:cubicBezTo>
                  <a:pt x="4217779" y="1569110"/>
                  <a:pt x="4252878" y="1516064"/>
                  <a:pt x="4294825" y="1493820"/>
                </a:cubicBezTo>
                <a:cubicBezTo>
                  <a:pt x="4311091" y="1484409"/>
                  <a:pt x="4330780" y="1469008"/>
                  <a:pt x="4337629" y="1458742"/>
                </a:cubicBezTo>
                <a:cubicBezTo>
                  <a:pt x="4367591" y="1412541"/>
                  <a:pt x="4377864" y="1452753"/>
                  <a:pt x="4349614" y="1507509"/>
                </a:cubicBezTo>
                <a:cubicBezTo>
                  <a:pt x="4340197" y="1526331"/>
                  <a:pt x="4332492" y="1554565"/>
                  <a:pt x="4332492" y="1570821"/>
                </a:cubicBezTo>
                <a:cubicBezTo>
                  <a:pt x="4332492" y="1604188"/>
                  <a:pt x="4286265" y="1665789"/>
                  <a:pt x="4234901" y="1700867"/>
                </a:cubicBezTo>
                <a:cubicBezTo>
                  <a:pt x="4214355" y="1715411"/>
                  <a:pt x="4204082" y="1728245"/>
                  <a:pt x="4204082" y="1742789"/>
                </a:cubicBezTo>
                <a:cubicBezTo>
                  <a:pt x="4204082" y="1753912"/>
                  <a:pt x="4193809" y="1774445"/>
                  <a:pt x="4181824" y="1788990"/>
                </a:cubicBezTo>
                <a:lnTo>
                  <a:pt x="4159567" y="1815513"/>
                </a:lnTo>
                <a:lnTo>
                  <a:pt x="4174976" y="1877113"/>
                </a:lnTo>
                <a:cubicBezTo>
                  <a:pt x="4182680" y="1911336"/>
                  <a:pt x="4190385" y="1944703"/>
                  <a:pt x="4192097" y="1950692"/>
                </a:cubicBezTo>
                <a:cubicBezTo>
                  <a:pt x="4198090" y="1971225"/>
                  <a:pt x="4216923" y="1955825"/>
                  <a:pt x="4215211" y="1931869"/>
                </a:cubicBezTo>
                <a:cubicBezTo>
                  <a:pt x="4213499" y="1912191"/>
                  <a:pt x="4216067" y="1909625"/>
                  <a:pt x="4231476" y="1913903"/>
                </a:cubicBezTo>
                <a:cubicBezTo>
                  <a:pt x="4244317" y="1918180"/>
                  <a:pt x="4258015" y="1910480"/>
                  <a:pt x="4286265" y="1882247"/>
                </a:cubicBezTo>
                <a:cubicBezTo>
                  <a:pt x="4306810" y="1862569"/>
                  <a:pt x="4323932" y="1841179"/>
                  <a:pt x="4323932" y="1835191"/>
                </a:cubicBezTo>
                <a:cubicBezTo>
                  <a:pt x="4323932" y="1830057"/>
                  <a:pt x="4332492" y="1824068"/>
                  <a:pt x="4343621" y="1822357"/>
                </a:cubicBezTo>
                <a:cubicBezTo>
                  <a:pt x="4355606" y="1820646"/>
                  <a:pt x="4363311" y="1813801"/>
                  <a:pt x="4363311" y="1802679"/>
                </a:cubicBezTo>
                <a:cubicBezTo>
                  <a:pt x="4364167" y="1793268"/>
                  <a:pt x="4365023" y="1778723"/>
                  <a:pt x="4365879" y="1770168"/>
                </a:cubicBezTo>
                <a:cubicBezTo>
                  <a:pt x="4366735" y="1756478"/>
                  <a:pt x="4371871" y="1758190"/>
                  <a:pt x="4400978" y="1781290"/>
                </a:cubicBezTo>
                <a:cubicBezTo>
                  <a:pt x="4419811" y="1795835"/>
                  <a:pt x="4435220" y="1813801"/>
                  <a:pt x="4435220" y="1820646"/>
                </a:cubicBezTo>
                <a:cubicBezTo>
                  <a:pt x="4435220" y="1826635"/>
                  <a:pt x="4444637" y="1834335"/>
                  <a:pt x="4455766" y="1837757"/>
                </a:cubicBezTo>
                <a:cubicBezTo>
                  <a:pt x="4466895" y="1840324"/>
                  <a:pt x="4486584" y="1854013"/>
                  <a:pt x="4499425" y="1866846"/>
                </a:cubicBezTo>
                <a:cubicBezTo>
                  <a:pt x="4520827" y="1889947"/>
                  <a:pt x="4522539" y="1895936"/>
                  <a:pt x="4518259" y="1937858"/>
                </a:cubicBezTo>
                <a:cubicBezTo>
                  <a:pt x="4512266" y="2000315"/>
                  <a:pt x="4497713" y="2025126"/>
                  <a:pt x="4422379" y="2105549"/>
                </a:cubicBezTo>
                <a:cubicBezTo>
                  <a:pt x="4378720" y="2152605"/>
                  <a:pt x="4358174" y="2180839"/>
                  <a:pt x="4358174" y="2195384"/>
                </a:cubicBezTo>
                <a:cubicBezTo>
                  <a:pt x="4358174" y="2227040"/>
                  <a:pt x="4423235" y="2286074"/>
                  <a:pt x="4458334" y="2286074"/>
                </a:cubicBezTo>
                <a:cubicBezTo>
                  <a:pt x="4481448" y="2286074"/>
                  <a:pt x="4485728" y="2282651"/>
                  <a:pt x="4488297" y="2262973"/>
                </a:cubicBezTo>
                <a:cubicBezTo>
                  <a:pt x="4491721" y="2232173"/>
                  <a:pt x="4520827" y="2224473"/>
                  <a:pt x="4520827" y="2253562"/>
                </a:cubicBezTo>
                <a:cubicBezTo>
                  <a:pt x="4520827" y="2274951"/>
                  <a:pt x="4555926" y="2297196"/>
                  <a:pt x="4577328" y="2288640"/>
                </a:cubicBezTo>
                <a:cubicBezTo>
                  <a:pt x="4584176" y="2286074"/>
                  <a:pt x="4596161" y="2289496"/>
                  <a:pt x="4604722" y="2295485"/>
                </a:cubicBezTo>
                <a:cubicBezTo>
                  <a:pt x="4617563" y="2306607"/>
                  <a:pt x="4648381" y="2322008"/>
                  <a:pt x="4696321" y="2342541"/>
                </a:cubicBezTo>
                <a:cubicBezTo>
                  <a:pt x="4736556" y="2359652"/>
                  <a:pt x="4793057" y="2434942"/>
                  <a:pt x="4815314" y="2499965"/>
                </a:cubicBezTo>
                <a:cubicBezTo>
                  <a:pt x="4841852" y="2578677"/>
                  <a:pt x="4853837" y="2663378"/>
                  <a:pt x="4836716" y="2647978"/>
                </a:cubicBezTo>
                <a:cubicBezTo>
                  <a:pt x="4821307" y="2632578"/>
                  <a:pt x="4799905" y="2634289"/>
                  <a:pt x="4806754" y="2649689"/>
                </a:cubicBezTo>
                <a:cubicBezTo>
                  <a:pt x="4809322" y="2656534"/>
                  <a:pt x="4814458" y="2668512"/>
                  <a:pt x="4817026" y="2675356"/>
                </a:cubicBezTo>
                <a:cubicBezTo>
                  <a:pt x="4820451" y="2683912"/>
                  <a:pt x="4817026" y="2688190"/>
                  <a:pt x="4807610" y="2688190"/>
                </a:cubicBezTo>
                <a:cubicBezTo>
                  <a:pt x="4798193" y="2688190"/>
                  <a:pt x="4794769" y="2692468"/>
                  <a:pt x="4798193" y="2701023"/>
                </a:cubicBezTo>
                <a:cubicBezTo>
                  <a:pt x="4804185" y="2717279"/>
                  <a:pt x="4735700" y="2797702"/>
                  <a:pt x="4692897" y="2825936"/>
                </a:cubicBezTo>
                <a:lnTo>
                  <a:pt x="4672351" y="2838769"/>
                </a:lnTo>
                <a:lnTo>
                  <a:pt x="4699745" y="2878981"/>
                </a:lnTo>
                <a:cubicBezTo>
                  <a:pt x="4716867" y="2903792"/>
                  <a:pt x="4733132" y="2919192"/>
                  <a:pt x="4743405" y="2919192"/>
                </a:cubicBezTo>
                <a:cubicBezTo>
                  <a:pt x="4752821" y="2919192"/>
                  <a:pt x="4760526" y="2924326"/>
                  <a:pt x="4760526" y="2931170"/>
                </a:cubicBezTo>
                <a:cubicBezTo>
                  <a:pt x="4760526" y="2948282"/>
                  <a:pt x="4694609" y="2952560"/>
                  <a:pt x="4665503" y="2937159"/>
                </a:cubicBezTo>
                <a:cubicBezTo>
                  <a:pt x="4644957" y="2926893"/>
                  <a:pt x="4641533" y="2927748"/>
                  <a:pt x="4620987" y="2948282"/>
                </a:cubicBezTo>
                <a:cubicBezTo>
                  <a:pt x="4609002" y="2960260"/>
                  <a:pt x="4592737" y="2970526"/>
                  <a:pt x="4585032" y="2970526"/>
                </a:cubicBezTo>
                <a:cubicBezTo>
                  <a:pt x="4563631" y="2970526"/>
                  <a:pt x="4570479" y="2984215"/>
                  <a:pt x="4614995" y="3030416"/>
                </a:cubicBezTo>
                <a:cubicBezTo>
                  <a:pt x="4656086" y="3073194"/>
                  <a:pt x="4680912" y="3080039"/>
                  <a:pt x="4672351" y="3046672"/>
                </a:cubicBezTo>
                <a:cubicBezTo>
                  <a:pt x="4668071" y="3029560"/>
                  <a:pt x="4683480" y="2987638"/>
                  <a:pt x="4693753" y="2987638"/>
                </a:cubicBezTo>
                <a:cubicBezTo>
                  <a:pt x="4697177" y="2987638"/>
                  <a:pt x="4704026" y="2994482"/>
                  <a:pt x="4708306" y="3003893"/>
                </a:cubicBezTo>
                <a:cubicBezTo>
                  <a:pt x="4719435" y="3024427"/>
                  <a:pt x="4752821" y="3032983"/>
                  <a:pt x="4781072" y="3021860"/>
                </a:cubicBezTo>
                <a:cubicBezTo>
                  <a:pt x="4799049" y="3015016"/>
                  <a:pt x="4803329" y="3008171"/>
                  <a:pt x="4803329" y="2984215"/>
                </a:cubicBezTo>
                <a:cubicBezTo>
                  <a:pt x="4803329" y="2955982"/>
                  <a:pt x="4805041" y="2955126"/>
                  <a:pt x="4846133" y="2944859"/>
                </a:cubicBezTo>
                <a:cubicBezTo>
                  <a:pt x="4883800" y="2936304"/>
                  <a:pt x="4888936" y="2932026"/>
                  <a:pt x="4883800" y="2917481"/>
                </a:cubicBezTo>
                <a:cubicBezTo>
                  <a:pt x="4880375" y="2906359"/>
                  <a:pt x="4883800" y="2896948"/>
                  <a:pt x="4894072" y="2890103"/>
                </a:cubicBezTo>
                <a:cubicBezTo>
                  <a:pt x="4903489" y="2883259"/>
                  <a:pt x="4908626" y="2867858"/>
                  <a:pt x="4908626" y="2849892"/>
                </a:cubicBezTo>
                <a:cubicBezTo>
                  <a:pt x="4908626" y="2805402"/>
                  <a:pt x="4918898" y="2797702"/>
                  <a:pt x="4955709" y="2813102"/>
                </a:cubicBezTo>
                <a:cubicBezTo>
                  <a:pt x="4972831" y="2819947"/>
                  <a:pt x="4993376" y="2831925"/>
                  <a:pt x="5001081" y="2838769"/>
                </a:cubicBezTo>
                <a:cubicBezTo>
                  <a:pt x="5014778" y="2851603"/>
                  <a:pt x="5014778" y="2855025"/>
                  <a:pt x="4997657" y="2895237"/>
                </a:cubicBezTo>
                <a:cubicBezTo>
                  <a:pt x="4983960" y="2928604"/>
                  <a:pt x="4970262" y="2944859"/>
                  <a:pt x="4930883" y="2971382"/>
                </a:cubicBezTo>
                <a:cubicBezTo>
                  <a:pt x="4903489" y="2989349"/>
                  <a:pt x="4879519" y="3008171"/>
                  <a:pt x="4876951" y="3011594"/>
                </a:cubicBezTo>
                <a:cubicBezTo>
                  <a:pt x="4874383" y="3015871"/>
                  <a:pt x="4882088" y="3028705"/>
                  <a:pt x="4893216" y="3038972"/>
                </a:cubicBezTo>
                <a:cubicBezTo>
                  <a:pt x="4908626" y="3053516"/>
                  <a:pt x="4914618" y="3068061"/>
                  <a:pt x="4914618" y="3092017"/>
                </a:cubicBezTo>
                <a:cubicBezTo>
                  <a:pt x="4914618" y="3127950"/>
                  <a:pt x="4941156" y="3163884"/>
                  <a:pt x="4962558" y="3155329"/>
                </a:cubicBezTo>
                <a:cubicBezTo>
                  <a:pt x="4969406" y="3152762"/>
                  <a:pt x="4979679" y="3147628"/>
                  <a:pt x="4986528" y="3145062"/>
                </a:cubicBezTo>
                <a:cubicBezTo>
                  <a:pt x="5007073" y="3137362"/>
                  <a:pt x="5041316" y="3177573"/>
                  <a:pt x="5055013" y="3228907"/>
                </a:cubicBezTo>
                <a:cubicBezTo>
                  <a:pt x="5062718" y="3255430"/>
                  <a:pt x="5068710" y="3303341"/>
                  <a:pt x="5068710" y="3335853"/>
                </a:cubicBezTo>
                <a:cubicBezTo>
                  <a:pt x="5068710" y="3389754"/>
                  <a:pt x="5065286" y="3401732"/>
                  <a:pt x="5031899" y="3463332"/>
                </a:cubicBezTo>
                <a:cubicBezTo>
                  <a:pt x="4977111" y="3564289"/>
                  <a:pt x="4973687" y="3568567"/>
                  <a:pt x="4932596" y="3587389"/>
                </a:cubicBezTo>
                <a:cubicBezTo>
                  <a:pt x="4888080" y="3607067"/>
                  <a:pt x="4866678" y="3607923"/>
                  <a:pt x="4859830" y="3590812"/>
                </a:cubicBezTo>
                <a:cubicBezTo>
                  <a:pt x="4852125" y="3570278"/>
                  <a:pt x="4842708" y="3575411"/>
                  <a:pt x="4821307" y="3610490"/>
                </a:cubicBezTo>
                <a:cubicBezTo>
                  <a:pt x="4802473" y="3641290"/>
                  <a:pt x="4802473" y="3641290"/>
                  <a:pt x="4807610" y="3616479"/>
                </a:cubicBezTo>
                <a:cubicBezTo>
                  <a:pt x="4812746" y="3592523"/>
                  <a:pt x="4812746" y="3591667"/>
                  <a:pt x="4796481" y="3606212"/>
                </a:cubicBezTo>
                <a:cubicBezTo>
                  <a:pt x="4787920" y="3613912"/>
                  <a:pt x="4774223" y="3620756"/>
                  <a:pt x="4766518" y="3620756"/>
                </a:cubicBezTo>
                <a:cubicBezTo>
                  <a:pt x="4744261" y="3620756"/>
                  <a:pt x="4740836" y="3636157"/>
                  <a:pt x="4758814" y="3659257"/>
                </a:cubicBezTo>
                <a:cubicBezTo>
                  <a:pt x="4768231" y="3671235"/>
                  <a:pt x="4778503" y="3695191"/>
                  <a:pt x="4781072" y="3712302"/>
                </a:cubicBezTo>
                <a:cubicBezTo>
                  <a:pt x="4793057" y="3778180"/>
                  <a:pt x="4800761" y="3789303"/>
                  <a:pt x="4843565" y="3795292"/>
                </a:cubicBezTo>
                <a:cubicBezTo>
                  <a:pt x="4912050" y="3804703"/>
                  <a:pt x="5060150" y="3801281"/>
                  <a:pt x="5060150" y="3791014"/>
                </a:cubicBezTo>
                <a:cubicBezTo>
                  <a:pt x="5060150" y="3784169"/>
                  <a:pt x="5074703" y="3782458"/>
                  <a:pt x="5108089" y="3785881"/>
                </a:cubicBezTo>
                <a:cubicBezTo>
                  <a:pt x="5155173" y="3791014"/>
                  <a:pt x="5176575" y="3799570"/>
                  <a:pt x="5157741" y="3806414"/>
                </a:cubicBezTo>
                <a:cubicBezTo>
                  <a:pt x="5126067" y="3817537"/>
                  <a:pt x="5120074" y="3829514"/>
                  <a:pt x="5130347" y="3862881"/>
                </a:cubicBezTo>
                <a:cubicBezTo>
                  <a:pt x="5138908" y="3891971"/>
                  <a:pt x="5143188" y="3894537"/>
                  <a:pt x="5170582" y="3894537"/>
                </a:cubicBezTo>
                <a:cubicBezTo>
                  <a:pt x="5192840" y="3894537"/>
                  <a:pt x="5208249" y="3887693"/>
                  <a:pt x="5228795" y="3867159"/>
                </a:cubicBezTo>
                <a:lnTo>
                  <a:pt x="5257045" y="3839781"/>
                </a:lnTo>
                <a:lnTo>
                  <a:pt x="5277591" y="3859459"/>
                </a:lnTo>
                <a:cubicBezTo>
                  <a:pt x="5294712" y="3875715"/>
                  <a:pt x="5297280" y="3881704"/>
                  <a:pt x="5288719" y="3895393"/>
                </a:cubicBezTo>
                <a:cubicBezTo>
                  <a:pt x="5278447" y="3912504"/>
                  <a:pt x="5284439" y="3925338"/>
                  <a:pt x="5298992" y="3915927"/>
                </a:cubicBezTo>
                <a:cubicBezTo>
                  <a:pt x="5304129" y="3913360"/>
                  <a:pt x="5314402" y="3899671"/>
                  <a:pt x="5321250" y="3885982"/>
                </a:cubicBezTo>
                <a:cubicBezTo>
                  <a:pt x="5332379" y="3864593"/>
                  <a:pt x="5332379" y="3857748"/>
                  <a:pt x="5321250" y="3826092"/>
                </a:cubicBezTo>
                <a:cubicBezTo>
                  <a:pt x="5314402" y="3805559"/>
                  <a:pt x="5308409" y="3782458"/>
                  <a:pt x="5308409" y="3773903"/>
                </a:cubicBezTo>
                <a:cubicBezTo>
                  <a:pt x="5308409" y="3765347"/>
                  <a:pt x="5301561" y="3753369"/>
                  <a:pt x="5293000" y="3748236"/>
                </a:cubicBezTo>
                <a:cubicBezTo>
                  <a:pt x="5278447" y="3738824"/>
                  <a:pt x="5277591" y="3735402"/>
                  <a:pt x="5288719" y="3702891"/>
                </a:cubicBezTo>
                <a:cubicBezTo>
                  <a:pt x="5296424" y="3682357"/>
                  <a:pt x="5315258" y="3656690"/>
                  <a:pt x="5336659" y="3637868"/>
                </a:cubicBezTo>
                <a:cubicBezTo>
                  <a:pt x="5356349" y="3621612"/>
                  <a:pt x="5404289" y="3577978"/>
                  <a:pt x="5443668" y="3541189"/>
                </a:cubicBezTo>
                <a:cubicBezTo>
                  <a:pt x="5483047" y="3504399"/>
                  <a:pt x="5518146" y="3477021"/>
                  <a:pt x="5523282" y="3479588"/>
                </a:cubicBezTo>
                <a:cubicBezTo>
                  <a:pt x="5534411" y="3487288"/>
                  <a:pt x="5532699" y="3532633"/>
                  <a:pt x="5520714" y="3540333"/>
                </a:cubicBezTo>
                <a:cubicBezTo>
                  <a:pt x="5513865" y="3544611"/>
                  <a:pt x="5516433" y="3549744"/>
                  <a:pt x="5526706" y="3557445"/>
                </a:cubicBezTo>
                <a:cubicBezTo>
                  <a:pt x="5541259" y="3568567"/>
                  <a:pt x="5541259" y="3570278"/>
                  <a:pt x="5527562" y="3585678"/>
                </a:cubicBezTo>
                <a:cubicBezTo>
                  <a:pt x="5514721" y="3599367"/>
                  <a:pt x="5514721" y="3603645"/>
                  <a:pt x="5524994" y="3613912"/>
                </a:cubicBezTo>
                <a:cubicBezTo>
                  <a:pt x="5535267" y="3624179"/>
                  <a:pt x="5535267" y="3628456"/>
                  <a:pt x="5521570" y="3645568"/>
                </a:cubicBezTo>
                <a:cubicBezTo>
                  <a:pt x="5504448" y="3666101"/>
                  <a:pt x="5499312" y="3684924"/>
                  <a:pt x="5513009" y="3676368"/>
                </a:cubicBezTo>
                <a:cubicBezTo>
                  <a:pt x="5517289" y="3673801"/>
                  <a:pt x="5523282" y="3675513"/>
                  <a:pt x="5525850" y="3678935"/>
                </a:cubicBezTo>
                <a:cubicBezTo>
                  <a:pt x="5528418" y="3683213"/>
                  <a:pt x="5517289" y="3692624"/>
                  <a:pt x="5501024" y="3700324"/>
                </a:cubicBezTo>
                <a:cubicBezTo>
                  <a:pt x="5484759" y="3708024"/>
                  <a:pt x="5471062" y="3720002"/>
                  <a:pt x="5471062" y="3727702"/>
                </a:cubicBezTo>
                <a:cubicBezTo>
                  <a:pt x="5471062" y="3734547"/>
                  <a:pt x="5460789" y="3742247"/>
                  <a:pt x="5447948" y="3745669"/>
                </a:cubicBezTo>
                <a:cubicBezTo>
                  <a:pt x="5406001" y="3754225"/>
                  <a:pt x="5401720" y="3757647"/>
                  <a:pt x="5404289" y="3773047"/>
                </a:cubicBezTo>
                <a:cubicBezTo>
                  <a:pt x="5406001" y="3782458"/>
                  <a:pt x="5401720" y="3795292"/>
                  <a:pt x="5395728" y="3802136"/>
                </a:cubicBezTo>
                <a:cubicBezTo>
                  <a:pt x="5387167" y="3813259"/>
                  <a:pt x="5388879" y="3816681"/>
                  <a:pt x="5411993" y="3826092"/>
                </a:cubicBezTo>
                <a:cubicBezTo>
                  <a:pt x="5433395" y="3835503"/>
                  <a:pt x="5441956" y="3835503"/>
                  <a:pt x="5455653" y="3826948"/>
                </a:cubicBezTo>
                <a:cubicBezTo>
                  <a:pt x="5469350" y="3818392"/>
                  <a:pt x="5475342" y="3819248"/>
                  <a:pt x="5489039" y="3831226"/>
                </a:cubicBezTo>
                <a:cubicBezTo>
                  <a:pt x="5503592" y="3844059"/>
                  <a:pt x="5508729" y="3844059"/>
                  <a:pt x="5536979" y="3833792"/>
                </a:cubicBezTo>
                <a:lnTo>
                  <a:pt x="5568653" y="3821814"/>
                </a:lnTo>
                <a:lnTo>
                  <a:pt x="5586631" y="3856037"/>
                </a:lnTo>
                <a:cubicBezTo>
                  <a:pt x="5611457" y="3902238"/>
                  <a:pt x="5657684" y="3927904"/>
                  <a:pt x="5693639" y="3914215"/>
                </a:cubicBezTo>
                <a:cubicBezTo>
                  <a:pt x="5737299" y="3897960"/>
                  <a:pt x="5732162" y="3919349"/>
                  <a:pt x="5687647" y="3937316"/>
                </a:cubicBezTo>
                <a:cubicBezTo>
                  <a:pt x="5665389" y="3946727"/>
                  <a:pt x="5634571" y="3961272"/>
                  <a:pt x="5619161" y="3968972"/>
                </a:cubicBezTo>
                <a:cubicBezTo>
                  <a:pt x="5592623" y="3982661"/>
                  <a:pt x="5592623" y="3983516"/>
                  <a:pt x="5608889" y="3995494"/>
                </a:cubicBezTo>
                <a:cubicBezTo>
                  <a:pt x="5619161" y="4002339"/>
                  <a:pt x="5624298" y="4012606"/>
                  <a:pt x="5621730" y="4020306"/>
                </a:cubicBezTo>
                <a:cubicBezTo>
                  <a:pt x="5617449" y="4031428"/>
                  <a:pt x="5623442" y="4032284"/>
                  <a:pt x="5661109" y="4027150"/>
                </a:cubicBezTo>
                <a:cubicBezTo>
                  <a:pt x="5685935" y="4023728"/>
                  <a:pt x="5718465" y="4013461"/>
                  <a:pt x="5733874" y="4004905"/>
                </a:cubicBezTo>
                <a:cubicBezTo>
                  <a:pt x="5765549" y="3985227"/>
                  <a:pt x="5847731" y="3972394"/>
                  <a:pt x="5847731" y="3986939"/>
                </a:cubicBezTo>
                <a:cubicBezTo>
                  <a:pt x="5847731" y="3992072"/>
                  <a:pt x="5840883" y="4000628"/>
                  <a:pt x="5833178" y="4004905"/>
                </a:cubicBezTo>
                <a:cubicBezTo>
                  <a:pt x="5819481" y="4012606"/>
                  <a:pt x="5819481" y="4015172"/>
                  <a:pt x="5830610" y="4022872"/>
                </a:cubicBezTo>
                <a:cubicBezTo>
                  <a:pt x="5852012" y="4037417"/>
                  <a:pt x="5822049" y="4052817"/>
                  <a:pt x="5751852" y="4064795"/>
                </a:cubicBezTo>
                <a:cubicBezTo>
                  <a:pt x="5717609" y="4069928"/>
                  <a:pt x="5616593" y="4093884"/>
                  <a:pt x="5526706" y="4116985"/>
                </a:cubicBezTo>
                <a:cubicBezTo>
                  <a:pt x="5437675" y="4140085"/>
                  <a:pt x="5316114" y="4164896"/>
                  <a:pt x="5257045" y="4172596"/>
                </a:cubicBezTo>
                <a:cubicBezTo>
                  <a:pt x="5197976" y="4180296"/>
                  <a:pt x="5143188" y="4187996"/>
                  <a:pt x="5133771" y="4189708"/>
                </a:cubicBezTo>
                <a:cubicBezTo>
                  <a:pt x="5120930" y="4192274"/>
                  <a:pt x="5122642" y="4187996"/>
                  <a:pt x="5142332" y="4167463"/>
                </a:cubicBezTo>
                <a:lnTo>
                  <a:pt x="5167158" y="4140940"/>
                </a:lnTo>
                <a:lnTo>
                  <a:pt x="5145756" y="4146074"/>
                </a:lnTo>
                <a:cubicBezTo>
                  <a:pt x="5058437" y="4164041"/>
                  <a:pt x="5022483" y="4168318"/>
                  <a:pt x="4941156" y="4168318"/>
                </a:cubicBezTo>
                <a:cubicBezTo>
                  <a:pt x="4861542" y="4168318"/>
                  <a:pt x="4846989" y="4170885"/>
                  <a:pt x="4834148" y="4184574"/>
                </a:cubicBezTo>
                <a:cubicBezTo>
                  <a:pt x="4814458" y="4205963"/>
                  <a:pt x="4794769" y="4209386"/>
                  <a:pt x="4644957" y="4218797"/>
                </a:cubicBezTo>
                <a:cubicBezTo>
                  <a:pt x="4571335" y="4223930"/>
                  <a:pt x="4503706" y="4232486"/>
                  <a:pt x="4486584" y="4239331"/>
                </a:cubicBezTo>
                <a:cubicBezTo>
                  <a:pt x="4453198" y="4253020"/>
                  <a:pt x="4223772" y="4276120"/>
                  <a:pt x="4214355" y="4266709"/>
                </a:cubicBezTo>
                <a:cubicBezTo>
                  <a:pt x="4210931" y="4264142"/>
                  <a:pt x="4217779" y="4253875"/>
                  <a:pt x="4229764" y="4244464"/>
                </a:cubicBezTo>
                <a:lnTo>
                  <a:pt x="4251166" y="4226497"/>
                </a:lnTo>
                <a:lnTo>
                  <a:pt x="4171552" y="4232486"/>
                </a:lnTo>
                <a:cubicBezTo>
                  <a:pt x="4127892" y="4235053"/>
                  <a:pt x="4086801" y="4239331"/>
                  <a:pt x="4079952" y="4241897"/>
                </a:cubicBezTo>
                <a:cubicBezTo>
                  <a:pt x="4070536" y="4246175"/>
                  <a:pt x="4067111" y="4241042"/>
                  <a:pt x="4067111" y="4224786"/>
                </a:cubicBezTo>
                <a:cubicBezTo>
                  <a:pt x="4067111" y="4212808"/>
                  <a:pt x="4065399" y="4202541"/>
                  <a:pt x="4063687" y="4202541"/>
                </a:cubicBezTo>
                <a:cubicBezTo>
                  <a:pt x="4049990" y="4202541"/>
                  <a:pt x="3972944" y="4242753"/>
                  <a:pt x="3955823" y="4259009"/>
                </a:cubicBezTo>
                <a:cubicBezTo>
                  <a:pt x="3934421" y="4278687"/>
                  <a:pt x="3837685" y="4305209"/>
                  <a:pt x="3787177" y="4305209"/>
                </a:cubicBezTo>
                <a:cubicBezTo>
                  <a:pt x="3769200" y="4305209"/>
                  <a:pt x="3766632" y="4303498"/>
                  <a:pt x="3776049" y="4292376"/>
                </a:cubicBezTo>
                <a:cubicBezTo>
                  <a:pt x="3785465" y="4281253"/>
                  <a:pt x="3778617" y="4279542"/>
                  <a:pt x="3726397" y="4279542"/>
                </a:cubicBezTo>
                <a:cubicBezTo>
                  <a:pt x="3693010" y="4279542"/>
                  <a:pt x="3663048" y="4283820"/>
                  <a:pt x="3660479" y="4288098"/>
                </a:cubicBezTo>
                <a:cubicBezTo>
                  <a:pt x="3657911" y="4293231"/>
                  <a:pt x="3627949" y="4296653"/>
                  <a:pt x="3594562" y="4296653"/>
                </a:cubicBezTo>
                <a:cubicBezTo>
                  <a:pt x="3548335" y="4296653"/>
                  <a:pt x="3529501" y="4300931"/>
                  <a:pt x="3510668" y="4313765"/>
                </a:cubicBezTo>
                <a:cubicBezTo>
                  <a:pt x="3486698" y="4330876"/>
                  <a:pt x="3467864" y="4330021"/>
                  <a:pt x="3442182" y="4309487"/>
                </a:cubicBezTo>
                <a:cubicBezTo>
                  <a:pt x="3429341" y="4299220"/>
                  <a:pt x="3373697" y="4284676"/>
                  <a:pt x="3373697" y="4292376"/>
                </a:cubicBezTo>
                <a:cubicBezTo>
                  <a:pt x="3373697" y="4294087"/>
                  <a:pt x="3393386" y="4306065"/>
                  <a:pt x="3416500" y="4318898"/>
                </a:cubicBezTo>
                <a:cubicBezTo>
                  <a:pt x="3458448" y="4341998"/>
                  <a:pt x="3465296" y="4351410"/>
                  <a:pt x="3452455" y="4369377"/>
                </a:cubicBezTo>
                <a:cubicBezTo>
                  <a:pt x="3442182" y="4383921"/>
                  <a:pt x="3367704" y="4399321"/>
                  <a:pt x="3306068" y="4399321"/>
                </a:cubicBezTo>
                <a:cubicBezTo>
                  <a:pt x="3261552" y="4399321"/>
                  <a:pt x="3246143" y="4402744"/>
                  <a:pt x="3241863" y="4412155"/>
                </a:cubicBezTo>
                <a:cubicBezTo>
                  <a:pt x="3236726" y="4425844"/>
                  <a:pt x="3167385" y="4429266"/>
                  <a:pt x="3125437" y="4417288"/>
                </a:cubicBezTo>
                <a:close/>
                <a:moveTo>
                  <a:pt x="1387621" y="4020306"/>
                </a:moveTo>
                <a:cubicBezTo>
                  <a:pt x="1387621" y="4015172"/>
                  <a:pt x="1364507" y="3994639"/>
                  <a:pt x="1336257" y="3975816"/>
                </a:cubicBezTo>
                <a:lnTo>
                  <a:pt x="1285749" y="3941594"/>
                </a:lnTo>
                <a:lnTo>
                  <a:pt x="1286605" y="3892826"/>
                </a:lnTo>
                <a:cubicBezTo>
                  <a:pt x="1287461" y="3819248"/>
                  <a:pt x="1298590" y="3811548"/>
                  <a:pt x="1393613" y="3826092"/>
                </a:cubicBezTo>
                <a:cubicBezTo>
                  <a:pt x="1503190" y="3842348"/>
                  <a:pt x="1529728" y="3839781"/>
                  <a:pt x="1508326" y="3814114"/>
                </a:cubicBezTo>
                <a:cubicBezTo>
                  <a:pt x="1501478" y="3805559"/>
                  <a:pt x="1481788" y="3802136"/>
                  <a:pt x="1444977" y="3802136"/>
                </a:cubicBezTo>
                <a:cubicBezTo>
                  <a:pt x="1415871" y="3802992"/>
                  <a:pt x="1382484" y="3798714"/>
                  <a:pt x="1371356" y="3791870"/>
                </a:cubicBezTo>
                <a:lnTo>
                  <a:pt x="1349954" y="3780747"/>
                </a:lnTo>
                <a:lnTo>
                  <a:pt x="1369643" y="3765347"/>
                </a:lnTo>
                <a:cubicBezTo>
                  <a:pt x="1384197" y="3753369"/>
                  <a:pt x="1388477" y="3743958"/>
                  <a:pt x="1384197" y="3727702"/>
                </a:cubicBezTo>
                <a:cubicBezTo>
                  <a:pt x="1378204" y="3702891"/>
                  <a:pt x="1368787" y="3700324"/>
                  <a:pt x="1353378" y="3719146"/>
                </a:cubicBezTo>
                <a:cubicBezTo>
                  <a:pt x="1347386" y="3725991"/>
                  <a:pt x="1336257" y="3731980"/>
                  <a:pt x="1327696" y="3731980"/>
                </a:cubicBezTo>
                <a:cubicBezTo>
                  <a:pt x="1302014" y="3731980"/>
                  <a:pt x="1290885" y="3709735"/>
                  <a:pt x="1296878" y="3672090"/>
                </a:cubicBezTo>
                <a:cubicBezTo>
                  <a:pt x="1302014" y="3639579"/>
                  <a:pt x="1301158" y="3637868"/>
                  <a:pt x="1268627" y="3620756"/>
                </a:cubicBezTo>
                <a:cubicBezTo>
                  <a:pt x="1235241" y="3604501"/>
                  <a:pt x="1234385" y="3604501"/>
                  <a:pt x="1223256" y="3619901"/>
                </a:cubicBezTo>
                <a:cubicBezTo>
                  <a:pt x="1212127" y="3636157"/>
                  <a:pt x="1210415" y="3635301"/>
                  <a:pt x="1165043" y="3615623"/>
                </a:cubicBezTo>
                <a:cubicBezTo>
                  <a:pt x="1109399" y="3591667"/>
                  <a:pt x="1091422" y="3590812"/>
                  <a:pt x="1081149" y="3608778"/>
                </a:cubicBezTo>
                <a:cubicBezTo>
                  <a:pt x="1074300" y="3621612"/>
                  <a:pt x="1070876" y="3621612"/>
                  <a:pt x="1046050" y="3607923"/>
                </a:cubicBezTo>
                <a:cubicBezTo>
                  <a:pt x="1012663" y="3590812"/>
                  <a:pt x="1004103" y="3595089"/>
                  <a:pt x="1028072" y="3616479"/>
                </a:cubicBezTo>
                <a:cubicBezTo>
                  <a:pt x="1037489" y="3625034"/>
                  <a:pt x="1045194" y="3637012"/>
                  <a:pt x="1045194" y="3643001"/>
                </a:cubicBezTo>
                <a:cubicBezTo>
                  <a:pt x="1045194" y="3655835"/>
                  <a:pt x="1092278" y="3650701"/>
                  <a:pt x="1111967" y="3635301"/>
                </a:cubicBezTo>
                <a:cubicBezTo>
                  <a:pt x="1118816" y="3630168"/>
                  <a:pt x="1122240" y="3630168"/>
                  <a:pt x="1122240" y="3636157"/>
                </a:cubicBezTo>
                <a:cubicBezTo>
                  <a:pt x="1122240" y="3641290"/>
                  <a:pt x="1117960" y="3648134"/>
                  <a:pt x="1113679" y="3650701"/>
                </a:cubicBezTo>
                <a:cubicBezTo>
                  <a:pt x="1099982" y="3659257"/>
                  <a:pt x="1112823" y="3672090"/>
                  <a:pt x="1135937" y="3672090"/>
                </a:cubicBezTo>
                <a:cubicBezTo>
                  <a:pt x="1159051" y="3672090"/>
                  <a:pt x="1175316" y="3701180"/>
                  <a:pt x="1168468" y="3728558"/>
                </a:cubicBezTo>
                <a:cubicBezTo>
                  <a:pt x="1164187" y="3748236"/>
                  <a:pt x="1170180" y="3757647"/>
                  <a:pt x="1206135" y="3782458"/>
                </a:cubicBezTo>
                <a:cubicBezTo>
                  <a:pt x="1220688" y="3792725"/>
                  <a:pt x="1233529" y="3803847"/>
                  <a:pt x="1233529" y="3807270"/>
                </a:cubicBezTo>
                <a:cubicBezTo>
                  <a:pt x="1233529" y="3810692"/>
                  <a:pt x="1221544" y="3820103"/>
                  <a:pt x="1207847" y="3827803"/>
                </a:cubicBezTo>
                <a:cubicBezTo>
                  <a:pt x="1156483" y="3856893"/>
                  <a:pt x="1185589" y="3929616"/>
                  <a:pt x="1261779" y="3961272"/>
                </a:cubicBezTo>
                <a:cubicBezTo>
                  <a:pt x="1274620" y="3966405"/>
                  <a:pt x="1284893" y="3975816"/>
                  <a:pt x="1284893" y="3982661"/>
                </a:cubicBezTo>
                <a:cubicBezTo>
                  <a:pt x="1284893" y="3988650"/>
                  <a:pt x="1290885" y="4002339"/>
                  <a:pt x="1298590" y="4012606"/>
                </a:cubicBezTo>
                <a:cubicBezTo>
                  <a:pt x="1308863" y="4027150"/>
                  <a:pt x="1319991" y="4031428"/>
                  <a:pt x="1349954" y="4031428"/>
                </a:cubicBezTo>
                <a:cubicBezTo>
                  <a:pt x="1374780" y="4031428"/>
                  <a:pt x="1387621" y="4028006"/>
                  <a:pt x="1387621" y="4020306"/>
                </a:cubicBezTo>
                <a:close/>
                <a:moveTo>
                  <a:pt x="1866162" y="3291364"/>
                </a:moveTo>
                <a:cubicBezTo>
                  <a:pt x="1855890" y="3275108"/>
                  <a:pt x="1844761" y="3261419"/>
                  <a:pt x="1840480" y="3261419"/>
                </a:cubicBezTo>
                <a:cubicBezTo>
                  <a:pt x="1819935" y="3261419"/>
                  <a:pt x="1837912" y="3243452"/>
                  <a:pt x="1882428" y="3218640"/>
                </a:cubicBezTo>
                <a:cubicBezTo>
                  <a:pt x="1933792" y="3189551"/>
                  <a:pt x="2003989" y="3127950"/>
                  <a:pt x="2003989" y="3110839"/>
                </a:cubicBezTo>
                <a:cubicBezTo>
                  <a:pt x="2003989" y="3105706"/>
                  <a:pt x="1997141" y="3095439"/>
                  <a:pt x="1989436" y="3088594"/>
                </a:cubicBezTo>
                <a:cubicBezTo>
                  <a:pt x="1968890" y="3070628"/>
                  <a:pt x="1867018" y="3080894"/>
                  <a:pt x="1819079" y="3105706"/>
                </a:cubicBezTo>
                <a:cubicBezTo>
                  <a:pt x="1785692" y="3122817"/>
                  <a:pt x="1781412" y="3122817"/>
                  <a:pt x="1730048" y="3110839"/>
                </a:cubicBezTo>
                <a:cubicBezTo>
                  <a:pt x="1700085" y="3103995"/>
                  <a:pt x="1670979" y="3094583"/>
                  <a:pt x="1664987" y="3089450"/>
                </a:cubicBezTo>
                <a:cubicBezTo>
                  <a:pt x="1651290" y="3078328"/>
                  <a:pt x="1606774" y="3086883"/>
                  <a:pt x="1574243" y="3105706"/>
                </a:cubicBezTo>
                <a:cubicBezTo>
                  <a:pt x="1554554" y="3116828"/>
                  <a:pt x="1551986" y="3122817"/>
                  <a:pt x="1556266" y="3145062"/>
                </a:cubicBezTo>
                <a:cubicBezTo>
                  <a:pt x="1558834" y="3159606"/>
                  <a:pt x="1564827" y="3173295"/>
                  <a:pt x="1568251" y="3175862"/>
                </a:cubicBezTo>
                <a:cubicBezTo>
                  <a:pt x="1571675" y="3178429"/>
                  <a:pt x="1576812" y="3190407"/>
                  <a:pt x="1580236" y="3203240"/>
                </a:cubicBezTo>
                <a:cubicBezTo>
                  <a:pt x="1583660" y="3216074"/>
                  <a:pt x="1591365" y="3228052"/>
                  <a:pt x="1598213" y="3230618"/>
                </a:cubicBezTo>
                <a:cubicBezTo>
                  <a:pt x="1605062" y="3233185"/>
                  <a:pt x="1610198" y="3240030"/>
                  <a:pt x="1610198" y="3246874"/>
                </a:cubicBezTo>
                <a:cubicBezTo>
                  <a:pt x="1610198" y="3252863"/>
                  <a:pt x="1618759" y="3266552"/>
                  <a:pt x="1629888" y="3276819"/>
                </a:cubicBezTo>
                <a:cubicBezTo>
                  <a:pt x="1645297" y="3291364"/>
                  <a:pt x="1655570" y="3293930"/>
                  <a:pt x="1681252" y="3289652"/>
                </a:cubicBezTo>
                <a:cubicBezTo>
                  <a:pt x="1712926" y="3284519"/>
                  <a:pt x="1720631" y="3275963"/>
                  <a:pt x="1704366" y="3265697"/>
                </a:cubicBezTo>
                <a:cubicBezTo>
                  <a:pt x="1698373" y="3262274"/>
                  <a:pt x="1704366" y="3251152"/>
                  <a:pt x="1718063" y="3238318"/>
                </a:cubicBezTo>
                <a:cubicBezTo>
                  <a:pt x="1736040" y="3221207"/>
                  <a:pt x="1744601" y="3218640"/>
                  <a:pt x="1759154" y="3225485"/>
                </a:cubicBezTo>
                <a:cubicBezTo>
                  <a:pt x="1769427" y="3229763"/>
                  <a:pt x="1786548" y="3237463"/>
                  <a:pt x="1798533" y="3242596"/>
                </a:cubicBezTo>
                <a:cubicBezTo>
                  <a:pt x="1813086" y="3248585"/>
                  <a:pt x="1814798" y="3252008"/>
                  <a:pt x="1805382" y="3252008"/>
                </a:cubicBezTo>
                <a:cubicBezTo>
                  <a:pt x="1767715" y="3253719"/>
                  <a:pt x="1783980" y="3299064"/>
                  <a:pt x="1826783" y="3311897"/>
                </a:cubicBezTo>
                <a:cubicBezTo>
                  <a:pt x="1880716" y="3327297"/>
                  <a:pt x="1885852" y="3324731"/>
                  <a:pt x="1866162" y="3291364"/>
                </a:cubicBezTo>
                <a:close/>
                <a:moveTo>
                  <a:pt x="2315598" y="3308475"/>
                </a:moveTo>
                <a:cubicBezTo>
                  <a:pt x="2346416" y="3295641"/>
                  <a:pt x="2354121" y="3277674"/>
                  <a:pt x="2338712" y="3253719"/>
                </a:cubicBezTo>
                <a:cubicBezTo>
                  <a:pt x="2334431" y="3247730"/>
                  <a:pt x="2327583" y="3244307"/>
                  <a:pt x="2322446" y="3247730"/>
                </a:cubicBezTo>
                <a:cubicBezTo>
                  <a:pt x="2309605" y="3255430"/>
                  <a:pt x="2286491" y="3244307"/>
                  <a:pt x="2286491" y="3231474"/>
                </a:cubicBezTo>
                <a:cubicBezTo>
                  <a:pt x="2286491" y="3225485"/>
                  <a:pt x="2282211" y="3218640"/>
                  <a:pt x="2277075" y="3216929"/>
                </a:cubicBezTo>
                <a:cubicBezTo>
                  <a:pt x="2271938" y="3215218"/>
                  <a:pt x="2289060" y="3194685"/>
                  <a:pt x="2315598" y="3171584"/>
                </a:cubicBezTo>
                <a:cubicBezTo>
                  <a:pt x="2348128" y="3143351"/>
                  <a:pt x="2363538" y="3123673"/>
                  <a:pt x="2363538" y="3109984"/>
                </a:cubicBezTo>
                <a:cubicBezTo>
                  <a:pt x="2363538" y="3086883"/>
                  <a:pt x="2370386" y="3085172"/>
                  <a:pt x="2385795" y="3105706"/>
                </a:cubicBezTo>
                <a:cubicBezTo>
                  <a:pt x="2396924" y="3119395"/>
                  <a:pt x="2398636" y="3119395"/>
                  <a:pt x="2414902" y="3099717"/>
                </a:cubicBezTo>
                <a:cubicBezTo>
                  <a:pt x="2438015" y="3072339"/>
                  <a:pt x="2436303" y="3064639"/>
                  <a:pt x="2407197" y="3064639"/>
                </a:cubicBezTo>
                <a:cubicBezTo>
                  <a:pt x="2369530" y="3064639"/>
                  <a:pt x="2367818" y="3050950"/>
                  <a:pt x="2400348" y="3020149"/>
                </a:cubicBezTo>
                <a:cubicBezTo>
                  <a:pt x="2423462" y="2997904"/>
                  <a:pt x="2431167" y="2982504"/>
                  <a:pt x="2434591" y="2951704"/>
                </a:cubicBezTo>
                <a:lnTo>
                  <a:pt x="2439728" y="2912348"/>
                </a:lnTo>
                <a:lnTo>
                  <a:pt x="2398636" y="2906359"/>
                </a:lnTo>
                <a:cubicBezTo>
                  <a:pt x="2357545" y="2901226"/>
                  <a:pt x="2320734" y="2910637"/>
                  <a:pt x="2320734" y="2927748"/>
                </a:cubicBezTo>
                <a:cubicBezTo>
                  <a:pt x="2320734" y="2932026"/>
                  <a:pt x="2310461" y="2936304"/>
                  <a:pt x="2298476" y="2938015"/>
                </a:cubicBezTo>
                <a:cubicBezTo>
                  <a:pt x="2265946" y="2941437"/>
                  <a:pt x="2253105" y="2965393"/>
                  <a:pt x="2271938" y="2985927"/>
                </a:cubicBezTo>
                <a:cubicBezTo>
                  <a:pt x="2279643" y="2994482"/>
                  <a:pt x="2286491" y="3009882"/>
                  <a:pt x="2286491" y="3019294"/>
                </a:cubicBezTo>
                <a:cubicBezTo>
                  <a:pt x="2286491" y="3029560"/>
                  <a:pt x="2291628" y="3038972"/>
                  <a:pt x="2297620" y="3041538"/>
                </a:cubicBezTo>
                <a:cubicBezTo>
                  <a:pt x="2303613" y="3043249"/>
                  <a:pt x="2283923" y="3067205"/>
                  <a:pt x="2250537" y="3098006"/>
                </a:cubicBezTo>
                <a:cubicBezTo>
                  <a:pt x="2204309" y="3140784"/>
                  <a:pt x="2192324" y="3157040"/>
                  <a:pt x="2192324" y="3176718"/>
                </a:cubicBezTo>
                <a:cubicBezTo>
                  <a:pt x="2192324" y="3192973"/>
                  <a:pt x="2188044" y="3201529"/>
                  <a:pt x="2179483" y="3201529"/>
                </a:cubicBezTo>
                <a:cubicBezTo>
                  <a:pt x="2172635" y="3201529"/>
                  <a:pt x="2166642" y="3208374"/>
                  <a:pt x="2166642" y="3216074"/>
                </a:cubicBezTo>
                <a:cubicBezTo>
                  <a:pt x="2166642" y="3232330"/>
                  <a:pt x="2199173" y="3269974"/>
                  <a:pt x="2212870" y="3269974"/>
                </a:cubicBezTo>
                <a:cubicBezTo>
                  <a:pt x="2218006" y="3270830"/>
                  <a:pt x="2235984" y="3281952"/>
                  <a:pt x="2252249" y="3295641"/>
                </a:cubicBezTo>
                <a:cubicBezTo>
                  <a:pt x="2268514" y="3310186"/>
                  <a:pt x="2282211" y="3321308"/>
                  <a:pt x="2283067" y="3321308"/>
                </a:cubicBezTo>
                <a:cubicBezTo>
                  <a:pt x="2283923" y="3321308"/>
                  <a:pt x="2298476" y="3315319"/>
                  <a:pt x="2315598" y="3308475"/>
                </a:cubicBezTo>
                <a:close/>
                <a:moveTo>
                  <a:pt x="1151346" y="3180996"/>
                </a:moveTo>
                <a:cubicBezTo>
                  <a:pt x="1165899" y="3169873"/>
                  <a:pt x="1201854" y="3146773"/>
                  <a:pt x="1231817" y="3128806"/>
                </a:cubicBezTo>
                <a:cubicBezTo>
                  <a:pt x="1280612" y="3100572"/>
                  <a:pt x="1284893" y="3095439"/>
                  <a:pt x="1284893" y="3068061"/>
                </a:cubicBezTo>
                <a:cubicBezTo>
                  <a:pt x="1284893" y="3028705"/>
                  <a:pt x="1304582" y="2991060"/>
                  <a:pt x="1333689" y="2977371"/>
                </a:cubicBezTo>
                <a:cubicBezTo>
                  <a:pt x="1348242" y="2970526"/>
                  <a:pt x="1359371" y="2955982"/>
                  <a:pt x="1363651" y="2938870"/>
                </a:cubicBezTo>
                <a:cubicBezTo>
                  <a:pt x="1367931" y="2923470"/>
                  <a:pt x="1374780" y="2910637"/>
                  <a:pt x="1378204" y="2910637"/>
                </a:cubicBezTo>
                <a:cubicBezTo>
                  <a:pt x="1382484" y="2910637"/>
                  <a:pt x="1391901" y="2908070"/>
                  <a:pt x="1399606" y="2905503"/>
                </a:cubicBezTo>
                <a:cubicBezTo>
                  <a:pt x="1409022" y="2902081"/>
                  <a:pt x="1413303" y="2904648"/>
                  <a:pt x="1413303" y="2914059"/>
                </a:cubicBezTo>
                <a:cubicBezTo>
                  <a:pt x="1413303" y="2920904"/>
                  <a:pt x="1422720" y="2933737"/>
                  <a:pt x="1434704" y="2941437"/>
                </a:cubicBezTo>
                <a:cubicBezTo>
                  <a:pt x="1462099" y="2959404"/>
                  <a:pt x="1461243" y="2964537"/>
                  <a:pt x="1430424" y="2996193"/>
                </a:cubicBezTo>
                <a:cubicBezTo>
                  <a:pt x="1416727" y="3010738"/>
                  <a:pt x="1404742" y="3027849"/>
                  <a:pt x="1404742" y="3034694"/>
                </a:cubicBezTo>
                <a:cubicBezTo>
                  <a:pt x="1404742" y="3050094"/>
                  <a:pt x="1415015" y="3050950"/>
                  <a:pt x="1428712" y="3037261"/>
                </a:cubicBezTo>
                <a:cubicBezTo>
                  <a:pt x="1435561" y="3030416"/>
                  <a:pt x="1442409" y="3032127"/>
                  <a:pt x="1454394" y="3047527"/>
                </a:cubicBezTo>
                <a:cubicBezTo>
                  <a:pt x="1479220" y="3078328"/>
                  <a:pt x="1501478" y="3064639"/>
                  <a:pt x="1518599" y="3006460"/>
                </a:cubicBezTo>
                <a:cubicBezTo>
                  <a:pt x="1542569" y="2930315"/>
                  <a:pt x="1552842" y="2910637"/>
                  <a:pt x="1570819" y="2910637"/>
                </a:cubicBezTo>
                <a:cubicBezTo>
                  <a:pt x="1579380" y="2910637"/>
                  <a:pt x="1601638" y="2902081"/>
                  <a:pt x="1620471" y="2891814"/>
                </a:cubicBezTo>
                <a:cubicBezTo>
                  <a:pt x="1652146" y="2873847"/>
                  <a:pt x="1654714" y="2873847"/>
                  <a:pt x="1662418" y="2887537"/>
                </a:cubicBezTo>
                <a:cubicBezTo>
                  <a:pt x="1672691" y="2905503"/>
                  <a:pt x="1695805" y="2906359"/>
                  <a:pt x="1718063" y="2889248"/>
                </a:cubicBezTo>
                <a:cubicBezTo>
                  <a:pt x="1726623" y="2882403"/>
                  <a:pt x="1742033" y="2877270"/>
                  <a:pt x="1751449" y="2877270"/>
                </a:cubicBezTo>
                <a:cubicBezTo>
                  <a:pt x="1760866" y="2877270"/>
                  <a:pt x="1776275" y="2882403"/>
                  <a:pt x="1784836" y="2889248"/>
                </a:cubicBezTo>
                <a:cubicBezTo>
                  <a:pt x="1794253" y="2896092"/>
                  <a:pt x="1812230" y="2902081"/>
                  <a:pt x="1825071" y="2902081"/>
                </a:cubicBezTo>
                <a:cubicBezTo>
                  <a:pt x="1843905" y="2902081"/>
                  <a:pt x="1848185" y="2897803"/>
                  <a:pt x="1852465" y="2872136"/>
                </a:cubicBezTo>
                <a:cubicBezTo>
                  <a:pt x="1860170" y="2823369"/>
                  <a:pt x="1817367" y="2707868"/>
                  <a:pt x="1783980" y="2689901"/>
                </a:cubicBezTo>
                <a:cubicBezTo>
                  <a:pt x="1776275" y="2684767"/>
                  <a:pt x="1747169" y="2683912"/>
                  <a:pt x="1719775" y="2686479"/>
                </a:cubicBezTo>
                <a:cubicBezTo>
                  <a:pt x="1689813" y="2689045"/>
                  <a:pt x="1656426" y="2686479"/>
                  <a:pt x="1636736" y="2679634"/>
                </a:cubicBezTo>
                <a:cubicBezTo>
                  <a:pt x="1605918" y="2670223"/>
                  <a:pt x="1598213" y="2671934"/>
                  <a:pt x="1494629" y="2713001"/>
                </a:cubicBezTo>
                <a:cubicBezTo>
                  <a:pt x="1395325" y="2752357"/>
                  <a:pt x="1380772" y="2755779"/>
                  <a:pt x="1355946" y="2747224"/>
                </a:cubicBezTo>
                <a:cubicBezTo>
                  <a:pt x="1316567" y="2734390"/>
                  <a:pt x="1290885" y="2700168"/>
                  <a:pt x="1302870" y="2677923"/>
                </a:cubicBezTo>
                <a:cubicBezTo>
                  <a:pt x="1317423" y="2650545"/>
                  <a:pt x="1280612" y="2632578"/>
                  <a:pt x="1260067" y="2657389"/>
                </a:cubicBezTo>
                <a:cubicBezTo>
                  <a:pt x="1254930" y="2663378"/>
                  <a:pt x="1232673" y="2671078"/>
                  <a:pt x="1210415" y="2673645"/>
                </a:cubicBezTo>
                <a:cubicBezTo>
                  <a:pt x="1185589" y="2676212"/>
                  <a:pt x="1165899" y="2683912"/>
                  <a:pt x="1157339" y="2694179"/>
                </a:cubicBezTo>
                <a:cubicBezTo>
                  <a:pt x="1133369" y="2724123"/>
                  <a:pt x="1090565" y="2748079"/>
                  <a:pt x="1060603" y="2748079"/>
                </a:cubicBezTo>
                <a:cubicBezTo>
                  <a:pt x="1042626" y="2748935"/>
                  <a:pt x="1022936" y="2757491"/>
                  <a:pt x="1004103" y="2772891"/>
                </a:cubicBezTo>
                <a:cubicBezTo>
                  <a:pt x="976708" y="2795991"/>
                  <a:pt x="976708" y="2796847"/>
                  <a:pt x="988693" y="2825936"/>
                </a:cubicBezTo>
                <a:cubicBezTo>
                  <a:pt x="1004103" y="2862725"/>
                  <a:pt x="991262" y="2914915"/>
                  <a:pt x="963867" y="2923470"/>
                </a:cubicBezTo>
                <a:cubicBezTo>
                  <a:pt x="940754" y="2931170"/>
                  <a:pt x="885965" y="2928604"/>
                  <a:pt x="844018" y="2917481"/>
                </a:cubicBezTo>
                <a:cubicBezTo>
                  <a:pt x="825185" y="2913203"/>
                  <a:pt x="773821" y="2905503"/>
                  <a:pt x="730161" y="2901226"/>
                </a:cubicBezTo>
                <a:cubicBezTo>
                  <a:pt x="646266" y="2893525"/>
                  <a:pt x="626577" y="2886681"/>
                  <a:pt x="591478" y="2855025"/>
                </a:cubicBezTo>
                <a:cubicBezTo>
                  <a:pt x="571789" y="2837058"/>
                  <a:pt x="564084" y="2835347"/>
                  <a:pt x="511864" y="2839625"/>
                </a:cubicBezTo>
                <a:cubicBezTo>
                  <a:pt x="458788" y="2843903"/>
                  <a:pt x="453651" y="2846469"/>
                  <a:pt x="456220" y="2862725"/>
                </a:cubicBezTo>
                <a:cubicBezTo>
                  <a:pt x="458788" y="2882403"/>
                  <a:pt x="485326" y="2897803"/>
                  <a:pt x="537546" y="2910637"/>
                </a:cubicBezTo>
                <a:cubicBezTo>
                  <a:pt x="576069" y="2920048"/>
                  <a:pt x="647979" y="2980793"/>
                  <a:pt x="638562" y="2996193"/>
                </a:cubicBezTo>
                <a:cubicBezTo>
                  <a:pt x="628289" y="3013305"/>
                  <a:pt x="671949" y="3074905"/>
                  <a:pt x="707047" y="3092017"/>
                </a:cubicBezTo>
                <a:cubicBezTo>
                  <a:pt x="746426" y="3112550"/>
                  <a:pt x="755843" y="3122817"/>
                  <a:pt x="748995" y="3143351"/>
                </a:cubicBezTo>
                <a:cubicBezTo>
                  <a:pt x="742146" y="3165595"/>
                  <a:pt x="784093" y="3180140"/>
                  <a:pt x="821760" y="3168162"/>
                </a:cubicBezTo>
                <a:cubicBezTo>
                  <a:pt x="848298" y="3160462"/>
                  <a:pt x="855147" y="3162173"/>
                  <a:pt x="888534" y="3184418"/>
                </a:cubicBezTo>
                <a:cubicBezTo>
                  <a:pt x="939042" y="3218640"/>
                  <a:pt x="955307" y="3217785"/>
                  <a:pt x="975852" y="3176718"/>
                </a:cubicBezTo>
                <a:cubicBezTo>
                  <a:pt x="996398" y="3137362"/>
                  <a:pt x="1034065" y="3103995"/>
                  <a:pt x="1085429" y="3080039"/>
                </a:cubicBezTo>
                <a:cubicBezTo>
                  <a:pt x="1119672" y="3063783"/>
                  <a:pt x="1165043" y="3021005"/>
                  <a:pt x="1165043" y="3005605"/>
                </a:cubicBezTo>
                <a:cubicBezTo>
                  <a:pt x="1165043" y="3001327"/>
                  <a:pt x="1157339" y="2988493"/>
                  <a:pt x="1147066" y="2976515"/>
                </a:cubicBezTo>
                <a:cubicBezTo>
                  <a:pt x="1131657" y="2956837"/>
                  <a:pt x="1125664" y="2954271"/>
                  <a:pt x="1093134" y="2958548"/>
                </a:cubicBezTo>
                <a:cubicBezTo>
                  <a:pt x="1035777" y="2967104"/>
                  <a:pt x="1035777" y="2948282"/>
                  <a:pt x="1093134" y="2923470"/>
                </a:cubicBezTo>
                <a:cubicBezTo>
                  <a:pt x="1119672" y="2911492"/>
                  <a:pt x="1142786" y="2902081"/>
                  <a:pt x="1144498" y="2902081"/>
                </a:cubicBezTo>
                <a:cubicBezTo>
                  <a:pt x="1146210" y="2902081"/>
                  <a:pt x="1147922" y="2914059"/>
                  <a:pt x="1147922" y="2927748"/>
                </a:cubicBezTo>
                <a:cubicBezTo>
                  <a:pt x="1147922" y="2946571"/>
                  <a:pt x="1152202" y="2953415"/>
                  <a:pt x="1163331" y="2953415"/>
                </a:cubicBezTo>
                <a:cubicBezTo>
                  <a:pt x="1171892" y="2953415"/>
                  <a:pt x="1185589" y="2964537"/>
                  <a:pt x="1193294" y="2979082"/>
                </a:cubicBezTo>
                <a:cubicBezTo>
                  <a:pt x="1205278" y="2999616"/>
                  <a:pt x="1206991" y="3008171"/>
                  <a:pt x="1199286" y="3022716"/>
                </a:cubicBezTo>
                <a:cubicBezTo>
                  <a:pt x="1184733" y="3048383"/>
                  <a:pt x="1200142" y="3062072"/>
                  <a:pt x="1229248" y="3049238"/>
                </a:cubicBezTo>
                <a:cubicBezTo>
                  <a:pt x="1247226" y="3040683"/>
                  <a:pt x="1250650" y="3041538"/>
                  <a:pt x="1250650" y="3052661"/>
                </a:cubicBezTo>
                <a:cubicBezTo>
                  <a:pt x="1250650" y="3059505"/>
                  <a:pt x="1232673" y="3073194"/>
                  <a:pt x="1210415" y="3082606"/>
                </a:cubicBezTo>
                <a:cubicBezTo>
                  <a:pt x="1187301" y="3092017"/>
                  <a:pt x="1165899" y="3105706"/>
                  <a:pt x="1162475" y="3112550"/>
                </a:cubicBezTo>
                <a:cubicBezTo>
                  <a:pt x="1159051" y="3119395"/>
                  <a:pt x="1147922" y="3124528"/>
                  <a:pt x="1139361" y="3124528"/>
                </a:cubicBezTo>
                <a:cubicBezTo>
                  <a:pt x="1121384" y="3124528"/>
                  <a:pt x="1045194" y="3214363"/>
                  <a:pt x="1045194" y="3234896"/>
                </a:cubicBezTo>
                <a:cubicBezTo>
                  <a:pt x="1045194" y="3241741"/>
                  <a:pt x="1051186" y="3254574"/>
                  <a:pt x="1058891" y="3262274"/>
                </a:cubicBezTo>
                <a:cubicBezTo>
                  <a:pt x="1072588" y="3277674"/>
                  <a:pt x="1074300" y="3275963"/>
                  <a:pt x="1099126" y="3239174"/>
                </a:cubicBezTo>
                <a:cubicBezTo>
                  <a:pt x="1112823" y="3217785"/>
                  <a:pt x="1136793" y="3192118"/>
                  <a:pt x="1151346" y="3180996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 dirty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A605D56D-9ACB-F89C-F214-4051006BB66F}"/>
              </a:ext>
            </a:extLst>
          </p:cNvPr>
          <p:cNvSpPr/>
          <p:nvPr/>
        </p:nvSpPr>
        <p:spPr>
          <a:xfrm flipV="1">
            <a:off x="3560446" y="2003858"/>
            <a:ext cx="366378" cy="148008"/>
          </a:xfrm>
          <a:custGeom>
            <a:avLst/>
            <a:gdLst>
              <a:gd name="connsiteX0" fmla="*/ 128711 w 528407"/>
              <a:gd name="connsiteY0" fmla="*/ 200719 h 213463"/>
              <a:gd name="connsiteX1" fmla="*/ 115014 w 528407"/>
              <a:gd name="connsiteY1" fmla="*/ 181041 h 213463"/>
              <a:gd name="connsiteX2" fmla="*/ 54233 w 528407"/>
              <a:gd name="connsiteY2" fmla="*/ 146819 h 213463"/>
              <a:gd name="connsiteX3" fmla="*/ -2268 w 528407"/>
              <a:gd name="connsiteY3" fmla="*/ 126285 h 213463"/>
              <a:gd name="connsiteX4" fmla="*/ 13998 w 528407"/>
              <a:gd name="connsiteY4" fmla="*/ 104896 h 213463"/>
              <a:gd name="connsiteX5" fmla="*/ 73922 w 528407"/>
              <a:gd name="connsiteY5" fmla="*/ 94629 h 213463"/>
              <a:gd name="connsiteX6" fmla="*/ 139840 w 528407"/>
              <a:gd name="connsiteY6" fmla="*/ 122007 h 213463"/>
              <a:gd name="connsiteX7" fmla="*/ 150968 w 528407"/>
              <a:gd name="connsiteY7" fmla="*/ 92063 h 213463"/>
              <a:gd name="connsiteX8" fmla="*/ 125286 w 528407"/>
              <a:gd name="connsiteY8" fmla="*/ 39873 h 213463"/>
              <a:gd name="connsiteX9" fmla="*/ 150968 w 528407"/>
              <a:gd name="connsiteY9" fmla="*/ 27040 h 213463"/>
              <a:gd name="connsiteX10" fmla="*/ 176650 w 528407"/>
              <a:gd name="connsiteY10" fmla="*/ 5650 h 213463"/>
              <a:gd name="connsiteX11" fmla="*/ 226302 w 528407"/>
              <a:gd name="connsiteY11" fmla="*/ 5650 h 213463"/>
              <a:gd name="connsiteX12" fmla="*/ 447168 w 528407"/>
              <a:gd name="connsiteY12" fmla="*/ 20195 h 213463"/>
              <a:gd name="connsiteX13" fmla="*/ 501100 w 528407"/>
              <a:gd name="connsiteY13" fmla="*/ 29606 h 213463"/>
              <a:gd name="connsiteX14" fmla="*/ 513941 w 528407"/>
              <a:gd name="connsiteY14" fmla="*/ 74096 h 213463"/>
              <a:gd name="connsiteX15" fmla="*/ 509661 w 528407"/>
              <a:gd name="connsiteY15" fmla="*/ 100618 h 213463"/>
              <a:gd name="connsiteX16" fmla="*/ 519077 w 528407"/>
              <a:gd name="connsiteY16" fmla="*/ 140830 h 213463"/>
              <a:gd name="connsiteX17" fmla="*/ 496820 w 528407"/>
              <a:gd name="connsiteY17" fmla="*/ 169919 h 213463"/>
              <a:gd name="connsiteX18" fmla="*/ 454872 w 528407"/>
              <a:gd name="connsiteY18" fmla="*/ 140830 h 213463"/>
              <a:gd name="connsiteX19" fmla="*/ 418917 w 528407"/>
              <a:gd name="connsiteY19" fmla="*/ 132274 h 213463"/>
              <a:gd name="connsiteX20" fmla="*/ 359849 w 528407"/>
              <a:gd name="connsiteY20" fmla="*/ 151952 h 213463"/>
              <a:gd name="connsiteX21" fmla="*/ 301636 w 528407"/>
              <a:gd name="connsiteY21" fmla="*/ 182752 h 213463"/>
              <a:gd name="connsiteX22" fmla="*/ 212605 w 528407"/>
              <a:gd name="connsiteY22" fmla="*/ 207564 h 213463"/>
              <a:gd name="connsiteX23" fmla="*/ 128711 w 528407"/>
              <a:gd name="connsiteY23" fmla="*/ 200719 h 21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28407" h="213463">
                <a:moveTo>
                  <a:pt x="128711" y="200719"/>
                </a:moveTo>
                <a:cubicBezTo>
                  <a:pt x="123574" y="197297"/>
                  <a:pt x="117582" y="188741"/>
                  <a:pt x="115014" y="181041"/>
                </a:cubicBezTo>
                <a:cubicBezTo>
                  <a:pt x="111589" y="173341"/>
                  <a:pt x="84195" y="157941"/>
                  <a:pt x="54233" y="146819"/>
                </a:cubicBezTo>
                <a:lnTo>
                  <a:pt x="-2268" y="126285"/>
                </a:lnTo>
                <a:lnTo>
                  <a:pt x="13998" y="104896"/>
                </a:lnTo>
                <a:cubicBezTo>
                  <a:pt x="28551" y="85218"/>
                  <a:pt x="31119" y="85218"/>
                  <a:pt x="73922" y="94629"/>
                </a:cubicBezTo>
                <a:cubicBezTo>
                  <a:pt x="98748" y="100618"/>
                  <a:pt x="127855" y="112596"/>
                  <a:pt x="139840" y="122007"/>
                </a:cubicBezTo>
                <a:cubicBezTo>
                  <a:pt x="174938" y="149385"/>
                  <a:pt x="178363" y="141685"/>
                  <a:pt x="150968" y="92063"/>
                </a:cubicBezTo>
                <a:cubicBezTo>
                  <a:pt x="136415" y="65540"/>
                  <a:pt x="125286" y="42440"/>
                  <a:pt x="125286" y="39873"/>
                </a:cubicBezTo>
                <a:cubicBezTo>
                  <a:pt x="125286" y="37306"/>
                  <a:pt x="137271" y="31317"/>
                  <a:pt x="150968" y="27040"/>
                </a:cubicBezTo>
                <a:cubicBezTo>
                  <a:pt x="165522" y="21906"/>
                  <a:pt x="176650" y="12495"/>
                  <a:pt x="176650" y="5650"/>
                </a:cubicBezTo>
                <a:cubicBezTo>
                  <a:pt x="176650" y="-9750"/>
                  <a:pt x="196340" y="-9750"/>
                  <a:pt x="226302" y="5650"/>
                </a:cubicBezTo>
                <a:cubicBezTo>
                  <a:pt x="270818" y="27895"/>
                  <a:pt x="389811" y="35595"/>
                  <a:pt x="447168" y="20195"/>
                </a:cubicBezTo>
                <a:cubicBezTo>
                  <a:pt x="467713" y="14206"/>
                  <a:pt x="479698" y="16773"/>
                  <a:pt x="501100" y="29606"/>
                </a:cubicBezTo>
                <a:cubicBezTo>
                  <a:pt x="531918" y="49284"/>
                  <a:pt x="531918" y="48429"/>
                  <a:pt x="513941" y="74096"/>
                </a:cubicBezTo>
                <a:cubicBezTo>
                  <a:pt x="505380" y="87785"/>
                  <a:pt x="503668" y="96340"/>
                  <a:pt x="509661" y="100618"/>
                </a:cubicBezTo>
                <a:cubicBezTo>
                  <a:pt x="514797" y="103185"/>
                  <a:pt x="519077" y="121152"/>
                  <a:pt x="519077" y="140830"/>
                </a:cubicBezTo>
                <a:cubicBezTo>
                  <a:pt x="519077" y="173341"/>
                  <a:pt x="518221" y="175052"/>
                  <a:pt x="496820" y="169919"/>
                </a:cubicBezTo>
                <a:cubicBezTo>
                  <a:pt x="484835" y="166497"/>
                  <a:pt x="466001" y="153663"/>
                  <a:pt x="454872" y="140830"/>
                </a:cubicBezTo>
                <a:cubicBezTo>
                  <a:pt x="436039" y="119441"/>
                  <a:pt x="434327" y="118585"/>
                  <a:pt x="418917" y="132274"/>
                </a:cubicBezTo>
                <a:cubicBezTo>
                  <a:pt x="410357" y="139974"/>
                  <a:pt x="383819" y="149385"/>
                  <a:pt x="359849" y="151952"/>
                </a:cubicBezTo>
                <a:cubicBezTo>
                  <a:pt x="323894" y="157086"/>
                  <a:pt x="313621" y="162219"/>
                  <a:pt x="301636" y="182752"/>
                </a:cubicBezTo>
                <a:cubicBezTo>
                  <a:pt x="287083" y="206708"/>
                  <a:pt x="285371" y="207564"/>
                  <a:pt x="212605" y="207564"/>
                </a:cubicBezTo>
                <a:cubicBezTo>
                  <a:pt x="171514" y="207564"/>
                  <a:pt x="133847" y="204142"/>
                  <a:pt x="128711" y="200719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CB57DFA7-0681-B09F-44B3-47D499F79A86}"/>
              </a:ext>
            </a:extLst>
          </p:cNvPr>
          <p:cNvSpPr/>
          <p:nvPr/>
        </p:nvSpPr>
        <p:spPr>
          <a:xfrm flipV="1">
            <a:off x="3986236" y="2015722"/>
            <a:ext cx="104209" cy="56656"/>
          </a:xfrm>
          <a:custGeom>
            <a:avLst/>
            <a:gdLst>
              <a:gd name="connsiteX0" fmla="*/ 47500 w 150294"/>
              <a:gd name="connsiteY0" fmla="*/ 69760 h 81711"/>
              <a:gd name="connsiteX1" fmla="*/ 41507 w 150294"/>
              <a:gd name="connsiteY1" fmla="*/ 48371 h 81711"/>
              <a:gd name="connsiteX2" fmla="*/ 18394 w 150294"/>
              <a:gd name="connsiteY2" fmla="*/ 42382 h 81711"/>
              <a:gd name="connsiteX3" fmla="*/ -440 w 150294"/>
              <a:gd name="connsiteY3" fmla="*/ 45804 h 81711"/>
              <a:gd name="connsiteX4" fmla="*/ 15825 w 150294"/>
              <a:gd name="connsiteY4" fmla="*/ 15004 h 81711"/>
              <a:gd name="connsiteX5" fmla="*/ 110849 w 150294"/>
              <a:gd name="connsiteY5" fmla="*/ 16715 h 81711"/>
              <a:gd name="connsiteX6" fmla="*/ 145948 w 150294"/>
              <a:gd name="connsiteY6" fmla="*/ 54360 h 81711"/>
              <a:gd name="connsiteX7" fmla="*/ 101432 w 150294"/>
              <a:gd name="connsiteY7" fmla="*/ 75749 h 81711"/>
              <a:gd name="connsiteX8" fmla="*/ 47500 w 150294"/>
              <a:gd name="connsiteY8" fmla="*/ 69760 h 8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94" h="81711">
                <a:moveTo>
                  <a:pt x="47500" y="69760"/>
                </a:moveTo>
                <a:cubicBezTo>
                  <a:pt x="44076" y="67193"/>
                  <a:pt x="41507" y="56926"/>
                  <a:pt x="41507" y="48371"/>
                </a:cubicBezTo>
                <a:cubicBezTo>
                  <a:pt x="41507" y="31259"/>
                  <a:pt x="32091" y="28693"/>
                  <a:pt x="18394" y="42382"/>
                </a:cubicBezTo>
                <a:cubicBezTo>
                  <a:pt x="13257" y="47515"/>
                  <a:pt x="4697" y="49226"/>
                  <a:pt x="-440" y="45804"/>
                </a:cubicBezTo>
                <a:cubicBezTo>
                  <a:pt x="-6432" y="42382"/>
                  <a:pt x="-440" y="31259"/>
                  <a:pt x="15825" y="15004"/>
                </a:cubicBezTo>
                <a:cubicBezTo>
                  <a:pt x="43220" y="-13230"/>
                  <a:pt x="52636" y="-13230"/>
                  <a:pt x="110849" y="16715"/>
                </a:cubicBezTo>
                <a:cubicBezTo>
                  <a:pt x="131395" y="26982"/>
                  <a:pt x="143379" y="39815"/>
                  <a:pt x="145948" y="54360"/>
                </a:cubicBezTo>
                <a:cubicBezTo>
                  <a:pt x="150228" y="74893"/>
                  <a:pt x="149372" y="75749"/>
                  <a:pt x="101432" y="75749"/>
                </a:cubicBezTo>
                <a:cubicBezTo>
                  <a:pt x="74894" y="75749"/>
                  <a:pt x="50068" y="73182"/>
                  <a:pt x="47500" y="6976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B1EEB4B2-8AA3-FB31-9C31-C38103379E53}"/>
              </a:ext>
            </a:extLst>
          </p:cNvPr>
          <p:cNvSpPr/>
          <p:nvPr/>
        </p:nvSpPr>
        <p:spPr>
          <a:xfrm flipV="1">
            <a:off x="2255480" y="2014434"/>
            <a:ext cx="2562218" cy="3569391"/>
          </a:xfrm>
          <a:custGeom>
            <a:avLst/>
            <a:gdLst>
              <a:gd name="connsiteX0" fmla="*/ 2680668 w 3695348"/>
              <a:gd name="connsiteY0" fmla="*/ 5119567 h 5147939"/>
              <a:gd name="connsiteX1" fmla="*/ 2606190 w 3695348"/>
              <a:gd name="connsiteY1" fmla="*/ 5058822 h 5147939"/>
              <a:gd name="connsiteX2" fmla="*/ 2548833 w 3695348"/>
              <a:gd name="connsiteY2" fmla="*/ 5006632 h 5147939"/>
              <a:gd name="connsiteX3" fmla="*/ 2517159 w 3695348"/>
              <a:gd name="connsiteY3" fmla="*/ 4994654 h 5147939"/>
              <a:gd name="connsiteX4" fmla="*/ 2427272 w 3695348"/>
              <a:gd name="connsiteY4" fmla="*/ 4957009 h 5147939"/>
              <a:gd name="connsiteX5" fmla="*/ 2374196 w 3695348"/>
              <a:gd name="connsiteY5" fmla="*/ 4939043 h 5147939"/>
              <a:gd name="connsiteX6" fmla="*/ 2259483 w 3695348"/>
              <a:gd name="connsiteY6" fmla="*/ 4957865 h 5147939"/>
              <a:gd name="connsiteX7" fmla="*/ 2201270 w 3695348"/>
              <a:gd name="connsiteY7" fmla="*/ 4963854 h 5147939"/>
              <a:gd name="connsiteX8" fmla="*/ 2161891 w 3695348"/>
              <a:gd name="connsiteY8" fmla="*/ 4942465 h 5147939"/>
              <a:gd name="connsiteX9" fmla="*/ 2074572 w 3695348"/>
              <a:gd name="connsiteY9" fmla="*/ 4932198 h 5147939"/>
              <a:gd name="connsiteX10" fmla="*/ 2006087 w 3695348"/>
              <a:gd name="connsiteY10" fmla="*/ 4941609 h 5147939"/>
              <a:gd name="connsiteX11" fmla="*/ 1912775 w 3695348"/>
              <a:gd name="connsiteY11" fmla="*/ 4991232 h 5147939"/>
              <a:gd name="connsiteX12" fmla="*/ 1841722 w 3695348"/>
              <a:gd name="connsiteY12" fmla="*/ 4996365 h 5147939"/>
              <a:gd name="connsiteX13" fmla="*/ 1819464 w 3695348"/>
              <a:gd name="connsiteY13" fmla="*/ 5004066 h 5147939"/>
              <a:gd name="connsiteX14" fmla="*/ 1796350 w 3695348"/>
              <a:gd name="connsiteY14" fmla="*/ 5007488 h 5147939"/>
              <a:gd name="connsiteX15" fmla="*/ 1762107 w 3695348"/>
              <a:gd name="connsiteY15" fmla="*/ 5013477 h 5147939"/>
              <a:gd name="connsiteX16" fmla="*/ 1736425 w 3695348"/>
              <a:gd name="connsiteY16" fmla="*/ 5021177 h 5147939"/>
              <a:gd name="connsiteX17" fmla="*/ 1571204 w 3695348"/>
              <a:gd name="connsiteY17" fmla="*/ 4991232 h 5147939"/>
              <a:gd name="connsiteX18" fmla="*/ 1519840 w 3695348"/>
              <a:gd name="connsiteY18" fmla="*/ 4985243 h 5147939"/>
              <a:gd name="connsiteX19" fmla="*/ 1420537 w 3695348"/>
              <a:gd name="connsiteY19" fmla="*/ 4987810 h 5147939"/>
              <a:gd name="connsiteX20" fmla="*/ 1307536 w 3695348"/>
              <a:gd name="connsiteY20" fmla="*/ 5009199 h 5147939"/>
              <a:gd name="connsiteX21" fmla="*/ 1061844 w 3695348"/>
              <a:gd name="connsiteY21" fmla="*/ 5051122 h 5147939"/>
              <a:gd name="connsiteX22" fmla="*/ 826426 w 3695348"/>
              <a:gd name="connsiteY22" fmla="*/ 5001499 h 5147939"/>
              <a:gd name="connsiteX23" fmla="*/ 715137 w 3695348"/>
              <a:gd name="connsiteY23" fmla="*/ 4969843 h 5147939"/>
              <a:gd name="connsiteX24" fmla="*/ 659493 w 3695348"/>
              <a:gd name="connsiteY24" fmla="*/ 4939043 h 5147939"/>
              <a:gd name="connsiteX25" fmla="*/ 668910 w 3695348"/>
              <a:gd name="connsiteY25" fmla="*/ 4905675 h 5147939"/>
              <a:gd name="connsiteX26" fmla="*/ 647508 w 3695348"/>
              <a:gd name="connsiteY26" fmla="*/ 4888564 h 5147939"/>
              <a:gd name="connsiteX27" fmla="*/ 620970 w 3695348"/>
              <a:gd name="connsiteY27" fmla="*/ 4896264 h 5147939"/>
              <a:gd name="connsiteX28" fmla="*/ 550772 w 3695348"/>
              <a:gd name="connsiteY28" fmla="*/ 4885142 h 5147939"/>
              <a:gd name="connsiteX29" fmla="*/ 474582 w 3695348"/>
              <a:gd name="connsiteY29" fmla="*/ 4847497 h 5147939"/>
              <a:gd name="connsiteX30" fmla="*/ 488279 w 3695348"/>
              <a:gd name="connsiteY30" fmla="*/ 4823541 h 5147939"/>
              <a:gd name="connsiteX31" fmla="*/ 543924 w 3695348"/>
              <a:gd name="connsiteY31" fmla="*/ 4821830 h 5147939"/>
              <a:gd name="connsiteX32" fmla="*/ 573886 w 3695348"/>
              <a:gd name="connsiteY32" fmla="*/ 4813274 h 5147939"/>
              <a:gd name="connsiteX33" fmla="*/ 569606 w 3695348"/>
              <a:gd name="connsiteY33" fmla="*/ 4794452 h 5147939"/>
              <a:gd name="connsiteX34" fmla="*/ 529371 w 3695348"/>
              <a:gd name="connsiteY34" fmla="*/ 4783330 h 5147939"/>
              <a:gd name="connsiteX35" fmla="*/ 301657 w 3695348"/>
              <a:gd name="connsiteY35" fmla="*/ 4688362 h 5147939"/>
              <a:gd name="connsiteX36" fmla="*/ 313642 w 3695348"/>
              <a:gd name="connsiteY36" fmla="*/ 4646439 h 5147939"/>
              <a:gd name="connsiteX37" fmla="*/ 340180 w 3695348"/>
              <a:gd name="connsiteY37" fmla="*/ 4651572 h 5147939"/>
              <a:gd name="connsiteX38" fmla="*/ 325627 w 3695348"/>
              <a:gd name="connsiteY38" fmla="*/ 4628472 h 5147939"/>
              <a:gd name="connsiteX39" fmla="*/ 324770 w 3695348"/>
              <a:gd name="connsiteY39" fmla="*/ 4611361 h 5147939"/>
              <a:gd name="connsiteX40" fmla="*/ 398392 w 3695348"/>
              <a:gd name="connsiteY40" fmla="*/ 4598527 h 5147939"/>
              <a:gd name="connsiteX41" fmla="*/ 45693 w 3695348"/>
              <a:gd name="connsiteY41" fmla="*/ 4460781 h 5147939"/>
              <a:gd name="connsiteX42" fmla="*/ 13162 w 3695348"/>
              <a:gd name="connsiteY42" fmla="*/ 4447948 h 5147939"/>
              <a:gd name="connsiteX43" fmla="*/ 21723 w 3695348"/>
              <a:gd name="connsiteY43" fmla="*/ 4440248 h 5147939"/>
              <a:gd name="connsiteX44" fmla="*/ 359013 w 3695348"/>
              <a:gd name="connsiteY44" fmla="*/ 4537782 h 5147939"/>
              <a:gd name="connsiteX45" fmla="*/ 445476 w 3695348"/>
              <a:gd name="connsiteY45" fmla="*/ 4572005 h 5147939"/>
              <a:gd name="connsiteX46" fmla="*/ 561901 w 3695348"/>
              <a:gd name="connsiteY46" fmla="*/ 4611361 h 5147939"/>
              <a:gd name="connsiteX47" fmla="*/ 568750 w 3695348"/>
              <a:gd name="connsiteY47" fmla="*/ 4637883 h 5147939"/>
              <a:gd name="connsiteX48" fmla="*/ 581591 w 3695348"/>
              <a:gd name="connsiteY48" fmla="*/ 4649006 h 5147939"/>
              <a:gd name="connsiteX49" fmla="*/ 648364 w 3695348"/>
              <a:gd name="connsiteY49" fmla="*/ 4666117 h 5147939"/>
              <a:gd name="connsiteX50" fmla="*/ 695448 w 3695348"/>
              <a:gd name="connsiteY50" fmla="*/ 4679806 h 5147939"/>
              <a:gd name="connsiteX51" fmla="*/ 663773 w 3695348"/>
              <a:gd name="connsiteY51" fmla="*/ 4654139 h 5147939"/>
              <a:gd name="connsiteX52" fmla="*/ 629530 w 3695348"/>
              <a:gd name="connsiteY52" fmla="*/ 4628472 h 5147939"/>
              <a:gd name="connsiteX53" fmla="*/ 780198 w 3695348"/>
              <a:gd name="connsiteY53" fmla="*/ 4664406 h 5147939"/>
              <a:gd name="connsiteX54" fmla="*/ 852108 w 3695348"/>
              <a:gd name="connsiteY54" fmla="*/ 4666117 h 5147939"/>
              <a:gd name="connsiteX55" fmla="*/ 926586 w 3695348"/>
              <a:gd name="connsiteY55" fmla="*/ 4644728 h 5147939"/>
              <a:gd name="connsiteX56" fmla="*/ 995071 w 3695348"/>
              <a:gd name="connsiteY56" fmla="*/ 4527515 h 5147939"/>
              <a:gd name="connsiteX57" fmla="*/ 990791 w 3695348"/>
              <a:gd name="connsiteY57" fmla="*/ 4460781 h 5147939"/>
              <a:gd name="connsiteX58" fmla="*/ 1019897 w 3695348"/>
              <a:gd name="connsiteY58" fmla="*/ 4460781 h 5147939"/>
              <a:gd name="connsiteX59" fmla="*/ 1039587 w 3695348"/>
              <a:gd name="connsiteY59" fmla="*/ 4437681 h 5147939"/>
              <a:gd name="connsiteX60" fmla="*/ 1036162 w 3695348"/>
              <a:gd name="connsiteY60" fmla="*/ 4354691 h 5147939"/>
              <a:gd name="connsiteX61" fmla="*/ 1041299 w 3695348"/>
              <a:gd name="connsiteY61" fmla="*/ 4295657 h 5147939"/>
              <a:gd name="connsiteX62" fmla="*/ 1019897 w 3695348"/>
              <a:gd name="connsiteY62" fmla="*/ 4301646 h 5147939"/>
              <a:gd name="connsiteX63" fmla="*/ 1021609 w 3695348"/>
              <a:gd name="connsiteY63" fmla="*/ 4245179 h 5147939"/>
              <a:gd name="connsiteX64" fmla="*/ 1042155 w 3695348"/>
              <a:gd name="connsiteY64" fmla="*/ 4202400 h 5147939"/>
              <a:gd name="connsiteX65" fmla="*/ 1014761 w 3695348"/>
              <a:gd name="connsiteY65" fmla="*/ 4144222 h 5147939"/>
              <a:gd name="connsiteX66" fmla="*/ 950556 w 3695348"/>
              <a:gd name="connsiteY66" fmla="*/ 4044976 h 5147939"/>
              <a:gd name="connsiteX67" fmla="*/ 898336 w 3695348"/>
              <a:gd name="connsiteY67" fmla="*/ 3967975 h 5147939"/>
              <a:gd name="connsiteX68" fmla="*/ 870085 w 3695348"/>
              <a:gd name="connsiteY68" fmla="*/ 3913219 h 5147939"/>
              <a:gd name="connsiteX69" fmla="*/ 854676 w 3695348"/>
              <a:gd name="connsiteY69" fmla="*/ 3739539 h 5147939"/>
              <a:gd name="connsiteX70" fmla="*/ 864093 w 3695348"/>
              <a:gd name="connsiteY70" fmla="*/ 3654838 h 5147939"/>
              <a:gd name="connsiteX71" fmla="*/ 900048 w 3695348"/>
              <a:gd name="connsiteY71" fmla="*/ 3630027 h 5147939"/>
              <a:gd name="connsiteX72" fmla="*/ 951412 w 3695348"/>
              <a:gd name="connsiteY72" fmla="*/ 3511103 h 5147939"/>
              <a:gd name="connsiteX73" fmla="*/ 969389 w 3695348"/>
              <a:gd name="connsiteY73" fmla="*/ 3422980 h 5147939"/>
              <a:gd name="connsiteX74" fmla="*/ 966821 w 3695348"/>
              <a:gd name="connsiteY74" fmla="*/ 3387902 h 5147939"/>
              <a:gd name="connsiteX75" fmla="*/ 964253 w 3695348"/>
              <a:gd name="connsiteY75" fmla="*/ 3359668 h 5147939"/>
              <a:gd name="connsiteX76" fmla="*/ 1002776 w 3695348"/>
              <a:gd name="connsiteY76" fmla="*/ 3320312 h 5147939"/>
              <a:gd name="connsiteX77" fmla="*/ 1025890 w 3695348"/>
              <a:gd name="connsiteY77" fmla="*/ 3276678 h 5147939"/>
              <a:gd name="connsiteX78" fmla="*/ 1048147 w 3695348"/>
              <a:gd name="connsiteY78" fmla="*/ 3222777 h 5147939"/>
              <a:gd name="connsiteX79" fmla="*/ 1074685 w 3695348"/>
              <a:gd name="connsiteY79" fmla="*/ 3179999 h 5147939"/>
              <a:gd name="connsiteX80" fmla="*/ 1083246 w 3695348"/>
              <a:gd name="connsiteY80" fmla="*/ 3168877 h 5147939"/>
              <a:gd name="connsiteX81" fmla="*/ 1085814 w 3695348"/>
              <a:gd name="connsiteY81" fmla="*/ 3232189 h 5147939"/>
              <a:gd name="connsiteX82" fmla="*/ 1062700 w 3695348"/>
              <a:gd name="connsiteY82" fmla="*/ 3294645 h 5147939"/>
              <a:gd name="connsiteX83" fmla="*/ 1027602 w 3695348"/>
              <a:gd name="connsiteY83" fmla="*/ 3394746 h 5147939"/>
              <a:gd name="connsiteX84" fmla="*/ 1003632 w 3695348"/>
              <a:gd name="connsiteY84" fmla="*/ 3498270 h 5147939"/>
              <a:gd name="connsiteX85" fmla="*/ 1011336 w 3695348"/>
              <a:gd name="connsiteY85" fmla="*/ 3528214 h 5147939"/>
              <a:gd name="connsiteX86" fmla="*/ 1034450 w 3695348"/>
              <a:gd name="connsiteY86" fmla="*/ 3520514 h 5147939"/>
              <a:gd name="connsiteX87" fmla="*/ 1060132 w 3695348"/>
              <a:gd name="connsiteY87" fmla="*/ 3467469 h 5147939"/>
              <a:gd name="connsiteX88" fmla="*/ 1096087 w 3695348"/>
              <a:gd name="connsiteY88" fmla="*/ 3376779 h 5147939"/>
              <a:gd name="connsiteX89" fmla="*/ 1126049 w 3695348"/>
              <a:gd name="connsiteY89" fmla="*/ 3305767 h 5147939"/>
              <a:gd name="connsiteX90" fmla="*/ 1177414 w 3695348"/>
              <a:gd name="connsiteY90" fmla="*/ 3219355 h 5147939"/>
              <a:gd name="connsiteX91" fmla="*/ 1228778 w 3695348"/>
              <a:gd name="connsiteY91" fmla="*/ 3129521 h 5147939"/>
              <a:gd name="connsiteX92" fmla="*/ 1221073 w 3695348"/>
              <a:gd name="connsiteY92" fmla="*/ 3085031 h 5147939"/>
              <a:gd name="connsiteX93" fmla="*/ 1220217 w 3695348"/>
              <a:gd name="connsiteY93" fmla="*/ 3052520 h 5147939"/>
              <a:gd name="connsiteX94" fmla="*/ 1325513 w 3695348"/>
              <a:gd name="connsiteY94" fmla="*/ 2972097 h 5147939"/>
              <a:gd name="connsiteX95" fmla="*/ 1346059 w 3695348"/>
              <a:gd name="connsiteY95" fmla="*/ 2960119 h 5147939"/>
              <a:gd name="connsiteX96" fmla="*/ 1501007 w 3695348"/>
              <a:gd name="connsiteY96" fmla="*/ 2884829 h 5147939"/>
              <a:gd name="connsiteX97" fmla="*/ 1556651 w 3695348"/>
              <a:gd name="connsiteY97" fmla="*/ 2890818 h 5147939"/>
              <a:gd name="connsiteX98" fmla="*/ 1630273 w 3695348"/>
              <a:gd name="connsiteY98" fmla="*/ 2854884 h 5147939"/>
              <a:gd name="connsiteX99" fmla="*/ 1783509 w 3695348"/>
              <a:gd name="connsiteY99" fmla="*/ 2781306 h 5147939"/>
              <a:gd name="connsiteX100" fmla="*/ 1824600 w 3695348"/>
              <a:gd name="connsiteY100" fmla="*/ 2752216 h 5147939"/>
              <a:gd name="connsiteX101" fmla="*/ 1846002 w 3695348"/>
              <a:gd name="connsiteY101" fmla="*/ 2718849 h 5147939"/>
              <a:gd name="connsiteX102" fmla="*/ 1862267 w 3695348"/>
              <a:gd name="connsiteY102" fmla="*/ 2683771 h 5147939"/>
              <a:gd name="connsiteX103" fmla="*/ 1980405 w 3695348"/>
              <a:gd name="connsiteY103" fmla="*/ 2572547 h 5147939"/>
              <a:gd name="connsiteX104" fmla="*/ 2021496 w 3695348"/>
              <a:gd name="connsiteY104" fmla="*/ 2552014 h 5147939"/>
              <a:gd name="connsiteX105" fmla="*/ 2065155 w 3695348"/>
              <a:gd name="connsiteY105" fmla="*/ 2561425 h 5147939"/>
              <a:gd name="connsiteX106" fmla="*/ 2106247 w 3695348"/>
              <a:gd name="connsiteY106" fmla="*/ 2600781 h 5147939"/>
              <a:gd name="connsiteX107" fmla="*/ 2124224 w 3695348"/>
              <a:gd name="connsiteY107" fmla="*/ 2581103 h 5147939"/>
              <a:gd name="connsiteX108" fmla="*/ 2141345 w 3695348"/>
              <a:gd name="connsiteY108" fmla="*/ 2542603 h 5147939"/>
              <a:gd name="connsiteX109" fmla="*/ 2143057 w 3695348"/>
              <a:gd name="connsiteY109" fmla="*/ 2370634 h 5147939"/>
              <a:gd name="connsiteX110" fmla="*/ 2117375 w 3695348"/>
              <a:gd name="connsiteY110" fmla="*/ 2340689 h 5147939"/>
              <a:gd name="connsiteX111" fmla="*/ 2101966 w 3695348"/>
              <a:gd name="connsiteY111" fmla="*/ 2312455 h 5147939"/>
              <a:gd name="connsiteX112" fmla="*/ 2083133 w 3695348"/>
              <a:gd name="connsiteY112" fmla="*/ 2286789 h 5147939"/>
              <a:gd name="connsiteX113" fmla="*/ 2032625 w 3695348"/>
              <a:gd name="connsiteY113" fmla="*/ 2156743 h 5147939"/>
              <a:gd name="connsiteX114" fmla="*/ 2049746 w 3695348"/>
              <a:gd name="connsiteY114" fmla="*/ 2129364 h 5147939"/>
              <a:gd name="connsiteX115" fmla="*/ 2036905 w 3695348"/>
              <a:gd name="connsiteY115" fmla="*/ 2095142 h 5147939"/>
              <a:gd name="connsiteX116" fmla="*/ 2025776 w 3695348"/>
              <a:gd name="connsiteY116" fmla="*/ 2029263 h 5147939"/>
              <a:gd name="connsiteX117" fmla="*/ 2060019 w 3695348"/>
              <a:gd name="connsiteY117" fmla="*/ 1966807 h 5147939"/>
              <a:gd name="connsiteX118" fmla="*/ 2106247 w 3695348"/>
              <a:gd name="connsiteY118" fmla="*/ 1894084 h 5147939"/>
              <a:gd name="connsiteX119" fmla="*/ 2153330 w 3695348"/>
              <a:gd name="connsiteY119" fmla="*/ 1812805 h 5147939"/>
              <a:gd name="connsiteX120" fmla="*/ 2215823 w 3695348"/>
              <a:gd name="connsiteY120" fmla="*/ 1699870 h 5147939"/>
              <a:gd name="connsiteX121" fmla="*/ 2347658 w 3695348"/>
              <a:gd name="connsiteY121" fmla="*/ 1556135 h 5147939"/>
              <a:gd name="connsiteX122" fmla="*/ 2442681 w 3695348"/>
              <a:gd name="connsiteY122" fmla="*/ 1486834 h 5147939"/>
              <a:gd name="connsiteX123" fmla="*/ 2462371 w 3695348"/>
              <a:gd name="connsiteY123" fmla="*/ 1391867 h 5147939"/>
              <a:gd name="connsiteX124" fmla="*/ 2478636 w 3695348"/>
              <a:gd name="connsiteY124" fmla="*/ 1164286 h 5147939"/>
              <a:gd name="connsiteX125" fmla="*/ 2493189 w 3695348"/>
              <a:gd name="connsiteY125" fmla="*/ 977773 h 5147939"/>
              <a:gd name="connsiteX126" fmla="*/ 2498325 w 3695348"/>
              <a:gd name="connsiteY126" fmla="*/ 817782 h 5147939"/>
              <a:gd name="connsiteX127" fmla="*/ 2504318 w 3695348"/>
              <a:gd name="connsiteY127" fmla="*/ 679180 h 5147939"/>
              <a:gd name="connsiteX128" fmla="*/ 2524007 w 3695348"/>
              <a:gd name="connsiteY128" fmla="*/ 602179 h 5147939"/>
              <a:gd name="connsiteX129" fmla="*/ 2560818 w 3695348"/>
              <a:gd name="connsiteY129" fmla="*/ 490956 h 5147939"/>
              <a:gd name="connsiteX130" fmla="*/ 2567667 w 3695348"/>
              <a:gd name="connsiteY130" fmla="*/ 512345 h 5147939"/>
              <a:gd name="connsiteX131" fmla="*/ 2571091 w 3695348"/>
              <a:gd name="connsiteY131" fmla="*/ 533734 h 5147939"/>
              <a:gd name="connsiteX132" fmla="*/ 2589068 w 3695348"/>
              <a:gd name="connsiteY132" fmla="*/ 490956 h 5147939"/>
              <a:gd name="connsiteX133" fmla="*/ 2586500 w 3695348"/>
              <a:gd name="connsiteY133" fmla="*/ 442189 h 5147939"/>
              <a:gd name="connsiteX134" fmla="*/ 2562530 w 3695348"/>
              <a:gd name="connsiteY134" fmla="*/ 411388 h 5147939"/>
              <a:gd name="connsiteX135" fmla="*/ 2566811 w 3695348"/>
              <a:gd name="connsiteY135" fmla="*/ 368610 h 5147939"/>
              <a:gd name="connsiteX136" fmla="*/ 2574515 w 3695348"/>
              <a:gd name="connsiteY136" fmla="*/ 336954 h 5147939"/>
              <a:gd name="connsiteX137" fmla="*/ 2599341 w 3695348"/>
              <a:gd name="connsiteY137" fmla="*/ 295887 h 5147939"/>
              <a:gd name="connsiteX138" fmla="*/ 2637864 w 3695348"/>
              <a:gd name="connsiteY138" fmla="*/ 210330 h 5147939"/>
              <a:gd name="connsiteX139" fmla="*/ 2738880 w 3695348"/>
              <a:gd name="connsiteY139" fmla="*/ 90551 h 5147939"/>
              <a:gd name="connsiteX140" fmla="*/ 2876707 w 3695348"/>
              <a:gd name="connsiteY140" fmla="*/ 18683 h 5147939"/>
              <a:gd name="connsiteX141" fmla="*/ 2960602 w 3695348"/>
              <a:gd name="connsiteY141" fmla="*/ -2706 h 5147939"/>
              <a:gd name="connsiteX142" fmla="*/ 2989708 w 3695348"/>
              <a:gd name="connsiteY142" fmla="*/ 13550 h 5147939"/>
              <a:gd name="connsiteX143" fmla="*/ 3017958 w 3695348"/>
              <a:gd name="connsiteY143" fmla="*/ 36650 h 5147939"/>
              <a:gd name="connsiteX144" fmla="*/ 2971731 w 3695348"/>
              <a:gd name="connsiteY144" fmla="*/ 58040 h 5147939"/>
              <a:gd name="connsiteX145" fmla="*/ 2888692 w 3695348"/>
              <a:gd name="connsiteY145" fmla="*/ 112796 h 5147939"/>
              <a:gd name="connsiteX146" fmla="*/ 2851881 w 3695348"/>
              <a:gd name="connsiteY146" fmla="*/ 200919 h 5147939"/>
              <a:gd name="connsiteX147" fmla="*/ 2858730 w 3695348"/>
              <a:gd name="connsiteY147" fmla="*/ 228297 h 5147939"/>
              <a:gd name="connsiteX148" fmla="*/ 2873283 w 3695348"/>
              <a:gd name="connsiteY148" fmla="*/ 274498 h 5147939"/>
              <a:gd name="connsiteX149" fmla="*/ 2882700 w 3695348"/>
              <a:gd name="connsiteY149" fmla="*/ 309576 h 5147939"/>
              <a:gd name="connsiteX150" fmla="*/ 2851881 w 3695348"/>
              <a:gd name="connsiteY150" fmla="*/ 329254 h 5147939"/>
              <a:gd name="connsiteX151" fmla="*/ 2842464 w 3695348"/>
              <a:gd name="connsiteY151" fmla="*/ 410533 h 5147939"/>
              <a:gd name="connsiteX152" fmla="*/ 2855305 w 3695348"/>
              <a:gd name="connsiteY152" fmla="*/ 448178 h 5147939"/>
              <a:gd name="connsiteX153" fmla="*/ 2868146 w 3695348"/>
              <a:gd name="connsiteY153" fmla="*/ 490956 h 5147939"/>
              <a:gd name="connsiteX154" fmla="*/ 2864722 w 3695348"/>
              <a:gd name="connsiteY154" fmla="*/ 516623 h 5147939"/>
              <a:gd name="connsiteX155" fmla="*/ 2821063 w 3695348"/>
              <a:gd name="connsiteY155" fmla="*/ 565390 h 5147939"/>
              <a:gd name="connsiteX156" fmla="*/ 2851025 w 3695348"/>
              <a:gd name="connsiteY156" fmla="*/ 574801 h 5147939"/>
              <a:gd name="connsiteX157" fmla="*/ 2903245 w 3695348"/>
              <a:gd name="connsiteY157" fmla="*/ 615868 h 5147939"/>
              <a:gd name="connsiteX158" fmla="*/ 2936632 w 3695348"/>
              <a:gd name="connsiteY158" fmla="*/ 662069 h 5147939"/>
              <a:gd name="connsiteX159" fmla="*/ 3030799 w 3695348"/>
              <a:gd name="connsiteY159" fmla="*/ 697147 h 5147939"/>
              <a:gd name="connsiteX160" fmla="*/ 3026519 w 3695348"/>
              <a:gd name="connsiteY160" fmla="*/ 790404 h 5147939"/>
              <a:gd name="connsiteX161" fmla="*/ 3004261 w 3695348"/>
              <a:gd name="connsiteY161" fmla="*/ 820349 h 5147939"/>
              <a:gd name="connsiteX162" fmla="*/ 2985428 w 3695348"/>
              <a:gd name="connsiteY162" fmla="*/ 841738 h 5147939"/>
              <a:gd name="connsiteX163" fmla="*/ 2982003 w 3695348"/>
              <a:gd name="connsiteY163" fmla="*/ 852005 h 5147939"/>
              <a:gd name="connsiteX164" fmla="*/ 3008541 w 3695348"/>
              <a:gd name="connsiteY164" fmla="*/ 846871 h 5147939"/>
              <a:gd name="connsiteX165" fmla="*/ 3060762 w 3695348"/>
              <a:gd name="connsiteY165" fmla="*/ 827193 h 5147939"/>
              <a:gd name="connsiteX166" fmla="*/ 3116406 w 3695348"/>
              <a:gd name="connsiteY166" fmla="*/ 841738 h 5147939"/>
              <a:gd name="connsiteX167" fmla="*/ 3180611 w 3695348"/>
              <a:gd name="connsiteY167" fmla="*/ 987184 h 5147939"/>
              <a:gd name="connsiteX168" fmla="*/ 3196876 w 3695348"/>
              <a:gd name="connsiteY168" fmla="*/ 1004295 h 5147939"/>
              <a:gd name="connsiteX169" fmla="*/ 3255089 w 3695348"/>
              <a:gd name="connsiteY169" fmla="*/ 1132630 h 5147939"/>
              <a:gd name="connsiteX170" fmla="*/ 3256801 w 3695348"/>
              <a:gd name="connsiteY170" fmla="*/ 1201931 h 5147939"/>
              <a:gd name="connsiteX171" fmla="*/ 3419454 w 3695348"/>
              <a:gd name="connsiteY171" fmla="*/ 1301177 h 5147939"/>
              <a:gd name="connsiteX172" fmla="*/ 3535879 w 3695348"/>
              <a:gd name="connsiteY172" fmla="*/ 1478279 h 5147939"/>
              <a:gd name="connsiteX173" fmla="*/ 3553000 w 3695348"/>
              <a:gd name="connsiteY173" fmla="*/ 1629714 h 5147939"/>
              <a:gd name="connsiteX174" fmla="*/ 3593235 w 3695348"/>
              <a:gd name="connsiteY174" fmla="*/ 1749493 h 5147939"/>
              <a:gd name="connsiteX175" fmla="*/ 3662577 w 3695348"/>
              <a:gd name="connsiteY175" fmla="*/ 1870983 h 5147939"/>
              <a:gd name="connsiteX176" fmla="*/ 3693395 w 3695348"/>
              <a:gd name="connsiteY176" fmla="*/ 1937718 h 5147939"/>
              <a:gd name="connsiteX177" fmla="*/ 3678842 w 3695348"/>
              <a:gd name="connsiteY177" fmla="*/ 1977074 h 5147939"/>
              <a:gd name="connsiteX178" fmla="*/ 3637751 w 3695348"/>
              <a:gd name="connsiteY178" fmla="*/ 2025841 h 5147939"/>
              <a:gd name="connsiteX179" fmla="*/ 3558993 w 3695348"/>
              <a:gd name="connsiteY179" fmla="*/ 2081453 h 5147939"/>
              <a:gd name="connsiteX180" fmla="*/ 3506773 w 3695348"/>
              <a:gd name="connsiteY180" fmla="*/ 2128509 h 5147939"/>
              <a:gd name="connsiteX181" fmla="*/ 3435719 w 3695348"/>
              <a:gd name="connsiteY181" fmla="*/ 2130220 h 5147939"/>
              <a:gd name="connsiteX182" fmla="*/ 3350112 w 3695348"/>
              <a:gd name="connsiteY182" fmla="*/ 2133642 h 5147939"/>
              <a:gd name="connsiteX183" fmla="*/ 3334703 w 3695348"/>
              <a:gd name="connsiteY183" fmla="*/ 2153320 h 5147939"/>
              <a:gd name="connsiteX184" fmla="*/ 3281627 w 3695348"/>
              <a:gd name="connsiteY184" fmla="*/ 2196099 h 5147939"/>
              <a:gd name="connsiteX185" fmla="*/ 3214854 w 3695348"/>
              <a:gd name="connsiteY185" fmla="*/ 2206365 h 5147939"/>
              <a:gd name="connsiteX186" fmla="*/ 3189172 w 3695348"/>
              <a:gd name="connsiteY186" fmla="*/ 2213210 h 5147939"/>
              <a:gd name="connsiteX187" fmla="*/ 3163490 w 3695348"/>
              <a:gd name="connsiteY187" fmla="*/ 2246577 h 5147939"/>
              <a:gd name="connsiteX188" fmla="*/ 3142944 w 3695348"/>
              <a:gd name="connsiteY188" fmla="*/ 2282511 h 5147939"/>
              <a:gd name="connsiteX189" fmla="*/ 3130959 w 3695348"/>
              <a:gd name="connsiteY189" fmla="*/ 2315022 h 5147939"/>
              <a:gd name="connsiteX190" fmla="*/ 3107845 w 3695348"/>
              <a:gd name="connsiteY190" fmla="*/ 2360367 h 5147939"/>
              <a:gd name="connsiteX191" fmla="*/ 3053913 w 3695348"/>
              <a:gd name="connsiteY191" fmla="*/ 2445068 h 5147939"/>
              <a:gd name="connsiteX192" fmla="*/ 2972587 w 3695348"/>
              <a:gd name="connsiteY192" fmla="*/ 2475869 h 5147939"/>
              <a:gd name="connsiteX193" fmla="*/ 2830479 w 3695348"/>
              <a:gd name="connsiteY193" fmla="*/ 2544314 h 5147939"/>
              <a:gd name="connsiteX194" fmla="*/ 2789388 w 3695348"/>
              <a:gd name="connsiteY194" fmla="*/ 2582814 h 5147939"/>
              <a:gd name="connsiteX195" fmla="*/ 2747441 w 3695348"/>
              <a:gd name="connsiteY195" fmla="*/ 2617037 h 5147939"/>
              <a:gd name="connsiteX196" fmla="*/ 2716623 w 3695348"/>
              <a:gd name="connsiteY196" fmla="*/ 2645271 h 5147939"/>
              <a:gd name="connsiteX197" fmla="*/ 2703781 w 3695348"/>
              <a:gd name="connsiteY197" fmla="*/ 2676071 h 5147939"/>
              <a:gd name="connsiteX198" fmla="*/ 2671251 w 3695348"/>
              <a:gd name="connsiteY198" fmla="*/ 2676071 h 5147939"/>
              <a:gd name="connsiteX199" fmla="*/ 2623311 w 3695348"/>
              <a:gd name="connsiteY199" fmla="*/ 2663237 h 5147939"/>
              <a:gd name="connsiteX200" fmla="*/ 2587356 w 3695348"/>
              <a:gd name="connsiteY200" fmla="*/ 2668371 h 5147939"/>
              <a:gd name="connsiteX201" fmla="*/ 2525720 w 3695348"/>
              <a:gd name="connsiteY201" fmla="*/ 2681204 h 5147939"/>
              <a:gd name="connsiteX202" fmla="*/ 2440969 w 3695348"/>
              <a:gd name="connsiteY202" fmla="*/ 2720560 h 5147939"/>
              <a:gd name="connsiteX203" fmla="*/ 2405870 w 3695348"/>
              <a:gd name="connsiteY203" fmla="*/ 2701738 h 5147939"/>
              <a:gd name="connsiteX204" fmla="*/ 2375908 w 3695348"/>
              <a:gd name="connsiteY204" fmla="*/ 2647837 h 5147939"/>
              <a:gd name="connsiteX205" fmla="*/ 2363067 w 3695348"/>
              <a:gd name="connsiteY205" fmla="*/ 2638426 h 5147939"/>
              <a:gd name="connsiteX206" fmla="*/ 2358786 w 3695348"/>
              <a:gd name="connsiteY206" fmla="*/ 2658960 h 5147939"/>
              <a:gd name="connsiteX207" fmla="*/ 2367347 w 3695348"/>
              <a:gd name="connsiteY207" fmla="*/ 2691471 h 5147939"/>
              <a:gd name="connsiteX208" fmla="*/ 2380188 w 3695348"/>
              <a:gd name="connsiteY208" fmla="*/ 2721416 h 5147939"/>
              <a:gd name="connsiteX209" fmla="*/ 2386181 w 3695348"/>
              <a:gd name="connsiteY209" fmla="*/ 2738527 h 5147939"/>
              <a:gd name="connsiteX210" fmla="*/ 2341665 w 3695348"/>
              <a:gd name="connsiteY210" fmla="*/ 2723983 h 5147939"/>
              <a:gd name="connsiteX211" fmla="*/ 2277460 w 3695348"/>
              <a:gd name="connsiteY211" fmla="*/ 2693182 h 5147939"/>
              <a:gd name="connsiteX212" fmla="*/ 2230376 w 3695348"/>
              <a:gd name="connsiteY212" fmla="*/ 2645271 h 5147939"/>
              <a:gd name="connsiteX213" fmla="*/ 2206406 w 3695348"/>
              <a:gd name="connsiteY213" fmla="*/ 2602492 h 5147939"/>
              <a:gd name="connsiteX214" fmla="*/ 2181580 w 3695348"/>
              <a:gd name="connsiteY214" fmla="*/ 2575970 h 5147939"/>
              <a:gd name="connsiteX215" fmla="*/ 2150762 w 3695348"/>
              <a:gd name="connsiteY215" fmla="*/ 2600781 h 5147939"/>
              <a:gd name="connsiteX216" fmla="*/ 2087413 w 3695348"/>
              <a:gd name="connsiteY216" fmla="*/ 2622170 h 5147939"/>
              <a:gd name="connsiteX217" fmla="*/ 2038617 w 3695348"/>
              <a:gd name="connsiteY217" fmla="*/ 2611048 h 5147939"/>
              <a:gd name="connsiteX218" fmla="*/ 1947874 w 3695348"/>
              <a:gd name="connsiteY218" fmla="*/ 2707727 h 5147939"/>
              <a:gd name="connsiteX219" fmla="*/ 1962427 w 3695348"/>
              <a:gd name="connsiteY219" fmla="*/ 2795850 h 5147939"/>
              <a:gd name="connsiteX220" fmla="*/ 1976124 w 3695348"/>
              <a:gd name="connsiteY220" fmla="*/ 2854029 h 5147939"/>
              <a:gd name="connsiteX221" fmla="*/ 1955579 w 3695348"/>
              <a:gd name="connsiteY221" fmla="*/ 2870284 h 5147939"/>
              <a:gd name="connsiteX222" fmla="*/ 1860555 w 3695348"/>
              <a:gd name="connsiteY222" fmla="*/ 2886540 h 5147939"/>
              <a:gd name="connsiteX223" fmla="*/ 1786077 w 3695348"/>
              <a:gd name="connsiteY223" fmla="*/ 2886540 h 5147939"/>
              <a:gd name="connsiteX224" fmla="*/ 1808335 w 3695348"/>
              <a:gd name="connsiteY224" fmla="*/ 2940441 h 5147939"/>
              <a:gd name="connsiteX225" fmla="*/ 1846858 w 3695348"/>
              <a:gd name="connsiteY225" fmla="*/ 3040542 h 5147939"/>
              <a:gd name="connsiteX226" fmla="*/ 1871684 w 3695348"/>
              <a:gd name="connsiteY226" fmla="*/ 3097009 h 5147939"/>
              <a:gd name="connsiteX227" fmla="*/ 1840010 w 3695348"/>
              <a:gd name="connsiteY227" fmla="*/ 3112409 h 5147939"/>
              <a:gd name="connsiteX228" fmla="*/ 1740706 w 3695348"/>
              <a:gd name="connsiteY228" fmla="*/ 3055942 h 5147939"/>
              <a:gd name="connsiteX229" fmla="*/ 1666228 w 3695348"/>
              <a:gd name="connsiteY229" fmla="*/ 3002897 h 5147939"/>
              <a:gd name="connsiteX230" fmla="*/ 1542954 w 3695348"/>
              <a:gd name="connsiteY230" fmla="*/ 3039686 h 5147939"/>
              <a:gd name="connsiteX231" fmla="*/ 1530113 w 3695348"/>
              <a:gd name="connsiteY231" fmla="*/ 3210800 h 5147939"/>
              <a:gd name="connsiteX232" fmla="*/ 1554083 w 3695348"/>
              <a:gd name="connsiteY232" fmla="*/ 3315179 h 5147939"/>
              <a:gd name="connsiteX233" fmla="*/ 1633697 w 3695348"/>
              <a:gd name="connsiteY233" fmla="*/ 3399024 h 5147939"/>
              <a:gd name="connsiteX234" fmla="*/ 1748410 w 3695348"/>
              <a:gd name="connsiteY234" fmla="*/ 3451214 h 5147939"/>
              <a:gd name="connsiteX235" fmla="*/ 1789502 w 3695348"/>
              <a:gd name="connsiteY235" fmla="*/ 3442658 h 5147939"/>
              <a:gd name="connsiteX236" fmla="*/ 1851138 w 3695348"/>
              <a:gd name="connsiteY236" fmla="*/ 3452925 h 5147939"/>
              <a:gd name="connsiteX237" fmla="*/ 1988109 w 3695348"/>
              <a:gd name="connsiteY237" fmla="*/ 3462336 h 5147939"/>
              <a:gd name="connsiteX238" fmla="*/ 2020640 w 3695348"/>
              <a:gd name="connsiteY238" fmla="*/ 3454636 h 5147939"/>
              <a:gd name="connsiteX239" fmla="*/ 2067723 w 3695348"/>
              <a:gd name="connsiteY239" fmla="*/ 3438380 h 5147939"/>
              <a:gd name="connsiteX240" fmla="*/ 2079708 w 3695348"/>
              <a:gd name="connsiteY240" fmla="*/ 3393035 h 5147939"/>
              <a:gd name="connsiteX241" fmla="*/ 2099398 w 3695348"/>
              <a:gd name="connsiteY241" fmla="*/ 3292078 h 5147939"/>
              <a:gd name="connsiteX242" fmla="*/ 2149050 w 3695348"/>
              <a:gd name="connsiteY242" fmla="*/ 3411858 h 5147939"/>
              <a:gd name="connsiteX243" fmla="*/ 2143914 w 3695348"/>
              <a:gd name="connsiteY243" fmla="*/ 3489714 h 5147939"/>
              <a:gd name="connsiteX244" fmla="*/ 2185005 w 3695348"/>
              <a:gd name="connsiteY244" fmla="*/ 3534203 h 5147939"/>
              <a:gd name="connsiteX245" fmla="*/ 2286021 w 3695348"/>
              <a:gd name="connsiteY245" fmla="*/ 3617193 h 5147939"/>
              <a:gd name="connsiteX246" fmla="*/ 2378476 w 3695348"/>
              <a:gd name="connsiteY246" fmla="*/ 3688205 h 5147939"/>
              <a:gd name="connsiteX247" fmla="*/ 2406726 w 3695348"/>
              <a:gd name="connsiteY247" fmla="*/ 3748950 h 5147939"/>
              <a:gd name="connsiteX248" fmla="*/ 2415287 w 3695348"/>
              <a:gd name="connsiteY248" fmla="*/ 3776329 h 5147939"/>
              <a:gd name="connsiteX249" fmla="*/ 2441825 w 3695348"/>
              <a:gd name="connsiteY249" fmla="*/ 3805418 h 5147939"/>
              <a:gd name="connsiteX250" fmla="*/ 2465795 w 3695348"/>
              <a:gd name="connsiteY250" fmla="*/ 3831085 h 5147939"/>
              <a:gd name="connsiteX251" fmla="*/ 2502606 w 3695348"/>
              <a:gd name="connsiteY251" fmla="*/ 3859318 h 5147939"/>
              <a:gd name="connsiteX252" fmla="*/ 2575371 w 3695348"/>
              <a:gd name="connsiteY252" fmla="*/ 3907230 h 5147939"/>
              <a:gd name="connsiteX253" fmla="*/ 2634440 w 3695348"/>
              <a:gd name="connsiteY253" fmla="*/ 3921775 h 5147939"/>
              <a:gd name="connsiteX254" fmla="*/ 2659266 w 3695348"/>
              <a:gd name="connsiteY254" fmla="*/ 3951720 h 5147939"/>
              <a:gd name="connsiteX255" fmla="*/ 2709774 w 3695348"/>
              <a:gd name="connsiteY255" fmla="*/ 4023587 h 5147939"/>
              <a:gd name="connsiteX256" fmla="*/ 2803941 w 3695348"/>
              <a:gd name="connsiteY256" fmla="*/ 4057810 h 5147939"/>
              <a:gd name="connsiteX257" fmla="*/ 2851881 w 3695348"/>
              <a:gd name="connsiteY257" fmla="*/ 4063799 h 5147939"/>
              <a:gd name="connsiteX258" fmla="*/ 2863866 w 3695348"/>
              <a:gd name="connsiteY258" fmla="*/ 4024443 h 5147939"/>
              <a:gd name="connsiteX259" fmla="*/ 2901533 w 3695348"/>
              <a:gd name="connsiteY259" fmla="*/ 4040698 h 5147939"/>
              <a:gd name="connsiteX260" fmla="*/ 2951185 w 3695348"/>
              <a:gd name="connsiteY260" fmla="*/ 4058665 h 5147939"/>
              <a:gd name="connsiteX261" fmla="*/ 3005973 w 3695348"/>
              <a:gd name="connsiteY261" fmla="*/ 4085188 h 5147939"/>
              <a:gd name="connsiteX262" fmla="*/ 3036792 w 3695348"/>
              <a:gd name="connsiteY262" fmla="*/ 4101444 h 5147939"/>
              <a:gd name="connsiteX263" fmla="*/ 3052201 w 3695348"/>
              <a:gd name="connsiteY263" fmla="*/ 4122833 h 5147939"/>
              <a:gd name="connsiteX264" fmla="*/ 3040216 w 3695348"/>
              <a:gd name="connsiteY264" fmla="*/ 4144222 h 5147939"/>
              <a:gd name="connsiteX265" fmla="*/ 3011110 w 3695348"/>
              <a:gd name="connsiteY265" fmla="*/ 4122833 h 5147939"/>
              <a:gd name="connsiteX266" fmla="*/ 2919510 w 3695348"/>
              <a:gd name="connsiteY266" fmla="*/ 4121122 h 5147939"/>
              <a:gd name="connsiteX267" fmla="*/ 2928927 w 3695348"/>
              <a:gd name="connsiteY267" fmla="*/ 4181867 h 5147939"/>
              <a:gd name="connsiteX268" fmla="*/ 2940056 w 3695348"/>
              <a:gd name="connsiteY268" fmla="*/ 4230634 h 5147939"/>
              <a:gd name="connsiteX269" fmla="*/ 2839896 w 3695348"/>
              <a:gd name="connsiteY269" fmla="*/ 4212667 h 5147939"/>
              <a:gd name="connsiteX270" fmla="*/ 2782540 w 3695348"/>
              <a:gd name="connsiteY270" fmla="*/ 4187000 h 5147939"/>
              <a:gd name="connsiteX271" fmla="*/ 2812502 w 3695348"/>
              <a:gd name="connsiteY271" fmla="*/ 4212667 h 5147939"/>
              <a:gd name="connsiteX272" fmla="*/ 2854449 w 3695348"/>
              <a:gd name="connsiteY272" fmla="*/ 4238334 h 5147939"/>
              <a:gd name="connsiteX273" fmla="*/ 2883556 w 3695348"/>
              <a:gd name="connsiteY273" fmla="*/ 4253734 h 5147939"/>
              <a:gd name="connsiteX274" fmla="*/ 3012822 w 3695348"/>
              <a:gd name="connsiteY274" fmla="*/ 4273412 h 5147939"/>
              <a:gd name="connsiteX275" fmla="*/ 3178899 w 3695348"/>
              <a:gd name="connsiteY275" fmla="*/ 4305068 h 5147939"/>
              <a:gd name="connsiteX276" fmla="*/ 3231975 w 3695348"/>
              <a:gd name="connsiteY276" fmla="*/ 4325602 h 5147939"/>
              <a:gd name="connsiteX277" fmla="*/ 3167770 w 3695348"/>
              <a:gd name="connsiteY277" fmla="*/ 4255445 h 5147939"/>
              <a:gd name="connsiteX278" fmla="*/ 3103565 w 3695348"/>
              <a:gd name="connsiteY278" fmla="*/ 4185289 h 5147939"/>
              <a:gd name="connsiteX279" fmla="*/ 3158353 w 3695348"/>
              <a:gd name="connsiteY279" fmla="*/ 4178444 h 5147939"/>
              <a:gd name="connsiteX280" fmla="*/ 3219134 w 3695348"/>
              <a:gd name="connsiteY280" fmla="*/ 4169033 h 5147939"/>
              <a:gd name="connsiteX281" fmla="*/ 3237111 w 3695348"/>
              <a:gd name="connsiteY281" fmla="*/ 4164755 h 5147939"/>
              <a:gd name="connsiteX282" fmla="*/ 3256801 w 3695348"/>
              <a:gd name="connsiteY282" fmla="*/ 4155344 h 5147939"/>
              <a:gd name="connsiteX283" fmla="*/ 3286763 w 3695348"/>
              <a:gd name="connsiteY283" fmla="*/ 4155344 h 5147939"/>
              <a:gd name="connsiteX284" fmla="*/ 3300460 w 3695348"/>
              <a:gd name="connsiteY284" fmla="*/ 4190422 h 5147939"/>
              <a:gd name="connsiteX285" fmla="*/ 3297892 w 3695348"/>
              <a:gd name="connsiteY285" fmla="*/ 4228923 h 5147939"/>
              <a:gd name="connsiteX286" fmla="*/ 3278203 w 3695348"/>
              <a:gd name="connsiteY286" fmla="*/ 4246890 h 5147939"/>
              <a:gd name="connsiteX287" fmla="*/ 3245672 w 3695348"/>
              <a:gd name="connsiteY287" fmla="*/ 4299079 h 5147939"/>
              <a:gd name="connsiteX288" fmla="*/ 3252521 w 3695348"/>
              <a:gd name="connsiteY288" fmla="*/ 4316191 h 5147939"/>
              <a:gd name="connsiteX289" fmla="*/ 3265362 w 3695348"/>
              <a:gd name="connsiteY289" fmla="*/ 4348702 h 5147939"/>
              <a:gd name="connsiteX290" fmla="*/ 3269642 w 3695348"/>
              <a:gd name="connsiteY290" fmla="*/ 4412870 h 5147939"/>
              <a:gd name="connsiteX291" fmla="*/ 3237111 w 3695348"/>
              <a:gd name="connsiteY291" fmla="*/ 4461637 h 5147939"/>
              <a:gd name="connsiteX292" fmla="*/ 3196020 w 3695348"/>
              <a:gd name="connsiteY292" fmla="*/ 4493293 h 5147939"/>
              <a:gd name="connsiteX293" fmla="*/ 3181467 w 3695348"/>
              <a:gd name="connsiteY293" fmla="*/ 4530082 h 5147939"/>
              <a:gd name="connsiteX294" fmla="*/ 3162634 w 3695348"/>
              <a:gd name="connsiteY294" fmla="*/ 4666117 h 5147939"/>
              <a:gd name="connsiteX295" fmla="*/ 3131815 w 3695348"/>
              <a:gd name="connsiteY295" fmla="*/ 4645583 h 5147939"/>
              <a:gd name="connsiteX296" fmla="*/ 3072746 w 3695348"/>
              <a:gd name="connsiteY296" fmla="*/ 4607939 h 5147939"/>
              <a:gd name="connsiteX297" fmla="*/ 3019670 w 3695348"/>
              <a:gd name="connsiteY297" fmla="*/ 4606227 h 5147939"/>
              <a:gd name="connsiteX298" fmla="*/ 3024807 w 3695348"/>
              <a:gd name="connsiteY298" fmla="*/ 4672106 h 5147939"/>
              <a:gd name="connsiteX299" fmla="*/ 3015390 w 3695348"/>
              <a:gd name="connsiteY299" fmla="*/ 4690928 h 5147939"/>
              <a:gd name="connsiteX300" fmla="*/ 2967450 w 3695348"/>
              <a:gd name="connsiteY300" fmla="*/ 4727718 h 5147939"/>
              <a:gd name="connsiteX301" fmla="*/ 2933208 w 3695348"/>
              <a:gd name="connsiteY301" fmla="*/ 4746540 h 5147939"/>
              <a:gd name="connsiteX302" fmla="*/ 2875851 w 3695348"/>
              <a:gd name="connsiteY302" fmla="*/ 4743118 h 5147939"/>
              <a:gd name="connsiteX303" fmla="*/ 2807366 w 3695348"/>
              <a:gd name="connsiteY303" fmla="*/ 4718307 h 5147939"/>
              <a:gd name="connsiteX304" fmla="*/ 2786820 w 3695348"/>
              <a:gd name="connsiteY304" fmla="*/ 4674673 h 5147939"/>
              <a:gd name="connsiteX305" fmla="*/ 2752577 w 3695348"/>
              <a:gd name="connsiteY305" fmla="*/ 4627617 h 5147939"/>
              <a:gd name="connsiteX306" fmla="*/ 2731176 w 3695348"/>
              <a:gd name="connsiteY306" fmla="*/ 4586549 h 5147939"/>
              <a:gd name="connsiteX307" fmla="*/ 2734600 w 3695348"/>
              <a:gd name="connsiteY307" fmla="*/ 4535216 h 5147939"/>
              <a:gd name="connsiteX308" fmla="*/ 2615607 w 3695348"/>
              <a:gd name="connsiteY308" fmla="*/ 4459070 h 5147939"/>
              <a:gd name="connsiteX309" fmla="*/ 2582220 w 3695348"/>
              <a:gd name="connsiteY309" fmla="*/ 4404314 h 5147939"/>
              <a:gd name="connsiteX310" fmla="*/ 2538561 w 3695348"/>
              <a:gd name="connsiteY310" fmla="*/ 4334158 h 5147939"/>
              <a:gd name="connsiteX311" fmla="*/ 2506030 w 3695348"/>
              <a:gd name="connsiteY311" fmla="*/ 4316191 h 5147939"/>
              <a:gd name="connsiteX312" fmla="*/ 2500894 w 3695348"/>
              <a:gd name="connsiteY312" fmla="*/ 4335869 h 5147939"/>
              <a:gd name="connsiteX313" fmla="*/ 2490621 w 3695348"/>
              <a:gd name="connsiteY313" fmla="*/ 4370091 h 5147939"/>
              <a:gd name="connsiteX314" fmla="*/ 2498325 w 3695348"/>
              <a:gd name="connsiteY314" fmla="*/ 4378647 h 5147939"/>
              <a:gd name="connsiteX315" fmla="*/ 2517159 w 3695348"/>
              <a:gd name="connsiteY315" fmla="*/ 4382925 h 5147939"/>
              <a:gd name="connsiteX316" fmla="*/ 2509454 w 3695348"/>
              <a:gd name="connsiteY316" fmla="*/ 4392336 h 5147939"/>
              <a:gd name="connsiteX317" fmla="*/ 2512878 w 3695348"/>
              <a:gd name="connsiteY317" fmla="*/ 4441959 h 5147939"/>
              <a:gd name="connsiteX318" fmla="*/ 2530000 w 3695348"/>
              <a:gd name="connsiteY318" fmla="*/ 4469337 h 5147939"/>
              <a:gd name="connsiteX319" fmla="*/ 2501750 w 3695348"/>
              <a:gd name="connsiteY319" fmla="*/ 4469337 h 5147939"/>
              <a:gd name="connsiteX320" fmla="*/ 2440113 w 3695348"/>
              <a:gd name="connsiteY320" fmla="*/ 4486448 h 5147939"/>
              <a:gd name="connsiteX321" fmla="*/ 2395597 w 3695348"/>
              <a:gd name="connsiteY321" fmla="*/ 4503560 h 5147939"/>
              <a:gd name="connsiteX322" fmla="*/ 2384468 w 3695348"/>
              <a:gd name="connsiteY322" fmla="*/ 4512115 h 5147939"/>
              <a:gd name="connsiteX323" fmla="*/ 2315127 w 3695348"/>
              <a:gd name="connsiteY323" fmla="*/ 4548049 h 5147939"/>
              <a:gd name="connsiteX324" fmla="*/ 2290301 w 3695348"/>
              <a:gd name="connsiteY324" fmla="*/ 4581416 h 5147939"/>
              <a:gd name="connsiteX325" fmla="*/ 2275748 w 3695348"/>
              <a:gd name="connsiteY325" fmla="*/ 4614783 h 5147939"/>
              <a:gd name="connsiteX326" fmla="*/ 2411006 w 3695348"/>
              <a:gd name="connsiteY326" fmla="*/ 4721729 h 5147939"/>
              <a:gd name="connsiteX327" fmla="*/ 2512022 w 3695348"/>
              <a:gd name="connsiteY327" fmla="*/ 4780763 h 5147939"/>
              <a:gd name="connsiteX328" fmla="*/ 2538561 w 3695348"/>
              <a:gd name="connsiteY328" fmla="*/ 4794452 h 5147939"/>
              <a:gd name="connsiteX329" fmla="*/ 2664402 w 3695348"/>
              <a:gd name="connsiteY329" fmla="*/ 4850919 h 5147939"/>
              <a:gd name="connsiteX330" fmla="*/ 2697789 w 3695348"/>
              <a:gd name="connsiteY330" fmla="*/ 4871453 h 5147939"/>
              <a:gd name="connsiteX331" fmla="*/ 2628448 w 3695348"/>
              <a:gd name="connsiteY331" fmla="*/ 4803008 h 5147939"/>
              <a:gd name="connsiteX332" fmla="*/ 2625879 w 3695348"/>
              <a:gd name="connsiteY332" fmla="*/ 4795308 h 5147939"/>
              <a:gd name="connsiteX333" fmla="*/ 2643001 w 3695348"/>
              <a:gd name="connsiteY333" fmla="*/ 4781618 h 5147939"/>
              <a:gd name="connsiteX334" fmla="*/ 2678956 w 3695348"/>
              <a:gd name="connsiteY334" fmla="*/ 4786752 h 5147939"/>
              <a:gd name="connsiteX335" fmla="*/ 2732888 w 3695348"/>
              <a:gd name="connsiteY335" fmla="*/ 4795308 h 5147939"/>
              <a:gd name="connsiteX336" fmla="*/ 2786820 w 3695348"/>
              <a:gd name="connsiteY336" fmla="*/ 4797874 h 5147939"/>
              <a:gd name="connsiteX337" fmla="*/ 2748297 w 3695348"/>
              <a:gd name="connsiteY337" fmla="*/ 4840652 h 5147939"/>
              <a:gd name="connsiteX338" fmla="*/ 2731176 w 3695348"/>
              <a:gd name="connsiteY338" fmla="*/ 4878297 h 5147939"/>
              <a:gd name="connsiteX339" fmla="*/ 2762850 w 3695348"/>
              <a:gd name="connsiteY339" fmla="*/ 4878297 h 5147939"/>
              <a:gd name="connsiteX340" fmla="*/ 2791100 w 3695348"/>
              <a:gd name="connsiteY340" fmla="*/ 4888564 h 5147939"/>
              <a:gd name="connsiteX341" fmla="*/ 2863866 w 3695348"/>
              <a:gd name="connsiteY341" fmla="*/ 4933909 h 5147939"/>
              <a:gd name="connsiteX342" fmla="*/ 2880987 w 3695348"/>
              <a:gd name="connsiteY342" fmla="*/ 4961287 h 5147939"/>
              <a:gd name="connsiteX343" fmla="*/ 2889548 w 3695348"/>
              <a:gd name="connsiteY343" fmla="*/ 4986099 h 5147939"/>
              <a:gd name="connsiteX344" fmla="*/ 2952041 w 3695348"/>
              <a:gd name="connsiteY344" fmla="*/ 5008343 h 5147939"/>
              <a:gd name="connsiteX345" fmla="*/ 3041928 w 3695348"/>
              <a:gd name="connsiteY345" fmla="*/ 4991232 h 5147939"/>
              <a:gd name="connsiteX346" fmla="*/ 3026519 w 3695348"/>
              <a:gd name="connsiteY346" fmla="*/ 4957009 h 5147939"/>
              <a:gd name="connsiteX347" fmla="*/ 2979435 w 3695348"/>
              <a:gd name="connsiteY347" fmla="*/ 4921931 h 5147939"/>
              <a:gd name="connsiteX348" fmla="*/ 3038504 w 3695348"/>
              <a:gd name="connsiteY348" fmla="*/ 4930487 h 5147939"/>
              <a:gd name="connsiteX349" fmla="*/ 3093292 w 3695348"/>
              <a:gd name="connsiteY349" fmla="*/ 4933909 h 5147939"/>
              <a:gd name="connsiteX350" fmla="*/ 3057337 w 3695348"/>
              <a:gd name="connsiteY350" fmla="*/ 4895409 h 5147939"/>
              <a:gd name="connsiteX351" fmla="*/ 3017958 w 3695348"/>
              <a:gd name="connsiteY351" fmla="*/ 4860331 h 5147939"/>
              <a:gd name="connsiteX352" fmla="*/ 2967450 w 3695348"/>
              <a:gd name="connsiteY352" fmla="*/ 4848353 h 5147939"/>
              <a:gd name="connsiteX353" fmla="*/ 2898109 w 3695348"/>
              <a:gd name="connsiteY353" fmla="*/ 4838941 h 5147939"/>
              <a:gd name="connsiteX354" fmla="*/ 2892116 w 3695348"/>
              <a:gd name="connsiteY354" fmla="*/ 4813274 h 5147939"/>
              <a:gd name="connsiteX355" fmla="*/ 2940056 w 3695348"/>
              <a:gd name="connsiteY355" fmla="*/ 4816697 h 5147939"/>
              <a:gd name="connsiteX356" fmla="*/ 2993132 w 3695348"/>
              <a:gd name="connsiteY356" fmla="*/ 4814986 h 5147939"/>
              <a:gd name="connsiteX357" fmla="*/ 3022239 w 3695348"/>
              <a:gd name="connsiteY357" fmla="*/ 4776485 h 5147939"/>
              <a:gd name="connsiteX358" fmla="*/ 3094148 w 3695348"/>
              <a:gd name="connsiteY358" fmla="*/ 4737129 h 5147939"/>
              <a:gd name="connsiteX359" fmla="*/ 3136952 w 3695348"/>
              <a:gd name="connsiteY359" fmla="*/ 4763652 h 5147939"/>
              <a:gd name="connsiteX360" fmla="*/ 3168626 w 3695348"/>
              <a:gd name="connsiteY360" fmla="*/ 4763652 h 5147939"/>
              <a:gd name="connsiteX361" fmla="*/ 3206293 w 3695348"/>
              <a:gd name="connsiteY361" fmla="*/ 4752529 h 5147939"/>
              <a:gd name="connsiteX362" fmla="*/ 3223414 w 3695348"/>
              <a:gd name="connsiteY362" fmla="*/ 4782474 h 5147939"/>
              <a:gd name="connsiteX363" fmla="*/ 3241392 w 3695348"/>
              <a:gd name="connsiteY363" fmla="*/ 4800441 h 5147939"/>
              <a:gd name="connsiteX364" fmla="*/ 3219134 w 3695348"/>
              <a:gd name="connsiteY364" fmla="*/ 4826963 h 5147939"/>
              <a:gd name="connsiteX365" fmla="*/ 3211429 w 3695348"/>
              <a:gd name="connsiteY365" fmla="*/ 4880864 h 5147939"/>
              <a:gd name="connsiteX366" fmla="*/ 3248240 w 3695348"/>
              <a:gd name="connsiteY366" fmla="*/ 4864608 h 5147939"/>
              <a:gd name="connsiteX367" fmla="*/ 3303885 w 3695348"/>
              <a:gd name="connsiteY367" fmla="*/ 4850064 h 5147939"/>
              <a:gd name="connsiteX368" fmla="*/ 3326142 w 3695348"/>
              <a:gd name="connsiteY368" fmla="*/ 4862897 h 5147939"/>
              <a:gd name="connsiteX369" fmla="*/ 3361241 w 3695348"/>
              <a:gd name="connsiteY369" fmla="*/ 4879153 h 5147939"/>
              <a:gd name="connsiteX370" fmla="*/ 3346688 w 3695348"/>
              <a:gd name="connsiteY370" fmla="*/ 4921931 h 5147939"/>
              <a:gd name="connsiteX371" fmla="*/ 3299604 w 3695348"/>
              <a:gd name="connsiteY371" fmla="*/ 4945887 h 5147939"/>
              <a:gd name="connsiteX372" fmla="*/ 3278203 w 3695348"/>
              <a:gd name="connsiteY372" fmla="*/ 4978399 h 5147939"/>
              <a:gd name="connsiteX373" fmla="*/ 3291900 w 3695348"/>
              <a:gd name="connsiteY373" fmla="*/ 5003210 h 5147939"/>
              <a:gd name="connsiteX374" fmla="*/ 3245672 w 3695348"/>
              <a:gd name="connsiteY374" fmla="*/ 5042566 h 5147939"/>
              <a:gd name="connsiteX375" fmla="*/ 3226839 w 3695348"/>
              <a:gd name="connsiteY375" fmla="*/ 5055399 h 5147939"/>
              <a:gd name="connsiteX376" fmla="*/ 3202013 w 3695348"/>
              <a:gd name="connsiteY376" fmla="*/ 5068233 h 5147939"/>
              <a:gd name="connsiteX377" fmla="*/ 3158353 w 3695348"/>
              <a:gd name="connsiteY377" fmla="*/ 5095611 h 5147939"/>
              <a:gd name="connsiteX378" fmla="*/ 3065898 w 3695348"/>
              <a:gd name="connsiteY378" fmla="*/ 5128978 h 5147939"/>
              <a:gd name="connsiteX379" fmla="*/ 2905813 w 3695348"/>
              <a:gd name="connsiteY379" fmla="*/ 5097322 h 5147939"/>
              <a:gd name="connsiteX380" fmla="*/ 2889548 w 3695348"/>
              <a:gd name="connsiteY380" fmla="*/ 5095611 h 5147939"/>
              <a:gd name="connsiteX381" fmla="*/ 2909238 w 3695348"/>
              <a:gd name="connsiteY381" fmla="*/ 5122134 h 5147939"/>
              <a:gd name="connsiteX382" fmla="*/ 2910094 w 3695348"/>
              <a:gd name="connsiteY382" fmla="*/ 5135823 h 5147939"/>
              <a:gd name="connsiteX383" fmla="*/ 2785108 w 3695348"/>
              <a:gd name="connsiteY383" fmla="*/ 5082778 h 5147939"/>
              <a:gd name="connsiteX384" fmla="*/ 2761994 w 3695348"/>
              <a:gd name="connsiteY384" fmla="*/ 5036577 h 5147939"/>
              <a:gd name="connsiteX385" fmla="*/ 2796237 w 3695348"/>
              <a:gd name="connsiteY385" fmla="*/ 5016899 h 5147939"/>
              <a:gd name="connsiteX386" fmla="*/ 2817638 w 3695348"/>
              <a:gd name="connsiteY386" fmla="*/ 5003210 h 5147939"/>
              <a:gd name="connsiteX387" fmla="*/ 2812502 w 3695348"/>
              <a:gd name="connsiteY387" fmla="*/ 4986954 h 5147939"/>
              <a:gd name="connsiteX388" fmla="*/ 2711486 w 3695348"/>
              <a:gd name="connsiteY388" fmla="*/ 4919365 h 5147939"/>
              <a:gd name="connsiteX389" fmla="*/ 2706350 w 3695348"/>
              <a:gd name="connsiteY389" fmla="*/ 4946743 h 5147939"/>
              <a:gd name="connsiteX390" fmla="*/ 2695221 w 3695348"/>
              <a:gd name="connsiteY390" fmla="*/ 4989521 h 5147939"/>
              <a:gd name="connsiteX391" fmla="*/ 2673819 w 3695348"/>
              <a:gd name="connsiteY391" fmla="*/ 5032299 h 5147939"/>
              <a:gd name="connsiteX392" fmla="*/ 2720903 w 3695348"/>
              <a:gd name="connsiteY392" fmla="*/ 5098178 h 5147939"/>
              <a:gd name="connsiteX393" fmla="*/ 2791100 w 3695348"/>
              <a:gd name="connsiteY393" fmla="*/ 5124700 h 5147939"/>
              <a:gd name="connsiteX394" fmla="*/ 2825343 w 3695348"/>
              <a:gd name="connsiteY394" fmla="*/ 5145234 h 5147939"/>
              <a:gd name="connsiteX395" fmla="*/ 2763706 w 3695348"/>
              <a:gd name="connsiteY395" fmla="*/ 5145234 h 5147939"/>
              <a:gd name="connsiteX396" fmla="*/ 2680668 w 3695348"/>
              <a:gd name="connsiteY396" fmla="*/ 5119567 h 514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3695348" h="5147939">
                <a:moveTo>
                  <a:pt x="2680668" y="5119567"/>
                </a:moveTo>
                <a:cubicBezTo>
                  <a:pt x="2669539" y="5105022"/>
                  <a:pt x="2635296" y="5077644"/>
                  <a:pt x="2606190" y="5058822"/>
                </a:cubicBezTo>
                <a:cubicBezTo>
                  <a:pt x="2577084" y="5039144"/>
                  <a:pt x="2551402" y="5016043"/>
                  <a:pt x="2548833" y="5006632"/>
                </a:cubicBezTo>
                <a:cubicBezTo>
                  <a:pt x="2545409" y="4992943"/>
                  <a:pt x="2539417" y="4990376"/>
                  <a:pt x="2517159" y="4994654"/>
                </a:cubicBezTo>
                <a:cubicBezTo>
                  <a:pt x="2480348" y="5001499"/>
                  <a:pt x="2427272" y="4979254"/>
                  <a:pt x="2427272" y="4957009"/>
                </a:cubicBezTo>
                <a:cubicBezTo>
                  <a:pt x="2427272" y="4941609"/>
                  <a:pt x="2421279" y="4939898"/>
                  <a:pt x="2374196" y="4939043"/>
                </a:cubicBezTo>
                <a:cubicBezTo>
                  <a:pt x="2293725" y="4937331"/>
                  <a:pt x="2279172" y="4939898"/>
                  <a:pt x="2259483" y="4957865"/>
                </a:cubicBezTo>
                <a:cubicBezTo>
                  <a:pt x="2243217" y="4973265"/>
                  <a:pt x="2238081" y="4974121"/>
                  <a:pt x="2201270" y="4963854"/>
                </a:cubicBezTo>
                <a:cubicBezTo>
                  <a:pt x="2179868" y="4957865"/>
                  <a:pt x="2161891" y="4948454"/>
                  <a:pt x="2161891" y="4942465"/>
                </a:cubicBezTo>
                <a:cubicBezTo>
                  <a:pt x="2161891" y="4933909"/>
                  <a:pt x="2140489" y="4931342"/>
                  <a:pt x="2074572" y="4932198"/>
                </a:cubicBezTo>
                <a:cubicBezTo>
                  <a:pt x="2004374" y="4932198"/>
                  <a:pt x="1990677" y="4934765"/>
                  <a:pt x="2006087" y="4941609"/>
                </a:cubicBezTo>
                <a:cubicBezTo>
                  <a:pt x="2042898" y="4959576"/>
                  <a:pt x="2036049" y="4963854"/>
                  <a:pt x="1912775" y="4991232"/>
                </a:cubicBezTo>
                <a:cubicBezTo>
                  <a:pt x="1885381" y="4997221"/>
                  <a:pt x="1853707" y="4999788"/>
                  <a:pt x="1841722" y="4996365"/>
                </a:cubicBezTo>
                <a:cubicBezTo>
                  <a:pt x="1825456" y="4992088"/>
                  <a:pt x="1819464" y="4993799"/>
                  <a:pt x="1819464" y="5004066"/>
                </a:cubicBezTo>
                <a:cubicBezTo>
                  <a:pt x="1819464" y="5014332"/>
                  <a:pt x="1815184" y="5015188"/>
                  <a:pt x="1796350" y="5007488"/>
                </a:cubicBezTo>
                <a:cubicBezTo>
                  <a:pt x="1777517" y="5000643"/>
                  <a:pt x="1770668" y="5001499"/>
                  <a:pt x="1762107" y="5013477"/>
                </a:cubicBezTo>
                <a:cubicBezTo>
                  <a:pt x="1755259" y="5022888"/>
                  <a:pt x="1746698" y="5025455"/>
                  <a:pt x="1736425" y="5021177"/>
                </a:cubicBezTo>
                <a:cubicBezTo>
                  <a:pt x="1700471" y="5006632"/>
                  <a:pt x="1590894" y="4986954"/>
                  <a:pt x="1571204" y="4991232"/>
                </a:cubicBezTo>
                <a:cubicBezTo>
                  <a:pt x="1559220" y="4993799"/>
                  <a:pt x="1536106" y="4991232"/>
                  <a:pt x="1519840" y="4985243"/>
                </a:cubicBezTo>
                <a:cubicBezTo>
                  <a:pt x="1478749" y="4970698"/>
                  <a:pt x="1446219" y="4971554"/>
                  <a:pt x="1420537" y="4987810"/>
                </a:cubicBezTo>
                <a:cubicBezTo>
                  <a:pt x="1406840" y="4997221"/>
                  <a:pt x="1368317" y="5004066"/>
                  <a:pt x="1307536" y="5009199"/>
                </a:cubicBezTo>
                <a:cubicBezTo>
                  <a:pt x="1189398" y="5017755"/>
                  <a:pt x="1081534" y="5036577"/>
                  <a:pt x="1061844" y="5051122"/>
                </a:cubicBezTo>
                <a:cubicBezTo>
                  <a:pt x="1050716" y="5059677"/>
                  <a:pt x="929154" y="5034010"/>
                  <a:pt x="826426" y="5001499"/>
                </a:cubicBezTo>
                <a:cubicBezTo>
                  <a:pt x="781910" y="4986954"/>
                  <a:pt x="731402" y="4973265"/>
                  <a:pt x="715137" y="4969843"/>
                </a:cubicBezTo>
                <a:cubicBezTo>
                  <a:pt x="659493" y="4959576"/>
                  <a:pt x="654356" y="4956154"/>
                  <a:pt x="659493" y="4939043"/>
                </a:cubicBezTo>
                <a:cubicBezTo>
                  <a:pt x="662061" y="4930487"/>
                  <a:pt x="666341" y="4915087"/>
                  <a:pt x="668910" y="4905675"/>
                </a:cubicBezTo>
                <a:cubicBezTo>
                  <a:pt x="672334" y="4891131"/>
                  <a:pt x="669766" y="4888564"/>
                  <a:pt x="647508" y="4888564"/>
                </a:cubicBezTo>
                <a:cubicBezTo>
                  <a:pt x="632955" y="4888564"/>
                  <a:pt x="620970" y="4891986"/>
                  <a:pt x="620970" y="4896264"/>
                </a:cubicBezTo>
                <a:cubicBezTo>
                  <a:pt x="620970" y="4900542"/>
                  <a:pt x="589295" y="4896264"/>
                  <a:pt x="550772" y="4885142"/>
                </a:cubicBezTo>
                <a:cubicBezTo>
                  <a:pt x="496840" y="4870597"/>
                  <a:pt x="479719" y="4862042"/>
                  <a:pt x="474582" y="4847497"/>
                </a:cubicBezTo>
                <a:cubicBezTo>
                  <a:pt x="468590" y="4832097"/>
                  <a:pt x="471158" y="4827819"/>
                  <a:pt x="488279" y="4823541"/>
                </a:cubicBezTo>
                <a:cubicBezTo>
                  <a:pt x="500264" y="4820974"/>
                  <a:pt x="525090" y="4820119"/>
                  <a:pt x="543924" y="4821830"/>
                </a:cubicBezTo>
                <a:cubicBezTo>
                  <a:pt x="570462" y="4824397"/>
                  <a:pt x="577310" y="4821830"/>
                  <a:pt x="573886" y="4813274"/>
                </a:cubicBezTo>
                <a:cubicBezTo>
                  <a:pt x="571318" y="4806430"/>
                  <a:pt x="569606" y="4798730"/>
                  <a:pt x="569606" y="4794452"/>
                </a:cubicBezTo>
                <a:cubicBezTo>
                  <a:pt x="569606" y="4791030"/>
                  <a:pt x="551628" y="4785896"/>
                  <a:pt x="529371" y="4783330"/>
                </a:cubicBezTo>
                <a:cubicBezTo>
                  <a:pt x="419794" y="4772207"/>
                  <a:pt x="332475" y="4735418"/>
                  <a:pt x="301657" y="4688362"/>
                </a:cubicBezTo>
                <a:cubicBezTo>
                  <a:pt x="278543" y="4653284"/>
                  <a:pt x="282823" y="4639595"/>
                  <a:pt x="313642" y="4646439"/>
                </a:cubicBezTo>
                <a:lnTo>
                  <a:pt x="340180" y="4651572"/>
                </a:lnTo>
                <a:lnTo>
                  <a:pt x="325627" y="4628472"/>
                </a:lnTo>
                <a:cubicBezTo>
                  <a:pt x="311929" y="4608794"/>
                  <a:pt x="311929" y="4606227"/>
                  <a:pt x="324770" y="4611361"/>
                </a:cubicBezTo>
                <a:cubicBezTo>
                  <a:pt x="341892" y="4618205"/>
                  <a:pt x="398392" y="4607939"/>
                  <a:pt x="398392" y="4598527"/>
                </a:cubicBezTo>
                <a:cubicBezTo>
                  <a:pt x="398392" y="4591683"/>
                  <a:pt x="64526" y="4460781"/>
                  <a:pt x="45693" y="4460781"/>
                </a:cubicBezTo>
                <a:cubicBezTo>
                  <a:pt x="39700" y="4459926"/>
                  <a:pt x="25147" y="4454792"/>
                  <a:pt x="13162" y="4447948"/>
                </a:cubicBezTo>
                <a:cubicBezTo>
                  <a:pt x="-8240" y="4435970"/>
                  <a:pt x="-8240" y="4435970"/>
                  <a:pt x="21723" y="4440248"/>
                </a:cubicBezTo>
                <a:cubicBezTo>
                  <a:pt x="123595" y="4456503"/>
                  <a:pt x="298232" y="4506982"/>
                  <a:pt x="359013" y="4537782"/>
                </a:cubicBezTo>
                <a:cubicBezTo>
                  <a:pt x="395824" y="4556605"/>
                  <a:pt x="435203" y="4572005"/>
                  <a:pt x="445476" y="4572005"/>
                </a:cubicBezTo>
                <a:cubicBezTo>
                  <a:pt x="475438" y="4572005"/>
                  <a:pt x="543924" y="4595105"/>
                  <a:pt x="561901" y="4611361"/>
                </a:cubicBezTo>
                <a:cubicBezTo>
                  <a:pt x="573886" y="4622483"/>
                  <a:pt x="575598" y="4628472"/>
                  <a:pt x="568750" y="4637883"/>
                </a:cubicBezTo>
                <a:cubicBezTo>
                  <a:pt x="561045" y="4646439"/>
                  <a:pt x="563613" y="4649006"/>
                  <a:pt x="581591" y="4649006"/>
                </a:cubicBezTo>
                <a:cubicBezTo>
                  <a:pt x="593576" y="4649006"/>
                  <a:pt x="623538" y="4656706"/>
                  <a:pt x="648364" y="4666117"/>
                </a:cubicBezTo>
                <a:cubicBezTo>
                  <a:pt x="672334" y="4675528"/>
                  <a:pt x="693735" y="4681517"/>
                  <a:pt x="695448" y="4679806"/>
                </a:cubicBezTo>
                <a:cubicBezTo>
                  <a:pt x="697160" y="4678095"/>
                  <a:pt x="682607" y="4666973"/>
                  <a:pt x="663773" y="4654139"/>
                </a:cubicBezTo>
                <a:cubicBezTo>
                  <a:pt x="644940" y="4642161"/>
                  <a:pt x="629530" y="4630183"/>
                  <a:pt x="629530" y="4628472"/>
                </a:cubicBezTo>
                <a:cubicBezTo>
                  <a:pt x="629530" y="4622483"/>
                  <a:pt x="739107" y="4649006"/>
                  <a:pt x="780198" y="4664406"/>
                </a:cubicBezTo>
                <a:cubicBezTo>
                  <a:pt x="821289" y="4680662"/>
                  <a:pt x="823858" y="4680662"/>
                  <a:pt x="852108" y="4666117"/>
                </a:cubicBezTo>
                <a:cubicBezTo>
                  <a:pt x="868373" y="4657561"/>
                  <a:pt x="901760" y="4648150"/>
                  <a:pt x="926586" y="4644728"/>
                </a:cubicBezTo>
                <a:cubicBezTo>
                  <a:pt x="989935" y="4636172"/>
                  <a:pt x="1001064" y="4616494"/>
                  <a:pt x="995071" y="4527515"/>
                </a:cubicBezTo>
                <a:lnTo>
                  <a:pt x="990791" y="4460781"/>
                </a:lnTo>
                <a:lnTo>
                  <a:pt x="1019897" y="4460781"/>
                </a:lnTo>
                <a:cubicBezTo>
                  <a:pt x="1047291" y="4460781"/>
                  <a:pt x="1048147" y="4459926"/>
                  <a:pt x="1039587" y="4437681"/>
                </a:cubicBezTo>
                <a:cubicBezTo>
                  <a:pt x="1033594" y="4423136"/>
                  <a:pt x="1032738" y="4390625"/>
                  <a:pt x="1036162" y="4354691"/>
                </a:cubicBezTo>
                <a:lnTo>
                  <a:pt x="1041299" y="4295657"/>
                </a:lnTo>
                <a:lnTo>
                  <a:pt x="1019897" y="4301646"/>
                </a:lnTo>
                <a:cubicBezTo>
                  <a:pt x="986510" y="4310202"/>
                  <a:pt x="987367" y="4281968"/>
                  <a:pt x="1021609" y="4245179"/>
                </a:cubicBezTo>
                <a:cubicBezTo>
                  <a:pt x="1044723" y="4221223"/>
                  <a:pt x="1049859" y="4210956"/>
                  <a:pt x="1042155" y="4202400"/>
                </a:cubicBezTo>
                <a:cubicBezTo>
                  <a:pt x="1037875" y="4196411"/>
                  <a:pt x="1025033" y="4169889"/>
                  <a:pt x="1014761" y="4144222"/>
                </a:cubicBezTo>
                <a:cubicBezTo>
                  <a:pt x="1004488" y="4118555"/>
                  <a:pt x="975382" y="4074065"/>
                  <a:pt x="950556" y="4044976"/>
                </a:cubicBezTo>
                <a:cubicBezTo>
                  <a:pt x="924874" y="4016743"/>
                  <a:pt x="901760" y="3981664"/>
                  <a:pt x="898336" y="3967975"/>
                </a:cubicBezTo>
                <a:cubicBezTo>
                  <a:pt x="894911" y="3954286"/>
                  <a:pt x="882926" y="3929475"/>
                  <a:pt x="870085" y="3913219"/>
                </a:cubicBezTo>
                <a:cubicBezTo>
                  <a:pt x="844403" y="3878141"/>
                  <a:pt x="842691" y="3855041"/>
                  <a:pt x="854676" y="3739539"/>
                </a:cubicBezTo>
                <a:lnTo>
                  <a:pt x="864093" y="3654838"/>
                </a:lnTo>
                <a:lnTo>
                  <a:pt x="900048" y="3630027"/>
                </a:lnTo>
                <a:cubicBezTo>
                  <a:pt x="941995" y="3601793"/>
                  <a:pt x="943707" y="3597515"/>
                  <a:pt x="951412" y="3511103"/>
                </a:cubicBezTo>
                <a:cubicBezTo>
                  <a:pt x="954836" y="3476025"/>
                  <a:pt x="962541" y="3435813"/>
                  <a:pt x="969389" y="3422980"/>
                </a:cubicBezTo>
                <a:cubicBezTo>
                  <a:pt x="980518" y="3400735"/>
                  <a:pt x="980518" y="3397313"/>
                  <a:pt x="966821" y="3387902"/>
                </a:cubicBezTo>
                <a:cubicBezTo>
                  <a:pt x="953980" y="3377635"/>
                  <a:pt x="953980" y="3374213"/>
                  <a:pt x="964253" y="3359668"/>
                </a:cubicBezTo>
                <a:cubicBezTo>
                  <a:pt x="971101" y="3350257"/>
                  <a:pt x="988223" y="3332290"/>
                  <a:pt x="1002776" y="3320312"/>
                </a:cubicBezTo>
                <a:cubicBezTo>
                  <a:pt x="1023321" y="3303201"/>
                  <a:pt x="1028458" y="3292078"/>
                  <a:pt x="1025890" y="3276678"/>
                </a:cubicBezTo>
                <a:cubicBezTo>
                  <a:pt x="1022465" y="3261278"/>
                  <a:pt x="1029314" y="3245878"/>
                  <a:pt x="1048147" y="3222777"/>
                </a:cubicBezTo>
                <a:cubicBezTo>
                  <a:pt x="1062700" y="3204811"/>
                  <a:pt x="1074685" y="3185988"/>
                  <a:pt x="1074685" y="3179999"/>
                </a:cubicBezTo>
                <a:cubicBezTo>
                  <a:pt x="1074685" y="3174010"/>
                  <a:pt x="1078966" y="3168877"/>
                  <a:pt x="1083246" y="3168877"/>
                </a:cubicBezTo>
                <a:cubicBezTo>
                  <a:pt x="1101224" y="3168877"/>
                  <a:pt x="1102080" y="3197110"/>
                  <a:pt x="1085814" y="3232189"/>
                </a:cubicBezTo>
                <a:cubicBezTo>
                  <a:pt x="1076398" y="3251011"/>
                  <a:pt x="1066125" y="3279245"/>
                  <a:pt x="1062700" y="3294645"/>
                </a:cubicBezTo>
                <a:cubicBezTo>
                  <a:pt x="1059276" y="3309190"/>
                  <a:pt x="1043867" y="3354535"/>
                  <a:pt x="1027602" y="3394746"/>
                </a:cubicBezTo>
                <a:cubicBezTo>
                  <a:pt x="1006200" y="3449502"/>
                  <a:pt x="1000208" y="3476025"/>
                  <a:pt x="1003632" y="3498270"/>
                </a:cubicBezTo>
                <a:cubicBezTo>
                  <a:pt x="1006200" y="3514525"/>
                  <a:pt x="1009624" y="3528214"/>
                  <a:pt x="1011336" y="3528214"/>
                </a:cubicBezTo>
                <a:cubicBezTo>
                  <a:pt x="1012192" y="3528214"/>
                  <a:pt x="1023321" y="3524792"/>
                  <a:pt x="1034450" y="3520514"/>
                </a:cubicBezTo>
                <a:cubicBezTo>
                  <a:pt x="1051572" y="3513670"/>
                  <a:pt x="1055852" y="3505114"/>
                  <a:pt x="1060132" y="3467469"/>
                </a:cubicBezTo>
                <a:cubicBezTo>
                  <a:pt x="1064413" y="3436669"/>
                  <a:pt x="1074685" y="3408435"/>
                  <a:pt x="1096087" y="3376779"/>
                </a:cubicBezTo>
                <a:cubicBezTo>
                  <a:pt x="1114065" y="3350257"/>
                  <a:pt x="1126049" y="3321168"/>
                  <a:pt x="1126049" y="3305767"/>
                </a:cubicBezTo>
                <a:cubicBezTo>
                  <a:pt x="1126049" y="3286089"/>
                  <a:pt x="1138890" y="3264700"/>
                  <a:pt x="1177414" y="3219355"/>
                </a:cubicBezTo>
                <a:cubicBezTo>
                  <a:pt x="1219361" y="3170588"/>
                  <a:pt x="1228778" y="3154332"/>
                  <a:pt x="1228778" y="3129521"/>
                </a:cubicBezTo>
                <a:cubicBezTo>
                  <a:pt x="1228778" y="3113265"/>
                  <a:pt x="1225353" y="3092731"/>
                  <a:pt x="1221073" y="3085031"/>
                </a:cubicBezTo>
                <a:cubicBezTo>
                  <a:pt x="1216793" y="3077331"/>
                  <a:pt x="1216793" y="3062787"/>
                  <a:pt x="1220217" y="3052520"/>
                </a:cubicBezTo>
                <a:cubicBezTo>
                  <a:pt x="1228778" y="3031131"/>
                  <a:pt x="1305824" y="2972097"/>
                  <a:pt x="1325513" y="2972097"/>
                </a:cubicBezTo>
                <a:cubicBezTo>
                  <a:pt x="1333218" y="2972097"/>
                  <a:pt x="1342634" y="2966963"/>
                  <a:pt x="1346059" y="2960119"/>
                </a:cubicBezTo>
                <a:cubicBezTo>
                  <a:pt x="1356332" y="2943007"/>
                  <a:pt x="1474469" y="2885685"/>
                  <a:pt x="1501007" y="2884829"/>
                </a:cubicBezTo>
                <a:cubicBezTo>
                  <a:pt x="1513848" y="2884829"/>
                  <a:pt x="1538674" y="2887396"/>
                  <a:pt x="1556651" y="2890818"/>
                </a:cubicBezTo>
                <a:cubicBezTo>
                  <a:pt x="1587470" y="2896807"/>
                  <a:pt x="1590894" y="2895951"/>
                  <a:pt x="1630273" y="2854884"/>
                </a:cubicBezTo>
                <a:cubicBezTo>
                  <a:pt x="1670508" y="2812961"/>
                  <a:pt x="1679925" y="2808684"/>
                  <a:pt x="1783509" y="2781306"/>
                </a:cubicBezTo>
                <a:cubicBezTo>
                  <a:pt x="1809191" y="2774461"/>
                  <a:pt x="1821176" y="2765905"/>
                  <a:pt x="1824600" y="2752216"/>
                </a:cubicBezTo>
                <a:cubicBezTo>
                  <a:pt x="1827169" y="2741950"/>
                  <a:pt x="1836585" y="2727405"/>
                  <a:pt x="1846002" y="2718849"/>
                </a:cubicBezTo>
                <a:cubicBezTo>
                  <a:pt x="1854563" y="2711149"/>
                  <a:pt x="1862267" y="2694893"/>
                  <a:pt x="1862267" y="2683771"/>
                </a:cubicBezTo>
                <a:cubicBezTo>
                  <a:pt x="1862267" y="2657248"/>
                  <a:pt x="1949586" y="2575114"/>
                  <a:pt x="1980405" y="2572547"/>
                </a:cubicBezTo>
                <a:cubicBezTo>
                  <a:pt x="1992390" y="2571692"/>
                  <a:pt x="2010367" y="2562281"/>
                  <a:pt x="2021496" y="2552014"/>
                </a:cubicBezTo>
                <a:cubicBezTo>
                  <a:pt x="2044610" y="2529769"/>
                  <a:pt x="2072004" y="2535758"/>
                  <a:pt x="2065155" y="2561425"/>
                </a:cubicBezTo>
                <a:cubicBezTo>
                  <a:pt x="2060019" y="2581103"/>
                  <a:pt x="2087413" y="2608481"/>
                  <a:pt x="2106247" y="2600781"/>
                </a:cubicBezTo>
                <a:cubicBezTo>
                  <a:pt x="2113095" y="2598214"/>
                  <a:pt x="2121656" y="2588803"/>
                  <a:pt x="2124224" y="2581103"/>
                </a:cubicBezTo>
                <a:cubicBezTo>
                  <a:pt x="2126792" y="2572547"/>
                  <a:pt x="2134497" y="2555436"/>
                  <a:pt x="2141345" y="2542603"/>
                </a:cubicBezTo>
                <a:cubicBezTo>
                  <a:pt x="2155898" y="2515225"/>
                  <a:pt x="2157611" y="2397156"/>
                  <a:pt x="2143057" y="2370634"/>
                </a:cubicBezTo>
                <a:cubicBezTo>
                  <a:pt x="2137921" y="2360367"/>
                  <a:pt x="2126792" y="2346678"/>
                  <a:pt x="2117375" y="2340689"/>
                </a:cubicBezTo>
                <a:cubicBezTo>
                  <a:pt x="2108815" y="2334700"/>
                  <a:pt x="2101966" y="2321867"/>
                  <a:pt x="2101966" y="2312455"/>
                </a:cubicBezTo>
                <a:cubicBezTo>
                  <a:pt x="2101966" y="2303044"/>
                  <a:pt x="2093405" y="2291922"/>
                  <a:pt x="2083133" y="2286789"/>
                </a:cubicBezTo>
                <a:cubicBezTo>
                  <a:pt x="2055739" y="2274811"/>
                  <a:pt x="2021496" y="2185832"/>
                  <a:pt x="2032625" y="2156743"/>
                </a:cubicBezTo>
                <a:cubicBezTo>
                  <a:pt x="2036905" y="2144765"/>
                  <a:pt x="2045466" y="2132787"/>
                  <a:pt x="2049746" y="2129364"/>
                </a:cubicBezTo>
                <a:cubicBezTo>
                  <a:pt x="2055739" y="2125942"/>
                  <a:pt x="2051458" y="2113964"/>
                  <a:pt x="2036905" y="2095142"/>
                </a:cubicBezTo>
                <a:cubicBezTo>
                  <a:pt x="2016359" y="2068619"/>
                  <a:pt x="2016359" y="2064341"/>
                  <a:pt x="2025776" y="2029263"/>
                </a:cubicBezTo>
                <a:cubicBezTo>
                  <a:pt x="2031769" y="2008730"/>
                  <a:pt x="2047178" y="1981351"/>
                  <a:pt x="2060019" y="1966807"/>
                </a:cubicBezTo>
                <a:cubicBezTo>
                  <a:pt x="2072860" y="1953118"/>
                  <a:pt x="2093405" y="1919751"/>
                  <a:pt x="2106247" y="1894084"/>
                </a:cubicBezTo>
                <a:cubicBezTo>
                  <a:pt x="2119088" y="1868417"/>
                  <a:pt x="2140489" y="1831627"/>
                  <a:pt x="2153330" y="1812805"/>
                </a:cubicBezTo>
                <a:cubicBezTo>
                  <a:pt x="2166171" y="1793983"/>
                  <a:pt x="2194421" y="1743504"/>
                  <a:pt x="2215823" y="1699870"/>
                </a:cubicBezTo>
                <a:cubicBezTo>
                  <a:pt x="2255202" y="1622014"/>
                  <a:pt x="2256058" y="1621158"/>
                  <a:pt x="2347658" y="1556135"/>
                </a:cubicBezTo>
                <a:cubicBezTo>
                  <a:pt x="2398165" y="1519346"/>
                  <a:pt x="2441825" y="1488546"/>
                  <a:pt x="2442681" y="1486834"/>
                </a:cubicBezTo>
                <a:cubicBezTo>
                  <a:pt x="2444393" y="1485979"/>
                  <a:pt x="2452954" y="1443201"/>
                  <a:pt x="2462371" y="1391867"/>
                </a:cubicBezTo>
                <a:cubicBezTo>
                  <a:pt x="2472643" y="1328555"/>
                  <a:pt x="2477780" y="1256687"/>
                  <a:pt x="2478636" y="1164286"/>
                </a:cubicBezTo>
                <a:cubicBezTo>
                  <a:pt x="2478636" y="1065041"/>
                  <a:pt x="2482060" y="1016273"/>
                  <a:pt x="2493189" y="977773"/>
                </a:cubicBezTo>
                <a:cubicBezTo>
                  <a:pt x="2505174" y="933283"/>
                  <a:pt x="2506030" y="911894"/>
                  <a:pt x="2498325" y="817782"/>
                </a:cubicBezTo>
                <a:cubicBezTo>
                  <a:pt x="2490621" y="721103"/>
                  <a:pt x="2491477" y="705703"/>
                  <a:pt x="2504318" y="679180"/>
                </a:cubicBezTo>
                <a:cubicBezTo>
                  <a:pt x="2512878" y="662925"/>
                  <a:pt x="2521439" y="627846"/>
                  <a:pt x="2524007" y="602179"/>
                </a:cubicBezTo>
                <a:cubicBezTo>
                  <a:pt x="2531712" y="534590"/>
                  <a:pt x="2545409" y="490956"/>
                  <a:pt x="2560818" y="490956"/>
                </a:cubicBezTo>
                <a:cubicBezTo>
                  <a:pt x="2569379" y="490956"/>
                  <a:pt x="2571947" y="496945"/>
                  <a:pt x="2567667" y="512345"/>
                </a:cubicBezTo>
                <a:cubicBezTo>
                  <a:pt x="2564243" y="524323"/>
                  <a:pt x="2565955" y="533734"/>
                  <a:pt x="2571091" y="533734"/>
                </a:cubicBezTo>
                <a:cubicBezTo>
                  <a:pt x="2576227" y="533734"/>
                  <a:pt x="2583932" y="514056"/>
                  <a:pt x="2589068" y="490956"/>
                </a:cubicBezTo>
                <a:cubicBezTo>
                  <a:pt x="2601053" y="436200"/>
                  <a:pt x="2601053" y="437055"/>
                  <a:pt x="2586500" y="442189"/>
                </a:cubicBezTo>
                <a:cubicBezTo>
                  <a:pt x="2568523" y="449033"/>
                  <a:pt x="2550545" y="425933"/>
                  <a:pt x="2562530" y="411388"/>
                </a:cubicBezTo>
                <a:cubicBezTo>
                  <a:pt x="2568523" y="404544"/>
                  <a:pt x="2570235" y="386577"/>
                  <a:pt x="2566811" y="368610"/>
                </a:cubicBezTo>
                <a:cubicBezTo>
                  <a:pt x="2563386" y="343799"/>
                  <a:pt x="2565099" y="336954"/>
                  <a:pt x="2574515" y="336954"/>
                </a:cubicBezTo>
                <a:cubicBezTo>
                  <a:pt x="2595917" y="336954"/>
                  <a:pt x="2609614" y="314709"/>
                  <a:pt x="2599341" y="295887"/>
                </a:cubicBezTo>
                <a:cubicBezTo>
                  <a:pt x="2592493" y="282198"/>
                  <a:pt x="2599341" y="266798"/>
                  <a:pt x="2637864" y="210330"/>
                </a:cubicBezTo>
                <a:cubicBezTo>
                  <a:pt x="2664402" y="171830"/>
                  <a:pt x="2709774" y="118785"/>
                  <a:pt x="2738880" y="90551"/>
                </a:cubicBezTo>
                <a:cubicBezTo>
                  <a:pt x="2789388" y="44350"/>
                  <a:pt x="2797093" y="39217"/>
                  <a:pt x="2876707" y="18683"/>
                </a:cubicBezTo>
                <a:lnTo>
                  <a:pt x="2960602" y="-2706"/>
                </a:lnTo>
                <a:lnTo>
                  <a:pt x="2989708" y="13550"/>
                </a:lnTo>
                <a:cubicBezTo>
                  <a:pt x="3005117" y="22961"/>
                  <a:pt x="3017958" y="33228"/>
                  <a:pt x="3017958" y="36650"/>
                </a:cubicBezTo>
                <a:cubicBezTo>
                  <a:pt x="3017958" y="40073"/>
                  <a:pt x="2996557" y="49484"/>
                  <a:pt x="2971731" y="58040"/>
                </a:cubicBezTo>
                <a:cubicBezTo>
                  <a:pt x="2935776" y="68306"/>
                  <a:pt x="2916086" y="81995"/>
                  <a:pt x="2888692" y="112796"/>
                </a:cubicBezTo>
                <a:cubicBezTo>
                  <a:pt x="2844177" y="163274"/>
                  <a:pt x="2836472" y="182952"/>
                  <a:pt x="2851881" y="200919"/>
                </a:cubicBezTo>
                <a:cubicBezTo>
                  <a:pt x="2858730" y="208619"/>
                  <a:pt x="2862154" y="220597"/>
                  <a:pt x="2858730" y="228297"/>
                </a:cubicBezTo>
                <a:cubicBezTo>
                  <a:pt x="2856161" y="235997"/>
                  <a:pt x="2862154" y="256531"/>
                  <a:pt x="2873283" y="274498"/>
                </a:cubicBezTo>
                <a:cubicBezTo>
                  <a:pt x="2886124" y="295031"/>
                  <a:pt x="2889548" y="307009"/>
                  <a:pt x="2882700" y="309576"/>
                </a:cubicBezTo>
                <a:cubicBezTo>
                  <a:pt x="2877563" y="311287"/>
                  <a:pt x="2863866" y="319843"/>
                  <a:pt x="2851881" y="329254"/>
                </a:cubicBezTo>
                <a:cubicBezTo>
                  <a:pt x="2826199" y="349787"/>
                  <a:pt x="2820207" y="401977"/>
                  <a:pt x="2842464" y="410533"/>
                </a:cubicBezTo>
                <a:cubicBezTo>
                  <a:pt x="2851025" y="413955"/>
                  <a:pt x="2855305" y="427644"/>
                  <a:pt x="2855305" y="448178"/>
                </a:cubicBezTo>
                <a:cubicBezTo>
                  <a:pt x="2855305" y="466144"/>
                  <a:pt x="2861298" y="484967"/>
                  <a:pt x="2868146" y="490956"/>
                </a:cubicBezTo>
                <a:cubicBezTo>
                  <a:pt x="2886124" y="505500"/>
                  <a:pt x="2884412" y="516623"/>
                  <a:pt x="2864722" y="516623"/>
                </a:cubicBezTo>
                <a:cubicBezTo>
                  <a:pt x="2847601" y="516623"/>
                  <a:pt x="2821063" y="546568"/>
                  <a:pt x="2821063" y="565390"/>
                </a:cubicBezTo>
                <a:cubicBezTo>
                  <a:pt x="2821063" y="572235"/>
                  <a:pt x="2832192" y="575657"/>
                  <a:pt x="2851025" y="574801"/>
                </a:cubicBezTo>
                <a:cubicBezTo>
                  <a:pt x="2887836" y="573090"/>
                  <a:pt x="2909238" y="590201"/>
                  <a:pt x="2903245" y="615868"/>
                </a:cubicBezTo>
                <a:cubicBezTo>
                  <a:pt x="2894685" y="647524"/>
                  <a:pt x="2905813" y="662069"/>
                  <a:pt x="2936632" y="662069"/>
                </a:cubicBezTo>
                <a:cubicBezTo>
                  <a:pt x="2991420" y="662069"/>
                  <a:pt x="3017958" y="672336"/>
                  <a:pt x="3030799" y="697147"/>
                </a:cubicBezTo>
                <a:cubicBezTo>
                  <a:pt x="3049633" y="733081"/>
                  <a:pt x="3047064" y="779282"/>
                  <a:pt x="3026519" y="790404"/>
                </a:cubicBezTo>
                <a:cubicBezTo>
                  <a:pt x="3017102" y="795537"/>
                  <a:pt x="3006829" y="809226"/>
                  <a:pt x="3004261" y="820349"/>
                </a:cubicBezTo>
                <a:cubicBezTo>
                  <a:pt x="3001693" y="832327"/>
                  <a:pt x="2993132" y="841738"/>
                  <a:pt x="2985428" y="841738"/>
                </a:cubicBezTo>
                <a:cubicBezTo>
                  <a:pt x="2975155" y="841738"/>
                  <a:pt x="2974299" y="844305"/>
                  <a:pt x="2982003" y="852005"/>
                </a:cubicBezTo>
                <a:cubicBezTo>
                  <a:pt x="2989708" y="859705"/>
                  <a:pt x="2995700" y="857994"/>
                  <a:pt x="3008541" y="846871"/>
                </a:cubicBezTo>
                <a:cubicBezTo>
                  <a:pt x="3017958" y="838316"/>
                  <a:pt x="3041072" y="829760"/>
                  <a:pt x="3060762" y="827193"/>
                </a:cubicBezTo>
                <a:cubicBezTo>
                  <a:pt x="3089012" y="822915"/>
                  <a:pt x="3099285" y="825482"/>
                  <a:pt x="3116406" y="841738"/>
                </a:cubicBezTo>
                <a:cubicBezTo>
                  <a:pt x="3137808" y="862271"/>
                  <a:pt x="3180611" y="958095"/>
                  <a:pt x="3180611" y="987184"/>
                </a:cubicBezTo>
                <a:cubicBezTo>
                  <a:pt x="3180611" y="998306"/>
                  <a:pt x="3186603" y="1004295"/>
                  <a:pt x="3196876" y="1004295"/>
                </a:cubicBezTo>
                <a:cubicBezTo>
                  <a:pt x="3227695" y="1004295"/>
                  <a:pt x="3253377" y="1060763"/>
                  <a:pt x="3255089" y="1132630"/>
                </a:cubicBezTo>
                <a:cubicBezTo>
                  <a:pt x="3255945" y="1167708"/>
                  <a:pt x="3256801" y="1199364"/>
                  <a:pt x="3256801" y="1201931"/>
                </a:cubicBezTo>
                <a:cubicBezTo>
                  <a:pt x="3258513" y="1213909"/>
                  <a:pt x="3379219" y="1287488"/>
                  <a:pt x="3419454" y="1301177"/>
                </a:cubicBezTo>
                <a:cubicBezTo>
                  <a:pt x="3487939" y="1322566"/>
                  <a:pt x="3516189" y="1366200"/>
                  <a:pt x="3535879" y="1478279"/>
                </a:cubicBezTo>
                <a:cubicBezTo>
                  <a:pt x="3544440" y="1526190"/>
                  <a:pt x="3552144" y="1593780"/>
                  <a:pt x="3553000" y="1629714"/>
                </a:cubicBezTo>
                <a:cubicBezTo>
                  <a:pt x="3554712" y="1692170"/>
                  <a:pt x="3556424" y="1697304"/>
                  <a:pt x="3593235" y="1749493"/>
                </a:cubicBezTo>
                <a:cubicBezTo>
                  <a:pt x="3614637" y="1779438"/>
                  <a:pt x="3646312" y="1834194"/>
                  <a:pt x="3662577" y="1870983"/>
                </a:cubicBezTo>
                <a:lnTo>
                  <a:pt x="3693395" y="1937718"/>
                </a:lnTo>
                <a:lnTo>
                  <a:pt x="3678842" y="1977074"/>
                </a:lnTo>
                <a:cubicBezTo>
                  <a:pt x="3667713" y="2007018"/>
                  <a:pt x="3658297" y="2018996"/>
                  <a:pt x="3637751" y="2025841"/>
                </a:cubicBezTo>
                <a:cubicBezTo>
                  <a:pt x="3623198" y="2030974"/>
                  <a:pt x="3588099" y="2055786"/>
                  <a:pt x="3558993" y="2081453"/>
                </a:cubicBezTo>
                <a:lnTo>
                  <a:pt x="3506773" y="2128509"/>
                </a:lnTo>
                <a:lnTo>
                  <a:pt x="3435719" y="2130220"/>
                </a:lnTo>
                <a:cubicBezTo>
                  <a:pt x="3396340" y="2131931"/>
                  <a:pt x="3357817" y="2133642"/>
                  <a:pt x="3350112" y="2133642"/>
                </a:cubicBezTo>
                <a:cubicBezTo>
                  <a:pt x="3340696" y="2134498"/>
                  <a:pt x="3334703" y="2141342"/>
                  <a:pt x="3334703" y="2153320"/>
                </a:cubicBezTo>
                <a:cubicBezTo>
                  <a:pt x="3333847" y="2167865"/>
                  <a:pt x="3322718" y="2177276"/>
                  <a:pt x="3281627" y="2196099"/>
                </a:cubicBezTo>
                <a:cubicBezTo>
                  <a:pt x="3234543" y="2217488"/>
                  <a:pt x="3227695" y="2218343"/>
                  <a:pt x="3214854" y="2206365"/>
                </a:cubicBezTo>
                <a:cubicBezTo>
                  <a:pt x="3195164" y="2188398"/>
                  <a:pt x="3189172" y="2190110"/>
                  <a:pt x="3189172" y="2213210"/>
                </a:cubicBezTo>
                <a:cubicBezTo>
                  <a:pt x="3189172" y="2225188"/>
                  <a:pt x="3179755" y="2237166"/>
                  <a:pt x="3163490" y="2246577"/>
                </a:cubicBezTo>
                <a:cubicBezTo>
                  <a:pt x="3142088" y="2258555"/>
                  <a:pt x="3138664" y="2265399"/>
                  <a:pt x="3142944" y="2282511"/>
                </a:cubicBezTo>
                <a:cubicBezTo>
                  <a:pt x="3146368" y="2297055"/>
                  <a:pt x="3142944" y="2306467"/>
                  <a:pt x="3130959" y="2315022"/>
                </a:cubicBezTo>
                <a:cubicBezTo>
                  <a:pt x="3121542" y="2321011"/>
                  <a:pt x="3111270" y="2341545"/>
                  <a:pt x="3107845" y="2360367"/>
                </a:cubicBezTo>
                <a:cubicBezTo>
                  <a:pt x="3099285" y="2404857"/>
                  <a:pt x="3097572" y="2408279"/>
                  <a:pt x="3053913" y="2445068"/>
                </a:cubicBezTo>
                <a:cubicBezTo>
                  <a:pt x="3021382" y="2471591"/>
                  <a:pt x="3010254" y="2475869"/>
                  <a:pt x="2972587" y="2475869"/>
                </a:cubicBezTo>
                <a:cubicBezTo>
                  <a:pt x="2916942" y="2475869"/>
                  <a:pt x="2842464" y="2512658"/>
                  <a:pt x="2830479" y="2544314"/>
                </a:cubicBezTo>
                <a:cubicBezTo>
                  <a:pt x="2826199" y="2557147"/>
                  <a:pt x="2809078" y="2572547"/>
                  <a:pt x="2789388" y="2582814"/>
                </a:cubicBezTo>
                <a:cubicBezTo>
                  <a:pt x="2770555" y="2592225"/>
                  <a:pt x="2751721" y="2606770"/>
                  <a:pt x="2747441" y="2617037"/>
                </a:cubicBezTo>
                <a:cubicBezTo>
                  <a:pt x="2743161" y="2626448"/>
                  <a:pt x="2729464" y="2639282"/>
                  <a:pt x="2716623" y="2645271"/>
                </a:cubicBezTo>
                <a:cubicBezTo>
                  <a:pt x="2690940" y="2657248"/>
                  <a:pt x="2686660" y="2668371"/>
                  <a:pt x="2703781" y="2676071"/>
                </a:cubicBezTo>
                <a:cubicBezTo>
                  <a:pt x="2708918" y="2678638"/>
                  <a:pt x="2695221" y="2678638"/>
                  <a:pt x="2671251" y="2676071"/>
                </a:cubicBezTo>
                <a:cubicBezTo>
                  <a:pt x="2648137" y="2673504"/>
                  <a:pt x="2625879" y="2667515"/>
                  <a:pt x="2623311" y="2663237"/>
                </a:cubicBezTo>
                <a:cubicBezTo>
                  <a:pt x="2620743" y="2658104"/>
                  <a:pt x="2605334" y="2660671"/>
                  <a:pt x="2587356" y="2668371"/>
                </a:cubicBezTo>
                <a:cubicBezTo>
                  <a:pt x="2570235" y="2675215"/>
                  <a:pt x="2542841" y="2681204"/>
                  <a:pt x="2525720" y="2681204"/>
                </a:cubicBezTo>
                <a:cubicBezTo>
                  <a:pt x="2489765" y="2681204"/>
                  <a:pt x="2448673" y="2700027"/>
                  <a:pt x="2440969" y="2720560"/>
                </a:cubicBezTo>
                <a:cubicBezTo>
                  <a:pt x="2436689" y="2732538"/>
                  <a:pt x="2430696" y="2729116"/>
                  <a:pt x="2405870" y="2701738"/>
                </a:cubicBezTo>
                <a:cubicBezTo>
                  <a:pt x="2389605" y="2683771"/>
                  <a:pt x="2376764" y="2658960"/>
                  <a:pt x="2375908" y="2647837"/>
                </a:cubicBezTo>
                <a:cubicBezTo>
                  <a:pt x="2375908" y="2630726"/>
                  <a:pt x="2374196" y="2629015"/>
                  <a:pt x="2363067" y="2638426"/>
                </a:cubicBezTo>
                <a:cubicBezTo>
                  <a:pt x="2353650" y="2646126"/>
                  <a:pt x="2351938" y="2652115"/>
                  <a:pt x="2358786" y="2658960"/>
                </a:cubicBezTo>
                <a:cubicBezTo>
                  <a:pt x="2363067" y="2663237"/>
                  <a:pt x="2367347" y="2677782"/>
                  <a:pt x="2367347" y="2691471"/>
                </a:cubicBezTo>
                <a:cubicBezTo>
                  <a:pt x="2367347" y="2704305"/>
                  <a:pt x="2373340" y="2717994"/>
                  <a:pt x="2380188" y="2721416"/>
                </a:cubicBezTo>
                <a:cubicBezTo>
                  <a:pt x="2387037" y="2725694"/>
                  <a:pt x="2389605" y="2733394"/>
                  <a:pt x="2386181" y="2738527"/>
                </a:cubicBezTo>
                <a:cubicBezTo>
                  <a:pt x="2381044" y="2746227"/>
                  <a:pt x="2369059" y="2741950"/>
                  <a:pt x="2341665" y="2723983"/>
                </a:cubicBezTo>
                <a:cubicBezTo>
                  <a:pt x="2321119" y="2710294"/>
                  <a:pt x="2292013" y="2696605"/>
                  <a:pt x="2277460" y="2693182"/>
                </a:cubicBezTo>
                <a:cubicBezTo>
                  <a:pt x="2249210" y="2687193"/>
                  <a:pt x="2231232" y="2668371"/>
                  <a:pt x="2230376" y="2645271"/>
                </a:cubicBezTo>
                <a:cubicBezTo>
                  <a:pt x="2230376" y="2636715"/>
                  <a:pt x="2219247" y="2617892"/>
                  <a:pt x="2206406" y="2602492"/>
                </a:cubicBezTo>
                <a:lnTo>
                  <a:pt x="2181580" y="2575970"/>
                </a:lnTo>
                <a:lnTo>
                  <a:pt x="2150762" y="2600781"/>
                </a:lnTo>
                <a:cubicBezTo>
                  <a:pt x="2125936" y="2619604"/>
                  <a:pt x="2112239" y="2624737"/>
                  <a:pt x="2087413" y="2622170"/>
                </a:cubicBezTo>
                <a:cubicBezTo>
                  <a:pt x="2069436" y="2621315"/>
                  <a:pt x="2048034" y="2616181"/>
                  <a:pt x="2038617" y="2611048"/>
                </a:cubicBezTo>
                <a:cubicBezTo>
                  <a:pt x="2003518" y="2592225"/>
                  <a:pt x="1947874" y="2652115"/>
                  <a:pt x="1947874" y="2707727"/>
                </a:cubicBezTo>
                <a:cubicBezTo>
                  <a:pt x="1947874" y="2723983"/>
                  <a:pt x="1953867" y="2763339"/>
                  <a:pt x="1962427" y="2795850"/>
                </a:cubicBezTo>
                <a:lnTo>
                  <a:pt x="1976124" y="2854029"/>
                </a:lnTo>
                <a:lnTo>
                  <a:pt x="1955579" y="2870284"/>
                </a:lnTo>
                <a:cubicBezTo>
                  <a:pt x="1939313" y="2883118"/>
                  <a:pt x="1919624" y="2886540"/>
                  <a:pt x="1860555" y="2886540"/>
                </a:cubicBezTo>
                <a:lnTo>
                  <a:pt x="1786077" y="2886540"/>
                </a:lnTo>
                <a:lnTo>
                  <a:pt x="1808335" y="2940441"/>
                </a:lnTo>
                <a:cubicBezTo>
                  <a:pt x="1820320" y="2969530"/>
                  <a:pt x="1837441" y="3014875"/>
                  <a:pt x="1846858" y="3040542"/>
                </a:cubicBezTo>
                <a:cubicBezTo>
                  <a:pt x="1857131" y="3066209"/>
                  <a:pt x="1868260" y="3091876"/>
                  <a:pt x="1871684" y="3097009"/>
                </a:cubicBezTo>
                <a:cubicBezTo>
                  <a:pt x="1876820" y="3103854"/>
                  <a:pt x="1867404" y="3108132"/>
                  <a:pt x="1840010" y="3112409"/>
                </a:cubicBezTo>
                <a:cubicBezTo>
                  <a:pt x="1786077" y="3119254"/>
                  <a:pt x="1756115" y="3102998"/>
                  <a:pt x="1740706" y="3055942"/>
                </a:cubicBezTo>
                <a:cubicBezTo>
                  <a:pt x="1728721" y="3020008"/>
                  <a:pt x="1727009" y="3019153"/>
                  <a:pt x="1666228" y="3002897"/>
                </a:cubicBezTo>
                <a:cubicBezTo>
                  <a:pt x="1594318" y="2984075"/>
                  <a:pt x="1574629" y="2990064"/>
                  <a:pt x="1542954" y="3039686"/>
                </a:cubicBezTo>
                <a:cubicBezTo>
                  <a:pt x="1505287" y="3099576"/>
                  <a:pt x="1502719" y="3130376"/>
                  <a:pt x="1530113" y="3210800"/>
                </a:cubicBezTo>
                <a:cubicBezTo>
                  <a:pt x="1542954" y="3251011"/>
                  <a:pt x="1554083" y="3297212"/>
                  <a:pt x="1554083" y="3315179"/>
                </a:cubicBezTo>
                <a:cubicBezTo>
                  <a:pt x="1554083" y="3345123"/>
                  <a:pt x="1557507" y="3348546"/>
                  <a:pt x="1633697" y="3399024"/>
                </a:cubicBezTo>
                <a:cubicBezTo>
                  <a:pt x="1698758" y="3441802"/>
                  <a:pt x="1719304" y="3451214"/>
                  <a:pt x="1748410" y="3451214"/>
                </a:cubicBezTo>
                <a:cubicBezTo>
                  <a:pt x="1768100" y="3451214"/>
                  <a:pt x="1786933" y="3447791"/>
                  <a:pt x="1789502" y="3442658"/>
                </a:cubicBezTo>
                <a:cubicBezTo>
                  <a:pt x="1798918" y="3428113"/>
                  <a:pt x="1830593" y="3433247"/>
                  <a:pt x="1851138" y="3452925"/>
                </a:cubicBezTo>
                <a:cubicBezTo>
                  <a:pt x="1876820" y="3476881"/>
                  <a:pt x="1979549" y="3483725"/>
                  <a:pt x="1988109" y="3462336"/>
                </a:cubicBezTo>
                <a:cubicBezTo>
                  <a:pt x="1991533" y="3452925"/>
                  <a:pt x="2000950" y="3451214"/>
                  <a:pt x="2020640" y="3454636"/>
                </a:cubicBezTo>
                <a:cubicBezTo>
                  <a:pt x="2042041" y="3458914"/>
                  <a:pt x="2051458" y="3455491"/>
                  <a:pt x="2067723" y="3438380"/>
                </a:cubicBezTo>
                <a:cubicBezTo>
                  <a:pt x="2084845" y="3419558"/>
                  <a:pt x="2087413" y="3412713"/>
                  <a:pt x="2079708" y="3393035"/>
                </a:cubicBezTo>
                <a:cubicBezTo>
                  <a:pt x="2069436" y="3367368"/>
                  <a:pt x="2077996" y="3323734"/>
                  <a:pt x="2099398" y="3292078"/>
                </a:cubicBezTo>
                <a:cubicBezTo>
                  <a:pt x="2133641" y="3239033"/>
                  <a:pt x="2157611" y="3296356"/>
                  <a:pt x="2149050" y="3411858"/>
                </a:cubicBezTo>
                <a:lnTo>
                  <a:pt x="2143914" y="3489714"/>
                </a:lnTo>
                <a:lnTo>
                  <a:pt x="2185005" y="3534203"/>
                </a:lnTo>
                <a:cubicBezTo>
                  <a:pt x="2207262" y="3559015"/>
                  <a:pt x="2253490" y="3595804"/>
                  <a:pt x="2286021" y="3617193"/>
                </a:cubicBezTo>
                <a:cubicBezTo>
                  <a:pt x="2319407" y="3638582"/>
                  <a:pt x="2360499" y="3670238"/>
                  <a:pt x="2378476" y="3688205"/>
                </a:cubicBezTo>
                <a:cubicBezTo>
                  <a:pt x="2405870" y="3715583"/>
                  <a:pt x="2410150" y="3724995"/>
                  <a:pt x="2406726" y="3748950"/>
                </a:cubicBezTo>
                <a:cubicBezTo>
                  <a:pt x="2404158" y="3768628"/>
                  <a:pt x="2405870" y="3776329"/>
                  <a:pt x="2415287" y="3776329"/>
                </a:cubicBezTo>
                <a:cubicBezTo>
                  <a:pt x="2422135" y="3776329"/>
                  <a:pt x="2434120" y="3789162"/>
                  <a:pt x="2441825" y="3805418"/>
                </a:cubicBezTo>
                <a:cubicBezTo>
                  <a:pt x="2449530" y="3821674"/>
                  <a:pt x="2459802" y="3832796"/>
                  <a:pt x="2465795" y="3831085"/>
                </a:cubicBezTo>
                <a:cubicBezTo>
                  <a:pt x="2471787" y="3828518"/>
                  <a:pt x="2488053" y="3841352"/>
                  <a:pt x="2502606" y="3859318"/>
                </a:cubicBezTo>
                <a:cubicBezTo>
                  <a:pt x="2521439" y="3884130"/>
                  <a:pt x="2541129" y="3896108"/>
                  <a:pt x="2575371" y="3907230"/>
                </a:cubicBezTo>
                <a:cubicBezTo>
                  <a:pt x="2600197" y="3914930"/>
                  <a:pt x="2627592" y="3921775"/>
                  <a:pt x="2634440" y="3921775"/>
                </a:cubicBezTo>
                <a:cubicBezTo>
                  <a:pt x="2652417" y="3921775"/>
                  <a:pt x="2670395" y="3944019"/>
                  <a:pt x="2659266" y="3951720"/>
                </a:cubicBezTo>
                <a:cubicBezTo>
                  <a:pt x="2645569" y="3959420"/>
                  <a:pt x="2684092" y="4014176"/>
                  <a:pt x="2709774" y="4023587"/>
                </a:cubicBezTo>
                <a:cubicBezTo>
                  <a:pt x="2721759" y="4027865"/>
                  <a:pt x="2763706" y="4043265"/>
                  <a:pt x="2803941" y="4057810"/>
                </a:cubicBezTo>
                <a:cubicBezTo>
                  <a:pt x="2874995" y="4083477"/>
                  <a:pt x="2875851" y="4083477"/>
                  <a:pt x="2851881" y="4063799"/>
                </a:cubicBezTo>
                <a:cubicBezTo>
                  <a:pt x="2818495" y="4036421"/>
                  <a:pt x="2826199" y="4013320"/>
                  <a:pt x="2863866" y="4024443"/>
                </a:cubicBezTo>
                <a:cubicBezTo>
                  <a:pt x="2879275" y="4028720"/>
                  <a:pt x="2895541" y="4036421"/>
                  <a:pt x="2901533" y="4040698"/>
                </a:cubicBezTo>
                <a:cubicBezTo>
                  <a:pt x="2906669" y="4044976"/>
                  <a:pt x="2928927" y="4053532"/>
                  <a:pt x="2951185" y="4058665"/>
                </a:cubicBezTo>
                <a:cubicBezTo>
                  <a:pt x="2973443" y="4064654"/>
                  <a:pt x="2997413" y="4076632"/>
                  <a:pt x="3005973" y="4085188"/>
                </a:cubicBezTo>
                <a:cubicBezTo>
                  <a:pt x="3013678" y="4093743"/>
                  <a:pt x="3027375" y="4101444"/>
                  <a:pt x="3036792" y="4101444"/>
                </a:cubicBezTo>
                <a:cubicBezTo>
                  <a:pt x="3047921" y="4101444"/>
                  <a:pt x="3052201" y="4107432"/>
                  <a:pt x="3052201" y="4122833"/>
                </a:cubicBezTo>
                <a:cubicBezTo>
                  <a:pt x="3052201" y="4135666"/>
                  <a:pt x="3047064" y="4144222"/>
                  <a:pt x="3040216" y="4144222"/>
                </a:cubicBezTo>
                <a:cubicBezTo>
                  <a:pt x="3033367" y="4144222"/>
                  <a:pt x="3020526" y="4134811"/>
                  <a:pt x="3011110" y="4122833"/>
                </a:cubicBezTo>
                <a:cubicBezTo>
                  <a:pt x="2987996" y="4093743"/>
                  <a:pt x="2938344" y="4092888"/>
                  <a:pt x="2919510" y="4121122"/>
                </a:cubicBezTo>
                <a:cubicBezTo>
                  <a:pt x="2907526" y="4139944"/>
                  <a:pt x="2908382" y="4144222"/>
                  <a:pt x="2928927" y="4181867"/>
                </a:cubicBezTo>
                <a:cubicBezTo>
                  <a:pt x="2947761" y="4216089"/>
                  <a:pt x="2949473" y="4224645"/>
                  <a:pt x="2940056" y="4230634"/>
                </a:cubicBezTo>
                <a:cubicBezTo>
                  <a:pt x="2920367" y="4243468"/>
                  <a:pt x="2900677" y="4239190"/>
                  <a:pt x="2839896" y="4212667"/>
                </a:cubicBezTo>
                <a:lnTo>
                  <a:pt x="2782540" y="4187000"/>
                </a:lnTo>
                <a:lnTo>
                  <a:pt x="2812502" y="4212667"/>
                </a:lnTo>
                <a:cubicBezTo>
                  <a:pt x="2828767" y="4227212"/>
                  <a:pt x="2847601" y="4238334"/>
                  <a:pt x="2854449" y="4238334"/>
                </a:cubicBezTo>
                <a:cubicBezTo>
                  <a:pt x="2861298" y="4238334"/>
                  <a:pt x="2874139" y="4245179"/>
                  <a:pt x="2883556" y="4253734"/>
                </a:cubicBezTo>
                <a:cubicBezTo>
                  <a:pt x="2896397" y="4265712"/>
                  <a:pt x="2922079" y="4269135"/>
                  <a:pt x="3012822" y="4273412"/>
                </a:cubicBezTo>
                <a:cubicBezTo>
                  <a:pt x="3117262" y="4277690"/>
                  <a:pt x="3128391" y="4280257"/>
                  <a:pt x="3178899" y="4305068"/>
                </a:cubicBezTo>
                <a:cubicBezTo>
                  <a:pt x="3208005" y="4320468"/>
                  <a:pt x="3231975" y="4329880"/>
                  <a:pt x="3231975" y="4325602"/>
                </a:cubicBezTo>
                <a:cubicBezTo>
                  <a:pt x="3231975" y="4322180"/>
                  <a:pt x="3202869" y="4290524"/>
                  <a:pt x="3167770" y="4255445"/>
                </a:cubicBezTo>
                <a:cubicBezTo>
                  <a:pt x="3132671" y="4220367"/>
                  <a:pt x="3103565" y="4188711"/>
                  <a:pt x="3103565" y="4185289"/>
                </a:cubicBezTo>
                <a:cubicBezTo>
                  <a:pt x="3103565" y="4181011"/>
                  <a:pt x="3128391" y="4178444"/>
                  <a:pt x="3158353" y="4178444"/>
                </a:cubicBezTo>
                <a:cubicBezTo>
                  <a:pt x="3189172" y="4178444"/>
                  <a:pt x="3216566" y="4174167"/>
                  <a:pt x="3219134" y="4169033"/>
                </a:cubicBezTo>
                <a:cubicBezTo>
                  <a:pt x="3222558" y="4163900"/>
                  <a:pt x="3230263" y="4162189"/>
                  <a:pt x="3237111" y="4164755"/>
                </a:cubicBezTo>
                <a:cubicBezTo>
                  <a:pt x="3243104" y="4167322"/>
                  <a:pt x="3252521" y="4163044"/>
                  <a:pt x="3256801" y="4155344"/>
                </a:cubicBezTo>
                <a:cubicBezTo>
                  <a:pt x="3263649" y="4142511"/>
                  <a:pt x="3266218" y="4142511"/>
                  <a:pt x="3286763" y="4155344"/>
                </a:cubicBezTo>
                <a:cubicBezTo>
                  <a:pt x="3304741" y="4167322"/>
                  <a:pt x="3307309" y="4173311"/>
                  <a:pt x="3300460" y="4190422"/>
                </a:cubicBezTo>
                <a:cubicBezTo>
                  <a:pt x="3296180" y="4201545"/>
                  <a:pt x="3295324" y="4218656"/>
                  <a:pt x="3297892" y="4228923"/>
                </a:cubicBezTo>
                <a:cubicBezTo>
                  <a:pt x="3301316" y="4244323"/>
                  <a:pt x="3298748" y="4246890"/>
                  <a:pt x="3278203" y="4246890"/>
                </a:cubicBezTo>
                <a:cubicBezTo>
                  <a:pt x="3247384" y="4246890"/>
                  <a:pt x="3225983" y="4282824"/>
                  <a:pt x="3245672" y="4299079"/>
                </a:cubicBezTo>
                <a:cubicBezTo>
                  <a:pt x="3252521" y="4304213"/>
                  <a:pt x="3255089" y="4311913"/>
                  <a:pt x="3252521" y="4316191"/>
                </a:cubicBezTo>
                <a:cubicBezTo>
                  <a:pt x="3249952" y="4320468"/>
                  <a:pt x="3255945" y="4335013"/>
                  <a:pt x="3265362" y="4348702"/>
                </a:cubicBezTo>
                <a:cubicBezTo>
                  <a:pt x="3282483" y="4371802"/>
                  <a:pt x="3282483" y="4375225"/>
                  <a:pt x="3269642" y="4412870"/>
                </a:cubicBezTo>
                <a:cubicBezTo>
                  <a:pt x="3261937" y="4435114"/>
                  <a:pt x="3248240" y="4456503"/>
                  <a:pt x="3237111" y="4461637"/>
                </a:cubicBezTo>
                <a:cubicBezTo>
                  <a:pt x="3227695" y="4466770"/>
                  <a:pt x="3208861" y="4481315"/>
                  <a:pt x="3196020" y="4493293"/>
                </a:cubicBezTo>
                <a:cubicBezTo>
                  <a:pt x="3178043" y="4509549"/>
                  <a:pt x="3174618" y="4518104"/>
                  <a:pt x="3181467" y="4530082"/>
                </a:cubicBezTo>
                <a:cubicBezTo>
                  <a:pt x="3190028" y="4547193"/>
                  <a:pt x="3174618" y="4666117"/>
                  <a:pt x="3162634" y="4666117"/>
                </a:cubicBezTo>
                <a:cubicBezTo>
                  <a:pt x="3159209" y="4666117"/>
                  <a:pt x="3145512" y="4656706"/>
                  <a:pt x="3131815" y="4645583"/>
                </a:cubicBezTo>
                <a:cubicBezTo>
                  <a:pt x="3118974" y="4634461"/>
                  <a:pt x="3091580" y="4617350"/>
                  <a:pt x="3072746" y="4607939"/>
                </a:cubicBezTo>
                <a:cubicBezTo>
                  <a:pt x="3037648" y="4589972"/>
                  <a:pt x="3036792" y="4589972"/>
                  <a:pt x="3019670" y="4606227"/>
                </a:cubicBezTo>
                <a:cubicBezTo>
                  <a:pt x="2999981" y="4624194"/>
                  <a:pt x="3002549" y="4654995"/>
                  <a:pt x="3024807" y="4672106"/>
                </a:cubicBezTo>
                <a:cubicBezTo>
                  <a:pt x="3035936" y="4681517"/>
                  <a:pt x="3034223" y="4684084"/>
                  <a:pt x="3015390" y="4690928"/>
                </a:cubicBezTo>
                <a:cubicBezTo>
                  <a:pt x="3002549" y="4696062"/>
                  <a:pt x="2981147" y="4712318"/>
                  <a:pt x="2967450" y="4727718"/>
                </a:cubicBezTo>
                <a:cubicBezTo>
                  <a:pt x="2949473" y="4747396"/>
                  <a:pt x="2939200" y="4753385"/>
                  <a:pt x="2933208" y="4746540"/>
                </a:cubicBezTo>
                <a:cubicBezTo>
                  <a:pt x="2927215" y="4741407"/>
                  <a:pt x="2904957" y="4739696"/>
                  <a:pt x="2875851" y="4743118"/>
                </a:cubicBezTo>
                <a:cubicBezTo>
                  <a:pt x="2828767" y="4748251"/>
                  <a:pt x="2827911" y="4748251"/>
                  <a:pt x="2807366" y="4718307"/>
                </a:cubicBezTo>
                <a:cubicBezTo>
                  <a:pt x="2796237" y="4701195"/>
                  <a:pt x="2786820" y="4681517"/>
                  <a:pt x="2786820" y="4674673"/>
                </a:cubicBezTo>
                <a:cubicBezTo>
                  <a:pt x="2786820" y="4666973"/>
                  <a:pt x="2771411" y="4645583"/>
                  <a:pt x="2752577" y="4627617"/>
                </a:cubicBezTo>
                <a:cubicBezTo>
                  <a:pt x="2724327" y="4600239"/>
                  <a:pt x="2720903" y="4592538"/>
                  <a:pt x="2731176" y="4586549"/>
                </a:cubicBezTo>
                <a:cubicBezTo>
                  <a:pt x="2746585" y="4577994"/>
                  <a:pt x="2747441" y="4563449"/>
                  <a:pt x="2734600" y="4535216"/>
                </a:cubicBezTo>
                <a:cubicBezTo>
                  <a:pt x="2724327" y="4512971"/>
                  <a:pt x="2648137" y="4464204"/>
                  <a:pt x="2615607" y="4459070"/>
                </a:cubicBezTo>
                <a:cubicBezTo>
                  <a:pt x="2597629" y="4456503"/>
                  <a:pt x="2592493" y="4449659"/>
                  <a:pt x="2582220" y="4404314"/>
                </a:cubicBezTo>
                <a:cubicBezTo>
                  <a:pt x="2571947" y="4358969"/>
                  <a:pt x="2566811" y="4350413"/>
                  <a:pt x="2538561" y="4334158"/>
                </a:cubicBezTo>
                <a:lnTo>
                  <a:pt x="2506030" y="4316191"/>
                </a:lnTo>
                <a:lnTo>
                  <a:pt x="2500894" y="4335869"/>
                </a:lnTo>
                <a:cubicBezTo>
                  <a:pt x="2498325" y="4346991"/>
                  <a:pt x="2493189" y="4362391"/>
                  <a:pt x="2490621" y="4370091"/>
                </a:cubicBezTo>
                <a:cubicBezTo>
                  <a:pt x="2487196" y="4380358"/>
                  <a:pt x="2488909" y="4382925"/>
                  <a:pt x="2498325" y="4378647"/>
                </a:cubicBezTo>
                <a:cubicBezTo>
                  <a:pt x="2505174" y="4376080"/>
                  <a:pt x="2513735" y="4377791"/>
                  <a:pt x="2517159" y="4382925"/>
                </a:cubicBezTo>
                <a:cubicBezTo>
                  <a:pt x="2519727" y="4388058"/>
                  <a:pt x="2516303" y="4392336"/>
                  <a:pt x="2509454" y="4392336"/>
                </a:cubicBezTo>
                <a:cubicBezTo>
                  <a:pt x="2491477" y="4392336"/>
                  <a:pt x="2492333" y="4407736"/>
                  <a:pt x="2512878" y="4441959"/>
                </a:cubicBezTo>
                <a:lnTo>
                  <a:pt x="2530000" y="4469337"/>
                </a:lnTo>
                <a:lnTo>
                  <a:pt x="2501750" y="4469337"/>
                </a:lnTo>
                <a:cubicBezTo>
                  <a:pt x="2487196" y="4470193"/>
                  <a:pt x="2458946" y="4477037"/>
                  <a:pt x="2440113" y="4486448"/>
                </a:cubicBezTo>
                <a:cubicBezTo>
                  <a:pt x="2421279" y="4495859"/>
                  <a:pt x="2400734" y="4502704"/>
                  <a:pt x="2395597" y="4503560"/>
                </a:cubicBezTo>
                <a:cubicBezTo>
                  <a:pt x="2389605" y="4503560"/>
                  <a:pt x="2384468" y="4506982"/>
                  <a:pt x="2384468" y="4512115"/>
                </a:cubicBezTo>
                <a:cubicBezTo>
                  <a:pt x="2384468" y="4526660"/>
                  <a:pt x="2341665" y="4548905"/>
                  <a:pt x="2315127" y="4548049"/>
                </a:cubicBezTo>
                <a:cubicBezTo>
                  <a:pt x="2292013" y="4547193"/>
                  <a:pt x="2290301" y="4549760"/>
                  <a:pt x="2290301" y="4581416"/>
                </a:cubicBezTo>
                <a:cubicBezTo>
                  <a:pt x="2290301" y="4607083"/>
                  <a:pt x="2286877" y="4614783"/>
                  <a:pt x="2275748" y="4614783"/>
                </a:cubicBezTo>
                <a:cubicBezTo>
                  <a:pt x="2244073" y="4614783"/>
                  <a:pt x="2322832" y="4677239"/>
                  <a:pt x="2411006" y="4721729"/>
                </a:cubicBezTo>
                <a:cubicBezTo>
                  <a:pt x="2460658" y="4746540"/>
                  <a:pt x="2506030" y="4773063"/>
                  <a:pt x="2512022" y="4780763"/>
                </a:cubicBezTo>
                <a:cubicBezTo>
                  <a:pt x="2518871" y="4788463"/>
                  <a:pt x="2530856" y="4794452"/>
                  <a:pt x="2538561" y="4794452"/>
                </a:cubicBezTo>
                <a:cubicBezTo>
                  <a:pt x="2560818" y="4794452"/>
                  <a:pt x="2632728" y="4826108"/>
                  <a:pt x="2664402" y="4850919"/>
                </a:cubicBezTo>
                <a:cubicBezTo>
                  <a:pt x="2678956" y="4862042"/>
                  <a:pt x="2694365" y="4871453"/>
                  <a:pt x="2697789" y="4871453"/>
                </a:cubicBezTo>
                <a:cubicBezTo>
                  <a:pt x="2708918" y="4871453"/>
                  <a:pt x="2647281" y="4810708"/>
                  <a:pt x="2628448" y="4803008"/>
                </a:cubicBezTo>
                <a:cubicBezTo>
                  <a:pt x="2614751" y="4797019"/>
                  <a:pt x="2613894" y="4795308"/>
                  <a:pt x="2625879" y="4795308"/>
                </a:cubicBezTo>
                <a:cubicBezTo>
                  <a:pt x="2633584" y="4794452"/>
                  <a:pt x="2641289" y="4788463"/>
                  <a:pt x="2643001" y="4781618"/>
                </a:cubicBezTo>
                <a:cubicBezTo>
                  <a:pt x="2645569" y="4770496"/>
                  <a:pt x="2650705" y="4771352"/>
                  <a:pt x="2678956" y="4786752"/>
                </a:cubicBezTo>
                <a:cubicBezTo>
                  <a:pt x="2706350" y="4801296"/>
                  <a:pt x="2716623" y="4803008"/>
                  <a:pt x="2732888" y="4795308"/>
                </a:cubicBezTo>
                <a:cubicBezTo>
                  <a:pt x="2761138" y="4782474"/>
                  <a:pt x="2786820" y="4783330"/>
                  <a:pt x="2786820" y="4797874"/>
                </a:cubicBezTo>
                <a:cubicBezTo>
                  <a:pt x="2786820" y="4803863"/>
                  <a:pt x="2769699" y="4823541"/>
                  <a:pt x="2748297" y="4840652"/>
                </a:cubicBezTo>
                <a:cubicBezTo>
                  <a:pt x="2705494" y="4875731"/>
                  <a:pt x="2697789" y="4893698"/>
                  <a:pt x="2731176" y="4878297"/>
                </a:cubicBezTo>
                <a:cubicBezTo>
                  <a:pt x="2747441" y="4870597"/>
                  <a:pt x="2755146" y="4870597"/>
                  <a:pt x="2762850" y="4878297"/>
                </a:cubicBezTo>
                <a:cubicBezTo>
                  <a:pt x="2768843" y="4884286"/>
                  <a:pt x="2780828" y="4888564"/>
                  <a:pt x="2791100" y="4888564"/>
                </a:cubicBezTo>
                <a:cubicBezTo>
                  <a:pt x="2814214" y="4888564"/>
                  <a:pt x="2863866" y="4919365"/>
                  <a:pt x="2863866" y="4933909"/>
                </a:cubicBezTo>
                <a:cubicBezTo>
                  <a:pt x="2863866" y="4940754"/>
                  <a:pt x="2871571" y="4952732"/>
                  <a:pt x="2880987" y="4961287"/>
                </a:cubicBezTo>
                <a:cubicBezTo>
                  <a:pt x="2892972" y="4972410"/>
                  <a:pt x="2895541" y="4980110"/>
                  <a:pt x="2889548" y="4986099"/>
                </a:cubicBezTo>
                <a:cubicBezTo>
                  <a:pt x="2871571" y="5004066"/>
                  <a:pt x="2882700" y="5008343"/>
                  <a:pt x="2952041" y="5008343"/>
                </a:cubicBezTo>
                <a:cubicBezTo>
                  <a:pt x="3008541" y="5007488"/>
                  <a:pt x="3025663" y="5004921"/>
                  <a:pt x="3041928" y="4991232"/>
                </a:cubicBezTo>
                <a:cubicBezTo>
                  <a:pt x="3065898" y="4970698"/>
                  <a:pt x="3059905" y="4957009"/>
                  <a:pt x="3026519" y="4957009"/>
                </a:cubicBezTo>
                <a:cubicBezTo>
                  <a:pt x="3000837" y="4957009"/>
                  <a:pt x="2971731" y="4935620"/>
                  <a:pt x="2979435" y="4921931"/>
                </a:cubicBezTo>
                <a:cubicBezTo>
                  <a:pt x="2987996" y="4909098"/>
                  <a:pt x="3020526" y="4913376"/>
                  <a:pt x="3038504" y="4930487"/>
                </a:cubicBezTo>
                <a:cubicBezTo>
                  <a:pt x="3065042" y="4955298"/>
                  <a:pt x="3089868" y="4957009"/>
                  <a:pt x="3093292" y="4933909"/>
                </a:cubicBezTo>
                <a:cubicBezTo>
                  <a:pt x="3095860" y="4918509"/>
                  <a:pt x="3088156" y="4910809"/>
                  <a:pt x="3057337" y="4895409"/>
                </a:cubicBezTo>
                <a:cubicBezTo>
                  <a:pt x="3030799" y="4882575"/>
                  <a:pt x="3017958" y="4871453"/>
                  <a:pt x="3017958" y="4860331"/>
                </a:cubicBezTo>
                <a:cubicBezTo>
                  <a:pt x="3017958" y="4844930"/>
                  <a:pt x="3013678" y="4844075"/>
                  <a:pt x="2967450" y="4848353"/>
                </a:cubicBezTo>
                <a:cubicBezTo>
                  <a:pt x="2926359" y="4852630"/>
                  <a:pt x="2913518" y="4850919"/>
                  <a:pt x="2898109" y="4838941"/>
                </a:cubicBezTo>
                <a:cubicBezTo>
                  <a:pt x="2881843" y="4825252"/>
                  <a:pt x="2880987" y="4822686"/>
                  <a:pt x="2892116" y="4813274"/>
                </a:cubicBezTo>
                <a:cubicBezTo>
                  <a:pt x="2902389" y="4804719"/>
                  <a:pt x="2911806" y="4805574"/>
                  <a:pt x="2940056" y="4816697"/>
                </a:cubicBezTo>
                <a:cubicBezTo>
                  <a:pt x="2974299" y="4830386"/>
                  <a:pt x="2976867" y="4830386"/>
                  <a:pt x="2993132" y="4814986"/>
                </a:cubicBezTo>
                <a:cubicBezTo>
                  <a:pt x="3003405" y="4805574"/>
                  <a:pt x="3016246" y="4788463"/>
                  <a:pt x="3022239" y="4776485"/>
                </a:cubicBezTo>
                <a:cubicBezTo>
                  <a:pt x="3031655" y="4759374"/>
                  <a:pt x="3047921" y="4750818"/>
                  <a:pt x="3094148" y="4737129"/>
                </a:cubicBezTo>
                <a:cubicBezTo>
                  <a:pt x="3160921" y="4717451"/>
                  <a:pt x="3169482" y="4722584"/>
                  <a:pt x="3136952" y="4763652"/>
                </a:cubicBezTo>
                <a:cubicBezTo>
                  <a:pt x="3114694" y="4791885"/>
                  <a:pt x="3120686" y="4791885"/>
                  <a:pt x="3168626" y="4763652"/>
                </a:cubicBezTo>
                <a:cubicBezTo>
                  <a:pt x="3193452" y="4749107"/>
                  <a:pt x="3206293" y="4744829"/>
                  <a:pt x="3206293" y="4752529"/>
                </a:cubicBezTo>
                <a:cubicBezTo>
                  <a:pt x="3206293" y="4758518"/>
                  <a:pt x="3213998" y="4772207"/>
                  <a:pt x="3223414" y="4782474"/>
                </a:cubicBezTo>
                <a:lnTo>
                  <a:pt x="3241392" y="4800441"/>
                </a:lnTo>
                <a:lnTo>
                  <a:pt x="3219134" y="4826963"/>
                </a:lnTo>
                <a:cubicBezTo>
                  <a:pt x="3194308" y="4856908"/>
                  <a:pt x="3192596" y="4865464"/>
                  <a:pt x="3211429" y="4880864"/>
                </a:cubicBezTo>
                <a:cubicBezTo>
                  <a:pt x="3223414" y="4890275"/>
                  <a:pt x="3228551" y="4888564"/>
                  <a:pt x="3248240" y="4864608"/>
                </a:cubicBezTo>
                <a:cubicBezTo>
                  <a:pt x="3272210" y="4835519"/>
                  <a:pt x="3295324" y="4828675"/>
                  <a:pt x="3303885" y="4850064"/>
                </a:cubicBezTo>
                <a:cubicBezTo>
                  <a:pt x="3306453" y="4856908"/>
                  <a:pt x="3316726" y="4862897"/>
                  <a:pt x="3326142" y="4862897"/>
                </a:cubicBezTo>
                <a:cubicBezTo>
                  <a:pt x="3336415" y="4862897"/>
                  <a:pt x="3351824" y="4869742"/>
                  <a:pt x="3361241" y="4879153"/>
                </a:cubicBezTo>
                <a:cubicBezTo>
                  <a:pt x="3378363" y="4894553"/>
                  <a:pt x="3378363" y="4894553"/>
                  <a:pt x="3346688" y="4921931"/>
                </a:cubicBezTo>
                <a:cubicBezTo>
                  <a:pt x="3326998" y="4939043"/>
                  <a:pt x="3309021" y="4948454"/>
                  <a:pt x="3299604" y="4945887"/>
                </a:cubicBezTo>
                <a:cubicBezTo>
                  <a:pt x="3275634" y="4939898"/>
                  <a:pt x="3261081" y="4962143"/>
                  <a:pt x="3278203" y="4978399"/>
                </a:cubicBezTo>
                <a:cubicBezTo>
                  <a:pt x="3285907" y="4986099"/>
                  <a:pt x="3291900" y="4997221"/>
                  <a:pt x="3291900" y="5003210"/>
                </a:cubicBezTo>
                <a:cubicBezTo>
                  <a:pt x="3291900" y="5018610"/>
                  <a:pt x="3263649" y="5042566"/>
                  <a:pt x="3245672" y="5042566"/>
                </a:cubicBezTo>
                <a:cubicBezTo>
                  <a:pt x="3237967" y="5042566"/>
                  <a:pt x="3229407" y="5048555"/>
                  <a:pt x="3226839" y="5055399"/>
                </a:cubicBezTo>
                <a:cubicBezTo>
                  <a:pt x="3223414" y="5062244"/>
                  <a:pt x="3212285" y="5068233"/>
                  <a:pt x="3202013" y="5068233"/>
                </a:cubicBezTo>
                <a:cubicBezTo>
                  <a:pt x="3190028" y="5068233"/>
                  <a:pt x="3172906" y="5079355"/>
                  <a:pt x="3158353" y="5095611"/>
                </a:cubicBezTo>
                <a:cubicBezTo>
                  <a:pt x="3136952" y="5122134"/>
                  <a:pt x="3130959" y="5123845"/>
                  <a:pt x="3065898" y="5128978"/>
                </a:cubicBezTo>
                <a:cubicBezTo>
                  <a:pt x="2991420" y="5134967"/>
                  <a:pt x="2934920" y="5123845"/>
                  <a:pt x="2905813" y="5097322"/>
                </a:cubicBezTo>
                <a:cubicBezTo>
                  <a:pt x="2892116" y="5084489"/>
                  <a:pt x="2889548" y="5084489"/>
                  <a:pt x="2889548" y="5095611"/>
                </a:cubicBezTo>
                <a:cubicBezTo>
                  <a:pt x="2889548" y="5103311"/>
                  <a:pt x="2898109" y="5115289"/>
                  <a:pt x="2909238" y="5122134"/>
                </a:cubicBezTo>
                <a:cubicBezTo>
                  <a:pt x="2927215" y="5135823"/>
                  <a:pt x="2928071" y="5135823"/>
                  <a:pt x="2910094" y="5135823"/>
                </a:cubicBezTo>
                <a:cubicBezTo>
                  <a:pt x="2878419" y="5136678"/>
                  <a:pt x="2817638" y="5111011"/>
                  <a:pt x="2785108" y="5082778"/>
                </a:cubicBezTo>
                <a:cubicBezTo>
                  <a:pt x="2759426" y="5059677"/>
                  <a:pt x="2755146" y="5051977"/>
                  <a:pt x="2761994" y="5036577"/>
                </a:cubicBezTo>
                <a:cubicBezTo>
                  <a:pt x="2767130" y="5022032"/>
                  <a:pt x="2775691" y="5016899"/>
                  <a:pt x="2796237" y="5016899"/>
                </a:cubicBezTo>
                <a:cubicBezTo>
                  <a:pt x="2816782" y="5016899"/>
                  <a:pt x="2821919" y="5014332"/>
                  <a:pt x="2817638" y="5003210"/>
                </a:cubicBezTo>
                <a:cubicBezTo>
                  <a:pt x="2815070" y="4995510"/>
                  <a:pt x="2812502" y="4988665"/>
                  <a:pt x="2812502" y="4986954"/>
                </a:cubicBezTo>
                <a:cubicBezTo>
                  <a:pt x="2812502" y="4980965"/>
                  <a:pt x="2728607" y="4924498"/>
                  <a:pt x="2711486" y="4919365"/>
                </a:cubicBezTo>
                <a:cubicBezTo>
                  <a:pt x="2688372" y="4911664"/>
                  <a:pt x="2684948" y="4934765"/>
                  <a:pt x="2706350" y="4946743"/>
                </a:cubicBezTo>
                <a:cubicBezTo>
                  <a:pt x="2725183" y="4957009"/>
                  <a:pt x="2718335" y="4986099"/>
                  <a:pt x="2695221" y="4989521"/>
                </a:cubicBezTo>
                <a:cubicBezTo>
                  <a:pt x="2680668" y="4992088"/>
                  <a:pt x="2676387" y="4998932"/>
                  <a:pt x="2673819" y="5032299"/>
                </a:cubicBezTo>
                <a:cubicBezTo>
                  <a:pt x="2668683" y="5081922"/>
                  <a:pt x="2675531" y="5091333"/>
                  <a:pt x="2720903" y="5098178"/>
                </a:cubicBezTo>
                <a:cubicBezTo>
                  <a:pt x="2740592" y="5101600"/>
                  <a:pt x="2772267" y="5113578"/>
                  <a:pt x="2791100" y="5124700"/>
                </a:cubicBezTo>
                <a:lnTo>
                  <a:pt x="2825343" y="5145234"/>
                </a:lnTo>
                <a:lnTo>
                  <a:pt x="2763706" y="5145234"/>
                </a:lnTo>
                <a:cubicBezTo>
                  <a:pt x="2706350" y="5145234"/>
                  <a:pt x="2701213" y="5143523"/>
                  <a:pt x="2680668" y="5119567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A11FBB2D-830D-F82A-974C-936CD82D52CD}"/>
              </a:ext>
            </a:extLst>
          </p:cNvPr>
          <p:cNvSpPr/>
          <p:nvPr/>
        </p:nvSpPr>
        <p:spPr>
          <a:xfrm flipV="1">
            <a:off x="5274070" y="2194720"/>
            <a:ext cx="196071" cy="74601"/>
          </a:xfrm>
          <a:custGeom>
            <a:avLst/>
            <a:gdLst>
              <a:gd name="connsiteX0" fmla="*/ 19233 w 282783"/>
              <a:gd name="connsiteY0" fmla="*/ 87214 h 107593"/>
              <a:gd name="connsiteX1" fmla="*/ -4737 w 282783"/>
              <a:gd name="connsiteY1" fmla="*/ 70958 h 107593"/>
              <a:gd name="connsiteX2" fmla="*/ 14097 w 282783"/>
              <a:gd name="connsiteY2" fmla="*/ 60691 h 107593"/>
              <a:gd name="connsiteX3" fmla="*/ 44915 w 282783"/>
              <a:gd name="connsiteY3" fmla="*/ 55558 h 107593"/>
              <a:gd name="connsiteX4" fmla="*/ 56900 w 282783"/>
              <a:gd name="connsiteY4" fmla="*/ 44435 h 107593"/>
              <a:gd name="connsiteX5" fmla="*/ 78302 w 282783"/>
              <a:gd name="connsiteY5" fmla="*/ 17913 h 107593"/>
              <a:gd name="connsiteX6" fmla="*/ 99703 w 282783"/>
              <a:gd name="connsiteY6" fmla="*/ -1765 h 107593"/>
              <a:gd name="connsiteX7" fmla="*/ 218697 w 282783"/>
              <a:gd name="connsiteY7" fmla="*/ 16202 h 107593"/>
              <a:gd name="connsiteX8" fmla="*/ 265780 w 282783"/>
              <a:gd name="connsiteY8" fmla="*/ 82080 h 107593"/>
              <a:gd name="connsiteX9" fmla="*/ 228113 w 282783"/>
              <a:gd name="connsiteY9" fmla="*/ 90636 h 107593"/>
              <a:gd name="connsiteX10" fmla="*/ 69741 w 282783"/>
              <a:gd name="connsiteY10" fmla="*/ 89780 h 107593"/>
              <a:gd name="connsiteX11" fmla="*/ 19233 w 282783"/>
              <a:gd name="connsiteY11" fmla="*/ 87214 h 1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783" h="107593">
                <a:moveTo>
                  <a:pt x="19233" y="87214"/>
                </a:moveTo>
                <a:lnTo>
                  <a:pt x="-4737" y="70958"/>
                </a:lnTo>
                <a:lnTo>
                  <a:pt x="14097" y="60691"/>
                </a:lnTo>
                <a:cubicBezTo>
                  <a:pt x="24369" y="55558"/>
                  <a:pt x="38067" y="52991"/>
                  <a:pt x="44915" y="55558"/>
                </a:cubicBezTo>
                <a:cubicBezTo>
                  <a:pt x="52620" y="58124"/>
                  <a:pt x="56900" y="54702"/>
                  <a:pt x="56900" y="44435"/>
                </a:cubicBezTo>
                <a:cubicBezTo>
                  <a:pt x="56900" y="35880"/>
                  <a:pt x="66317" y="23902"/>
                  <a:pt x="78302" y="17913"/>
                </a:cubicBezTo>
                <a:cubicBezTo>
                  <a:pt x="90287" y="11924"/>
                  <a:pt x="99703" y="2513"/>
                  <a:pt x="99703" y="-1765"/>
                </a:cubicBezTo>
                <a:cubicBezTo>
                  <a:pt x="99703" y="-11176"/>
                  <a:pt x="156204" y="-2621"/>
                  <a:pt x="218697" y="16202"/>
                </a:cubicBezTo>
                <a:cubicBezTo>
                  <a:pt x="273485" y="33313"/>
                  <a:pt x="293175" y="60691"/>
                  <a:pt x="265780" y="82080"/>
                </a:cubicBezTo>
                <a:cubicBezTo>
                  <a:pt x="257220" y="88925"/>
                  <a:pt x="240098" y="93203"/>
                  <a:pt x="228113" y="90636"/>
                </a:cubicBezTo>
                <a:cubicBezTo>
                  <a:pt x="148499" y="76947"/>
                  <a:pt x="90287" y="76091"/>
                  <a:pt x="69741" y="89780"/>
                </a:cubicBezTo>
                <a:cubicBezTo>
                  <a:pt x="44059" y="106036"/>
                  <a:pt x="49195" y="106892"/>
                  <a:pt x="19233" y="87214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8EABC626-E36C-A728-C8AB-F6727BCD0F7B}"/>
              </a:ext>
            </a:extLst>
          </p:cNvPr>
          <p:cNvSpPr/>
          <p:nvPr/>
        </p:nvSpPr>
        <p:spPr>
          <a:xfrm flipV="1">
            <a:off x="5592184" y="2377585"/>
            <a:ext cx="162134" cy="245844"/>
          </a:xfrm>
          <a:custGeom>
            <a:avLst/>
            <a:gdLst>
              <a:gd name="connsiteX0" fmla="*/ 94164 w 233837"/>
              <a:gd name="connsiteY0" fmla="*/ 336619 h 354568"/>
              <a:gd name="connsiteX1" fmla="*/ 71050 w 233837"/>
              <a:gd name="connsiteY1" fmla="*/ 327208 h 354568"/>
              <a:gd name="connsiteX2" fmla="*/ 32527 w 233837"/>
              <a:gd name="connsiteY2" fmla="*/ 312663 h 354568"/>
              <a:gd name="connsiteX3" fmla="*/ 853 w 233837"/>
              <a:gd name="connsiteY3" fmla="*/ 241651 h 354568"/>
              <a:gd name="connsiteX4" fmla="*/ -860 w 233837"/>
              <a:gd name="connsiteY4" fmla="*/ 229673 h 354568"/>
              <a:gd name="connsiteX5" fmla="*/ 6845 w 233837"/>
              <a:gd name="connsiteY5" fmla="*/ 213418 h 354568"/>
              <a:gd name="connsiteX6" fmla="*/ 25678 w 233837"/>
              <a:gd name="connsiteY6" fmla="*/ 187751 h 354568"/>
              <a:gd name="connsiteX7" fmla="*/ 46224 w 233837"/>
              <a:gd name="connsiteY7" fmla="*/ 178339 h 354568"/>
              <a:gd name="connsiteX8" fmla="*/ 75330 w 233837"/>
              <a:gd name="connsiteY8" fmla="*/ 153528 h 354568"/>
              <a:gd name="connsiteX9" fmla="*/ 59065 w 233837"/>
              <a:gd name="connsiteY9" fmla="*/ 123583 h 354568"/>
              <a:gd name="connsiteX10" fmla="*/ 42800 w 233837"/>
              <a:gd name="connsiteY10" fmla="*/ 101338 h 354568"/>
              <a:gd name="connsiteX11" fmla="*/ 29959 w 233837"/>
              <a:gd name="connsiteY11" fmla="*/ 80805 h 354568"/>
              <a:gd name="connsiteX12" fmla="*/ 29103 w 233837"/>
              <a:gd name="connsiteY12" fmla="*/ 58560 h 354568"/>
              <a:gd name="connsiteX13" fmla="*/ 55641 w 233837"/>
              <a:gd name="connsiteY13" fmla="*/ 50004 h 354568"/>
              <a:gd name="connsiteX14" fmla="*/ 48792 w 233837"/>
              <a:gd name="connsiteY14" fmla="*/ 41449 h 354568"/>
              <a:gd name="connsiteX15" fmla="*/ -4 w 233837"/>
              <a:gd name="connsiteY15" fmla="*/ -3041 h 354568"/>
              <a:gd name="connsiteX16" fmla="*/ 64201 w 233837"/>
              <a:gd name="connsiteY16" fmla="*/ 15782 h 354568"/>
              <a:gd name="connsiteX17" fmla="*/ 134399 w 233837"/>
              <a:gd name="connsiteY17" fmla="*/ 22626 h 354568"/>
              <a:gd name="connsiteX18" fmla="*/ 210589 w 233837"/>
              <a:gd name="connsiteY18" fmla="*/ 47438 h 354568"/>
              <a:gd name="connsiteX19" fmla="*/ 218294 w 233837"/>
              <a:gd name="connsiteY19" fmla="*/ 73105 h 354568"/>
              <a:gd name="connsiteX20" fmla="*/ 204597 w 233837"/>
              <a:gd name="connsiteY20" fmla="*/ 109894 h 354568"/>
              <a:gd name="connsiteX21" fmla="*/ 181483 w 233837"/>
              <a:gd name="connsiteY21" fmla="*/ 126150 h 354568"/>
              <a:gd name="connsiteX22" fmla="*/ 112141 w 233837"/>
              <a:gd name="connsiteY22" fmla="*/ 227107 h 354568"/>
              <a:gd name="connsiteX23" fmla="*/ 113853 w 233837"/>
              <a:gd name="connsiteY23" fmla="*/ 252774 h 354568"/>
              <a:gd name="connsiteX24" fmla="*/ 107861 w 233837"/>
              <a:gd name="connsiteY24" fmla="*/ 289563 h 354568"/>
              <a:gd name="connsiteX25" fmla="*/ 89027 w 233837"/>
              <a:gd name="connsiteY25" fmla="*/ 309241 h 354568"/>
              <a:gd name="connsiteX26" fmla="*/ 112997 w 233837"/>
              <a:gd name="connsiteY26" fmla="*/ 349452 h 354568"/>
              <a:gd name="connsiteX27" fmla="*/ 94164 w 233837"/>
              <a:gd name="connsiteY27" fmla="*/ 336619 h 35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3837" h="354568">
                <a:moveTo>
                  <a:pt x="94164" y="336619"/>
                </a:moveTo>
                <a:cubicBezTo>
                  <a:pt x="88171" y="328919"/>
                  <a:pt x="77899" y="324641"/>
                  <a:pt x="71050" y="327208"/>
                </a:cubicBezTo>
                <a:cubicBezTo>
                  <a:pt x="64201" y="329774"/>
                  <a:pt x="47080" y="323785"/>
                  <a:pt x="32527" y="312663"/>
                </a:cubicBezTo>
                <a:cubicBezTo>
                  <a:pt x="853" y="289563"/>
                  <a:pt x="-12845" y="257907"/>
                  <a:pt x="853" y="241651"/>
                </a:cubicBezTo>
                <a:cubicBezTo>
                  <a:pt x="8557" y="232240"/>
                  <a:pt x="7701" y="229673"/>
                  <a:pt x="-860" y="229673"/>
                </a:cubicBezTo>
                <a:cubicBezTo>
                  <a:pt x="-8564" y="228818"/>
                  <a:pt x="-5996" y="222829"/>
                  <a:pt x="6845" y="213418"/>
                </a:cubicBezTo>
                <a:cubicBezTo>
                  <a:pt x="17118" y="204006"/>
                  <a:pt x="25678" y="192884"/>
                  <a:pt x="25678" y="187751"/>
                </a:cubicBezTo>
                <a:cubicBezTo>
                  <a:pt x="25678" y="182617"/>
                  <a:pt x="35095" y="178339"/>
                  <a:pt x="46224" y="178339"/>
                </a:cubicBezTo>
                <a:cubicBezTo>
                  <a:pt x="61633" y="178339"/>
                  <a:pt x="69338" y="171495"/>
                  <a:pt x="75330" y="153528"/>
                </a:cubicBezTo>
                <a:cubicBezTo>
                  <a:pt x="83891" y="130428"/>
                  <a:pt x="82179" y="128716"/>
                  <a:pt x="59065" y="123583"/>
                </a:cubicBezTo>
                <a:cubicBezTo>
                  <a:pt x="35951" y="119305"/>
                  <a:pt x="23110" y="101338"/>
                  <a:pt x="42800" y="101338"/>
                </a:cubicBezTo>
                <a:cubicBezTo>
                  <a:pt x="59921" y="101338"/>
                  <a:pt x="50504" y="85938"/>
                  <a:pt x="29959" y="80805"/>
                </a:cubicBezTo>
                <a:cubicBezTo>
                  <a:pt x="2565" y="73960"/>
                  <a:pt x="2565" y="58560"/>
                  <a:pt x="29103" y="58560"/>
                </a:cubicBezTo>
                <a:cubicBezTo>
                  <a:pt x="41088" y="58560"/>
                  <a:pt x="53073" y="55138"/>
                  <a:pt x="55641" y="50004"/>
                </a:cubicBezTo>
                <a:cubicBezTo>
                  <a:pt x="58209" y="45727"/>
                  <a:pt x="55641" y="41449"/>
                  <a:pt x="48792" y="41449"/>
                </a:cubicBezTo>
                <a:cubicBezTo>
                  <a:pt x="37663" y="41449"/>
                  <a:pt x="-4" y="7226"/>
                  <a:pt x="-4" y="-3041"/>
                </a:cubicBezTo>
                <a:cubicBezTo>
                  <a:pt x="-4" y="-10741"/>
                  <a:pt x="50504" y="4659"/>
                  <a:pt x="64201" y="15782"/>
                </a:cubicBezTo>
                <a:cubicBezTo>
                  <a:pt x="70194" y="20915"/>
                  <a:pt x="101868" y="23482"/>
                  <a:pt x="134399" y="22626"/>
                </a:cubicBezTo>
                <a:cubicBezTo>
                  <a:pt x="198604" y="20915"/>
                  <a:pt x="218294" y="27760"/>
                  <a:pt x="210589" y="47438"/>
                </a:cubicBezTo>
                <a:cubicBezTo>
                  <a:pt x="208021" y="54282"/>
                  <a:pt x="211445" y="65405"/>
                  <a:pt x="218294" y="73105"/>
                </a:cubicBezTo>
                <a:cubicBezTo>
                  <a:pt x="236271" y="90216"/>
                  <a:pt x="230279" y="104761"/>
                  <a:pt x="204597" y="109894"/>
                </a:cubicBezTo>
                <a:cubicBezTo>
                  <a:pt x="193468" y="112461"/>
                  <a:pt x="183195" y="119305"/>
                  <a:pt x="181483" y="126150"/>
                </a:cubicBezTo>
                <a:cubicBezTo>
                  <a:pt x="178058" y="142406"/>
                  <a:pt x="128407" y="214273"/>
                  <a:pt x="112141" y="227107"/>
                </a:cubicBezTo>
                <a:cubicBezTo>
                  <a:pt x="100156" y="235662"/>
                  <a:pt x="100156" y="238229"/>
                  <a:pt x="113853" y="252774"/>
                </a:cubicBezTo>
                <a:cubicBezTo>
                  <a:pt x="134399" y="275874"/>
                  <a:pt x="131831" y="289563"/>
                  <a:pt x="107861" y="289563"/>
                </a:cubicBezTo>
                <a:cubicBezTo>
                  <a:pt x="83035" y="289563"/>
                  <a:pt x="71050" y="302396"/>
                  <a:pt x="89027" y="309241"/>
                </a:cubicBezTo>
                <a:cubicBezTo>
                  <a:pt x="103581" y="315230"/>
                  <a:pt x="124126" y="349452"/>
                  <a:pt x="112997" y="349452"/>
                </a:cubicBezTo>
                <a:cubicBezTo>
                  <a:pt x="108717" y="349452"/>
                  <a:pt x="100156" y="343464"/>
                  <a:pt x="94164" y="336619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1B77428E-8E76-6F6D-AF94-3CD0C2F67120}"/>
              </a:ext>
            </a:extLst>
          </p:cNvPr>
          <p:cNvSpPr/>
          <p:nvPr/>
        </p:nvSpPr>
        <p:spPr>
          <a:xfrm flipV="1">
            <a:off x="5494121" y="2478871"/>
            <a:ext cx="108338" cy="101443"/>
          </a:xfrm>
          <a:custGeom>
            <a:avLst/>
            <a:gdLst>
              <a:gd name="connsiteX0" fmla="*/ 62860 w 156251"/>
              <a:gd name="connsiteY0" fmla="*/ 119633 h 146306"/>
              <a:gd name="connsiteX1" fmla="*/ 36322 w 156251"/>
              <a:gd name="connsiteY1" fmla="*/ 102521 h 146306"/>
              <a:gd name="connsiteX2" fmla="*/ 20057 w 156251"/>
              <a:gd name="connsiteY2" fmla="*/ 58032 h 146306"/>
              <a:gd name="connsiteX3" fmla="*/ 14920 w 156251"/>
              <a:gd name="connsiteY3" fmla="*/ 34076 h 146306"/>
              <a:gd name="connsiteX4" fmla="*/ 73989 w 156251"/>
              <a:gd name="connsiteY4" fmla="*/ 4987 h 146306"/>
              <a:gd name="connsiteX5" fmla="*/ 133058 w 156251"/>
              <a:gd name="connsiteY5" fmla="*/ 66588 h 146306"/>
              <a:gd name="connsiteX6" fmla="*/ 141618 w 156251"/>
              <a:gd name="connsiteY6" fmla="*/ 94821 h 146306"/>
              <a:gd name="connsiteX7" fmla="*/ 123641 w 156251"/>
              <a:gd name="connsiteY7" fmla="*/ 136744 h 146306"/>
              <a:gd name="connsiteX8" fmla="*/ 62860 w 156251"/>
              <a:gd name="connsiteY8" fmla="*/ 119633 h 14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251" h="146306">
                <a:moveTo>
                  <a:pt x="62860" y="119633"/>
                </a:moveTo>
                <a:cubicBezTo>
                  <a:pt x="56011" y="104232"/>
                  <a:pt x="48307" y="99099"/>
                  <a:pt x="36322" y="102521"/>
                </a:cubicBezTo>
                <a:cubicBezTo>
                  <a:pt x="14064" y="107655"/>
                  <a:pt x="1223" y="73432"/>
                  <a:pt x="20057" y="58032"/>
                </a:cubicBezTo>
                <a:cubicBezTo>
                  <a:pt x="32898" y="48621"/>
                  <a:pt x="32042" y="46054"/>
                  <a:pt x="14920" y="34076"/>
                </a:cubicBezTo>
                <a:cubicBezTo>
                  <a:pt x="-31307" y="1565"/>
                  <a:pt x="8928" y="-18113"/>
                  <a:pt x="73989" y="4987"/>
                </a:cubicBezTo>
                <a:cubicBezTo>
                  <a:pt x="122785" y="21243"/>
                  <a:pt x="133058" y="32365"/>
                  <a:pt x="133058" y="66588"/>
                </a:cubicBezTo>
                <a:cubicBezTo>
                  <a:pt x="133058" y="79421"/>
                  <a:pt x="137338" y="92255"/>
                  <a:pt x="141618" y="94821"/>
                </a:cubicBezTo>
                <a:cubicBezTo>
                  <a:pt x="160452" y="106799"/>
                  <a:pt x="150179" y="131611"/>
                  <a:pt x="123641" y="136744"/>
                </a:cubicBezTo>
                <a:cubicBezTo>
                  <a:pt x="80837" y="145300"/>
                  <a:pt x="73133" y="142733"/>
                  <a:pt x="62860" y="119633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8" name="Figura a mano libera: forma 27">
            <a:extLst>
              <a:ext uri="{FF2B5EF4-FFF2-40B4-BE49-F238E27FC236}">
                <a16:creationId xmlns:a16="http://schemas.microsoft.com/office/drawing/2014/main" id="{A036E818-A940-1CF4-4914-E571E19C7478}"/>
              </a:ext>
            </a:extLst>
          </p:cNvPr>
          <p:cNvSpPr/>
          <p:nvPr/>
        </p:nvSpPr>
        <p:spPr>
          <a:xfrm flipV="1">
            <a:off x="8611733" y="3316961"/>
            <a:ext cx="38790" cy="95195"/>
          </a:xfrm>
          <a:custGeom>
            <a:avLst/>
            <a:gdLst>
              <a:gd name="connsiteX0" fmla="*/ 3100 w 55946"/>
              <a:gd name="connsiteY0" fmla="*/ 111988 h 137295"/>
              <a:gd name="connsiteX1" fmla="*/ 6525 w 55946"/>
              <a:gd name="connsiteY1" fmla="*/ 22153 h 137295"/>
              <a:gd name="connsiteX2" fmla="*/ 22790 w 55946"/>
              <a:gd name="connsiteY2" fmla="*/ -3514 h 137295"/>
              <a:gd name="connsiteX3" fmla="*/ 31350 w 55946"/>
              <a:gd name="connsiteY3" fmla="*/ 19586 h 137295"/>
              <a:gd name="connsiteX4" fmla="*/ 42479 w 55946"/>
              <a:gd name="connsiteY4" fmla="*/ 105999 h 137295"/>
              <a:gd name="connsiteX5" fmla="*/ 3100 w 55946"/>
              <a:gd name="connsiteY5" fmla="*/ 111988 h 13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46" h="137295">
                <a:moveTo>
                  <a:pt x="3100" y="111988"/>
                </a:moveTo>
                <a:cubicBezTo>
                  <a:pt x="-14877" y="77765"/>
                  <a:pt x="-14021" y="52098"/>
                  <a:pt x="6525" y="22153"/>
                </a:cubicBezTo>
                <a:lnTo>
                  <a:pt x="22790" y="-3514"/>
                </a:lnTo>
                <a:lnTo>
                  <a:pt x="31350" y="19586"/>
                </a:lnTo>
                <a:cubicBezTo>
                  <a:pt x="47616" y="60654"/>
                  <a:pt x="49328" y="80332"/>
                  <a:pt x="42479" y="105999"/>
                </a:cubicBezTo>
                <a:cubicBezTo>
                  <a:pt x="33063" y="141077"/>
                  <a:pt x="18509" y="142788"/>
                  <a:pt x="3100" y="111988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A1172BF0-7448-8C96-ACEC-8546A1501A36}"/>
              </a:ext>
            </a:extLst>
          </p:cNvPr>
          <p:cNvSpPr/>
          <p:nvPr/>
        </p:nvSpPr>
        <p:spPr>
          <a:xfrm flipV="1">
            <a:off x="3619209" y="3381700"/>
            <a:ext cx="246986" cy="93337"/>
          </a:xfrm>
          <a:custGeom>
            <a:avLst/>
            <a:gdLst>
              <a:gd name="connsiteX0" fmla="*/ 21704 w 356214"/>
              <a:gd name="connsiteY0" fmla="*/ 115528 h 134615"/>
              <a:gd name="connsiteX1" fmla="*/ -2266 w 356214"/>
              <a:gd name="connsiteY1" fmla="*/ 81305 h 134615"/>
              <a:gd name="connsiteX2" fmla="*/ 29408 w 356214"/>
              <a:gd name="connsiteY2" fmla="*/ 84728 h 134615"/>
              <a:gd name="connsiteX3" fmla="*/ 120151 w 356214"/>
              <a:gd name="connsiteY3" fmla="*/ 98417 h 134615"/>
              <a:gd name="connsiteX4" fmla="*/ 207470 w 356214"/>
              <a:gd name="connsiteY4" fmla="*/ 25694 h 134615"/>
              <a:gd name="connsiteX5" fmla="*/ 212607 w 356214"/>
              <a:gd name="connsiteY5" fmla="*/ -3396 h 134615"/>
              <a:gd name="connsiteX6" fmla="*/ 269963 w 356214"/>
              <a:gd name="connsiteY6" fmla="*/ 1738 h 134615"/>
              <a:gd name="connsiteX7" fmla="*/ 344441 w 356214"/>
              <a:gd name="connsiteY7" fmla="*/ 16282 h 134615"/>
              <a:gd name="connsiteX8" fmla="*/ 327320 w 356214"/>
              <a:gd name="connsiteY8" fmla="*/ 39383 h 134615"/>
              <a:gd name="connsiteX9" fmla="*/ 271675 w 356214"/>
              <a:gd name="connsiteY9" fmla="*/ 77028 h 134615"/>
              <a:gd name="connsiteX10" fmla="*/ 104742 w 356214"/>
              <a:gd name="connsiteY10" fmla="*/ 129217 h 134615"/>
              <a:gd name="connsiteX11" fmla="*/ 21704 w 356214"/>
              <a:gd name="connsiteY11" fmla="*/ 115528 h 13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6214" h="134615">
                <a:moveTo>
                  <a:pt x="21704" y="115528"/>
                </a:moveTo>
                <a:cubicBezTo>
                  <a:pt x="8007" y="106117"/>
                  <a:pt x="-2266" y="90717"/>
                  <a:pt x="-2266" y="81305"/>
                </a:cubicBezTo>
                <a:cubicBezTo>
                  <a:pt x="-2266" y="59061"/>
                  <a:pt x="10575" y="60772"/>
                  <a:pt x="29408" y="84728"/>
                </a:cubicBezTo>
                <a:cubicBezTo>
                  <a:pt x="55090" y="117239"/>
                  <a:pt x="63651" y="118095"/>
                  <a:pt x="120151" y="98417"/>
                </a:cubicBezTo>
                <a:cubicBezTo>
                  <a:pt x="185212" y="76172"/>
                  <a:pt x="199766" y="63339"/>
                  <a:pt x="207470" y="25694"/>
                </a:cubicBezTo>
                <a:lnTo>
                  <a:pt x="212607" y="-3396"/>
                </a:lnTo>
                <a:lnTo>
                  <a:pt x="269963" y="1738"/>
                </a:lnTo>
                <a:cubicBezTo>
                  <a:pt x="301638" y="5160"/>
                  <a:pt x="335024" y="11149"/>
                  <a:pt x="344441" y="16282"/>
                </a:cubicBezTo>
                <a:cubicBezTo>
                  <a:pt x="359850" y="23983"/>
                  <a:pt x="358138" y="26549"/>
                  <a:pt x="327320" y="39383"/>
                </a:cubicBezTo>
                <a:cubicBezTo>
                  <a:pt x="308486" y="47938"/>
                  <a:pt x="283660" y="64194"/>
                  <a:pt x="271675" y="77028"/>
                </a:cubicBezTo>
                <a:cubicBezTo>
                  <a:pt x="247705" y="103550"/>
                  <a:pt x="187781" y="122373"/>
                  <a:pt x="104742" y="129217"/>
                </a:cubicBezTo>
                <a:cubicBezTo>
                  <a:pt x="52522" y="133495"/>
                  <a:pt x="42249" y="131784"/>
                  <a:pt x="21704" y="115528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A72E3C86-DEC3-0B40-3594-01C7C455B5C5}"/>
              </a:ext>
            </a:extLst>
          </p:cNvPr>
          <p:cNvSpPr/>
          <p:nvPr/>
        </p:nvSpPr>
        <p:spPr>
          <a:xfrm flipV="1">
            <a:off x="3851868" y="3463653"/>
            <a:ext cx="153158" cy="67445"/>
          </a:xfrm>
          <a:custGeom>
            <a:avLst/>
            <a:gdLst>
              <a:gd name="connsiteX0" fmla="*/ 62540 w 220892"/>
              <a:gd name="connsiteY0" fmla="*/ 70866 h 97272"/>
              <a:gd name="connsiteX1" fmla="*/ 30865 w 220892"/>
              <a:gd name="connsiteY1" fmla="*/ 39210 h 97272"/>
              <a:gd name="connsiteX2" fmla="*/ 33434 w 220892"/>
              <a:gd name="connsiteY2" fmla="*/ 13543 h 97272"/>
              <a:gd name="connsiteX3" fmla="*/ 72813 w 220892"/>
              <a:gd name="connsiteY3" fmla="*/ 4987 h 97272"/>
              <a:gd name="connsiteX4" fmla="*/ 111336 w 220892"/>
              <a:gd name="connsiteY4" fmla="*/ 10976 h 97272"/>
              <a:gd name="connsiteX5" fmla="*/ 170404 w 220892"/>
              <a:gd name="connsiteY5" fmla="*/ 28943 h 97272"/>
              <a:gd name="connsiteX6" fmla="*/ 218344 w 220892"/>
              <a:gd name="connsiteY6" fmla="*/ 40065 h 97272"/>
              <a:gd name="connsiteX7" fmla="*/ 188382 w 220892"/>
              <a:gd name="connsiteY7" fmla="*/ 70010 h 97272"/>
              <a:gd name="connsiteX8" fmla="*/ 136162 w 220892"/>
              <a:gd name="connsiteY8" fmla="*/ 87977 h 97272"/>
              <a:gd name="connsiteX9" fmla="*/ 89078 w 220892"/>
              <a:gd name="connsiteY9" fmla="*/ 90544 h 97272"/>
              <a:gd name="connsiteX10" fmla="*/ 62540 w 220892"/>
              <a:gd name="connsiteY10" fmla="*/ 70866 h 9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892" h="97272">
                <a:moveTo>
                  <a:pt x="62540" y="70866"/>
                </a:moveTo>
                <a:cubicBezTo>
                  <a:pt x="59972" y="46910"/>
                  <a:pt x="56547" y="42632"/>
                  <a:pt x="30865" y="39210"/>
                </a:cubicBezTo>
                <a:cubicBezTo>
                  <a:pt x="-15362" y="32365"/>
                  <a:pt x="-12794" y="13543"/>
                  <a:pt x="33434" y="13543"/>
                </a:cubicBezTo>
                <a:cubicBezTo>
                  <a:pt x="54835" y="13543"/>
                  <a:pt x="72813" y="10121"/>
                  <a:pt x="72813" y="4987"/>
                </a:cubicBezTo>
                <a:cubicBezTo>
                  <a:pt x="72813" y="-8702"/>
                  <a:pt x="100207" y="-4424"/>
                  <a:pt x="111336" y="10976"/>
                </a:cubicBezTo>
                <a:cubicBezTo>
                  <a:pt x="118184" y="19532"/>
                  <a:pt x="138730" y="26376"/>
                  <a:pt x="170404" y="28943"/>
                </a:cubicBezTo>
                <a:cubicBezTo>
                  <a:pt x="196943" y="30654"/>
                  <a:pt x="218344" y="35788"/>
                  <a:pt x="218344" y="40065"/>
                </a:cubicBezTo>
                <a:cubicBezTo>
                  <a:pt x="218344" y="43488"/>
                  <a:pt x="204647" y="57177"/>
                  <a:pt x="188382" y="70010"/>
                </a:cubicBezTo>
                <a:cubicBezTo>
                  <a:pt x="166980" y="86266"/>
                  <a:pt x="151571" y="91399"/>
                  <a:pt x="136162" y="87977"/>
                </a:cubicBezTo>
                <a:cubicBezTo>
                  <a:pt x="123321" y="85410"/>
                  <a:pt x="102775" y="87122"/>
                  <a:pt x="89078" y="90544"/>
                </a:cubicBezTo>
                <a:cubicBezTo>
                  <a:pt x="66820" y="97388"/>
                  <a:pt x="65108" y="95677"/>
                  <a:pt x="62540" y="70866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1" name="Figura a mano libera: forma 30">
            <a:extLst>
              <a:ext uri="{FF2B5EF4-FFF2-40B4-BE49-F238E27FC236}">
                <a16:creationId xmlns:a16="http://schemas.microsoft.com/office/drawing/2014/main" id="{47D6B869-260F-CAFA-A246-40428990A093}"/>
              </a:ext>
            </a:extLst>
          </p:cNvPr>
          <p:cNvSpPr/>
          <p:nvPr/>
        </p:nvSpPr>
        <p:spPr>
          <a:xfrm flipV="1">
            <a:off x="8352375" y="3463653"/>
            <a:ext cx="48923" cy="46955"/>
          </a:xfrm>
          <a:custGeom>
            <a:avLst/>
            <a:gdLst>
              <a:gd name="connsiteX0" fmla="*/ 23132 w 70560"/>
              <a:gd name="connsiteY0" fmla="*/ 59139 h 67721"/>
              <a:gd name="connsiteX1" fmla="*/ -4262 w 70560"/>
              <a:gd name="connsiteY1" fmla="*/ 39461 h 67721"/>
              <a:gd name="connsiteX2" fmla="*/ 52239 w 70560"/>
              <a:gd name="connsiteY2" fmla="*/ 18071 h 67721"/>
              <a:gd name="connsiteX3" fmla="*/ 49671 w 70560"/>
              <a:gd name="connsiteY3" fmla="*/ 64272 h 67721"/>
              <a:gd name="connsiteX4" fmla="*/ 23132 w 70560"/>
              <a:gd name="connsiteY4" fmla="*/ 59139 h 6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560" h="67721">
                <a:moveTo>
                  <a:pt x="23132" y="59139"/>
                </a:moveTo>
                <a:cubicBezTo>
                  <a:pt x="12860" y="57428"/>
                  <a:pt x="19" y="48016"/>
                  <a:pt x="-4262" y="39461"/>
                </a:cubicBezTo>
                <a:cubicBezTo>
                  <a:pt x="-25663" y="-1607"/>
                  <a:pt x="26557" y="-21285"/>
                  <a:pt x="52239" y="18071"/>
                </a:cubicBezTo>
                <a:cubicBezTo>
                  <a:pt x="65080" y="38605"/>
                  <a:pt x="64224" y="66839"/>
                  <a:pt x="49671" y="64272"/>
                </a:cubicBezTo>
                <a:cubicBezTo>
                  <a:pt x="46246" y="63416"/>
                  <a:pt x="34261" y="60850"/>
                  <a:pt x="23132" y="59139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2" name="Figura a mano libera: forma 31">
            <a:extLst>
              <a:ext uri="{FF2B5EF4-FFF2-40B4-BE49-F238E27FC236}">
                <a16:creationId xmlns:a16="http://schemas.microsoft.com/office/drawing/2014/main" id="{7BEB0CE3-3545-BD90-86B1-27E2058000DE}"/>
              </a:ext>
            </a:extLst>
          </p:cNvPr>
          <p:cNvSpPr/>
          <p:nvPr/>
        </p:nvSpPr>
        <p:spPr>
          <a:xfrm flipV="1">
            <a:off x="8638156" y="3496555"/>
            <a:ext cx="187725" cy="382465"/>
          </a:xfrm>
          <a:custGeom>
            <a:avLst/>
            <a:gdLst>
              <a:gd name="connsiteX0" fmla="*/ 25618 w 270745"/>
              <a:gd name="connsiteY0" fmla="*/ 544648 h 551608"/>
              <a:gd name="connsiteX1" fmla="*/ 11065 w 270745"/>
              <a:gd name="connsiteY1" fmla="*/ 508714 h 551608"/>
              <a:gd name="connsiteX2" fmla="*/ -1776 w 270745"/>
              <a:gd name="connsiteY2" fmla="*/ 457380 h 551608"/>
              <a:gd name="connsiteX3" fmla="*/ 12777 w 270745"/>
              <a:gd name="connsiteY3" fmla="*/ 373534 h 551608"/>
              <a:gd name="connsiteX4" fmla="*/ 24762 w 270745"/>
              <a:gd name="connsiteY4" fmla="*/ 346156 h 551608"/>
              <a:gd name="connsiteX5" fmla="*/ 36747 w 270745"/>
              <a:gd name="connsiteY5" fmla="*/ 308511 h 551608"/>
              <a:gd name="connsiteX6" fmla="*/ 62429 w 270745"/>
              <a:gd name="connsiteY6" fmla="*/ 314500 h 551608"/>
              <a:gd name="connsiteX7" fmla="*/ 85543 w 270745"/>
              <a:gd name="connsiteY7" fmla="*/ 329045 h 551608"/>
              <a:gd name="connsiteX8" fmla="*/ 140331 w 270745"/>
              <a:gd name="connsiteY8" fmla="*/ 284556 h 551608"/>
              <a:gd name="connsiteX9" fmla="*/ 159165 w 270745"/>
              <a:gd name="connsiteY9" fmla="*/ 242633 h 551608"/>
              <a:gd name="connsiteX10" fmla="*/ 122354 w 270745"/>
              <a:gd name="connsiteY10" fmla="*/ 249477 h 551608"/>
              <a:gd name="connsiteX11" fmla="*/ 93247 w 270745"/>
              <a:gd name="connsiteY11" fmla="*/ 263166 h 551608"/>
              <a:gd name="connsiteX12" fmla="*/ 103520 w 270745"/>
              <a:gd name="connsiteY12" fmla="*/ 204988 h 551608"/>
              <a:gd name="connsiteX13" fmla="*/ 124922 w 270745"/>
              <a:gd name="connsiteY13" fmla="*/ 175043 h 551608"/>
              <a:gd name="connsiteX14" fmla="*/ 168581 w 270745"/>
              <a:gd name="connsiteY14" fmla="*/ 165632 h 551608"/>
              <a:gd name="connsiteX15" fmla="*/ 167725 w 270745"/>
              <a:gd name="connsiteY15" fmla="*/ 204988 h 551608"/>
              <a:gd name="connsiteX16" fmla="*/ 165157 w 270745"/>
              <a:gd name="connsiteY16" fmla="*/ 228944 h 551608"/>
              <a:gd name="connsiteX17" fmla="*/ 204536 w 270745"/>
              <a:gd name="connsiteY17" fmla="*/ 193866 h 551608"/>
              <a:gd name="connsiteX18" fmla="*/ 197688 w 270745"/>
              <a:gd name="connsiteY18" fmla="*/ 142532 h 551608"/>
              <a:gd name="connsiteX19" fmla="*/ 164301 w 270745"/>
              <a:gd name="connsiteY19" fmla="*/ 132265 h 551608"/>
              <a:gd name="connsiteX20" fmla="*/ 110369 w 270745"/>
              <a:gd name="connsiteY20" fmla="*/ 78364 h 551608"/>
              <a:gd name="connsiteX21" fmla="*/ 118073 w 270745"/>
              <a:gd name="connsiteY21" fmla="*/ 69809 h 551608"/>
              <a:gd name="connsiteX22" fmla="*/ 151460 w 270745"/>
              <a:gd name="connsiteY22" fmla="*/ 88631 h 551608"/>
              <a:gd name="connsiteX23" fmla="*/ 177142 w 270745"/>
              <a:gd name="connsiteY23" fmla="*/ 62109 h 551608"/>
              <a:gd name="connsiteX24" fmla="*/ 207960 w 270745"/>
              <a:gd name="connsiteY24" fmla="*/ 15052 h 551608"/>
              <a:gd name="connsiteX25" fmla="*/ 233642 w 270745"/>
              <a:gd name="connsiteY25" fmla="*/ -2915 h 551608"/>
              <a:gd name="connsiteX26" fmla="*/ 233642 w 270745"/>
              <a:gd name="connsiteY26" fmla="*/ 27886 h 551608"/>
              <a:gd name="connsiteX27" fmla="*/ 249052 w 270745"/>
              <a:gd name="connsiteY27" fmla="*/ 56120 h 551608"/>
              <a:gd name="connsiteX28" fmla="*/ 260181 w 270745"/>
              <a:gd name="connsiteY28" fmla="*/ 66386 h 551608"/>
              <a:gd name="connsiteX29" fmla="*/ 255900 w 270745"/>
              <a:gd name="connsiteY29" fmla="*/ 123709 h 551608"/>
              <a:gd name="connsiteX30" fmla="*/ 235355 w 270745"/>
              <a:gd name="connsiteY30" fmla="*/ 188732 h 551608"/>
              <a:gd name="connsiteX31" fmla="*/ 216521 w 270745"/>
              <a:gd name="connsiteY31" fmla="*/ 232366 h 551608"/>
              <a:gd name="connsiteX32" fmla="*/ 173718 w 270745"/>
              <a:gd name="connsiteY32" fmla="*/ 293111 h 551608"/>
              <a:gd name="connsiteX33" fmla="*/ 153172 w 270745"/>
              <a:gd name="connsiteY33" fmla="*/ 323056 h 551608"/>
              <a:gd name="connsiteX34" fmla="*/ 121498 w 270745"/>
              <a:gd name="connsiteY34" fmla="*/ 357279 h 551608"/>
              <a:gd name="connsiteX35" fmla="*/ 73558 w 270745"/>
              <a:gd name="connsiteY35" fmla="*/ 370968 h 551608"/>
              <a:gd name="connsiteX36" fmla="*/ 70990 w 270745"/>
              <a:gd name="connsiteY36" fmla="*/ 452247 h 551608"/>
              <a:gd name="connsiteX37" fmla="*/ 70134 w 270745"/>
              <a:gd name="connsiteY37" fmla="*/ 502725 h 551608"/>
              <a:gd name="connsiteX38" fmla="*/ 25618 w 270745"/>
              <a:gd name="connsiteY38" fmla="*/ 544648 h 55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0745" h="551608">
                <a:moveTo>
                  <a:pt x="25618" y="544648"/>
                </a:moveTo>
                <a:cubicBezTo>
                  <a:pt x="17057" y="539514"/>
                  <a:pt x="11065" y="525825"/>
                  <a:pt x="11065" y="508714"/>
                </a:cubicBezTo>
                <a:cubicBezTo>
                  <a:pt x="11065" y="493314"/>
                  <a:pt x="5072" y="470213"/>
                  <a:pt x="-1776" y="457380"/>
                </a:cubicBezTo>
                <a:cubicBezTo>
                  <a:pt x="-17185" y="427435"/>
                  <a:pt x="-9481" y="385512"/>
                  <a:pt x="12777" y="373534"/>
                </a:cubicBezTo>
                <a:cubicBezTo>
                  <a:pt x="24762" y="367545"/>
                  <a:pt x="28186" y="358990"/>
                  <a:pt x="24762" y="346156"/>
                </a:cubicBezTo>
                <a:cubicBezTo>
                  <a:pt x="22194" y="335034"/>
                  <a:pt x="27330" y="319634"/>
                  <a:pt x="36747" y="308511"/>
                </a:cubicBezTo>
                <a:cubicBezTo>
                  <a:pt x="57293" y="282844"/>
                  <a:pt x="62429" y="283700"/>
                  <a:pt x="62429" y="314500"/>
                </a:cubicBezTo>
                <a:cubicBezTo>
                  <a:pt x="62429" y="339312"/>
                  <a:pt x="63285" y="339312"/>
                  <a:pt x="85543" y="329045"/>
                </a:cubicBezTo>
                <a:cubicBezTo>
                  <a:pt x="98384" y="323912"/>
                  <a:pt x="123210" y="303378"/>
                  <a:pt x="140331" y="284556"/>
                </a:cubicBezTo>
                <a:cubicBezTo>
                  <a:pt x="167725" y="255466"/>
                  <a:pt x="170293" y="249477"/>
                  <a:pt x="159165" y="242633"/>
                </a:cubicBezTo>
                <a:cubicBezTo>
                  <a:pt x="150604" y="237499"/>
                  <a:pt x="137763" y="240066"/>
                  <a:pt x="122354" y="249477"/>
                </a:cubicBezTo>
                <a:cubicBezTo>
                  <a:pt x="108657" y="257178"/>
                  <a:pt x="95816" y="263166"/>
                  <a:pt x="93247" y="263166"/>
                </a:cubicBezTo>
                <a:cubicBezTo>
                  <a:pt x="81262" y="263166"/>
                  <a:pt x="88967" y="219533"/>
                  <a:pt x="103520" y="204988"/>
                </a:cubicBezTo>
                <a:cubicBezTo>
                  <a:pt x="112081" y="196432"/>
                  <a:pt x="121498" y="182743"/>
                  <a:pt x="124922" y="175043"/>
                </a:cubicBezTo>
                <a:cubicBezTo>
                  <a:pt x="130914" y="159643"/>
                  <a:pt x="145467" y="157076"/>
                  <a:pt x="168581" y="165632"/>
                </a:cubicBezTo>
                <a:cubicBezTo>
                  <a:pt x="186559" y="172476"/>
                  <a:pt x="185703" y="185310"/>
                  <a:pt x="167725" y="204988"/>
                </a:cubicBezTo>
                <a:cubicBezTo>
                  <a:pt x="154884" y="219533"/>
                  <a:pt x="154884" y="222099"/>
                  <a:pt x="165157" y="228944"/>
                </a:cubicBezTo>
                <a:cubicBezTo>
                  <a:pt x="184847" y="241777"/>
                  <a:pt x="192551" y="234933"/>
                  <a:pt x="204536" y="193866"/>
                </a:cubicBezTo>
                <a:cubicBezTo>
                  <a:pt x="215665" y="158787"/>
                  <a:pt x="214809" y="155365"/>
                  <a:pt x="197688" y="142532"/>
                </a:cubicBezTo>
                <a:cubicBezTo>
                  <a:pt x="188271" y="134832"/>
                  <a:pt x="172862" y="130554"/>
                  <a:pt x="164301" y="132265"/>
                </a:cubicBezTo>
                <a:cubicBezTo>
                  <a:pt x="145467" y="137398"/>
                  <a:pt x="118073" y="110020"/>
                  <a:pt x="110369" y="78364"/>
                </a:cubicBezTo>
                <a:cubicBezTo>
                  <a:pt x="105232" y="55264"/>
                  <a:pt x="106088" y="54408"/>
                  <a:pt x="118073" y="69809"/>
                </a:cubicBezTo>
                <a:cubicBezTo>
                  <a:pt x="124922" y="79220"/>
                  <a:pt x="139475" y="86920"/>
                  <a:pt x="151460" y="88631"/>
                </a:cubicBezTo>
                <a:cubicBezTo>
                  <a:pt x="168581" y="90342"/>
                  <a:pt x="172862" y="86064"/>
                  <a:pt x="177142" y="62109"/>
                </a:cubicBezTo>
                <a:cubicBezTo>
                  <a:pt x="180566" y="43286"/>
                  <a:pt x="192551" y="26175"/>
                  <a:pt x="207960" y="15052"/>
                </a:cubicBezTo>
                <a:lnTo>
                  <a:pt x="233642" y="-2915"/>
                </a:lnTo>
                <a:lnTo>
                  <a:pt x="233642" y="27886"/>
                </a:lnTo>
                <a:cubicBezTo>
                  <a:pt x="233642" y="52697"/>
                  <a:pt x="237067" y="57831"/>
                  <a:pt x="249052" y="56120"/>
                </a:cubicBezTo>
                <a:cubicBezTo>
                  <a:pt x="258468" y="54408"/>
                  <a:pt x="262749" y="57831"/>
                  <a:pt x="260181" y="66386"/>
                </a:cubicBezTo>
                <a:cubicBezTo>
                  <a:pt x="259324" y="73231"/>
                  <a:pt x="256756" y="98898"/>
                  <a:pt x="255900" y="123709"/>
                </a:cubicBezTo>
                <a:cubicBezTo>
                  <a:pt x="255044" y="156221"/>
                  <a:pt x="249908" y="173332"/>
                  <a:pt x="235355" y="188732"/>
                </a:cubicBezTo>
                <a:cubicBezTo>
                  <a:pt x="225082" y="199855"/>
                  <a:pt x="216521" y="219533"/>
                  <a:pt x="216521" y="232366"/>
                </a:cubicBezTo>
                <a:cubicBezTo>
                  <a:pt x="216521" y="266589"/>
                  <a:pt x="202824" y="287122"/>
                  <a:pt x="173718" y="293111"/>
                </a:cubicBezTo>
                <a:cubicBezTo>
                  <a:pt x="151460" y="298245"/>
                  <a:pt x="148892" y="301667"/>
                  <a:pt x="153172" y="323056"/>
                </a:cubicBezTo>
                <a:cubicBezTo>
                  <a:pt x="158309" y="346156"/>
                  <a:pt x="155740" y="347867"/>
                  <a:pt x="121498" y="357279"/>
                </a:cubicBezTo>
                <a:cubicBezTo>
                  <a:pt x="100952" y="363268"/>
                  <a:pt x="78694" y="369257"/>
                  <a:pt x="73558" y="370968"/>
                </a:cubicBezTo>
                <a:cubicBezTo>
                  <a:pt x="59861" y="374390"/>
                  <a:pt x="59005" y="429146"/>
                  <a:pt x="70990" y="452247"/>
                </a:cubicBezTo>
                <a:cubicBezTo>
                  <a:pt x="77838" y="463369"/>
                  <a:pt x="76982" y="478769"/>
                  <a:pt x="70134" y="502725"/>
                </a:cubicBezTo>
                <a:cubicBezTo>
                  <a:pt x="57293" y="544648"/>
                  <a:pt x="46164" y="555770"/>
                  <a:pt x="25618" y="544648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3" name="Figura a mano libera: forma 32">
            <a:extLst>
              <a:ext uri="{FF2B5EF4-FFF2-40B4-BE49-F238E27FC236}">
                <a16:creationId xmlns:a16="http://schemas.microsoft.com/office/drawing/2014/main" id="{A55EED36-D426-D706-158D-EC2C49465947}"/>
              </a:ext>
            </a:extLst>
          </p:cNvPr>
          <p:cNvSpPr/>
          <p:nvPr/>
        </p:nvSpPr>
        <p:spPr>
          <a:xfrm flipV="1">
            <a:off x="8397745" y="3825036"/>
            <a:ext cx="248965" cy="320074"/>
          </a:xfrm>
          <a:custGeom>
            <a:avLst/>
            <a:gdLst>
              <a:gd name="connsiteX0" fmla="*/ 252820 w 359068"/>
              <a:gd name="connsiteY0" fmla="*/ 425041 h 461626"/>
              <a:gd name="connsiteX1" fmla="*/ 208305 w 359068"/>
              <a:gd name="connsiteY1" fmla="*/ 373707 h 461626"/>
              <a:gd name="connsiteX2" fmla="*/ 155228 w 359068"/>
              <a:gd name="connsiteY2" fmla="*/ 328362 h 461626"/>
              <a:gd name="connsiteX3" fmla="*/ 108145 w 359068"/>
              <a:gd name="connsiteY3" fmla="*/ 290717 h 461626"/>
              <a:gd name="connsiteX4" fmla="*/ 71334 w 359068"/>
              <a:gd name="connsiteY4" fmla="*/ 253072 h 461626"/>
              <a:gd name="connsiteX5" fmla="*/ 26818 w 359068"/>
              <a:gd name="connsiteY5" fmla="*/ 230828 h 461626"/>
              <a:gd name="connsiteX6" fmla="*/ 1992 w 359068"/>
              <a:gd name="connsiteY6" fmla="*/ 223983 h 461626"/>
              <a:gd name="connsiteX7" fmla="*/ -1432 w 359068"/>
              <a:gd name="connsiteY7" fmla="*/ 206872 h 461626"/>
              <a:gd name="connsiteX8" fmla="*/ 7129 w 359068"/>
              <a:gd name="connsiteY8" fmla="*/ 127304 h 461626"/>
              <a:gd name="connsiteX9" fmla="*/ 24250 w 359068"/>
              <a:gd name="connsiteY9" fmla="*/ 72548 h 461626"/>
              <a:gd name="connsiteX10" fmla="*/ 82463 w 359068"/>
              <a:gd name="connsiteY10" fmla="*/ 20358 h 461626"/>
              <a:gd name="connsiteX11" fmla="*/ 147524 w 359068"/>
              <a:gd name="connsiteY11" fmla="*/ 10947 h 461626"/>
              <a:gd name="connsiteX12" fmla="*/ 252820 w 359068"/>
              <a:gd name="connsiteY12" fmla="*/ 46881 h 461626"/>
              <a:gd name="connsiteX13" fmla="*/ 272510 w 359068"/>
              <a:gd name="connsiteY13" fmla="*/ 99926 h 461626"/>
              <a:gd name="connsiteX14" fmla="*/ 298192 w 359068"/>
              <a:gd name="connsiteY14" fmla="*/ 155538 h 461626"/>
              <a:gd name="connsiteX15" fmla="*/ 319593 w 359068"/>
              <a:gd name="connsiteY15" fmla="*/ 190616 h 461626"/>
              <a:gd name="connsiteX16" fmla="*/ 323874 w 359068"/>
              <a:gd name="connsiteY16" fmla="*/ 230828 h 461626"/>
              <a:gd name="connsiteX17" fmla="*/ 328154 w 359068"/>
              <a:gd name="connsiteY17" fmla="*/ 332640 h 461626"/>
              <a:gd name="connsiteX18" fmla="*/ 349556 w 359068"/>
              <a:gd name="connsiteY18" fmla="*/ 375418 h 461626"/>
              <a:gd name="connsiteX19" fmla="*/ 272510 w 359068"/>
              <a:gd name="connsiteY19" fmla="*/ 459264 h 461626"/>
              <a:gd name="connsiteX20" fmla="*/ 252820 w 359068"/>
              <a:gd name="connsiteY20" fmla="*/ 425041 h 46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9068" h="461626">
                <a:moveTo>
                  <a:pt x="252820" y="425041"/>
                </a:moveTo>
                <a:cubicBezTo>
                  <a:pt x="244259" y="407074"/>
                  <a:pt x="224570" y="383974"/>
                  <a:pt x="208305" y="373707"/>
                </a:cubicBezTo>
                <a:cubicBezTo>
                  <a:pt x="192895" y="364296"/>
                  <a:pt x="168925" y="343762"/>
                  <a:pt x="155228" y="328362"/>
                </a:cubicBezTo>
                <a:cubicBezTo>
                  <a:pt x="141531" y="312962"/>
                  <a:pt x="120986" y="296706"/>
                  <a:pt x="108145" y="290717"/>
                </a:cubicBezTo>
                <a:cubicBezTo>
                  <a:pt x="95304" y="284728"/>
                  <a:pt x="79038" y="268472"/>
                  <a:pt x="71334" y="253072"/>
                </a:cubicBezTo>
                <a:cubicBezTo>
                  <a:pt x="58493" y="229116"/>
                  <a:pt x="54212" y="226550"/>
                  <a:pt x="26818" y="230828"/>
                </a:cubicBezTo>
                <a:cubicBezTo>
                  <a:pt x="3704" y="235105"/>
                  <a:pt x="-2288" y="233394"/>
                  <a:pt x="1992" y="223983"/>
                </a:cubicBezTo>
                <a:cubicBezTo>
                  <a:pt x="4560" y="217138"/>
                  <a:pt x="2848" y="209438"/>
                  <a:pt x="-1432" y="206872"/>
                </a:cubicBezTo>
                <a:cubicBezTo>
                  <a:pt x="-15129" y="198316"/>
                  <a:pt x="-10849" y="157249"/>
                  <a:pt x="7129" y="127304"/>
                </a:cubicBezTo>
                <a:cubicBezTo>
                  <a:pt x="16545" y="111904"/>
                  <a:pt x="24250" y="87092"/>
                  <a:pt x="24250" y="72548"/>
                </a:cubicBezTo>
                <a:cubicBezTo>
                  <a:pt x="24250" y="33192"/>
                  <a:pt x="43940" y="15225"/>
                  <a:pt x="82463" y="20358"/>
                </a:cubicBezTo>
                <a:cubicBezTo>
                  <a:pt x="102152" y="22925"/>
                  <a:pt x="127834" y="19503"/>
                  <a:pt x="147524" y="10947"/>
                </a:cubicBezTo>
                <a:cubicBezTo>
                  <a:pt x="214297" y="-16431"/>
                  <a:pt x="262237" y="-175"/>
                  <a:pt x="252820" y="46881"/>
                </a:cubicBezTo>
                <a:cubicBezTo>
                  <a:pt x="248540" y="69126"/>
                  <a:pt x="251964" y="78537"/>
                  <a:pt x="272510" y="99926"/>
                </a:cubicBezTo>
                <a:cubicBezTo>
                  <a:pt x="291343" y="118748"/>
                  <a:pt x="298192" y="134149"/>
                  <a:pt x="298192" y="155538"/>
                </a:cubicBezTo>
                <a:cubicBezTo>
                  <a:pt x="298192" y="180349"/>
                  <a:pt x="301616" y="186338"/>
                  <a:pt x="319593" y="190616"/>
                </a:cubicBezTo>
                <a:cubicBezTo>
                  <a:pt x="345275" y="196605"/>
                  <a:pt x="346131" y="202594"/>
                  <a:pt x="323874" y="230828"/>
                </a:cubicBezTo>
                <a:cubicBezTo>
                  <a:pt x="300760" y="259917"/>
                  <a:pt x="302472" y="294995"/>
                  <a:pt x="328154" y="332640"/>
                </a:cubicBezTo>
                <a:cubicBezTo>
                  <a:pt x="340139" y="349751"/>
                  <a:pt x="349556" y="369429"/>
                  <a:pt x="349556" y="375418"/>
                </a:cubicBezTo>
                <a:cubicBezTo>
                  <a:pt x="349556" y="385685"/>
                  <a:pt x="281926" y="459264"/>
                  <a:pt x="272510" y="459264"/>
                </a:cubicBezTo>
                <a:cubicBezTo>
                  <a:pt x="269941" y="459264"/>
                  <a:pt x="261381" y="443863"/>
                  <a:pt x="252820" y="425041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6999A2D4-1133-DD30-FC5B-9C5BB63C8917}"/>
              </a:ext>
            </a:extLst>
          </p:cNvPr>
          <p:cNvSpPr/>
          <p:nvPr/>
        </p:nvSpPr>
        <p:spPr>
          <a:xfrm flipV="1">
            <a:off x="8047169" y="3876441"/>
            <a:ext cx="290886" cy="320244"/>
          </a:xfrm>
          <a:custGeom>
            <a:avLst/>
            <a:gdLst>
              <a:gd name="connsiteX0" fmla="*/ -3821 w 419529"/>
              <a:gd name="connsiteY0" fmla="*/ 459310 h 461871"/>
              <a:gd name="connsiteX1" fmla="*/ 15869 w 419529"/>
              <a:gd name="connsiteY1" fmla="*/ 420809 h 461871"/>
              <a:gd name="connsiteX2" fmla="*/ 62952 w 419529"/>
              <a:gd name="connsiteY2" fmla="*/ 372898 h 461871"/>
              <a:gd name="connsiteX3" fmla="*/ 101475 w 419529"/>
              <a:gd name="connsiteY3" fmla="*/ 332686 h 461871"/>
              <a:gd name="connsiteX4" fmla="*/ 131438 w 419529"/>
              <a:gd name="connsiteY4" fmla="*/ 304453 h 461871"/>
              <a:gd name="connsiteX5" fmla="*/ 205060 w 419529"/>
              <a:gd name="connsiteY5" fmla="*/ 137617 h 461871"/>
              <a:gd name="connsiteX6" fmla="*/ 324909 w 419529"/>
              <a:gd name="connsiteY6" fmla="*/ 6716 h 461871"/>
              <a:gd name="connsiteX7" fmla="*/ 370281 w 419529"/>
              <a:gd name="connsiteY7" fmla="*/ 12705 h 461871"/>
              <a:gd name="connsiteX8" fmla="*/ 381409 w 419529"/>
              <a:gd name="connsiteY8" fmla="*/ 50349 h 461871"/>
              <a:gd name="connsiteX9" fmla="*/ 393394 w 419529"/>
              <a:gd name="connsiteY9" fmla="*/ 99972 h 461871"/>
              <a:gd name="connsiteX10" fmla="*/ 410516 w 419529"/>
              <a:gd name="connsiteY10" fmla="*/ 131628 h 461871"/>
              <a:gd name="connsiteX11" fmla="*/ 389114 w 419529"/>
              <a:gd name="connsiteY11" fmla="*/ 131628 h 461871"/>
              <a:gd name="connsiteX12" fmla="*/ 367712 w 419529"/>
              <a:gd name="connsiteY12" fmla="*/ 140184 h 461871"/>
              <a:gd name="connsiteX13" fmla="*/ 332614 w 419529"/>
              <a:gd name="connsiteY13" fmla="*/ 182962 h 461871"/>
              <a:gd name="connsiteX14" fmla="*/ 306076 w 419529"/>
              <a:gd name="connsiteY14" fmla="*/ 228307 h 461871"/>
              <a:gd name="connsiteX15" fmla="*/ 279537 w 419529"/>
              <a:gd name="connsiteY15" fmla="*/ 269374 h 461871"/>
              <a:gd name="connsiteX16" fmla="*/ 211908 w 419529"/>
              <a:gd name="connsiteY16" fmla="*/ 318997 h 461871"/>
              <a:gd name="connsiteX17" fmla="*/ 164824 w 419529"/>
              <a:gd name="connsiteY17" fmla="*/ 364342 h 461871"/>
              <a:gd name="connsiteX18" fmla="*/ 75793 w 419529"/>
              <a:gd name="connsiteY18" fmla="*/ 427654 h 461871"/>
              <a:gd name="connsiteX19" fmla="*/ -3821 w 419529"/>
              <a:gd name="connsiteY19" fmla="*/ 459310 h 46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9529" h="461871">
                <a:moveTo>
                  <a:pt x="-3821" y="459310"/>
                </a:moveTo>
                <a:cubicBezTo>
                  <a:pt x="-14950" y="448188"/>
                  <a:pt x="-8101" y="434499"/>
                  <a:pt x="15869" y="420809"/>
                </a:cubicBezTo>
                <a:cubicBezTo>
                  <a:pt x="30422" y="413109"/>
                  <a:pt x="50967" y="391720"/>
                  <a:pt x="62952" y="372898"/>
                </a:cubicBezTo>
                <a:cubicBezTo>
                  <a:pt x="74937" y="354075"/>
                  <a:pt x="92059" y="336108"/>
                  <a:pt x="101475" y="332686"/>
                </a:cubicBezTo>
                <a:cubicBezTo>
                  <a:pt x="110892" y="330119"/>
                  <a:pt x="124589" y="317286"/>
                  <a:pt x="131438" y="304453"/>
                </a:cubicBezTo>
                <a:cubicBezTo>
                  <a:pt x="164824" y="240285"/>
                  <a:pt x="190506" y="182107"/>
                  <a:pt x="205060" y="137617"/>
                </a:cubicBezTo>
                <a:cubicBezTo>
                  <a:pt x="222181" y="83717"/>
                  <a:pt x="270121" y="30671"/>
                  <a:pt x="324909" y="6716"/>
                </a:cubicBezTo>
                <a:cubicBezTo>
                  <a:pt x="353159" y="-6118"/>
                  <a:pt x="354871" y="-6118"/>
                  <a:pt x="370281" y="12705"/>
                </a:cubicBezTo>
                <a:cubicBezTo>
                  <a:pt x="379697" y="23827"/>
                  <a:pt x="383978" y="39227"/>
                  <a:pt x="381409" y="50349"/>
                </a:cubicBezTo>
                <a:cubicBezTo>
                  <a:pt x="378841" y="60616"/>
                  <a:pt x="383978" y="82861"/>
                  <a:pt x="393394" y="99972"/>
                </a:cubicBezTo>
                <a:lnTo>
                  <a:pt x="410516" y="131628"/>
                </a:lnTo>
                <a:lnTo>
                  <a:pt x="389114" y="131628"/>
                </a:lnTo>
                <a:cubicBezTo>
                  <a:pt x="377129" y="131628"/>
                  <a:pt x="367712" y="135906"/>
                  <a:pt x="367712" y="140184"/>
                </a:cubicBezTo>
                <a:cubicBezTo>
                  <a:pt x="367712" y="145317"/>
                  <a:pt x="351447" y="164140"/>
                  <a:pt x="332614" y="182962"/>
                </a:cubicBezTo>
                <a:cubicBezTo>
                  <a:pt x="305219" y="209485"/>
                  <a:pt x="299227" y="219751"/>
                  <a:pt x="306076" y="228307"/>
                </a:cubicBezTo>
                <a:cubicBezTo>
                  <a:pt x="313780" y="236863"/>
                  <a:pt x="307788" y="246274"/>
                  <a:pt x="279537" y="269374"/>
                </a:cubicBezTo>
                <a:cubicBezTo>
                  <a:pt x="259848" y="285630"/>
                  <a:pt x="229029" y="307875"/>
                  <a:pt x="211908" y="318997"/>
                </a:cubicBezTo>
                <a:cubicBezTo>
                  <a:pt x="193931" y="329264"/>
                  <a:pt x="172529" y="349797"/>
                  <a:pt x="164824" y="364342"/>
                </a:cubicBezTo>
                <a:cubicBezTo>
                  <a:pt x="153696" y="382309"/>
                  <a:pt x="126301" y="401131"/>
                  <a:pt x="75793" y="427654"/>
                </a:cubicBezTo>
                <a:cubicBezTo>
                  <a:pt x="34702" y="447332"/>
                  <a:pt x="-397" y="461877"/>
                  <a:pt x="-3821" y="45931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815ADB18-14B5-6374-2AF8-E8FF4CE974B3}"/>
              </a:ext>
            </a:extLst>
          </p:cNvPr>
          <p:cNvSpPr/>
          <p:nvPr/>
        </p:nvSpPr>
        <p:spPr>
          <a:xfrm flipV="1">
            <a:off x="8644559" y="3984309"/>
            <a:ext cx="155644" cy="208522"/>
          </a:xfrm>
          <a:custGeom>
            <a:avLst/>
            <a:gdLst>
              <a:gd name="connsiteX0" fmla="*/ 185900 w 224477"/>
              <a:gd name="connsiteY0" fmla="*/ 287865 h 300740"/>
              <a:gd name="connsiteX1" fmla="*/ 117415 w 224477"/>
              <a:gd name="connsiteY1" fmla="*/ 280165 h 300740"/>
              <a:gd name="connsiteX2" fmla="*/ 29240 w 224477"/>
              <a:gd name="connsiteY2" fmla="*/ 267332 h 300740"/>
              <a:gd name="connsiteX3" fmla="*/ 18967 w 224477"/>
              <a:gd name="connsiteY3" fmla="*/ 224554 h 300740"/>
              <a:gd name="connsiteX4" fmla="*/ 1846 w 224477"/>
              <a:gd name="connsiteY4" fmla="*/ 165520 h 300740"/>
              <a:gd name="connsiteX5" fmla="*/ -5859 w 224477"/>
              <a:gd name="connsiteY5" fmla="*/ 102208 h 300740"/>
              <a:gd name="connsiteX6" fmla="*/ 2702 w 224477"/>
              <a:gd name="connsiteY6" fmla="*/ 38896 h 300740"/>
              <a:gd name="connsiteX7" fmla="*/ 18967 w 224477"/>
              <a:gd name="connsiteY7" fmla="*/ -2171 h 300740"/>
              <a:gd name="connsiteX8" fmla="*/ 48073 w 224477"/>
              <a:gd name="connsiteY8" fmla="*/ 74830 h 300740"/>
              <a:gd name="connsiteX9" fmla="*/ 51498 w 224477"/>
              <a:gd name="connsiteY9" fmla="*/ 117608 h 300740"/>
              <a:gd name="connsiteX10" fmla="*/ 74612 w 224477"/>
              <a:gd name="connsiteY10" fmla="*/ 87663 h 300740"/>
              <a:gd name="connsiteX11" fmla="*/ 102006 w 224477"/>
              <a:gd name="connsiteY11" fmla="*/ 17507 h 300740"/>
              <a:gd name="connsiteX12" fmla="*/ 124263 w 224477"/>
              <a:gd name="connsiteY12" fmla="*/ 93652 h 300740"/>
              <a:gd name="connsiteX13" fmla="*/ 102862 w 224477"/>
              <a:gd name="connsiteY13" fmla="*/ 137286 h 300740"/>
              <a:gd name="connsiteX14" fmla="*/ 116559 w 224477"/>
              <a:gd name="connsiteY14" fmla="*/ 169797 h 300740"/>
              <a:gd name="connsiteX15" fmla="*/ 138817 w 224477"/>
              <a:gd name="connsiteY15" fmla="*/ 195464 h 300740"/>
              <a:gd name="connsiteX16" fmla="*/ 78036 w 224477"/>
              <a:gd name="connsiteY16" fmla="*/ 192898 h 300740"/>
              <a:gd name="connsiteX17" fmla="*/ 48073 w 224477"/>
              <a:gd name="connsiteY17" fmla="*/ 198887 h 300740"/>
              <a:gd name="connsiteX18" fmla="*/ 97725 w 224477"/>
              <a:gd name="connsiteY18" fmla="*/ 254498 h 300740"/>
              <a:gd name="connsiteX19" fmla="*/ 214151 w 224477"/>
              <a:gd name="connsiteY19" fmla="*/ 286154 h 300740"/>
              <a:gd name="connsiteX20" fmla="*/ 185900 w 224477"/>
              <a:gd name="connsiteY20" fmla="*/ 287865 h 300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477" h="300740">
                <a:moveTo>
                  <a:pt x="185900" y="287865"/>
                </a:moveTo>
                <a:cubicBezTo>
                  <a:pt x="165355" y="275888"/>
                  <a:pt x="151658" y="274176"/>
                  <a:pt x="117415" y="280165"/>
                </a:cubicBezTo>
                <a:cubicBezTo>
                  <a:pt x="48930" y="292143"/>
                  <a:pt x="39513" y="290432"/>
                  <a:pt x="29240" y="267332"/>
                </a:cubicBezTo>
                <a:cubicBezTo>
                  <a:pt x="23248" y="255354"/>
                  <a:pt x="18967" y="235676"/>
                  <a:pt x="18967" y="224554"/>
                </a:cubicBezTo>
                <a:cubicBezTo>
                  <a:pt x="18967" y="213431"/>
                  <a:pt x="11263" y="186909"/>
                  <a:pt x="1846" y="165520"/>
                </a:cubicBezTo>
                <a:cubicBezTo>
                  <a:pt x="-10995" y="133864"/>
                  <a:pt x="-12707" y="121030"/>
                  <a:pt x="-5859" y="102208"/>
                </a:cubicBezTo>
                <a:cubicBezTo>
                  <a:pt x="-722" y="89374"/>
                  <a:pt x="3558" y="61141"/>
                  <a:pt x="2702" y="38896"/>
                </a:cubicBezTo>
                <a:cubicBezTo>
                  <a:pt x="1846" y="3818"/>
                  <a:pt x="4414" y="-2171"/>
                  <a:pt x="18967" y="-2171"/>
                </a:cubicBezTo>
                <a:cubicBezTo>
                  <a:pt x="43793" y="-2171"/>
                  <a:pt x="54922" y="26062"/>
                  <a:pt x="48073" y="74830"/>
                </a:cubicBezTo>
                <a:cubicBezTo>
                  <a:pt x="44649" y="103063"/>
                  <a:pt x="45505" y="117608"/>
                  <a:pt x="51498" y="117608"/>
                </a:cubicBezTo>
                <a:cubicBezTo>
                  <a:pt x="61771" y="117608"/>
                  <a:pt x="73756" y="101352"/>
                  <a:pt x="74612" y="87663"/>
                </a:cubicBezTo>
                <a:cubicBezTo>
                  <a:pt x="77180" y="62852"/>
                  <a:pt x="90877" y="26918"/>
                  <a:pt x="102006" y="17507"/>
                </a:cubicBezTo>
                <a:cubicBezTo>
                  <a:pt x="136248" y="-9871"/>
                  <a:pt x="150802" y="40607"/>
                  <a:pt x="124263" y="93652"/>
                </a:cubicBezTo>
                <a:cubicBezTo>
                  <a:pt x="116559" y="109052"/>
                  <a:pt x="107142" y="128730"/>
                  <a:pt x="102862" y="137286"/>
                </a:cubicBezTo>
                <a:cubicBezTo>
                  <a:pt x="96869" y="149264"/>
                  <a:pt x="100294" y="156964"/>
                  <a:pt x="116559" y="169797"/>
                </a:cubicBezTo>
                <a:cubicBezTo>
                  <a:pt x="129400" y="179209"/>
                  <a:pt x="138817" y="191187"/>
                  <a:pt x="138817" y="195464"/>
                </a:cubicBezTo>
                <a:cubicBezTo>
                  <a:pt x="138817" y="206587"/>
                  <a:pt x="98581" y="204876"/>
                  <a:pt x="78036" y="192898"/>
                </a:cubicBezTo>
                <a:cubicBezTo>
                  <a:pt x="63483" y="183486"/>
                  <a:pt x="59202" y="184342"/>
                  <a:pt x="48073" y="198887"/>
                </a:cubicBezTo>
                <a:cubicBezTo>
                  <a:pt x="18967" y="238243"/>
                  <a:pt x="51498" y="275032"/>
                  <a:pt x="97725" y="254498"/>
                </a:cubicBezTo>
                <a:cubicBezTo>
                  <a:pt x="157650" y="228831"/>
                  <a:pt x="220999" y="245943"/>
                  <a:pt x="214151" y="286154"/>
                </a:cubicBezTo>
                <a:cubicBezTo>
                  <a:pt x="211582" y="302410"/>
                  <a:pt x="210726" y="302410"/>
                  <a:pt x="185900" y="287865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8A9906D7-0EBC-EC23-FDA5-A491B5901661}"/>
              </a:ext>
            </a:extLst>
          </p:cNvPr>
          <p:cNvSpPr/>
          <p:nvPr/>
        </p:nvSpPr>
        <p:spPr>
          <a:xfrm flipV="1">
            <a:off x="8931621" y="4044943"/>
            <a:ext cx="476625" cy="277438"/>
          </a:xfrm>
          <a:custGeom>
            <a:avLst/>
            <a:gdLst>
              <a:gd name="connsiteX0" fmla="*/ 9194 w 687410"/>
              <a:gd name="connsiteY0" fmla="*/ 392752 h 400134"/>
              <a:gd name="connsiteX1" fmla="*/ -10495 w 687410"/>
              <a:gd name="connsiteY1" fmla="*/ 382486 h 400134"/>
              <a:gd name="connsiteX2" fmla="*/ 29740 w 687410"/>
              <a:gd name="connsiteY2" fmla="*/ 347407 h 400134"/>
              <a:gd name="connsiteX3" fmla="*/ 63983 w 687410"/>
              <a:gd name="connsiteY3" fmla="*/ 308051 h 400134"/>
              <a:gd name="connsiteX4" fmla="*/ 99081 w 687410"/>
              <a:gd name="connsiteY4" fmla="*/ 255862 h 400134"/>
              <a:gd name="connsiteX5" fmla="*/ 248037 w 687410"/>
              <a:gd name="connsiteY5" fmla="*/ 204528 h 400134"/>
              <a:gd name="connsiteX6" fmla="*/ 260022 w 687410"/>
              <a:gd name="connsiteY6" fmla="*/ 114694 h 400134"/>
              <a:gd name="connsiteX7" fmla="*/ 267727 w 687410"/>
              <a:gd name="connsiteY7" fmla="*/ 90738 h 400134"/>
              <a:gd name="connsiteX8" fmla="*/ 331932 w 687410"/>
              <a:gd name="connsiteY8" fmla="*/ 69349 h 400134"/>
              <a:gd name="connsiteX9" fmla="*/ 452637 w 687410"/>
              <a:gd name="connsiteY9" fmla="*/ 82182 h 400134"/>
              <a:gd name="connsiteX10" fmla="*/ 495440 w 687410"/>
              <a:gd name="connsiteY10" fmla="*/ 116405 h 400134"/>
              <a:gd name="connsiteX11" fmla="*/ 542524 w 687410"/>
              <a:gd name="connsiteY11" fmla="*/ 69349 h 400134"/>
              <a:gd name="connsiteX12" fmla="*/ 624707 w 687410"/>
              <a:gd name="connsiteY12" fmla="*/ 8603 h 400134"/>
              <a:gd name="connsiteX13" fmla="*/ 676071 w 687410"/>
              <a:gd name="connsiteY13" fmla="*/ -1663 h 400134"/>
              <a:gd name="connsiteX14" fmla="*/ 634123 w 687410"/>
              <a:gd name="connsiteY14" fmla="*/ 55660 h 400134"/>
              <a:gd name="connsiteX15" fmla="*/ 589608 w 687410"/>
              <a:gd name="connsiteY15" fmla="*/ 142072 h 400134"/>
              <a:gd name="connsiteX16" fmla="*/ 605873 w 687410"/>
              <a:gd name="connsiteY16" fmla="*/ 154050 h 400134"/>
              <a:gd name="connsiteX17" fmla="*/ 545092 w 687410"/>
              <a:gd name="connsiteY17" fmla="*/ 201961 h 400134"/>
              <a:gd name="connsiteX18" fmla="*/ 528827 w 687410"/>
              <a:gd name="connsiteY18" fmla="*/ 218217 h 400134"/>
              <a:gd name="connsiteX19" fmla="*/ 417538 w 687410"/>
              <a:gd name="connsiteY19" fmla="*/ 304629 h 400134"/>
              <a:gd name="connsiteX20" fmla="*/ 255742 w 687410"/>
              <a:gd name="connsiteY20" fmla="*/ 364519 h 400134"/>
              <a:gd name="connsiteX21" fmla="*/ 207802 w 687410"/>
              <a:gd name="connsiteY21" fmla="*/ 324307 h 400134"/>
              <a:gd name="connsiteX22" fmla="*/ 170991 w 687410"/>
              <a:gd name="connsiteY22" fmla="*/ 284951 h 400134"/>
              <a:gd name="connsiteX23" fmla="*/ 140173 w 687410"/>
              <a:gd name="connsiteY23" fmla="*/ 318318 h 400134"/>
              <a:gd name="connsiteX24" fmla="*/ 114490 w 687410"/>
              <a:gd name="connsiteY24" fmla="*/ 375641 h 400134"/>
              <a:gd name="connsiteX25" fmla="*/ 73399 w 687410"/>
              <a:gd name="connsiteY25" fmla="*/ 397886 h 400134"/>
              <a:gd name="connsiteX26" fmla="*/ 9194 w 687410"/>
              <a:gd name="connsiteY26" fmla="*/ 392752 h 4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87410" h="400134">
                <a:moveTo>
                  <a:pt x="9194" y="392752"/>
                </a:moveTo>
                <a:cubicBezTo>
                  <a:pt x="-1935" y="391041"/>
                  <a:pt x="-10495" y="385908"/>
                  <a:pt x="-10495" y="382486"/>
                </a:cubicBezTo>
                <a:cubicBezTo>
                  <a:pt x="-10495" y="373074"/>
                  <a:pt x="18611" y="347407"/>
                  <a:pt x="29740" y="347407"/>
                </a:cubicBezTo>
                <a:cubicBezTo>
                  <a:pt x="41725" y="347407"/>
                  <a:pt x="70831" y="314040"/>
                  <a:pt x="63983" y="308051"/>
                </a:cubicBezTo>
                <a:cubicBezTo>
                  <a:pt x="53710" y="297785"/>
                  <a:pt x="83672" y="253295"/>
                  <a:pt x="99081" y="255862"/>
                </a:cubicBezTo>
                <a:cubicBezTo>
                  <a:pt x="118771" y="258429"/>
                  <a:pt x="230060" y="219928"/>
                  <a:pt x="248037" y="204528"/>
                </a:cubicBezTo>
                <a:cubicBezTo>
                  <a:pt x="269439" y="185706"/>
                  <a:pt x="277999" y="124960"/>
                  <a:pt x="260022" y="114694"/>
                </a:cubicBezTo>
                <a:cubicBezTo>
                  <a:pt x="239476" y="102716"/>
                  <a:pt x="243757" y="90738"/>
                  <a:pt x="267727" y="90738"/>
                </a:cubicBezTo>
                <a:cubicBezTo>
                  <a:pt x="279711" y="90738"/>
                  <a:pt x="308818" y="81327"/>
                  <a:pt x="331932" y="69349"/>
                </a:cubicBezTo>
                <a:cubicBezTo>
                  <a:pt x="391000" y="39404"/>
                  <a:pt x="410690" y="41970"/>
                  <a:pt x="452637" y="82182"/>
                </a:cubicBezTo>
                <a:cubicBezTo>
                  <a:pt x="472327" y="101005"/>
                  <a:pt x="491160" y="116405"/>
                  <a:pt x="495440" y="116405"/>
                </a:cubicBezTo>
                <a:cubicBezTo>
                  <a:pt x="498865" y="116405"/>
                  <a:pt x="520266" y="95016"/>
                  <a:pt x="542524" y="69349"/>
                </a:cubicBezTo>
                <a:cubicBezTo>
                  <a:pt x="572486" y="34270"/>
                  <a:pt x="593888" y="18870"/>
                  <a:pt x="624707" y="8603"/>
                </a:cubicBezTo>
                <a:cubicBezTo>
                  <a:pt x="646964" y="1759"/>
                  <a:pt x="670078" y="-3374"/>
                  <a:pt x="676071" y="-1663"/>
                </a:cubicBezTo>
                <a:cubicBezTo>
                  <a:pt x="681207" y="48"/>
                  <a:pt x="662374" y="25715"/>
                  <a:pt x="634123" y="55660"/>
                </a:cubicBezTo>
                <a:cubicBezTo>
                  <a:pt x="576767" y="113838"/>
                  <a:pt x="562214" y="142072"/>
                  <a:pt x="589608" y="142072"/>
                </a:cubicBezTo>
                <a:cubicBezTo>
                  <a:pt x="598169" y="142072"/>
                  <a:pt x="605873" y="147205"/>
                  <a:pt x="605873" y="154050"/>
                </a:cubicBezTo>
                <a:cubicBezTo>
                  <a:pt x="605873" y="170305"/>
                  <a:pt x="565638" y="201961"/>
                  <a:pt x="545092" y="201961"/>
                </a:cubicBezTo>
                <a:cubicBezTo>
                  <a:pt x="534820" y="201961"/>
                  <a:pt x="528827" y="207950"/>
                  <a:pt x="528827" y="218217"/>
                </a:cubicBezTo>
                <a:cubicBezTo>
                  <a:pt x="528827" y="238751"/>
                  <a:pt x="491160" y="267840"/>
                  <a:pt x="417538" y="304629"/>
                </a:cubicBezTo>
                <a:cubicBezTo>
                  <a:pt x="361894" y="332863"/>
                  <a:pt x="277143" y="363663"/>
                  <a:pt x="255742" y="364519"/>
                </a:cubicBezTo>
                <a:cubicBezTo>
                  <a:pt x="249749" y="364519"/>
                  <a:pt x="228347" y="346552"/>
                  <a:pt x="207802" y="324307"/>
                </a:cubicBezTo>
                <a:lnTo>
                  <a:pt x="170991" y="284951"/>
                </a:lnTo>
                <a:lnTo>
                  <a:pt x="140173" y="318318"/>
                </a:lnTo>
                <a:cubicBezTo>
                  <a:pt x="115347" y="344841"/>
                  <a:pt x="110210" y="355963"/>
                  <a:pt x="114490" y="375641"/>
                </a:cubicBezTo>
                <a:cubicBezTo>
                  <a:pt x="119627" y="398741"/>
                  <a:pt x="118771" y="398741"/>
                  <a:pt x="73399" y="397886"/>
                </a:cubicBezTo>
                <a:cubicBezTo>
                  <a:pt x="48573" y="397030"/>
                  <a:pt x="19467" y="394464"/>
                  <a:pt x="9194" y="392752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7" name="Figura a mano libera: forma 36">
            <a:extLst>
              <a:ext uri="{FF2B5EF4-FFF2-40B4-BE49-F238E27FC236}">
                <a16:creationId xmlns:a16="http://schemas.microsoft.com/office/drawing/2014/main" id="{81EDCBA1-3BF0-9BC8-2E53-559DDD6934D9}"/>
              </a:ext>
            </a:extLst>
          </p:cNvPr>
          <p:cNvSpPr/>
          <p:nvPr/>
        </p:nvSpPr>
        <p:spPr>
          <a:xfrm flipV="1">
            <a:off x="8303457" y="4193424"/>
            <a:ext cx="531708" cy="131011"/>
          </a:xfrm>
          <a:custGeom>
            <a:avLst/>
            <a:gdLst>
              <a:gd name="connsiteX0" fmla="*/ 27475 w 766854"/>
              <a:gd name="connsiteY0" fmla="*/ 181963 h 188951"/>
              <a:gd name="connsiteX1" fmla="*/ 13778 w 766854"/>
              <a:gd name="connsiteY1" fmla="*/ 145174 h 188951"/>
              <a:gd name="connsiteX2" fmla="*/ 64286 w 766854"/>
              <a:gd name="connsiteY2" fmla="*/ 123784 h 188951"/>
              <a:gd name="connsiteX3" fmla="*/ 140476 w 766854"/>
              <a:gd name="connsiteY3" fmla="*/ 93840 h 188951"/>
              <a:gd name="connsiteX4" fmla="*/ 315969 w 766854"/>
              <a:gd name="connsiteY4" fmla="*/ 58761 h 188951"/>
              <a:gd name="connsiteX5" fmla="*/ 366477 w 766854"/>
              <a:gd name="connsiteY5" fmla="*/ 63039 h 188951"/>
              <a:gd name="connsiteX6" fmla="*/ 417841 w 766854"/>
              <a:gd name="connsiteY6" fmla="*/ 68173 h 188951"/>
              <a:gd name="connsiteX7" fmla="*/ 496600 w 766854"/>
              <a:gd name="connsiteY7" fmla="*/ 61328 h 188951"/>
              <a:gd name="connsiteX8" fmla="*/ 570221 w 766854"/>
              <a:gd name="connsiteY8" fmla="*/ 56195 h 188951"/>
              <a:gd name="connsiteX9" fmla="*/ 607888 w 766854"/>
              <a:gd name="connsiteY9" fmla="*/ 57906 h 188951"/>
              <a:gd name="connsiteX10" fmla="*/ 665245 w 766854"/>
              <a:gd name="connsiteY10" fmla="*/ 71595 h 188951"/>
              <a:gd name="connsiteX11" fmla="*/ 695207 w 766854"/>
              <a:gd name="connsiteY11" fmla="*/ 76728 h 188951"/>
              <a:gd name="connsiteX12" fmla="*/ 674662 w 766854"/>
              <a:gd name="connsiteY12" fmla="*/ 58761 h 188951"/>
              <a:gd name="connsiteX13" fmla="*/ 643843 w 766854"/>
              <a:gd name="connsiteY13" fmla="*/ 35661 h 188951"/>
              <a:gd name="connsiteX14" fmla="*/ 626722 w 766854"/>
              <a:gd name="connsiteY14" fmla="*/ 9139 h 188951"/>
              <a:gd name="connsiteX15" fmla="*/ 666957 w 766854"/>
              <a:gd name="connsiteY15" fmla="*/ 27961 h 188951"/>
              <a:gd name="connsiteX16" fmla="*/ 738011 w 766854"/>
              <a:gd name="connsiteY16" fmla="*/ 76728 h 188951"/>
              <a:gd name="connsiteX17" fmla="*/ 748283 w 766854"/>
              <a:gd name="connsiteY17" fmla="*/ 94695 h 188951"/>
              <a:gd name="connsiteX18" fmla="*/ 686647 w 766854"/>
              <a:gd name="connsiteY18" fmla="*/ 92984 h 188951"/>
              <a:gd name="connsiteX19" fmla="*/ 618161 w 766854"/>
              <a:gd name="connsiteY19" fmla="*/ 92128 h 188951"/>
              <a:gd name="connsiteX20" fmla="*/ 569365 w 766854"/>
              <a:gd name="connsiteY20" fmla="*/ 90417 h 188951"/>
              <a:gd name="connsiteX21" fmla="*/ 494031 w 766854"/>
              <a:gd name="connsiteY21" fmla="*/ 86995 h 188951"/>
              <a:gd name="connsiteX22" fmla="*/ 395584 w 766854"/>
              <a:gd name="connsiteY22" fmla="*/ 98117 h 188951"/>
              <a:gd name="connsiteX23" fmla="*/ 284295 w 766854"/>
              <a:gd name="connsiteY23" fmla="*/ 133196 h 188951"/>
              <a:gd name="connsiteX24" fmla="*/ 253477 w 766854"/>
              <a:gd name="connsiteY24" fmla="*/ 153729 h 188951"/>
              <a:gd name="connsiteX25" fmla="*/ 197832 w 766854"/>
              <a:gd name="connsiteY25" fmla="*/ 168274 h 188951"/>
              <a:gd name="connsiteX26" fmla="*/ 171294 w 766854"/>
              <a:gd name="connsiteY26" fmla="*/ 163996 h 188951"/>
              <a:gd name="connsiteX27" fmla="*/ 81407 w 766854"/>
              <a:gd name="connsiteY27" fmla="*/ 166563 h 188951"/>
              <a:gd name="connsiteX28" fmla="*/ 50589 w 766854"/>
              <a:gd name="connsiteY28" fmla="*/ 187096 h 188951"/>
              <a:gd name="connsiteX29" fmla="*/ 27475 w 766854"/>
              <a:gd name="connsiteY29" fmla="*/ 181963 h 18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66854" h="188951">
                <a:moveTo>
                  <a:pt x="27475" y="181963"/>
                </a:moveTo>
                <a:cubicBezTo>
                  <a:pt x="-13616" y="171696"/>
                  <a:pt x="-23889" y="145174"/>
                  <a:pt x="13778" y="145174"/>
                </a:cubicBezTo>
                <a:cubicBezTo>
                  <a:pt x="28331" y="145174"/>
                  <a:pt x="49733" y="135762"/>
                  <a:pt x="64286" y="123784"/>
                </a:cubicBezTo>
                <a:cubicBezTo>
                  <a:pt x="81407" y="110095"/>
                  <a:pt x="107945" y="98973"/>
                  <a:pt x="140476" y="93840"/>
                </a:cubicBezTo>
                <a:cubicBezTo>
                  <a:pt x="257757" y="74162"/>
                  <a:pt x="302272" y="65606"/>
                  <a:pt x="315969" y="58761"/>
                </a:cubicBezTo>
                <a:cubicBezTo>
                  <a:pt x="325386" y="53628"/>
                  <a:pt x="344220" y="55339"/>
                  <a:pt x="366477" y="63039"/>
                </a:cubicBezTo>
                <a:cubicBezTo>
                  <a:pt x="390447" y="71595"/>
                  <a:pt x="407569" y="73306"/>
                  <a:pt x="417841" y="68173"/>
                </a:cubicBezTo>
                <a:cubicBezTo>
                  <a:pt x="426402" y="63039"/>
                  <a:pt x="461501" y="60473"/>
                  <a:pt x="496600" y="61328"/>
                </a:cubicBezTo>
                <a:cubicBezTo>
                  <a:pt x="531698" y="61328"/>
                  <a:pt x="564229" y="59617"/>
                  <a:pt x="570221" y="56195"/>
                </a:cubicBezTo>
                <a:cubicBezTo>
                  <a:pt x="575358" y="52772"/>
                  <a:pt x="592479" y="53628"/>
                  <a:pt x="607888" y="57906"/>
                </a:cubicBezTo>
                <a:cubicBezTo>
                  <a:pt x="622442" y="63039"/>
                  <a:pt x="648980" y="69028"/>
                  <a:pt x="665245" y="71595"/>
                </a:cubicBezTo>
                <a:lnTo>
                  <a:pt x="695207" y="76728"/>
                </a:lnTo>
                <a:lnTo>
                  <a:pt x="674662" y="58761"/>
                </a:lnTo>
                <a:cubicBezTo>
                  <a:pt x="663533" y="49350"/>
                  <a:pt x="648980" y="39083"/>
                  <a:pt x="643843" y="35661"/>
                </a:cubicBezTo>
                <a:cubicBezTo>
                  <a:pt x="637851" y="32239"/>
                  <a:pt x="630146" y="20261"/>
                  <a:pt x="626722" y="9139"/>
                </a:cubicBezTo>
                <a:cubicBezTo>
                  <a:pt x="621585" y="-8828"/>
                  <a:pt x="626722" y="-6262"/>
                  <a:pt x="666957" y="27961"/>
                </a:cubicBezTo>
                <a:cubicBezTo>
                  <a:pt x="692639" y="49350"/>
                  <a:pt x="724314" y="71595"/>
                  <a:pt x="738011" y="76728"/>
                </a:cubicBezTo>
                <a:cubicBezTo>
                  <a:pt x="761124" y="85284"/>
                  <a:pt x="761981" y="87851"/>
                  <a:pt x="748283" y="94695"/>
                </a:cubicBezTo>
                <a:cubicBezTo>
                  <a:pt x="738011" y="100684"/>
                  <a:pt x="718321" y="99829"/>
                  <a:pt x="686647" y="92984"/>
                </a:cubicBezTo>
                <a:cubicBezTo>
                  <a:pt x="651548" y="85284"/>
                  <a:pt x="634427" y="85284"/>
                  <a:pt x="618161" y="92128"/>
                </a:cubicBezTo>
                <a:cubicBezTo>
                  <a:pt x="601896" y="99829"/>
                  <a:pt x="590767" y="98973"/>
                  <a:pt x="569365" y="90417"/>
                </a:cubicBezTo>
                <a:cubicBezTo>
                  <a:pt x="547108" y="81006"/>
                  <a:pt x="530842" y="80151"/>
                  <a:pt x="494031" y="86995"/>
                </a:cubicBezTo>
                <a:cubicBezTo>
                  <a:pt x="468349" y="92128"/>
                  <a:pt x="423834" y="97262"/>
                  <a:pt x="395584" y="98117"/>
                </a:cubicBezTo>
                <a:cubicBezTo>
                  <a:pt x="301416" y="100684"/>
                  <a:pt x="244916" y="118651"/>
                  <a:pt x="284295" y="133196"/>
                </a:cubicBezTo>
                <a:cubicBezTo>
                  <a:pt x="306553" y="141751"/>
                  <a:pt x="288575" y="153729"/>
                  <a:pt x="253477" y="153729"/>
                </a:cubicBezTo>
                <a:cubicBezTo>
                  <a:pt x="234643" y="153729"/>
                  <a:pt x="209817" y="159718"/>
                  <a:pt x="197832" y="168274"/>
                </a:cubicBezTo>
                <a:cubicBezTo>
                  <a:pt x="177287" y="181107"/>
                  <a:pt x="176430" y="181107"/>
                  <a:pt x="171294" y="163996"/>
                </a:cubicBezTo>
                <a:cubicBezTo>
                  <a:pt x="164446" y="136618"/>
                  <a:pt x="114794" y="138329"/>
                  <a:pt x="81407" y="166563"/>
                </a:cubicBezTo>
                <a:cubicBezTo>
                  <a:pt x="67710" y="178541"/>
                  <a:pt x="53157" y="187096"/>
                  <a:pt x="50589" y="187096"/>
                </a:cubicBezTo>
                <a:cubicBezTo>
                  <a:pt x="47164" y="186241"/>
                  <a:pt x="36892" y="183674"/>
                  <a:pt x="27475" y="181963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8" name="Figura a mano libera: forma 37">
            <a:extLst>
              <a:ext uri="{FF2B5EF4-FFF2-40B4-BE49-F238E27FC236}">
                <a16:creationId xmlns:a16="http://schemas.microsoft.com/office/drawing/2014/main" id="{E06B943C-B589-5B4C-3FAF-F2A3DF9468CE}"/>
              </a:ext>
            </a:extLst>
          </p:cNvPr>
          <p:cNvSpPr/>
          <p:nvPr/>
        </p:nvSpPr>
        <p:spPr>
          <a:xfrm flipV="1">
            <a:off x="8402883" y="4334579"/>
            <a:ext cx="995874" cy="797011"/>
          </a:xfrm>
          <a:custGeom>
            <a:avLst/>
            <a:gdLst>
              <a:gd name="connsiteX0" fmla="*/ 789294 w 1436294"/>
              <a:gd name="connsiteY0" fmla="*/ 1121943 h 1149486"/>
              <a:gd name="connsiteX1" fmla="*/ 771316 w 1436294"/>
              <a:gd name="connsiteY1" fmla="*/ 1091998 h 1149486"/>
              <a:gd name="connsiteX2" fmla="*/ 735361 w 1436294"/>
              <a:gd name="connsiteY2" fmla="*/ 1080020 h 1149486"/>
              <a:gd name="connsiteX3" fmla="*/ 689134 w 1436294"/>
              <a:gd name="connsiteY3" fmla="*/ 1000453 h 1149486"/>
              <a:gd name="connsiteX4" fmla="*/ 690846 w 1436294"/>
              <a:gd name="connsiteY4" fmla="*/ 993608 h 1149486"/>
              <a:gd name="connsiteX5" fmla="*/ 660027 w 1436294"/>
              <a:gd name="connsiteY5" fmla="*/ 985908 h 1149486"/>
              <a:gd name="connsiteX6" fmla="*/ 622361 w 1436294"/>
              <a:gd name="connsiteY6" fmla="*/ 998741 h 1149486"/>
              <a:gd name="connsiteX7" fmla="*/ 545314 w 1436294"/>
              <a:gd name="connsiteY7" fmla="*/ 991041 h 1149486"/>
              <a:gd name="connsiteX8" fmla="*/ 529049 w 1436294"/>
              <a:gd name="connsiteY8" fmla="*/ 972219 h 1149486"/>
              <a:gd name="connsiteX9" fmla="*/ 480253 w 1436294"/>
              <a:gd name="connsiteY9" fmla="*/ 935430 h 1149486"/>
              <a:gd name="connsiteX10" fmla="*/ 439162 w 1436294"/>
              <a:gd name="connsiteY10" fmla="*/ 911474 h 1149486"/>
              <a:gd name="connsiteX11" fmla="*/ 417760 w 1436294"/>
              <a:gd name="connsiteY11" fmla="*/ 907196 h 1149486"/>
              <a:gd name="connsiteX12" fmla="*/ 401495 w 1436294"/>
              <a:gd name="connsiteY12" fmla="*/ 871262 h 1149486"/>
              <a:gd name="connsiteX13" fmla="*/ 268805 w 1436294"/>
              <a:gd name="connsiteY13" fmla="*/ 768594 h 1149486"/>
              <a:gd name="connsiteX14" fmla="*/ 189190 w 1436294"/>
              <a:gd name="connsiteY14" fmla="*/ 745494 h 1149486"/>
              <a:gd name="connsiteX15" fmla="*/ 137826 w 1436294"/>
              <a:gd name="connsiteY15" fmla="*/ 718116 h 1149486"/>
              <a:gd name="connsiteX16" fmla="*/ 84750 w 1436294"/>
              <a:gd name="connsiteY16" fmla="*/ 689882 h 1149486"/>
              <a:gd name="connsiteX17" fmla="*/ 69341 w 1436294"/>
              <a:gd name="connsiteY17" fmla="*/ 655660 h 1149486"/>
              <a:gd name="connsiteX18" fmla="*/ 53932 w 1436294"/>
              <a:gd name="connsiteY18" fmla="*/ 607748 h 1149486"/>
              <a:gd name="connsiteX19" fmla="*/ 49651 w 1436294"/>
              <a:gd name="connsiteY19" fmla="*/ 571814 h 1149486"/>
              <a:gd name="connsiteX20" fmla="*/ 40235 w 1436294"/>
              <a:gd name="connsiteY20" fmla="*/ 538447 h 1149486"/>
              <a:gd name="connsiteX21" fmla="*/ 32530 w 1436294"/>
              <a:gd name="connsiteY21" fmla="*/ 506791 h 1149486"/>
              <a:gd name="connsiteX22" fmla="*/ 44515 w 1436294"/>
              <a:gd name="connsiteY22" fmla="*/ 387012 h 1149486"/>
              <a:gd name="connsiteX23" fmla="*/ 29962 w 1436294"/>
              <a:gd name="connsiteY23" fmla="*/ 250977 h 1149486"/>
              <a:gd name="connsiteX24" fmla="*/ 1712 w 1436294"/>
              <a:gd name="connsiteY24" fmla="*/ 215043 h 1149486"/>
              <a:gd name="connsiteX25" fmla="*/ 16265 w 1436294"/>
              <a:gd name="connsiteY25" fmla="*/ 167987 h 1149486"/>
              <a:gd name="connsiteX26" fmla="*/ 121561 w 1436294"/>
              <a:gd name="connsiteY26" fmla="*/ 180821 h 1149486"/>
              <a:gd name="connsiteX27" fmla="*/ 229426 w 1436294"/>
              <a:gd name="connsiteY27" fmla="*/ 206488 h 1149486"/>
              <a:gd name="connsiteX28" fmla="*/ 296199 w 1436294"/>
              <a:gd name="connsiteY28" fmla="*/ 218465 h 1149486"/>
              <a:gd name="connsiteX29" fmla="*/ 548739 w 1436294"/>
              <a:gd name="connsiteY29" fmla="*/ 294611 h 1149486"/>
              <a:gd name="connsiteX30" fmla="*/ 678861 w 1436294"/>
              <a:gd name="connsiteY30" fmla="*/ 194510 h 1149486"/>
              <a:gd name="connsiteX31" fmla="*/ 720808 w 1436294"/>
              <a:gd name="connsiteY31" fmla="*/ 191087 h 1149486"/>
              <a:gd name="connsiteX32" fmla="*/ 786725 w 1436294"/>
              <a:gd name="connsiteY32" fmla="*/ 232155 h 1149486"/>
              <a:gd name="connsiteX33" fmla="*/ 761043 w 1436294"/>
              <a:gd name="connsiteY33" fmla="*/ 200499 h 1149486"/>
              <a:gd name="connsiteX34" fmla="*/ 756763 w 1436294"/>
              <a:gd name="connsiteY34" fmla="*/ 175687 h 1149486"/>
              <a:gd name="connsiteX35" fmla="*/ 780733 w 1436294"/>
              <a:gd name="connsiteY35" fmla="*/ 172265 h 1149486"/>
              <a:gd name="connsiteX36" fmla="*/ 743066 w 1436294"/>
              <a:gd name="connsiteY36" fmla="*/ 140609 h 1149486"/>
              <a:gd name="connsiteX37" fmla="*/ 721664 w 1436294"/>
              <a:gd name="connsiteY37" fmla="*/ 109809 h 1149486"/>
              <a:gd name="connsiteX38" fmla="*/ 753339 w 1436294"/>
              <a:gd name="connsiteY38" fmla="*/ 126064 h 1149486"/>
              <a:gd name="connsiteX39" fmla="*/ 784157 w 1436294"/>
              <a:gd name="connsiteY39" fmla="*/ 113231 h 1149486"/>
              <a:gd name="connsiteX40" fmla="*/ 844082 w 1436294"/>
              <a:gd name="connsiteY40" fmla="*/ 19119 h 1149486"/>
              <a:gd name="connsiteX41" fmla="*/ 923696 w 1436294"/>
              <a:gd name="connsiteY41" fmla="*/ 22541 h 1149486"/>
              <a:gd name="connsiteX42" fmla="*/ 949378 w 1436294"/>
              <a:gd name="connsiteY42" fmla="*/ 23396 h 1149486"/>
              <a:gd name="connsiteX43" fmla="*/ 960507 w 1436294"/>
              <a:gd name="connsiteY43" fmla="*/ 2007 h 1149486"/>
              <a:gd name="connsiteX44" fmla="*/ 1010159 w 1436294"/>
              <a:gd name="connsiteY44" fmla="*/ 21685 h 1149486"/>
              <a:gd name="connsiteX45" fmla="*/ 1081213 w 1436294"/>
              <a:gd name="connsiteY45" fmla="*/ 55052 h 1149486"/>
              <a:gd name="connsiteX46" fmla="*/ 1119736 w 1436294"/>
              <a:gd name="connsiteY46" fmla="*/ 67030 h 1149486"/>
              <a:gd name="connsiteX47" fmla="*/ 1285813 w 1436294"/>
              <a:gd name="connsiteY47" fmla="*/ 256966 h 1149486"/>
              <a:gd name="connsiteX48" fmla="*/ 1403094 w 1436294"/>
              <a:gd name="connsiteY48" fmla="*/ 475991 h 1149486"/>
              <a:gd name="connsiteX49" fmla="*/ 1426208 w 1436294"/>
              <a:gd name="connsiteY49" fmla="*/ 562403 h 1149486"/>
              <a:gd name="connsiteX50" fmla="*/ 1402238 w 1436294"/>
              <a:gd name="connsiteY50" fmla="*/ 595770 h 1149486"/>
              <a:gd name="connsiteX51" fmla="*/ 1373132 w 1436294"/>
              <a:gd name="connsiteY51" fmla="*/ 653093 h 1149486"/>
              <a:gd name="connsiteX52" fmla="*/ 1350018 w 1436294"/>
              <a:gd name="connsiteY52" fmla="*/ 689027 h 1149486"/>
              <a:gd name="connsiteX53" fmla="*/ 1330328 w 1436294"/>
              <a:gd name="connsiteY53" fmla="*/ 730094 h 1149486"/>
              <a:gd name="connsiteX54" fmla="*/ 1296085 w 1436294"/>
              <a:gd name="connsiteY54" fmla="*/ 795117 h 1149486"/>
              <a:gd name="connsiteX55" fmla="*/ 1240441 w 1436294"/>
              <a:gd name="connsiteY55" fmla="*/ 938852 h 1149486"/>
              <a:gd name="connsiteX56" fmla="*/ 1207054 w 1436294"/>
              <a:gd name="connsiteY56" fmla="*/ 1006442 h 1149486"/>
              <a:gd name="connsiteX57" fmla="*/ 1184797 w 1436294"/>
              <a:gd name="connsiteY57" fmla="*/ 1038098 h 1149486"/>
              <a:gd name="connsiteX58" fmla="*/ 1117167 w 1436294"/>
              <a:gd name="connsiteY58" fmla="*/ 1032109 h 1149486"/>
              <a:gd name="connsiteX59" fmla="*/ 1041833 w 1436294"/>
              <a:gd name="connsiteY59" fmla="*/ 873829 h 1149486"/>
              <a:gd name="connsiteX60" fmla="*/ 937393 w 1436294"/>
              <a:gd name="connsiteY60" fmla="*/ 949119 h 1149486"/>
              <a:gd name="connsiteX61" fmla="*/ 892022 w 1436294"/>
              <a:gd name="connsiteY61" fmla="*/ 996175 h 1149486"/>
              <a:gd name="connsiteX62" fmla="*/ 916848 w 1436294"/>
              <a:gd name="connsiteY62" fmla="*/ 1032964 h 1149486"/>
              <a:gd name="connsiteX63" fmla="*/ 950234 w 1436294"/>
              <a:gd name="connsiteY63" fmla="*/ 1074887 h 1149486"/>
              <a:gd name="connsiteX64" fmla="*/ 950234 w 1436294"/>
              <a:gd name="connsiteY64" fmla="*/ 1103976 h 1149486"/>
              <a:gd name="connsiteX65" fmla="*/ 913423 w 1436294"/>
              <a:gd name="connsiteY65" fmla="*/ 1104832 h 1149486"/>
              <a:gd name="connsiteX66" fmla="*/ 849218 w 1436294"/>
              <a:gd name="connsiteY66" fmla="*/ 1112532 h 1149486"/>
              <a:gd name="connsiteX67" fmla="*/ 808127 w 1436294"/>
              <a:gd name="connsiteY67" fmla="*/ 1139054 h 1149486"/>
              <a:gd name="connsiteX68" fmla="*/ 789294 w 1436294"/>
              <a:gd name="connsiteY68" fmla="*/ 1121943 h 114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436294" h="1149486">
                <a:moveTo>
                  <a:pt x="789294" y="1121943"/>
                </a:moveTo>
                <a:cubicBezTo>
                  <a:pt x="794430" y="1099698"/>
                  <a:pt x="791862" y="1096276"/>
                  <a:pt x="771316" y="1091998"/>
                </a:cubicBezTo>
                <a:cubicBezTo>
                  <a:pt x="758475" y="1088576"/>
                  <a:pt x="742210" y="1083443"/>
                  <a:pt x="735361" y="1080020"/>
                </a:cubicBezTo>
                <a:cubicBezTo>
                  <a:pt x="719096" y="1071465"/>
                  <a:pt x="683997" y="1009864"/>
                  <a:pt x="689134" y="1000453"/>
                </a:cubicBezTo>
                <a:cubicBezTo>
                  <a:pt x="691702" y="997030"/>
                  <a:pt x="692558" y="993608"/>
                  <a:pt x="690846" y="993608"/>
                </a:cubicBezTo>
                <a:cubicBezTo>
                  <a:pt x="689134" y="993608"/>
                  <a:pt x="675437" y="990186"/>
                  <a:pt x="660027" y="985908"/>
                </a:cubicBezTo>
                <a:cubicBezTo>
                  <a:pt x="634345" y="978208"/>
                  <a:pt x="630921" y="979919"/>
                  <a:pt x="622361" y="998741"/>
                </a:cubicBezTo>
                <a:cubicBezTo>
                  <a:pt x="603527" y="1038953"/>
                  <a:pt x="551307" y="1033820"/>
                  <a:pt x="545314" y="991041"/>
                </a:cubicBezTo>
                <a:cubicBezTo>
                  <a:pt x="543602" y="980775"/>
                  <a:pt x="536754" y="972219"/>
                  <a:pt x="529049" y="972219"/>
                </a:cubicBezTo>
                <a:cubicBezTo>
                  <a:pt x="521345" y="972219"/>
                  <a:pt x="499943" y="955963"/>
                  <a:pt x="480253" y="935430"/>
                </a:cubicBezTo>
                <a:cubicBezTo>
                  <a:pt x="451147" y="905485"/>
                  <a:pt x="443442" y="901207"/>
                  <a:pt x="439162" y="911474"/>
                </a:cubicBezTo>
                <a:cubicBezTo>
                  <a:pt x="434882" y="923452"/>
                  <a:pt x="431458" y="922596"/>
                  <a:pt x="417760" y="907196"/>
                </a:cubicBezTo>
                <a:cubicBezTo>
                  <a:pt x="408344" y="896929"/>
                  <a:pt x="401495" y="880673"/>
                  <a:pt x="401495" y="871262"/>
                </a:cubicBezTo>
                <a:cubicBezTo>
                  <a:pt x="401495" y="838751"/>
                  <a:pt x="341570" y="792550"/>
                  <a:pt x="268805" y="768594"/>
                </a:cubicBezTo>
                <a:cubicBezTo>
                  <a:pt x="231138" y="755761"/>
                  <a:pt x="195183" y="745494"/>
                  <a:pt x="189190" y="745494"/>
                </a:cubicBezTo>
                <a:cubicBezTo>
                  <a:pt x="183198" y="745494"/>
                  <a:pt x="160084" y="732661"/>
                  <a:pt x="137826" y="718116"/>
                </a:cubicBezTo>
                <a:cubicBezTo>
                  <a:pt x="115569" y="702716"/>
                  <a:pt x="91599" y="689882"/>
                  <a:pt x="84750" y="689882"/>
                </a:cubicBezTo>
                <a:cubicBezTo>
                  <a:pt x="76190" y="689882"/>
                  <a:pt x="71053" y="678760"/>
                  <a:pt x="69341" y="655660"/>
                </a:cubicBezTo>
                <a:cubicBezTo>
                  <a:pt x="67629" y="636837"/>
                  <a:pt x="60780" y="615448"/>
                  <a:pt x="53932" y="607748"/>
                </a:cubicBezTo>
                <a:cubicBezTo>
                  <a:pt x="44515" y="597481"/>
                  <a:pt x="43659" y="588070"/>
                  <a:pt x="49651" y="571814"/>
                </a:cubicBezTo>
                <a:cubicBezTo>
                  <a:pt x="56500" y="553847"/>
                  <a:pt x="54788" y="547858"/>
                  <a:pt x="40235" y="538447"/>
                </a:cubicBezTo>
                <a:cubicBezTo>
                  <a:pt x="24826" y="528180"/>
                  <a:pt x="23969" y="523902"/>
                  <a:pt x="32530" y="506791"/>
                </a:cubicBezTo>
                <a:cubicBezTo>
                  <a:pt x="39379" y="494813"/>
                  <a:pt x="43659" y="447757"/>
                  <a:pt x="44515" y="387012"/>
                </a:cubicBezTo>
                <a:cubicBezTo>
                  <a:pt x="46227" y="305733"/>
                  <a:pt x="43659" y="280922"/>
                  <a:pt x="29962" y="250977"/>
                </a:cubicBezTo>
                <a:cubicBezTo>
                  <a:pt x="21401" y="231299"/>
                  <a:pt x="8560" y="215043"/>
                  <a:pt x="1712" y="215043"/>
                </a:cubicBezTo>
                <a:cubicBezTo>
                  <a:pt x="-19690" y="215043"/>
                  <a:pt x="-10273" y="181676"/>
                  <a:pt x="16265" y="167987"/>
                </a:cubicBezTo>
                <a:cubicBezTo>
                  <a:pt x="51364" y="150020"/>
                  <a:pt x="67629" y="151731"/>
                  <a:pt x="121561" y="180821"/>
                </a:cubicBezTo>
                <a:cubicBezTo>
                  <a:pt x="161796" y="202210"/>
                  <a:pt x="179774" y="206488"/>
                  <a:pt x="229426" y="206488"/>
                </a:cubicBezTo>
                <a:cubicBezTo>
                  <a:pt x="271373" y="206488"/>
                  <a:pt x="291062" y="209910"/>
                  <a:pt x="296199" y="218465"/>
                </a:cubicBezTo>
                <a:cubicBezTo>
                  <a:pt x="315888" y="251833"/>
                  <a:pt x="462276" y="296322"/>
                  <a:pt x="548739" y="294611"/>
                </a:cubicBezTo>
                <a:cubicBezTo>
                  <a:pt x="623217" y="293755"/>
                  <a:pt x="695982" y="238143"/>
                  <a:pt x="678861" y="194510"/>
                </a:cubicBezTo>
                <a:cubicBezTo>
                  <a:pt x="669444" y="170554"/>
                  <a:pt x="700263" y="167132"/>
                  <a:pt x="720808" y="191087"/>
                </a:cubicBezTo>
                <a:cubicBezTo>
                  <a:pt x="743922" y="217610"/>
                  <a:pt x="786725" y="244132"/>
                  <a:pt x="786725" y="232155"/>
                </a:cubicBezTo>
                <a:cubicBezTo>
                  <a:pt x="786725" y="227877"/>
                  <a:pt x="775597" y="213332"/>
                  <a:pt x="761043" y="200499"/>
                </a:cubicBezTo>
                <a:cubicBezTo>
                  <a:pt x="730225" y="173120"/>
                  <a:pt x="726801" y="156009"/>
                  <a:pt x="756763" y="175687"/>
                </a:cubicBezTo>
                <a:cubicBezTo>
                  <a:pt x="783301" y="193654"/>
                  <a:pt x="785869" y="192799"/>
                  <a:pt x="780733" y="172265"/>
                </a:cubicBezTo>
                <a:cubicBezTo>
                  <a:pt x="778165" y="162854"/>
                  <a:pt x="761043" y="149165"/>
                  <a:pt x="743066" y="140609"/>
                </a:cubicBezTo>
                <a:cubicBezTo>
                  <a:pt x="707967" y="124353"/>
                  <a:pt x="702831" y="116653"/>
                  <a:pt x="721664" y="109809"/>
                </a:cubicBezTo>
                <a:cubicBezTo>
                  <a:pt x="728513" y="107242"/>
                  <a:pt x="742210" y="114086"/>
                  <a:pt x="753339" y="126064"/>
                </a:cubicBezTo>
                <a:cubicBezTo>
                  <a:pt x="780733" y="155154"/>
                  <a:pt x="789294" y="151731"/>
                  <a:pt x="784157" y="113231"/>
                </a:cubicBezTo>
                <a:cubicBezTo>
                  <a:pt x="778165" y="67030"/>
                  <a:pt x="801279" y="31097"/>
                  <a:pt x="844082" y="19119"/>
                </a:cubicBezTo>
                <a:cubicBezTo>
                  <a:pt x="888597" y="6285"/>
                  <a:pt x="910855" y="7141"/>
                  <a:pt x="923696" y="22541"/>
                </a:cubicBezTo>
                <a:cubicBezTo>
                  <a:pt x="937393" y="38797"/>
                  <a:pt x="949378" y="38797"/>
                  <a:pt x="949378" y="23396"/>
                </a:cubicBezTo>
                <a:cubicBezTo>
                  <a:pt x="949378" y="17408"/>
                  <a:pt x="954515" y="7141"/>
                  <a:pt x="960507" y="2007"/>
                </a:cubicBezTo>
                <a:cubicBezTo>
                  <a:pt x="969924" y="-4837"/>
                  <a:pt x="981053" y="-559"/>
                  <a:pt x="1010159" y="21685"/>
                </a:cubicBezTo>
                <a:cubicBezTo>
                  <a:pt x="1032417" y="38797"/>
                  <a:pt x="1061523" y="52486"/>
                  <a:pt x="1081213" y="55052"/>
                </a:cubicBezTo>
                <a:cubicBezTo>
                  <a:pt x="1099190" y="57619"/>
                  <a:pt x="1116311" y="62752"/>
                  <a:pt x="1119736" y="67030"/>
                </a:cubicBezTo>
                <a:cubicBezTo>
                  <a:pt x="1147130" y="108953"/>
                  <a:pt x="1269547" y="248410"/>
                  <a:pt x="1285813" y="256966"/>
                </a:cubicBezTo>
                <a:cubicBezTo>
                  <a:pt x="1320911" y="275788"/>
                  <a:pt x="1377412" y="381879"/>
                  <a:pt x="1403094" y="475991"/>
                </a:cubicBezTo>
                <a:lnTo>
                  <a:pt x="1426208" y="562403"/>
                </a:lnTo>
                <a:lnTo>
                  <a:pt x="1402238" y="595770"/>
                </a:lnTo>
                <a:cubicBezTo>
                  <a:pt x="1389397" y="614592"/>
                  <a:pt x="1375700" y="640259"/>
                  <a:pt x="1373132" y="653093"/>
                </a:cubicBezTo>
                <a:cubicBezTo>
                  <a:pt x="1369707" y="666782"/>
                  <a:pt x="1359434" y="682182"/>
                  <a:pt x="1350018" y="689027"/>
                </a:cubicBezTo>
                <a:cubicBezTo>
                  <a:pt x="1339745" y="696727"/>
                  <a:pt x="1332040" y="712983"/>
                  <a:pt x="1330328" y="730094"/>
                </a:cubicBezTo>
                <a:cubicBezTo>
                  <a:pt x="1328616" y="748061"/>
                  <a:pt x="1316631" y="771161"/>
                  <a:pt x="1296085" y="795117"/>
                </a:cubicBezTo>
                <a:cubicBezTo>
                  <a:pt x="1262699" y="833617"/>
                  <a:pt x="1240441" y="890940"/>
                  <a:pt x="1240441" y="938852"/>
                </a:cubicBezTo>
                <a:cubicBezTo>
                  <a:pt x="1240441" y="983341"/>
                  <a:pt x="1225888" y="1012431"/>
                  <a:pt x="1207054" y="1006442"/>
                </a:cubicBezTo>
                <a:cubicBezTo>
                  <a:pt x="1193357" y="1002164"/>
                  <a:pt x="1189933" y="1007297"/>
                  <a:pt x="1184797" y="1038098"/>
                </a:cubicBezTo>
                <a:cubicBezTo>
                  <a:pt x="1161683" y="1183544"/>
                  <a:pt x="1142849" y="1182688"/>
                  <a:pt x="1117167" y="1032109"/>
                </a:cubicBezTo>
                <a:cubicBezTo>
                  <a:pt x="1102614" y="948263"/>
                  <a:pt x="1066659" y="873829"/>
                  <a:pt x="1041833" y="873829"/>
                </a:cubicBezTo>
                <a:cubicBezTo>
                  <a:pt x="1018720" y="873829"/>
                  <a:pt x="988757" y="895218"/>
                  <a:pt x="937393" y="949119"/>
                </a:cubicBezTo>
                <a:lnTo>
                  <a:pt x="892022" y="996175"/>
                </a:lnTo>
                <a:lnTo>
                  <a:pt x="916848" y="1032964"/>
                </a:lnTo>
                <a:cubicBezTo>
                  <a:pt x="930545" y="1053498"/>
                  <a:pt x="945098" y="1072320"/>
                  <a:pt x="950234" y="1074887"/>
                </a:cubicBezTo>
                <a:cubicBezTo>
                  <a:pt x="959651" y="1081731"/>
                  <a:pt x="959651" y="1088576"/>
                  <a:pt x="950234" y="1103976"/>
                </a:cubicBezTo>
                <a:cubicBezTo>
                  <a:pt x="944242" y="1113387"/>
                  <a:pt x="937393" y="1113387"/>
                  <a:pt x="913423" y="1104832"/>
                </a:cubicBezTo>
                <a:cubicBezTo>
                  <a:pt x="887741" y="1095420"/>
                  <a:pt x="880037" y="1096276"/>
                  <a:pt x="849218" y="1112532"/>
                </a:cubicBezTo>
                <a:cubicBezTo>
                  <a:pt x="829529" y="1121943"/>
                  <a:pt x="811551" y="1133921"/>
                  <a:pt x="808127" y="1139054"/>
                </a:cubicBezTo>
                <a:cubicBezTo>
                  <a:pt x="796142" y="1157877"/>
                  <a:pt x="785013" y="1146754"/>
                  <a:pt x="789294" y="1121943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9" name="Figura a mano libera: forma 38">
            <a:extLst>
              <a:ext uri="{FF2B5EF4-FFF2-40B4-BE49-F238E27FC236}">
                <a16:creationId xmlns:a16="http://schemas.microsoft.com/office/drawing/2014/main" id="{845486FA-B663-640B-F02B-51AB3AF0330C}"/>
              </a:ext>
            </a:extLst>
          </p:cNvPr>
          <p:cNvSpPr/>
          <p:nvPr/>
        </p:nvSpPr>
        <p:spPr>
          <a:xfrm flipV="1">
            <a:off x="6739854" y="4369610"/>
            <a:ext cx="185516" cy="386777"/>
          </a:xfrm>
          <a:custGeom>
            <a:avLst/>
            <a:gdLst>
              <a:gd name="connsiteX0" fmla="*/ 207532 w 267559"/>
              <a:gd name="connsiteY0" fmla="*/ 519748 h 557828"/>
              <a:gd name="connsiteX1" fmla="*/ 159592 w 267559"/>
              <a:gd name="connsiteY1" fmla="*/ 455581 h 557828"/>
              <a:gd name="connsiteX2" fmla="*/ 94531 w 267559"/>
              <a:gd name="connsiteY2" fmla="*/ 408524 h 557828"/>
              <a:gd name="connsiteX3" fmla="*/ 29470 w 267559"/>
              <a:gd name="connsiteY3" fmla="*/ 298156 h 557828"/>
              <a:gd name="connsiteX4" fmla="*/ 17485 w 267559"/>
              <a:gd name="connsiteY4" fmla="*/ 183511 h 557828"/>
              <a:gd name="connsiteX5" fmla="*/ -5629 w 267559"/>
              <a:gd name="connsiteY5" fmla="*/ 51753 h 557828"/>
              <a:gd name="connsiteX6" fmla="*/ 64568 w 267559"/>
              <a:gd name="connsiteY6" fmla="*/ -1292 h 557828"/>
              <a:gd name="connsiteX7" fmla="*/ 167296 w 267559"/>
              <a:gd name="connsiteY7" fmla="*/ 139877 h 557828"/>
              <a:gd name="connsiteX8" fmla="*/ 201539 w 267559"/>
              <a:gd name="connsiteY8" fmla="*/ 268212 h 557828"/>
              <a:gd name="connsiteX9" fmla="*/ 222085 w 267559"/>
              <a:gd name="connsiteY9" fmla="*/ 335801 h 557828"/>
              <a:gd name="connsiteX10" fmla="*/ 231501 w 267559"/>
              <a:gd name="connsiteY10" fmla="*/ 386280 h 557828"/>
              <a:gd name="connsiteX11" fmla="*/ 244343 w 267559"/>
              <a:gd name="connsiteY11" fmla="*/ 406813 h 557828"/>
              <a:gd name="connsiteX12" fmla="*/ 260608 w 267559"/>
              <a:gd name="connsiteY12" fmla="*/ 464136 h 557828"/>
              <a:gd name="connsiteX13" fmla="*/ 248623 w 267559"/>
              <a:gd name="connsiteY13" fmla="*/ 536859 h 557828"/>
              <a:gd name="connsiteX14" fmla="*/ 237494 w 267559"/>
              <a:gd name="connsiteY14" fmla="*/ 556537 h 557828"/>
              <a:gd name="connsiteX15" fmla="*/ 207532 w 267559"/>
              <a:gd name="connsiteY15" fmla="*/ 519748 h 55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7559" h="557828">
                <a:moveTo>
                  <a:pt x="207532" y="519748"/>
                </a:moveTo>
                <a:cubicBezTo>
                  <a:pt x="191266" y="499214"/>
                  <a:pt x="169865" y="470125"/>
                  <a:pt x="159592" y="455581"/>
                </a:cubicBezTo>
                <a:cubicBezTo>
                  <a:pt x="148463" y="439325"/>
                  <a:pt x="122781" y="420502"/>
                  <a:pt x="94531" y="408524"/>
                </a:cubicBezTo>
                <a:cubicBezTo>
                  <a:pt x="36318" y="383713"/>
                  <a:pt x="14916" y="346924"/>
                  <a:pt x="29470" y="298156"/>
                </a:cubicBezTo>
                <a:cubicBezTo>
                  <a:pt x="43167" y="251956"/>
                  <a:pt x="39742" y="221156"/>
                  <a:pt x="17485" y="183511"/>
                </a:cubicBezTo>
                <a:cubicBezTo>
                  <a:pt x="-493" y="152710"/>
                  <a:pt x="-10766" y="97098"/>
                  <a:pt x="-5629" y="51753"/>
                </a:cubicBezTo>
                <a:cubicBezTo>
                  <a:pt x="-3917" y="31220"/>
                  <a:pt x="39742" y="-1292"/>
                  <a:pt x="64568" y="-1292"/>
                </a:cubicBezTo>
                <a:cubicBezTo>
                  <a:pt x="109940" y="-1292"/>
                  <a:pt x="136478" y="35498"/>
                  <a:pt x="167296" y="139877"/>
                </a:cubicBezTo>
                <a:cubicBezTo>
                  <a:pt x="181850" y="192066"/>
                  <a:pt x="197259" y="249389"/>
                  <a:pt x="201539" y="268212"/>
                </a:cubicBezTo>
                <a:cubicBezTo>
                  <a:pt x="204963" y="287034"/>
                  <a:pt x="214380" y="317834"/>
                  <a:pt x="222085" y="335801"/>
                </a:cubicBezTo>
                <a:cubicBezTo>
                  <a:pt x="229789" y="353768"/>
                  <a:pt x="234070" y="376868"/>
                  <a:pt x="231501" y="386280"/>
                </a:cubicBezTo>
                <a:cubicBezTo>
                  <a:pt x="228933" y="397402"/>
                  <a:pt x="232358" y="404247"/>
                  <a:pt x="244343" y="406813"/>
                </a:cubicBezTo>
                <a:cubicBezTo>
                  <a:pt x="258040" y="411091"/>
                  <a:pt x="260608" y="418791"/>
                  <a:pt x="260608" y="464136"/>
                </a:cubicBezTo>
                <a:cubicBezTo>
                  <a:pt x="259752" y="492370"/>
                  <a:pt x="254615" y="525737"/>
                  <a:pt x="248623" y="536859"/>
                </a:cubicBezTo>
                <a:lnTo>
                  <a:pt x="237494" y="556537"/>
                </a:lnTo>
                <a:lnTo>
                  <a:pt x="207532" y="519748"/>
                </a:ln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0" name="Figura a mano libera: forma 39">
            <a:extLst>
              <a:ext uri="{FF2B5EF4-FFF2-40B4-BE49-F238E27FC236}">
                <a16:creationId xmlns:a16="http://schemas.microsoft.com/office/drawing/2014/main" id="{F815C6FC-385D-7CAB-D145-DFA12BF36805}"/>
              </a:ext>
            </a:extLst>
          </p:cNvPr>
          <p:cNvSpPr/>
          <p:nvPr/>
        </p:nvSpPr>
        <p:spPr>
          <a:xfrm flipV="1">
            <a:off x="9411222" y="5009469"/>
            <a:ext cx="428554" cy="337176"/>
          </a:xfrm>
          <a:custGeom>
            <a:avLst/>
            <a:gdLst>
              <a:gd name="connsiteX0" fmla="*/ 492181 w 618080"/>
              <a:gd name="connsiteY0" fmla="*/ 459296 h 486290"/>
              <a:gd name="connsiteX1" fmla="*/ 487045 w 618080"/>
              <a:gd name="connsiteY1" fmla="*/ 404540 h 486290"/>
              <a:gd name="connsiteX2" fmla="*/ 433969 w 618080"/>
              <a:gd name="connsiteY2" fmla="*/ 311283 h 486290"/>
              <a:gd name="connsiteX3" fmla="*/ 422840 w 618080"/>
              <a:gd name="connsiteY3" fmla="*/ 286471 h 486290"/>
              <a:gd name="connsiteX4" fmla="*/ 416848 w 618080"/>
              <a:gd name="connsiteY4" fmla="*/ 240271 h 486290"/>
              <a:gd name="connsiteX5" fmla="*/ 384317 w 618080"/>
              <a:gd name="connsiteY5" fmla="*/ 239415 h 486290"/>
              <a:gd name="connsiteX6" fmla="*/ 367196 w 618080"/>
              <a:gd name="connsiteY6" fmla="*/ 243693 h 486290"/>
              <a:gd name="connsiteX7" fmla="*/ 338945 w 618080"/>
              <a:gd name="connsiteY7" fmla="*/ 236849 h 486290"/>
              <a:gd name="connsiteX8" fmla="*/ 294430 w 618080"/>
              <a:gd name="connsiteY8" fmla="*/ 212893 h 486290"/>
              <a:gd name="connsiteX9" fmla="*/ 203687 w 618080"/>
              <a:gd name="connsiteY9" fmla="*/ 156425 h 486290"/>
              <a:gd name="connsiteX10" fmla="*/ 68428 w 618080"/>
              <a:gd name="connsiteY10" fmla="*/ 76858 h 486290"/>
              <a:gd name="connsiteX11" fmla="*/ -11186 w 618080"/>
              <a:gd name="connsiteY11" fmla="*/ 28091 h 486290"/>
              <a:gd name="connsiteX12" fmla="*/ 15352 w 618080"/>
              <a:gd name="connsiteY12" fmla="*/ 11835 h 486290"/>
              <a:gd name="connsiteX13" fmla="*/ 78701 w 618080"/>
              <a:gd name="connsiteY13" fmla="*/ 13546 h 486290"/>
              <a:gd name="connsiteX14" fmla="*/ 161739 w 618080"/>
              <a:gd name="connsiteY14" fmla="*/ 68302 h 486290"/>
              <a:gd name="connsiteX15" fmla="*/ 236217 w 618080"/>
              <a:gd name="connsiteY15" fmla="*/ 111080 h 486290"/>
              <a:gd name="connsiteX16" fmla="*/ 268748 w 618080"/>
              <a:gd name="connsiteY16" fmla="*/ 133325 h 486290"/>
              <a:gd name="connsiteX17" fmla="*/ 301278 w 618080"/>
              <a:gd name="connsiteY17" fmla="*/ 163270 h 486290"/>
              <a:gd name="connsiteX18" fmla="*/ 347506 w 618080"/>
              <a:gd name="connsiteY18" fmla="*/ 194070 h 486290"/>
              <a:gd name="connsiteX19" fmla="*/ 398870 w 618080"/>
              <a:gd name="connsiteY19" fmla="*/ 212893 h 486290"/>
              <a:gd name="connsiteX20" fmla="*/ 517007 w 618080"/>
              <a:gd name="connsiteY20" fmla="*/ 286471 h 486290"/>
              <a:gd name="connsiteX21" fmla="*/ 538409 w 618080"/>
              <a:gd name="connsiteY21" fmla="*/ 303583 h 486290"/>
              <a:gd name="connsiteX22" fmla="*/ 606894 w 618080"/>
              <a:gd name="connsiteY22" fmla="*/ 365184 h 486290"/>
              <a:gd name="connsiteX23" fmla="*/ 592341 w 618080"/>
              <a:gd name="connsiteY23" fmla="*/ 367750 h 486290"/>
              <a:gd name="connsiteX24" fmla="*/ 542689 w 618080"/>
              <a:gd name="connsiteY24" fmla="*/ 378873 h 486290"/>
              <a:gd name="connsiteX25" fmla="*/ 527280 w 618080"/>
              <a:gd name="connsiteY25" fmla="*/ 397695 h 486290"/>
              <a:gd name="connsiteX26" fmla="*/ 525568 w 618080"/>
              <a:gd name="connsiteY26" fmla="*/ 435340 h 486290"/>
              <a:gd name="connsiteX27" fmla="*/ 514439 w 618080"/>
              <a:gd name="connsiteY27" fmla="*/ 482396 h 486290"/>
              <a:gd name="connsiteX28" fmla="*/ 492181 w 618080"/>
              <a:gd name="connsiteY28" fmla="*/ 459296 h 48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18080" h="486290">
                <a:moveTo>
                  <a:pt x="492181" y="459296"/>
                </a:moveTo>
                <a:cubicBezTo>
                  <a:pt x="489613" y="442184"/>
                  <a:pt x="487045" y="417373"/>
                  <a:pt x="487045" y="404540"/>
                </a:cubicBezTo>
                <a:cubicBezTo>
                  <a:pt x="487045" y="367750"/>
                  <a:pt x="461363" y="322405"/>
                  <a:pt x="433969" y="311283"/>
                </a:cubicBezTo>
                <a:cubicBezTo>
                  <a:pt x="411711" y="301872"/>
                  <a:pt x="410855" y="300161"/>
                  <a:pt x="422840" y="286471"/>
                </a:cubicBezTo>
                <a:cubicBezTo>
                  <a:pt x="440817" y="266793"/>
                  <a:pt x="439105" y="255671"/>
                  <a:pt x="416848" y="240271"/>
                </a:cubicBezTo>
                <a:cubicBezTo>
                  <a:pt x="392878" y="223160"/>
                  <a:pt x="384317" y="223160"/>
                  <a:pt x="384317" y="239415"/>
                </a:cubicBezTo>
                <a:cubicBezTo>
                  <a:pt x="384317" y="250538"/>
                  <a:pt x="380893" y="251393"/>
                  <a:pt x="367196" y="243693"/>
                </a:cubicBezTo>
                <a:cubicBezTo>
                  <a:pt x="357779" y="238560"/>
                  <a:pt x="344938" y="235138"/>
                  <a:pt x="338945" y="236849"/>
                </a:cubicBezTo>
                <a:cubicBezTo>
                  <a:pt x="332953" y="238560"/>
                  <a:pt x="312407" y="227437"/>
                  <a:pt x="294430" y="212893"/>
                </a:cubicBezTo>
                <a:cubicBezTo>
                  <a:pt x="275596" y="198348"/>
                  <a:pt x="234505" y="173537"/>
                  <a:pt x="203687" y="156425"/>
                </a:cubicBezTo>
                <a:cubicBezTo>
                  <a:pt x="172868" y="139314"/>
                  <a:pt x="112088" y="104236"/>
                  <a:pt x="68428" y="76858"/>
                </a:cubicBezTo>
                <a:lnTo>
                  <a:pt x="-11186" y="28091"/>
                </a:lnTo>
                <a:lnTo>
                  <a:pt x="15352" y="11835"/>
                </a:lnTo>
                <a:cubicBezTo>
                  <a:pt x="41890" y="-4421"/>
                  <a:pt x="42746" y="-4421"/>
                  <a:pt x="78701" y="13546"/>
                </a:cubicBezTo>
                <a:cubicBezTo>
                  <a:pt x="98391" y="23813"/>
                  <a:pt x="136057" y="48624"/>
                  <a:pt x="161739" y="68302"/>
                </a:cubicBezTo>
                <a:cubicBezTo>
                  <a:pt x="187422" y="88836"/>
                  <a:pt x="220808" y="107658"/>
                  <a:pt x="236217" y="111080"/>
                </a:cubicBezTo>
                <a:cubicBezTo>
                  <a:pt x="252483" y="114503"/>
                  <a:pt x="266180" y="123058"/>
                  <a:pt x="268748" y="133325"/>
                </a:cubicBezTo>
                <a:cubicBezTo>
                  <a:pt x="272172" y="141881"/>
                  <a:pt x="286725" y="155570"/>
                  <a:pt x="301278" y="163270"/>
                </a:cubicBezTo>
                <a:cubicBezTo>
                  <a:pt x="316688" y="170970"/>
                  <a:pt x="337233" y="184659"/>
                  <a:pt x="347506" y="194070"/>
                </a:cubicBezTo>
                <a:cubicBezTo>
                  <a:pt x="358635" y="204337"/>
                  <a:pt x="380037" y="212037"/>
                  <a:pt x="398870" y="212893"/>
                </a:cubicBezTo>
                <a:cubicBezTo>
                  <a:pt x="436537" y="214604"/>
                  <a:pt x="508447" y="259093"/>
                  <a:pt x="517007" y="286471"/>
                </a:cubicBezTo>
                <a:cubicBezTo>
                  <a:pt x="519576" y="295883"/>
                  <a:pt x="529848" y="303583"/>
                  <a:pt x="538409" y="303583"/>
                </a:cubicBezTo>
                <a:cubicBezTo>
                  <a:pt x="554674" y="303583"/>
                  <a:pt x="606894" y="349783"/>
                  <a:pt x="606894" y="365184"/>
                </a:cubicBezTo>
                <a:cubicBezTo>
                  <a:pt x="606894" y="370317"/>
                  <a:pt x="600046" y="371172"/>
                  <a:pt x="592341" y="367750"/>
                </a:cubicBezTo>
                <a:cubicBezTo>
                  <a:pt x="564091" y="356628"/>
                  <a:pt x="551250" y="359195"/>
                  <a:pt x="542689" y="378873"/>
                </a:cubicBezTo>
                <a:cubicBezTo>
                  <a:pt x="538409" y="389139"/>
                  <a:pt x="531561" y="397695"/>
                  <a:pt x="527280" y="397695"/>
                </a:cubicBezTo>
                <a:cubicBezTo>
                  <a:pt x="523000" y="397695"/>
                  <a:pt x="523000" y="414806"/>
                  <a:pt x="525568" y="435340"/>
                </a:cubicBezTo>
                <a:cubicBezTo>
                  <a:pt x="530705" y="467851"/>
                  <a:pt x="528992" y="474696"/>
                  <a:pt x="514439" y="482396"/>
                </a:cubicBezTo>
                <a:cubicBezTo>
                  <a:pt x="499886" y="490096"/>
                  <a:pt x="497318" y="487529"/>
                  <a:pt x="492181" y="459296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1" name="Figura a mano libera: forma 40">
            <a:extLst>
              <a:ext uri="{FF2B5EF4-FFF2-40B4-BE49-F238E27FC236}">
                <a16:creationId xmlns:a16="http://schemas.microsoft.com/office/drawing/2014/main" id="{81ED48F7-8005-D5BD-4F45-5775A3FA10B2}"/>
              </a:ext>
            </a:extLst>
          </p:cNvPr>
          <p:cNvSpPr/>
          <p:nvPr/>
        </p:nvSpPr>
        <p:spPr>
          <a:xfrm flipV="1">
            <a:off x="8992012" y="5169505"/>
            <a:ext cx="100465" cy="86865"/>
          </a:xfrm>
          <a:custGeom>
            <a:avLst/>
            <a:gdLst>
              <a:gd name="connsiteX0" fmla="*/ 6184 w 144895"/>
              <a:gd name="connsiteY0" fmla="*/ 75060 h 125281"/>
              <a:gd name="connsiteX1" fmla="*/ 7896 w 144895"/>
              <a:gd name="connsiteY1" fmla="*/ 625 h 125281"/>
              <a:gd name="connsiteX2" fmla="*/ 112336 w 144895"/>
              <a:gd name="connsiteY2" fmla="*/ 71637 h 125281"/>
              <a:gd name="connsiteX3" fmla="*/ 134594 w 144895"/>
              <a:gd name="connsiteY3" fmla="*/ 113560 h 125281"/>
              <a:gd name="connsiteX4" fmla="*/ 95215 w 144895"/>
              <a:gd name="connsiteY4" fmla="*/ 108427 h 125281"/>
              <a:gd name="connsiteX5" fmla="*/ 40426 w 144895"/>
              <a:gd name="connsiteY5" fmla="*/ 117838 h 125281"/>
              <a:gd name="connsiteX6" fmla="*/ 6184 w 144895"/>
              <a:gd name="connsiteY6" fmla="*/ 75060 h 12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895" h="125281">
                <a:moveTo>
                  <a:pt x="6184" y="75060"/>
                </a:moveTo>
                <a:cubicBezTo>
                  <a:pt x="-16074" y="4048"/>
                  <a:pt x="-16074" y="4048"/>
                  <a:pt x="7896" y="625"/>
                </a:cubicBezTo>
                <a:cubicBezTo>
                  <a:pt x="40426" y="-5364"/>
                  <a:pt x="87510" y="27148"/>
                  <a:pt x="112336" y="71637"/>
                </a:cubicBezTo>
                <a:lnTo>
                  <a:pt x="134594" y="113560"/>
                </a:lnTo>
                <a:lnTo>
                  <a:pt x="95215" y="108427"/>
                </a:lnTo>
                <a:cubicBezTo>
                  <a:pt x="65252" y="104149"/>
                  <a:pt x="52411" y="105860"/>
                  <a:pt x="40426" y="117838"/>
                </a:cubicBezTo>
                <a:cubicBezTo>
                  <a:pt x="24161" y="131527"/>
                  <a:pt x="23305" y="130671"/>
                  <a:pt x="6184" y="7506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25AB285C-4B30-FFD0-9747-9A174FAA8F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91" t="-7" r="-3163" b="7"/>
          <a:stretch/>
        </p:blipFill>
        <p:spPr>
          <a:xfrm>
            <a:off x="9344580" y="1941194"/>
            <a:ext cx="84150" cy="3074549"/>
          </a:xfrm>
          <a:prstGeom prst="rect">
            <a:avLst/>
          </a:prstGeom>
        </p:spPr>
      </p:pic>
      <p:pic>
        <p:nvPicPr>
          <p:cNvPr id="44" name="Immagine 43" descr="Immagine che contiene cuore, cerchio, Elementi grafici, creatività&#10;&#10;Descrizione generata automaticamente">
            <a:extLst>
              <a:ext uri="{FF2B5EF4-FFF2-40B4-BE49-F238E27FC236}">
                <a16:creationId xmlns:a16="http://schemas.microsoft.com/office/drawing/2014/main" id="{CD682643-BA9E-ACD3-AF0A-66D5A143C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53" y="2774419"/>
            <a:ext cx="472806" cy="472806"/>
          </a:xfrm>
          <a:prstGeom prst="rect">
            <a:avLst/>
          </a:prstGeom>
        </p:spPr>
      </p:pic>
      <p:grpSp>
        <p:nvGrpSpPr>
          <p:cNvPr id="45" name="Gruppo 44">
            <a:extLst>
              <a:ext uri="{FF2B5EF4-FFF2-40B4-BE49-F238E27FC236}">
                <a16:creationId xmlns:a16="http://schemas.microsoft.com/office/drawing/2014/main" id="{F6AE7425-CC81-BE5D-DE59-29F8DDD3498B}"/>
              </a:ext>
            </a:extLst>
          </p:cNvPr>
          <p:cNvGrpSpPr/>
          <p:nvPr/>
        </p:nvGrpSpPr>
        <p:grpSpPr>
          <a:xfrm>
            <a:off x="7906578" y="1759767"/>
            <a:ext cx="793757" cy="793755"/>
            <a:chOff x="7400242" y="2640918"/>
            <a:chExt cx="1051607" cy="1051603"/>
          </a:xfrm>
        </p:grpSpPr>
        <p:sp>
          <p:nvSpPr>
            <p:cNvPr id="46" name="Rettangolo con angoli arrotondati 45">
              <a:extLst>
                <a:ext uri="{FF2B5EF4-FFF2-40B4-BE49-F238E27FC236}">
                  <a16:creationId xmlns:a16="http://schemas.microsoft.com/office/drawing/2014/main" id="{838315E4-85D2-C27C-5422-ED3A676E4710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7" name="Immagine 46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BAF5081D-E8A6-BA27-ADC6-027F306B3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068387E1-388A-BD33-6270-6818E4113B9D}"/>
              </a:ext>
            </a:extLst>
          </p:cNvPr>
          <p:cNvGrpSpPr/>
          <p:nvPr/>
        </p:nvGrpSpPr>
        <p:grpSpPr>
          <a:xfrm>
            <a:off x="3010461" y="1423114"/>
            <a:ext cx="793759" cy="793759"/>
            <a:chOff x="8691472" y="581668"/>
            <a:chExt cx="1059700" cy="1059700"/>
          </a:xfrm>
        </p:grpSpPr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F31660B7-4160-A459-FB61-D96B597A414B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0" name="Picture 4" descr="Uber logo PNG Images Free Download">
              <a:extLst>
                <a:ext uri="{FF2B5EF4-FFF2-40B4-BE49-F238E27FC236}">
                  <a16:creationId xmlns:a16="http://schemas.microsoft.com/office/drawing/2014/main" id="{CD09CB1D-8C17-428E-C1D9-3E8201DD1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" name="Immagine 50" descr="Immagine che contiene cuore, cerchio, Elementi grafici, creatività&#10;&#10;Descrizione generata automaticamente">
            <a:extLst>
              <a:ext uri="{FF2B5EF4-FFF2-40B4-BE49-F238E27FC236}">
                <a16:creationId xmlns:a16="http://schemas.microsoft.com/office/drawing/2014/main" id="{54601143-DFF9-D2F1-0122-7C53D3603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620" y="2422666"/>
            <a:ext cx="472806" cy="472806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EEA02E6-2A23-8EBA-4912-7772B80F174F}"/>
              </a:ext>
            </a:extLst>
          </p:cNvPr>
          <p:cNvSpPr txBox="1"/>
          <p:nvPr/>
        </p:nvSpPr>
        <p:spPr>
          <a:xfrm>
            <a:off x="3335456" y="381059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LOCALIZATION</a:t>
            </a:r>
          </a:p>
        </p:txBody>
      </p:sp>
    </p:spTree>
    <p:extLst>
      <p:ext uri="{BB962C8B-B14F-4D97-AF65-F5344CB8AC3E}">
        <p14:creationId xmlns:p14="http://schemas.microsoft.com/office/powerpoint/2010/main" val="12404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5975BC-A631-1691-2CA8-C04B30B7C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43D3BB2B-1E64-2E85-0069-B77106BF5DCF}"/>
              </a:ext>
            </a:extLst>
          </p:cNvPr>
          <p:cNvSpPr/>
          <p:nvPr/>
        </p:nvSpPr>
        <p:spPr>
          <a:xfrm>
            <a:off x="0" y="617019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36EF5F6-9C44-5AF6-725E-6BE2B9612BD1}"/>
              </a:ext>
            </a:extLst>
          </p:cNvPr>
          <p:cNvSpPr/>
          <p:nvPr/>
        </p:nvSpPr>
        <p:spPr>
          <a:xfrm>
            <a:off x="0" y="5479396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8503C109-620D-5C31-3097-419704D6EE0E}"/>
              </a:ext>
            </a:extLst>
          </p:cNvPr>
          <p:cNvSpPr/>
          <p:nvPr/>
        </p:nvSpPr>
        <p:spPr>
          <a:xfrm>
            <a:off x="-3" y="4090178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D5DBBC6-42AB-8C64-8C1C-08D2546B5C37}"/>
              </a:ext>
            </a:extLst>
          </p:cNvPr>
          <p:cNvSpPr/>
          <p:nvPr/>
        </p:nvSpPr>
        <p:spPr>
          <a:xfrm>
            <a:off x="0" y="4784787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129CF4-75B5-365E-ACD2-B8BDE365AEB8}"/>
              </a:ext>
            </a:extLst>
          </p:cNvPr>
          <p:cNvSpPr/>
          <p:nvPr/>
        </p:nvSpPr>
        <p:spPr>
          <a:xfrm>
            <a:off x="-3" y="2708301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C2B4D2C7-B7A1-0214-3341-65C525A94037}"/>
              </a:ext>
            </a:extLst>
          </p:cNvPr>
          <p:cNvSpPr/>
          <p:nvPr/>
        </p:nvSpPr>
        <p:spPr>
          <a:xfrm>
            <a:off x="0" y="339556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06B840FA-656E-1164-CD30-0D67FD79C84A}"/>
              </a:ext>
            </a:extLst>
          </p:cNvPr>
          <p:cNvSpPr/>
          <p:nvPr/>
        </p:nvSpPr>
        <p:spPr>
          <a:xfrm>
            <a:off x="1" y="2021872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896EDA-51A1-B756-5E7D-75C70D2593EC}"/>
              </a:ext>
            </a:extLst>
          </p:cNvPr>
          <p:cNvSpPr txBox="1"/>
          <p:nvPr/>
        </p:nvSpPr>
        <p:spPr>
          <a:xfrm>
            <a:off x="-1014706" y="415389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SOLUTIONS </a:t>
            </a:r>
            <a:r>
              <a:rPr lang="it-IT" sz="2000" b="1" dirty="0">
                <a:solidFill>
                  <a:schemeClr val="bg1"/>
                </a:solidFill>
              </a:rPr>
              <a:t>COMPARISON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9ADAAF83-20D1-1405-AE89-6623DF2CCA6B}"/>
              </a:ext>
            </a:extLst>
          </p:cNvPr>
          <p:cNvCxnSpPr>
            <a:cxnSpLocks/>
          </p:cNvCxnSpPr>
          <p:nvPr/>
        </p:nvCxnSpPr>
        <p:spPr>
          <a:xfrm>
            <a:off x="-3" y="815499"/>
            <a:ext cx="3232153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FA29911-C7F9-7545-6146-84774E04DF2C}"/>
              </a:ext>
            </a:extLst>
          </p:cNvPr>
          <p:cNvCxnSpPr>
            <a:cxnSpLocks/>
          </p:cNvCxnSpPr>
          <p:nvPr/>
        </p:nvCxnSpPr>
        <p:spPr>
          <a:xfrm flipV="1">
            <a:off x="4980136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60FF17C-35EE-5BA3-E854-61A7EFC3FE40}"/>
              </a:ext>
            </a:extLst>
          </p:cNvPr>
          <p:cNvCxnSpPr>
            <a:cxnSpLocks/>
          </p:cNvCxnSpPr>
          <p:nvPr/>
        </p:nvCxnSpPr>
        <p:spPr>
          <a:xfrm flipV="1">
            <a:off x="7384090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1DDC49A-6A1B-DD9F-6E8E-3DA95431EE6C}"/>
              </a:ext>
            </a:extLst>
          </p:cNvPr>
          <p:cNvCxnSpPr>
            <a:cxnSpLocks/>
          </p:cNvCxnSpPr>
          <p:nvPr/>
        </p:nvCxnSpPr>
        <p:spPr>
          <a:xfrm flipV="1">
            <a:off x="9788044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0E45144-F9E6-F09E-BA97-D1DEB3778FD3}"/>
              </a:ext>
            </a:extLst>
          </p:cNvPr>
          <p:cNvSpPr txBox="1"/>
          <p:nvPr/>
        </p:nvSpPr>
        <p:spPr>
          <a:xfrm>
            <a:off x="4980137" y="1373010"/>
            <a:ext cx="2403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>
                <a:solidFill>
                  <a:srgbClr val="DA627D"/>
                </a:solidFill>
              </a:rPr>
              <a:t>Mood</a:t>
            </a:r>
            <a:r>
              <a:rPr lang="it-IT" sz="2000" b="1" dirty="0" err="1">
                <a:solidFill>
                  <a:schemeClr val="bg1"/>
                </a:solidFill>
              </a:rPr>
              <a:t>Pilot</a:t>
            </a:r>
            <a:endParaRPr lang="it-IT" sz="2000" b="1" dirty="0">
              <a:solidFill>
                <a:schemeClr val="bg1"/>
              </a:solidFill>
            </a:endParaRPr>
          </a:p>
        </p:txBody>
      </p:sp>
      <p:pic>
        <p:nvPicPr>
          <p:cNvPr id="42" name="Immagine 4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27E52F5-4DA9-0D8E-0A5C-D90AE95BD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7" y="2115763"/>
            <a:ext cx="497809" cy="497809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30CD93E-DFCA-F76A-E73F-8A231997DE6F}"/>
              </a:ext>
            </a:extLst>
          </p:cNvPr>
          <p:cNvSpPr txBox="1"/>
          <p:nvPr/>
        </p:nvSpPr>
        <p:spPr>
          <a:xfrm>
            <a:off x="298989" y="6330088"/>
            <a:ext cx="414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7. </a:t>
            </a:r>
            <a:r>
              <a:rPr lang="it-IT" b="1" dirty="0">
                <a:solidFill>
                  <a:schemeClr val="bg1"/>
                </a:solidFill>
              </a:rPr>
              <a:t>PRIVACY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b="1" dirty="0">
                <a:solidFill>
                  <a:schemeClr val="bg1"/>
                </a:solidFill>
              </a:rPr>
              <a:t>CONSENT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B7FDE81-4B2A-AEA8-C602-A6637CCCABA6}"/>
              </a:ext>
            </a:extLst>
          </p:cNvPr>
          <p:cNvGrpSpPr/>
          <p:nvPr/>
        </p:nvGrpSpPr>
        <p:grpSpPr>
          <a:xfrm>
            <a:off x="10593136" y="1005534"/>
            <a:ext cx="793759" cy="793759"/>
            <a:chOff x="8691472" y="581668"/>
            <a:chExt cx="1059700" cy="1059700"/>
          </a:xfrm>
        </p:grpSpPr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B01E5624-22B0-05FA-A2A7-841759110EFB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28" name="Picture 4" descr="Uber logo PNG Images Free Download">
              <a:extLst>
                <a:ext uri="{FF2B5EF4-FFF2-40B4-BE49-F238E27FC236}">
                  <a16:creationId xmlns:a16="http://schemas.microsoft.com/office/drawing/2014/main" id="{DB5D871F-7A80-6D66-25F3-BA9079125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6E0C682-1B8B-D067-188B-AD9191852F2D}"/>
              </a:ext>
            </a:extLst>
          </p:cNvPr>
          <p:cNvSpPr txBox="1"/>
          <p:nvPr/>
        </p:nvSpPr>
        <p:spPr>
          <a:xfrm>
            <a:off x="298991" y="2181418"/>
            <a:ext cx="46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PASSENGER </a:t>
            </a:r>
            <a:r>
              <a:rPr lang="en-US" b="1" dirty="0">
                <a:solidFill>
                  <a:schemeClr val="bg1"/>
                </a:solidFill>
              </a:rPr>
              <a:t>COMFORT</a:t>
            </a:r>
            <a:r>
              <a:rPr lang="en-US" dirty="0">
                <a:solidFill>
                  <a:schemeClr val="bg1"/>
                </a:solidFill>
              </a:rPr>
              <a:t> ASSESSMENT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5767FC-35B9-9F8F-949F-188A0A89299C}"/>
              </a:ext>
            </a:extLst>
          </p:cNvPr>
          <p:cNvSpPr txBox="1"/>
          <p:nvPr/>
        </p:nvSpPr>
        <p:spPr>
          <a:xfrm>
            <a:off x="298989" y="4939177"/>
            <a:ext cx="478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5. PASSENGER </a:t>
            </a:r>
            <a:r>
              <a:rPr lang="it-IT" b="1" dirty="0">
                <a:solidFill>
                  <a:schemeClr val="bg1"/>
                </a:solidFill>
              </a:rPr>
              <a:t>STRESS</a:t>
            </a:r>
            <a:r>
              <a:rPr lang="it-IT" dirty="0">
                <a:solidFill>
                  <a:schemeClr val="bg1"/>
                </a:solidFill>
              </a:rPr>
              <a:t> DETECTION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0F7A24-6785-0115-9CA9-55DC489A859B}"/>
              </a:ext>
            </a:extLst>
          </p:cNvPr>
          <p:cNvSpPr txBox="1"/>
          <p:nvPr/>
        </p:nvSpPr>
        <p:spPr>
          <a:xfrm>
            <a:off x="298990" y="3559128"/>
            <a:ext cx="44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3. </a:t>
            </a:r>
            <a:r>
              <a:rPr lang="it-IT" b="1" dirty="0">
                <a:solidFill>
                  <a:schemeClr val="bg1"/>
                </a:solidFill>
              </a:rPr>
              <a:t>CONTINUOUS </a:t>
            </a:r>
            <a:r>
              <a:rPr lang="it-IT" dirty="0">
                <a:solidFill>
                  <a:schemeClr val="bg1"/>
                </a:solidFill>
              </a:rPr>
              <a:t>DRIVER MONITORING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4E426E7-0A22-AE84-D074-65DE9BBA80A3}"/>
              </a:ext>
            </a:extLst>
          </p:cNvPr>
          <p:cNvSpPr txBox="1"/>
          <p:nvPr/>
        </p:nvSpPr>
        <p:spPr>
          <a:xfrm>
            <a:off x="298990" y="2863683"/>
            <a:ext cx="44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2. </a:t>
            </a:r>
            <a:r>
              <a:rPr lang="it-IT" b="1" dirty="0">
                <a:solidFill>
                  <a:schemeClr val="bg1"/>
                </a:solidFill>
              </a:rPr>
              <a:t>PASSIVE</a:t>
            </a:r>
            <a:r>
              <a:rPr lang="it-IT" dirty="0">
                <a:solidFill>
                  <a:schemeClr val="bg1"/>
                </a:solidFill>
              </a:rPr>
              <a:t> PASSENGER INVOLVEMENT 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6377D17-C3F3-A5CB-C0AB-BD1A9E75524F}"/>
              </a:ext>
            </a:extLst>
          </p:cNvPr>
          <p:cNvSpPr txBox="1"/>
          <p:nvPr/>
        </p:nvSpPr>
        <p:spPr>
          <a:xfrm>
            <a:off x="298989" y="5642627"/>
            <a:ext cx="513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6. </a:t>
            </a:r>
            <a:r>
              <a:rPr lang="it-IT" b="1" dirty="0">
                <a:solidFill>
                  <a:schemeClr val="bg1"/>
                </a:solidFill>
              </a:rPr>
              <a:t>TWO-WAY</a:t>
            </a:r>
            <a:r>
              <a:rPr lang="it-IT" dirty="0">
                <a:solidFill>
                  <a:schemeClr val="bg1"/>
                </a:solidFill>
              </a:rPr>
              <a:t> RATING SYSTEM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EBB2397-EB80-0786-0589-5EA8F5C973A0}"/>
              </a:ext>
            </a:extLst>
          </p:cNvPr>
          <p:cNvGrpSpPr/>
          <p:nvPr/>
        </p:nvGrpSpPr>
        <p:grpSpPr>
          <a:xfrm>
            <a:off x="8189185" y="1005593"/>
            <a:ext cx="793757" cy="793755"/>
            <a:chOff x="7400242" y="2640918"/>
            <a:chExt cx="1051607" cy="1051603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2EB5CAE7-0F44-9E1F-93B6-6F7386F0F635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5" name="Immagine 14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FBC766C8-C936-3E2D-CE8A-C557A3102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FC283E-F166-A3F7-DF9B-4F58B3C4C9FF}"/>
              </a:ext>
            </a:extLst>
          </p:cNvPr>
          <p:cNvSpPr txBox="1"/>
          <p:nvPr/>
        </p:nvSpPr>
        <p:spPr>
          <a:xfrm>
            <a:off x="298989" y="4254913"/>
            <a:ext cx="394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4. </a:t>
            </a:r>
            <a:r>
              <a:rPr lang="it-IT" b="1" dirty="0">
                <a:solidFill>
                  <a:schemeClr val="bg1"/>
                </a:solidFill>
              </a:rPr>
              <a:t>OBJECTIVE</a:t>
            </a:r>
            <a:r>
              <a:rPr lang="it-IT" dirty="0">
                <a:solidFill>
                  <a:schemeClr val="bg1"/>
                </a:solidFill>
              </a:rPr>
              <a:t> FEEDBACK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3AB7B18-958F-C0B8-0160-C9DD92C143FD}"/>
              </a:ext>
            </a:extLst>
          </p:cNvPr>
          <p:cNvCxnSpPr>
            <a:cxnSpLocks/>
          </p:cNvCxnSpPr>
          <p:nvPr/>
        </p:nvCxnSpPr>
        <p:spPr>
          <a:xfrm>
            <a:off x="0" y="2009364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Immagine 103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0ECC7A8-F5BE-2C23-02ED-B985A9027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2793863"/>
            <a:ext cx="497809" cy="497809"/>
          </a:xfrm>
          <a:prstGeom prst="rect">
            <a:avLst/>
          </a:prstGeom>
        </p:spPr>
      </p:pic>
      <p:pic>
        <p:nvPicPr>
          <p:cNvPr id="1032" name="Immagine 103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434A7532-95DF-59F7-7EF0-F0B1EC2A1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3493971"/>
            <a:ext cx="497809" cy="497809"/>
          </a:xfrm>
          <a:prstGeom prst="rect">
            <a:avLst/>
          </a:prstGeom>
        </p:spPr>
      </p:pic>
      <p:pic>
        <p:nvPicPr>
          <p:cNvPr id="1033" name="Immagine 103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16DCE28-D6F0-481A-88B2-2DA64CFD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188576"/>
            <a:ext cx="497809" cy="497809"/>
          </a:xfrm>
          <a:prstGeom prst="rect">
            <a:avLst/>
          </a:prstGeom>
        </p:spPr>
      </p:pic>
      <p:pic>
        <p:nvPicPr>
          <p:cNvPr id="1034" name="Immagine 103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B8C172AE-4B9D-7752-FA6B-636F62F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874938"/>
            <a:ext cx="497809" cy="497809"/>
          </a:xfrm>
          <a:prstGeom prst="rect">
            <a:avLst/>
          </a:prstGeom>
        </p:spPr>
      </p:pic>
      <p:pic>
        <p:nvPicPr>
          <p:cNvPr id="1035" name="Immagine 1034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04B4D88A-AFCF-89AE-923C-B7788E3B9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5575046"/>
            <a:ext cx="497809" cy="497809"/>
          </a:xfrm>
          <a:prstGeom prst="rect">
            <a:avLst/>
          </a:prstGeom>
        </p:spPr>
      </p:pic>
      <p:pic>
        <p:nvPicPr>
          <p:cNvPr id="1036" name="Immagine 1035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3BA1EE66-73F4-D25C-0C44-8DC27CED3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5" y="6264156"/>
            <a:ext cx="497809" cy="497809"/>
          </a:xfrm>
          <a:prstGeom prst="rect">
            <a:avLst/>
          </a:prstGeom>
        </p:spPr>
      </p:pic>
      <p:pic>
        <p:nvPicPr>
          <p:cNvPr id="1039" name="Immagine 1038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203494FC-F14E-C92F-BE89-985CB8BAE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2793863"/>
            <a:ext cx="497809" cy="497809"/>
          </a:xfrm>
          <a:prstGeom prst="rect">
            <a:avLst/>
          </a:prstGeom>
        </p:spPr>
      </p:pic>
      <p:pic>
        <p:nvPicPr>
          <p:cNvPr id="1040" name="Immagine 103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ECDF2912-D3C4-33F9-FAD6-042ED5C89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3493971"/>
            <a:ext cx="497809" cy="497809"/>
          </a:xfrm>
          <a:prstGeom prst="rect">
            <a:avLst/>
          </a:prstGeom>
        </p:spPr>
      </p:pic>
      <p:pic>
        <p:nvPicPr>
          <p:cNvPr id="1041" name="Immagine 104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6461E6C-7E59-B173-2EA1-DBCA077B0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4188576"/>
            <a:ext cx="497809" cy="497809"/>
          </a:xfrm>
          <a:prstGeom prst="rect">
            <a:avLst/>
          </a:prstGeom>
        </p:spPr>
      </p:pic>
      <p:pic>
        <p:nvPicPr>
          <p:cNvPr id="1043" name="Immagine 104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7A31E427-2C0D-556E-834F-F6A417D82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5575046"/>
            <a:ext cx="497809" cy="497809"/>
          </a:xfrm>
          <a:prstGeom prst="rect">
            <a:avLst/>
          </a:prstGeom>
        </p:spPr>
      </p:pic>
      <p:pic>
        <p:nvPicPr>
          <p:cNvPr id="1044" name="Immagine 104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643D6AF8-9674-4841-2CE0-3998CA7C9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8" y="6264156"/>
            <a:ext cx="497809" cy="497809"/>
          </a:xfrm>
          <a:prstGeom prst="rect">
            <a:avLst/>
          </a:prstGeom>
        </p:spPr>
      </p:pic>
      <p:pic>
        <p:nvPicPr>
          <p:cNvPr id="1050" name="Immagine 104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CF641A1C-E48C-12A1-3991-EB7D8B8A6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6" y="5575046"/>
            <a:ext cx="497809" cy="497809"/>
          </a:xfrm>
          <a:prstGeom prst="rect">
            <a:avLst/>
          </a:prstGeom>
        </p:spPr>
      </p:pic>
      <p:pic>
        <p:nvPicPr>
          <p:cNvPr id="1051" name="Immagine 105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3B3AFE5-731E-1D72-D1C1-56673B214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5" y="6264156"/>
            <a:ext cx="497809" cy="49780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671235-20D6-6164-39D8-F9E4AF680A62}"/>
              </a:ext>
            </a:extLst>
          </p:cNvPr>
          <p:cNvSpPr txBox="1"/>
          <p:nvPr/>
        </p:nvSpPr>
        <p:spPr>
          <a:xfrm rot="16200000">
            <a:off x="5782721" y="1524338"/>
            <a:ext cx="3009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627D"/>
                </a:solidFill>
              </a:rPr>
              <a:t>(</a:t>
            </a:r>
            <a:endParaRPr lang="it-IT" sz="20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78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5D914A-4EC7-B8C3-7950-EF5C3A727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3958BBF4-7677-9A3E-F266-A5552F0F50A9}"/>
              </a:ext>
            </a:extLst>
          </p:cNvPr>
          <p:cNvGrpSpPr/>
          <p:nvPr/>
        </p:nvGrpSpPr>
        <p:grpSpPr>
          <a:xfrm>
            <a:off x="222946" y="516510"/>
            <a:ext cx="2419884" cy="6341490"/>
            <a:chOff x="954302" y="407768"/>
            <a:chExt cx="2419884" cy="6341490"/>
          </a:xfrm>
        </p:grpSpPr>
        <p:cxnSp>
          <p:nvCxnSpPr>
            <p:cNvPr id="3" name="Connettore diritto 2">
              <a:extLst>
                <a:ext uri="{FF2B5EF4-FFF2-40B4-BE49-F238E27FC236}">
                  <a16:creationId xmlns:a16="http://schemas.microsoft.com/office/drawing/2014/main" id="{F16F85CB-6CE1-BAC2-9E9F-3AD93315719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164247" y="2324781"/>
              <a:ext cx="0" cy="4424477"/>
            </a:xfrm>
            <a:prstGeom prst="line">
              <a:avLst/>
            </a:prstGeom>
            <a:ln w="57150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37A0D5E3-EA76-9C50-A561-782FA40A8FCE}"/>
                </a:ext>
              </a:extLst>
            </p:cNvPr>
            <p:cNvGrpSpPr/>
            <p:nvPr/>
          </p:nvGrpSpPr>
          <p:grpSpPr>
            <a:xfrm>
              <a:off x="954302" y="407768"/>
              <a:ext cx="2419884" cy="1917013"/>
              <a:chOff x="1058839" y="1793267"/>
              <a:chExt cx="2419884" cy="1917013"/>
            </a:xfrm>
          </p:grpSpPr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E4F58CA9-63FE-AC13-1104-D91D2A4E0815}"/>
                  </a:ext>
                </a:extLst>
              </p:cNvPr>
              <p:cNvSpPr/>
              <p:nvPr/>
            </p:nvSpPr>
            <p:spPr>
              <a:xfrm>
                <a:off x="1310274" y="1793267"/>
                <a:ext cx="1917019" cy="1917013"/>
              </a:xfrm>
              <a:prstGeom prst="roundRect">
                <a:avLst>
                  <a:gd name="adj" fmla="val 7027"/>
                </a:avLst>
              </a:prstGeom>
              <a:noFill/>
              <a:ln w="38100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8A95208-BE1A-3E09-DC8A-BCFC607F670D}"/>
                  </a:ext>
                </a:extLst>
              </p:cNvPr>
              <p:cNvSpPr txBox="1"/>
              <p:nvPr/>
            </p:nvSpPr>
            <p:spPr>
              <a:xfrm>
                <a:off x="1058839" y="3244334"/>
                <a:ext cx="2419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POSSIBLE </a:t>
                </a:r>
                <a:r>
                  <a:rPr lang="it-IT" b="1" dirty="0">
                    <a:solidFill>
                      <a:schemeClr val="bg1"/>
                    </a:solidFill>
                  </a:rPr>
                  <a:t>RISKS</a:t>
                </a:r>
              </a:p>
            </p:txBody>
          </p:sp>
          <p:pic>
            <p:nvPicPr>
              <p:cNvPr id="7" name="Elemento grafico 6" descr="Strada sdrucciolevole con riempimento a tinta unita">
                <a:extLst>
                  <a:ext uri="{FF2B5EF4-FFF2-40B4-BE49-F238E27FC236}">
                    <a16:creationId xmlns:a16="http://schemas.microsoft.com/office/drawing/2014/main" id="{6BF94040-BB63-97D1-BA1E-73DBB09C4E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22315" y="1818543"/>
                <a:ext cx="1492934" cy="1492934"/>
              </a:xfrm>
              <a:prstGeom prst="rect">
                <a:avLst/>
              </a:prstGeom>
            </p:spPr>
          </p:pic>
        </p:grp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9BF8862-9CC3-4F72-452B-BF232C708143}"/>
              </a:ext>
            </a:extLst>
          </p:cNvPr>
          <p:cNvGrpSpPr/>
          <p:nvPr/>
        </p:nvGrpSpPr>
        <p:grpSpPr>
          <a:xfrm>
            <a:off x="3395664" y="2994285"/>
            <a:ext cx="8383962" cy="1038109"/>
            <a:chOff x="2997865" y="3102126"/>
            <a:chExt cx="8383962" cy="1038109"/>
          </a:xfrm>
        </p:grpSpPr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0774324A-B091-265C-D4AB-F187DC6754F8}"/>
                </a:ext>
              </a:extLst>
            </p:cNvPr>
            <p:cNvSpPr txBox="1"/>
            <p:nvPr/>
          </p:nvSpPr>
          <p:spPr>
            <a:xfrm>
              <a:off x="4310776" y="3328792"/>
              <a:ext cx="70710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</a:rPr>
                <a:t>WILL PASSENGERS </a:t>
              </a:r>
              <a:r>
                <a:rPr lang="en-US" sz="1600" b="1" spc="300" dirty="0">
                  <a:solidFill>
                    <a:schemeClr val="bg1"/>
                  </a:solidFill>
                </a:rPr>
                <a:t>FEEL AT EASE </a:t>
              </a:r>
              <a:r>
                <a:rPr lang="en-US" sz="1600" spc="300" dirty="0">
                  <a:solidFill>
                    <a:schemeClr val="bg1"/>
                  </a:solidFill>
                </a:rPr>
                <a:t>KNOWING THEIR EMOTIONS ARE RECORDED AND USED FOR EVALUATION?</a:t>
              </a:r>
              <a:endParaRPr lang="it-IT" sz="1600" spc="300" dirty="0">
                <a:solidFill>
                  <a:schemeClr val="bg1"/>
                </a:solidFill>
              </a:endParaRPr>
            </a:p>
          </p:txBody>
        </p:sp>
        <p:pic>
          <p:nvPicPr>
            <p:cNvPr id="32" name="Immagine 31" descr="Immagine che contiene Elementi grafici, Carattere, simbolo, clipart&#10;&#10;Descrizione generata automaticamente">
              <a:extLst>
                <a:ext uri="{FF2B5EF4-FFF2-40B4-BE49-F238E27FC236}">
                  <a16:creationId xmlns:a16="http://schemas.microsoft.com/office/drawing/2014/main" id="{782E4AE3-4214-7C67-BDDF-C541356DE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865" y="3102126"/>
              <a:ext cx="1038109" cy="1038109"/>
            </a:xfrm>
            <a:prstGeom prst="rect">
              <a:avLst/>
            </a:prstGeom>
          </p:spPr>
        </p:pic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4965339-7305-A971-C86B-9A51F5DF0A01}"/>
              </a:ext>
            </a:extLst>
          </p:cNvPr>
          <p:cNvGrpSpPr/>
          <p:nvPr/>
        </p:nvGrpSpPr>
        <p:grpSpPr>
          <a:xfrm>
            <a:off x="3395664" y="769196"/>
            <a:ext cx="6845383" cy="1038113"/>
            <a:chOff x="4107531" y="352956"/>
            <a:chExt cx="6845383" cy="1038113"/>
          </a:xfrm>
        </p:grpSpPr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B509075C-2116-F344-76D3-63B4E58B551A}"/>
                </a:ext>
              </a:extLst>
            </p:cNvPr>
            <p:cNvSpPr txBox="1"/>
            <p:nvPr/>
          </p:nvSpPr>
          <p:spPr>
            <a:xfrm>
              <a:off x="5420442" y="579624"/>
              <a:ext cx="5532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chemeClr val="bg1"/>
                  </a:solidFill>
                </a:rPr>
                <a:t>IS THE </a:t>
              </a:r>
              <a:r>
                <a:rPr lang="it-IT" sz="1600" b="1" spc="300" dirty="0">
                  <a:solidFill>
                    <a:schemeClr val="bg1"/>
                  </a:solidFill>
                </a:rPr>
                <a:t>MARKET READY </a:t>
              </a:r>
              <a:r>
                <a:rPr lang="it-IT" sz="1600" spc="300" dirty="0">
                  <a:solidFill>
                    <a:schemeClr val="bg1"/>
                  </a:solidFill>
                </a:rPr>
                <a:t>TO INTRODUCE SUCH AN INNOVATION?</a:t>
              </a:r>
              <a:endParaRPr lang="it-IT" spc="300" dirty="0">
                <a:solidFill>
                  <a:schemeClr val="bg1"/>
                </a:solidFill>
              </a:endParaRPr>
            </a:p>
          </p:txBody>
        </p:sp>
        <p:pic>
          <p:nvPicPr>
            <p:cNvPr id="35" name="Immagine 34" descr="Immagine che contiene Carattere, Elementi grafici, simbolo, design&#10;&#10;Descrizione generata automaticamente">
              <a:extLst>
                <a:ext uri="{FF2B5EF4-FFF2-40B4-BE49-F238E27FC236}">
                  <a16:creationId xmlns:a16="http://schemas.microsoft.com/office/drawing/2014/main" id="{82D32200-982A-99FC-3604-D53318BBB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531" y="352956"/>
              <a:ext cx="1038113" cy="1038113"/>
            </a:xfrm>
            <a:prstGeom prst="rect">
              <a:avLst/>
            </a:prstGeom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DFA307-16E6-56D4-F1B0-3AF69625EF36}"/>
              </a:ext>
            </a:extLst>
          </p:cNvPr>
          <p:cNvGrpSpPr/>
          <p:nvPr/>
        </p:nvGrpSpPr>
        <p:grpSpPr>
          <a:xfrm>
            <a:off x="3395664" y="5219369"/>
            <a:ext cx="8796338" cy="1038110"/>
            <a:chOff x="2436438" y="5098282"/>
            <a:chExt cx="8796338" cy="1038110"/>
          </a:xfrm>
        </p:grpSpPr>
        <p:pic>
          <p:nvPicPr>
            <p:cNvPr id="39" name="Immagine 38" descr="Immagine che contiene Elementi grafici, cerchio, grafica, Carattere&#10;&#10;Descrizione generata automaticamente">
              <a:extLst>
                <a:ext uri="{FF2B5EF4-FFF2-40B4-BE49-F238E27FC236}">
                  <a16:creationId xmlns:a16="http://schemas.microsoft.com/office/drawing/2014/main" id="{FE25FC83-7A91-F78A-C1DE-6377C9102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438" y="5098282"/>
              <a:ext cx="1038110" cy="1038110"/>
            </a:xfrm>
            <a:prstGeom prst="rect">
              <a:avLst/>
            </a:prstGeom>
          </p:spPr>
        </p:pic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6DFEF009-535F-EA88-511F-DF03215B4548}"/>
                </a:ext>
              </a:extLst>
            </p:cNvPr>
            <p:cNvSpPr txBox="1"/>
            <p:nvPr/>
          </p:nvSpPr>
          <p:spPr>
            <a:xfrm>
              <a:off x="3749349" y="5324949"/>
              <a:ext cx="74834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</a:rPr>
                <a:t>IS THE PROPOSED IDEA </a:t>
              </a:r>
              <a:r>
                <a:rPr lang="en-US" sz="1600" b="1" spc="300" dirty="0">
                  <a:solidFill>
                    <a:schemeClr val="bg1"/>
                  </a:solidFill>
                </a:rPr>
                <a:t>FEASIBLE</a:t>
              </a:r>
              <a:r>
                <a:rPr lang="en-US" sz="1600" spc="300" dirty="0">
                  <a:solidFill>
                    <a:schemeClr val="bg1"/>
                  </a:solidFill>
                </a:rPr>
                <a:t> GIVEN CURRENT TECHNOLOGICAL ADVANCEMENTS AND RESEARCH?</a:t>
              </a:r>
            </a:p>
          </p:txBody>
        </p: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910D899-A55D-BA45-5A07-8A5AF735E111}"/>
              </a:ext>
            </a:extLst>
          </p:cNvPr>
          <p:cNvSpPr txBox="1"/>
          <p:nvPr/>
        </p:nvSpPr>
        <p:spPr>
          <a:xfrm>
            <a:off x="4572964" y="476980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77248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13791E-6E40-34A7-1312-33AB37F38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E25E41-DC6C-6273-EB6C-A1E883BBEF51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REAL TIME </a:t>
            </a:r>
            <a:r>
              <a:rPr lang="it-IT" b="1" dirty="0">
                <a:solidFill>
                  <a:schemeClr val="bg1"/>
                </a:solidFill>
              </a:rPr>
              <a:t>FORM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BD88878A-742D-6166-1AB4-F6CB2362896B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224E62-88AE-9D55-5CEA-541A40093232}"/>
              </a:ext>
            </a:extLst>
          </p:cNvPr>
          <p:cNvSpPr txBox="1"/>
          <p:nvPr/>
        </p:nvSpPr>
        <p:spPr>
          <a:xfrm>
            <a:off x="1174134" y="1375705"/>
            <a:ext cx="432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49C595-5796-A0E8-6A40-ED3F315FB8CD}"/>
              </a:ext>
            </a:extLst>
          </p:cNvPr>
          <p:cNvSpPr txBox="1"/>
          <p:nvPr/>
        </p:nvSpPr>
        <p:spPr>
          <a:xfrm>
            <a:off x="2249607" y="2075822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789AAA8-E277-8F45-B044-6EE5786F273F}"/>
              </a:ext>
            </a:extLst>
          </p:cNvPr>
          <p:cNvSpPr txBox="1"/>
          <p:nvPr/>
        </p:nvSpPr>
        <p:spPr>
          <a:xfrm>
            <a:off x="1675760" y="2075822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E59C4C1-C32B-DBC7-EECC-4E5989B5EEBA}"/>
              </a:ext>
            </a:extLst>
          </p:cNvPr>
          <p:cNvSpPr txBox="1"/>
          <p:nvPr/>
        </p:nvSpPr>
        <p:spPr>
          <a:xfrm>
            <a:off x="2249607" y="2706615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7AB03AE-B11F-BC2A-DC36-2756E3430EFA}"/>
              </a:ext>
            </a:extLst>
          </p:cNvPr>
          <p:cNvSpPr txBox="1"/>
          <p:nvPr/>
        </p:nvSpPr>
        <p:spPr>
          <a:xfrm>
            <a:off x="1675760" y="2706615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E6B1B7-95E6-B20F-FB6A-666F369BEBCC}"/>
              </a:ext>
            </a:extLst>
          </p:cNvPr>
          <p:cNvSpPr txBox="1"/>
          <p:nvPr/>
        </p:nvSpPr>
        <p:spPr>
          <a:xfrm>
            <a:off x="2249607" y="3337408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375BA8A-07D2-BF4B-AC7C-A827673E1442}"/>
              </a:ext>
            </a:extLst>
          </p:cNvPr>
          <p:cNvSpPr txBox="1"/>
          <p:nvPr/>
        </p:nvSpPr>
        <p:spPr>
          <a:xfrm>
            <a:off x="1675760" y="3337408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170537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9E233-B805-5345-0250-2223680A6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284E69-C314-9CFD-1C8F-D22B29BC93B0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745C5316-AC27-36E8-0037-8EA350B5E6B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DFC787-66D2-6C40-323A-0EF39DB0C62F}"/>
              </a:ext>
            </a:extLst>
          </p:cNvPr>
          <p:cNvSpPr txBox="1"/>
          <p:nvPr/>
        </p:nvSpPr>
        <p:spPr>
          <a:xfrm>
            <a:off x="571129" y="3108966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[2]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C72D1D-59BC-2D4E-69C2-362E0A6B89EF}"/>
              </a:ext>
            </a:extLst>
          </p:cNvPr>
          <p:cNvSpPr txBox="1"/>
          <p:nvPr/>
        </p:nvSpPr>
        <p:spPr>
          <a:xfrm>
            <a:off x="1152603" y="3103490"/>
            <a:ext cx="101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ADA0C3B-18CE-5247-D92E-CC857B806B2E}"/>
              </a:ext>
            </a:extLst>
          </p:cNvPr>
          <p:cNvSpPr txBox="1"/>
          <p:nvPr/>
        </p:nvSpPr>
        <p:spPr>
          <a:xfrm>
            <a:off x="1152601" y="4156530"/>
            <a:ext cx="1017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0D46997-0605-A158-C875-49C0866931B9}"/>
              </a:ext>
            </a:extLst>
          </p:cNvPr>
          <p:cNvSpPr txBox="1"/>
          <p:nvPr/>
        </p:nvSpPr>
        <p:spPr>
          <a:xfrm>
            <a:off x="571128" y="415541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[3]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0F9139-894A-0B67-810E-7A67AEF5DE31}"/>
              </a:ext>
            </a:extLst>
          </p:cNvPr>
          <p:cNvSpPr txBox="1"/>
          <p:nvPr/>
        </p:nvSpPr>
        <p:spPr>
          <a:xfrm>
            <a:off x="571130" y="2206813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[1]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A0D04B-64D5-67AF-D7BB-0982517636E1}"/>
              </a:ext>
            </a:extLst>
          </p:cNvPr>
          <p:cNvSpPr txBox="1"/>
          <p:nvPr/>
        </p:nvSpPr>
        <p:spPr>
          <a:xfrm>
            <a:off x="1152603" y="2206813"/>
            <a:ext cx="884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1BFC41A-D4F9-9EB6-2709-7254095AB3B4}"/>
              </a:ext>
            </a:extLst>
          </p:cNvPr>
          <p:cNvSpPr txBox="1"/>
          <p:nvPr/>
        </p:nvSpPr>
        <p:spPr>
          <a:xfrm>
            <a:off x="1152603" y="2511900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https://www.media.mit.edu/publications/driver-emotion-recognition-for-intelligent-vehicles-a-survey/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E3E4C88-77D0-DEB5-6FAD-7E089BB23B73}"/>
              </a:ext>
            </a:extLst>
          </p:cNvPr>
          <p:cNvSpPr txBox="1"/>
          <p:nvPr/>
        </p:nvSpPr>
        <p:spPr>
          <a:xfrm>
            <a:off x="1152602" y="368166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https://ieeexplore.ieee.org/document/10337780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F379774-602B-9B4D-12AB-5EBAC9EF2B01}"/>
              </a:ext>
            </a:extLst>
          </p:cNvPr>
          <p:cNvSpPr txBox="1"/>
          <p:nvPr/>
        </p:nvSpPr>
        <p:spPr>
          <a:xfrm>
            <a:off x="1152601" y="4466086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https://link.springer.com/article/10.1007/s42154-023-00270-z</a:t>
            </a:r>
          </a:p>
        </p:txBody>
      </p:sp>
    </p:spTree>
    <p:extLst>
      <p:ext uri="{BB962C8B-B14F-4D97-AF65-F5344CB8AC3E}">
        <p14:creationId xmlns:p14="http://schemas.microsoft.com/office/powerpoint/2010/main" val="3102105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E0F082-79DE-5364-C321-3FAE87C75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3861F276-0928-9790-7E54-1E555AC60DE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827A37B-21E7-91C3-4DAE-A9D48040467C}"/>
              </a:ext>
            </a:extLst>
          </p:cNvPr>
          <p:cNvSpPr txBox="1"/>
          <p:nvPr/>
        </p:nvSpPr>
        <p:spPr>
          <a:xfrm>
            <a:off x="1152601" y="2156527"/>
            <a:ext cx="954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9019714-C4DA-B394-A077-F0318C0D4970}"/>
              </a:ext>
            </a:extLst>
          </p:cNvPr>
          <p:cNvSpPr txBox="1"/>
          <p:nvPr/>
        </p:nvSpPr>
        <p:spPr>
          <a:xfrm>
            <a:off x="571128" y="2158458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[4]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2E41D17-587E-9D1B-6447-B3BE9F80B835}"/>
              </a:ext>
            </a:extLst>
          </p:cNvPr>
          <p:cNvSpPr txBox="1"/>
          <p:nvPr/>
        </p:nvSpPr>
        <p:spPr>
          <a:xfrm>
            <a:off x="1152601" y="4249103"/>
            <a:ext cx="954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CFB6F9F-DF75-E779-BE56-C7A135F60583}"/>
              </a:ext>
            </a:extLst>
          </p:cNvPr>
          <p:cNvSpPr txBox="1"/>
          <p:nvPr/>
        </p:nvSpPr>
        <p:spPr>
          <a:xfrm>
            <a:off x="571127" y="425103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[6]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48CCC2-B956-EAC6-915C-A4E9AEDD3C73}"/>
              </a:ext>
            </a:extLst>
          </p:cNvPr>
          <p:cNvSpPr txBox="1"/>
          <p:nvPr/>
        </p:nvSpPr>
        <p:spPr>
          <a:xfrm>
            <a:off x="1152601" y="3248983"/>
            <a:ext cx="980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8F22FA1-8DCC-21E7-7F64-328AE831AC9F}"/>
              </a:ext>
            </a:extLst>
          </p:cNvPr>
          <p:cNvSpPr txBox="1"/>
          <p:nvPr/>
        </p:nvSpPr>
        <p:spPr>
          <a:xfrm>
            <a:off x="571127" y="3252842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[5]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5847A53-3AD1-5396-FE24-B8E1E4562AC9}"/>
              </a:ext>
            </a:extLst>
          </p:cNvPr>
          <p:cNvSpPr txBox="1"/>
          <p:nvPr/>
        </p:nvSpPr>
        <p:spPr>
          <a:xfrm>
            <a:off x="1152601" y="2493710"/>
            <a:ext cx="9904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https://www.academia.edu/77030822/Platform_mediated_reputation_systems_in_the_sharing_economy_and_incentives_to_provide_service_quality_the_case_of_ridesharing_services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5E3B4F1-F358-D133-7582-BAE52C194235}"/>
              </a:ext>
            </a:extLst>
          </p:cNvPr>
          <p:cNvSpPr txBox="1"/>
          <p:nvPr/>
        </p:nvSpPr>
        <p:spPr>
          <a:xfrm>
            <a:off x="1152601" y="378153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https://etrr.springeropen.com/articles/10.1186/s12544-021-00522-1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C8A6EC2-93DC-A474-6FDB-7A0A0EF9862A}"/>
              </a:ext>
            </a:extLst>
          </p:cNvPr>
          <p:cNvSpPr txBox="1"/>
          <p:nvPr/>
        </p:nvSpPr>
        <p:spPr>
          <a:xfrm>
            <a:off x="1152600" y="4775475"/>
            <a:ext cx="973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https://www.academia.edu/76607239/Understanding_Ride_Sharing_Systems_in_Urban_Areas_The_Role_of_Location_Users_and_Barriers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7B9C287-8D40-A271-377B-B108568B0E8B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5657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04E7BA-4583-C7F8-9D0F-B0037F7BB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5920E2D-9510-6561-671A-9960310CE31E}"/>
              </a:ext>
            </a:extLst>
          </p:cNvPr>
          <p:cNvSpPr txBox="1"/>
          <p:nvPr/>
        </p:nvSpPr>
        <p:spPr>
          <a:xfrm>
            <a:off x="237067" y="5899259"/>
            <a:ext cx="7704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CURRENT </a:t>
            </a:r>
            <a:r>
              <a:rPr lang="en-US" sz="2400" b="1" dirty="0">
                <a:solidFill>
                  <a:srgbClr val="DA627D"/>
                </a:solidFill>
              </a:rPr>
              <a:t>CHALLENGES</a:t>
            </a:r>
            <a:r>
              <a:rPr lang="en-US" sz="2400" dirty="0">
                <a:solidFill>
                  <a:schemeClr val="bg1"/>
                </a:solidFill>
              </a:rPr>
              <a:t> IN RIDE-SHARING SERVICES</a:t>
            </a: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219497C-FC5E-FBEA-30C2-718E5662D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7" y="2669661"/>
            <a:ext cx="3330884" cy="333088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A889ED2-FA06-11C7-D64E-55642C9B78E9}"/>
              </a:ext>
            </a:extLst>
          </p:cNvPr>
          <p:cNvSpPr txBox="1"/>
          <p:nvPr/>
        </p:nvSpPr>
        <p:spPr>
          <a:xfrm>
            <a:off x="1741641" y="857455"/>
            <a:ext cx="7673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A627D"/>
                </a:solidFill>
              </a:rPr>
              <a:t>Subjective</a:t>
            </a:r>
            <a:r>
              <a:rPr lang="en-US" sz="2000" dirty="0">
                <a:solidFill>
                  <a:schemeClr val="bg1"/>
                </a:solidFill>
              </a:rPr>
              <a:t> passenger ratings can be inconsistent or influenced by temporary emotions.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2FEC0FD-AC62-3E74-2631-1AEAC9478D95}"/>
              </a:ext>
            </a:extLst>
          </p:cNvPr>
          <p:cNvSpPr txBox="1"/>
          <p:nvPr/>
        </p:nvSpPr>
        <p:spPr>
          <a:xfrm>
            <a:off x="2867709" y="2128590"/>
            <a:ext cx="8206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Existing two-way rating systems are </a:t>
            </a:r>
            <a:r>
              <a:rPr lang="en-US" sz="2000" dirty="0">
                <a:solidFill>
                  <a:srgbClr val="DA627D"/>
                </a:solidFill>
              </a:rPr>
              <a:t>limited</a:t>
            </a:r>
            <a:r>
              <a:rPr lang="en-US" sz="2000" dirty="0">
                <a:solidFill>
                  <a:schemeClr val="bg1"/>
                </a:solidFill>
              </a:rPr>
              <a:t> in providing a comprehensive view of the actual driving quality.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E7CD56-2986-2598-255D-F36FEAB3984E}"/>
              </a:ext>
            </a:extLst>
          </p:cNvPr>
          <p:cNvSpPr txBox="1"/>
          <p:nvPr/>
        </p:nvSpPr>
        <p:spPr>
          <a:xfrm>
            <a:off x="3748242" y="3399725"/>
            <a:ext cx="820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A627D"/>
                </a:solidFill>
              </a:rPr>
              <a:t>Difficulty</a:t>
            </a:r>
            <a:r>
              <a:rPr lang="en-US" sz="2000" dirty="0">
                <a:solidFill>
                  <a:schemeClr val="bg1"/>
                </a:solidFill>
              </a:rPr>
              <a:t> in obtaining </a:t>
            </a:r>
            <a:r>
              <a:rPr lang="en-US" sz="2000" dirty="0">
                <a:solidFill>
                  <a:srgbClr val="DA627D"/>
                </a:solidFill>
              </a:rPr>
              <a:t>real-time feedback </a:t>
            </a:r>
            <a:r>
              <a:rPr lang="en-US" sz="2000" dirty="0">
                <a:solidFill>
                  <a:schemeClr val="bg1"/>
                </a:solidFill>
              </a:rPr>
              <a:t>about the passenger’s experience during the ride.</a:t>
            </a:r>
          </a:p>
        </p:txBody>
      </p:sp>
    </p:spTree>
    <p:extLst>
      <p:ext uri="{BB962C8B-B14F-4D97-AF65-F5344CB8AC3E}">
        <p14:creationId xmlns:p14="http://schemas.microsoft.com/office/powerpoint/2010/main" val="377401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D6935F-EFF7-A2CE-435C-F7686530C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79344A47-ADF6-8883-EB37-2F2A430B67DE}"/>
              </a:ext>
            </a:extLst>
          </p:cNvPr>
          <p:cNvGrpSpPr/>
          <p:nvPr/>
        </p:nvGrpSpPr>
        <p:grpSpPr>
          <a:xfrm>
            <a:off x="0" y="2666950"/>
            <a:ext cx="9628095" cy="3847655"/>
            <a:chOff x="-62610" y="2513269"/>
            <a:chExt cx="9628095" cy="3847655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86FFB78C-692E-315F-B41C-409201314C94}"/>
                </a:ext>
              </a:extLst>
            </p:cNvPr>
            <p:cNvSpPr txBox="1"/>
            <p:nvPr/>
          </p:nvSpPr>
          <p:spPr>
            <a:xfrm>
              <a:off x="-31874" y="5899259"/>
              <a:ext cx="9597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/>
                  </a:solidFill>
                </a:rPr>
                <a:t>CURRENT </a:t>
              </a:r>
              <a:r>
                <a:rPr lang="en-US" sz="2400" b="1" spc="300" dirty="0">
                  <a:solidFill>
                    <a:srgbClr val="DA627D"/>
                  </a:solidFill>
                </a:rPr>
                <a:t>CHALLENGES</a:t>
              </a:r>
              <a:r>
                <a:rPr lang="en-US" sz="2400" spc="300" dirty="0">
                  <a:solidFill>
                    <a:schemeClr val="bg1"/>
                  </a:solidFill>
                </a:rPr>
                <a:t> IN RIDE-SHARING SERVICES</a:t>
              </a:r>
              <a:endParaRPr lang="it-IT" sz="2400" b="1" spc="300" dirty="0">
                <a:solidFill>
                  <a:schemeClr val="bg1"/>
                </a:solidFill>
              </a:endParaRPr>
            </a:p>
          </p:txBody>
        </p: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708894F8-51EC-D368-17E5-DA90A8A53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610" y="2513269"/>
              <a:ext cx="3574214" cy="3574214"/>
            </a:xfrm>
            <a:prstGeom prst="rect">
              <a:avLst/>
            </a:prstGeom>
          </p:spPr>
        </p:pic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0ADD311D-2EA5-5662-3938-44937FD8F687}"/>
              </a:ext>
            </a:extLst>
          </p:cNvPr>
          <p:cNvGrpSpPr/>
          <p:nvPr/>
        </p:nvGrpSpPr>
        <p:grpSpPr>
          <a:xfrm>
            <a:off x="1090147" y="489752"/>
            <a:ext cx="7128639" cy="1074559"/>
            <a:chOff x="1671021" y="668698"/>
            <a:chExt cx="7128639" cy="1074559"/>
          </a:xfrm>
        </p:grpSpPr>
        <p:pic>
          <p:nvPicPr>
            <p:cNvPr id="4" name="Immagine 3" descr="Immagine che contiene schizzo, Elementi grafici, clipart, simbolo&#10;&#10;Descrizione generata automaticamente">
              <a:extLst>
                <a:ext uri="{FF2B5EF4-FFF2-40B4-BE49-F238E27FC236}">
                  <a16:creationId xmlns:a16="http://schemas.microsoft.com/office/drawing/2014/main" id="{DE9223C8-6E06-A3F8-E0CD-90C5780AB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676" y="691925"/>
              <a:ext cx="997456" cy="997456"/>
            </a:xfrm>
            <a:prstGeom prst="rect">
              <a:avLst/>
            </a:prstGeom>
          </p:spPr>
        </p:pic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A28EC5CE-A4F1-D1FF-F0FB-64EE6DDB11B5}"/>
                </a:ext>
              </a:extLst>
            </p:cNvPr>
            <p:cNvSpPr txBox="1"/>
            <p:nvPr/>
          </p:nvSpPr>
          <p:spPr>
            <a:xfrm>
              <a:off x="1671021" y="852034"/>
              <a:ext cx="56074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DA627D"/>
                  </a:solidFill>
                </a:rPr>
                <a:t>Subjective</a:t>
              </a:r>
              <a:r>
                <a:rPr lang="en-US" sz="2000" dirty="0">
                  <a:solidFill>
                    <a:schemeClr val="bg1"/>
                  </a:solidFill>
                </a:rPr>
                <a:t> passenger ratings can be inconsistent or influenced by temporary emotions.</a:t>
              </a: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ED788817-9B43-CE9B-3413-D66E86448116}"/>
                </a:ext>
              </a:extLst>
            </p:cNvPr>
            <p:cNvSpPr/>
            <p:nvPr/>
          </p:nvSpPr>
          <p:spPr>
            <a:xfrm>
              <a:off x="7493147" y="668698"/>
              <a:ext cx="1306513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7DD5885B-9BB2-37C3-1817-3B18A41A2844}"/>
              </a:ext>
            </a:extLst>
          </p:cNvPr>
          <p:cNvGrpSpPr/>
          <p:nvPr/>
        </p:nvGrpSpPr>
        <p:grpSpPr>
          <a:xfrm>
            <a:off x="1909681" y="2289149"/>
            <a:ext cx="8105308" cy="1034390"/>
            <a:chOff x="333934" y="2159309"/>
            <a:chExt cx="8105308" cy="1034390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2B6A3F2-7633-52A3-EA61-5D79FFC685E3}"/>
                </a:ext>
              </a:extLst>
            </p:cNvPr>
            <p:cNvSpPr txBox="1"/>
            <p:nvPr/>
          </p:nvSpPr>
          <p:spPr>
            <a:xfrm>
              <a:off x="333934" y="2322561"/>
              <a:ext cx="67603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/>
                  </a:solidFill>
                </a:rPr>
                <a:t>Existing two-way rating systems are </a:t>
              </a:r>
              <a:r>
                <a:rPr lang="en-US" sz="2000" dirty="0">
                  <a:solidFill>
                    <a:srgbClr val="DA627D"/>
                  </a:solidFill>
                </a:rPr>
                <a:t>limited</a:t>
              </a:r>
              <a:r>
                <a:rPr lang="en-US" sz="2000" dirty="0">
                  <a:solidFill>
                    <a:schemeClr val="bg1"/>
                  </a:solidFill>
                </a:rPr>
                <a:t> in providing a comprehensive view of the actual driving quality.</a:t>
              </a:r>
            </a:p>
          </p:txBody>
        </p: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898FC236-3979-D000-97D0-C91A31B303A7}"/>
                </a:ext>
              </a:extLst>
            </p:cNvPr>
            <p:cNvGrpSpPr/>
            <p:nvPr/>
          </p:nvGrpSpPr>
          <p:grpSpPr>
            <a:xfrm>
              <a:off x="7309019" y="2159309"/>
              <a:ext cx="1130223" cy="1034390"/>
              <a:chOff x="8706753" y="2230257"/>
              <a:chExt cx="1130223" cy="1034390"/>
            </a:xfrm>
          </p:grpSpPr>
          <p:pic>
            <p:nvPicPr>
              <p:cNvPr id="7" name="Elemento grafico 6" descr="Trasferimento con riempimento a tinta unita">
                <a:extLst>
                  <a:ext uri="{FF2B5EF4-FFF2-40B4-BE49-F238E27FC236}">
                    <a16:creationId xmlns:a16="http://schemas.microsoft.com/office/drawing/2014/main" id="{4AF1A177-D7DC-8A85-556A-48125FC53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915636" y="2399164"/>
                <a:ext cx="712459" cy="712459"/>
              </a:xfrm>
              <a:prstGeom prst="rect">
                <a:avLst/>
              </a:prstGeom>
            </p:spPr>
          </p:pic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5B104443-BF1B-E638-E9FE-436B85E78B18}"/>
                  </a:ext>
                </a:extLst>
              </p:cNvPr>
              <p:cNvSpPr/>
              <p:nvPr/>
            </p:nvSpPr>
            <p:spPr>
              <a:xfrm>
                <a:off x="8706753" y="2230257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9325364E-D0E5-9D96-1342-56142DDD6369}"/>
              </a:ext>
            </a:extLst>
          </p:cNvPr>
          <p:cNvGrpSpPr/>
          <p:nvPr/>
        </p:nvGrpSpPr>
        <p:grpSpPr>
          <a:xfrm>
            <a:off x="4371128" y="4048377"/>
            <a:ext cx="7447731" cy="1034390"/>
            <a:chOff x="1005463" y="3696993"/>
            <a:chExt cx="7447731" cy="1034390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867C9BA6-98B4-278B-AB51-66562CF743B7}"/>
                </a:ext>
              </a:extLst>
            </p:cNvPr>
            <p:cNvSpPr txBox="1"/>
            <p:nvPr/>
          </p:nvSpPr>
          <p:spPr>
            <a:xfrm>
              <a:off x="1005463" y="3860245"/>
              <a:ext cx="60888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DA627D"/>
                  </a:solidFill>
                </a:rPr>
                <a:t>Difficulty</a:t>
              </a:r>
              <a:r>
                <a:rPr lang="en-US" sz="2000" dirty="0">
                  <a:solidFill>
                    <a:schemeClr val="bg1"/>
                  </a:solidFill>
                </a:rPr>
                <a:t> in obtaining </a:t>
              </a:r>
              <a:r>
                <a:rPr lang="en-US" sz="2000" dirty="0">
                  <a:solidFill>
                    <a:srgbClr val="DA627D"/>
                  </a:solidFill>
                </a:rPr>
                <a:t>real-time feedback </a:t>
              </a:r>
              <a:r>
                <a:rPr lang="en-US" sz="2000" dirty="0">
                  <a:solidFill>
                    <a:schemeClr val="bg1"/>
                  </a:solidFill>
                </a:rPr>
                <a:t>about the passenger’s experience during the ride.</a:t>
              </a:r>
            </a:p>
          </p:txBody>
        </p: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32CF3D2C-8C0E-B47D-5A3D-D6E6F562A4B2}"/>
                </a:ext>
              </a:extLst>
            </p:cNvPr>
            <p:cNvGrpSpPr/>
            <p:nvPr/>
          </p:nvGrpSpPr>
          <p:grpSpPr>
            <a:xfrm>
              <a:off x="7322971" y="3696993"/>
              <a:ext cx="1130223" cy="1034390"/>
              <a:chOff x="7322971" y="3696993"/>
              <a:chExt cx="1130223" cy="1034390"/>
            </a:xfrm>
          </p:grpSpPr>
          <p:pic>
            <p:nvPicPr>
              <p:cNvPr id="6" name="Immagine 5" descr="Immagine che contiene logo, Elementi grafici, simbolo, Carattere&#10;&#10;Descrizione generata automaticamente">
                <a:extLst>
                  <a:ext uri="{FF2B5EF4-FFF2-40B4-BE49-F238E27FC236}">
                    <a16:creationId xmlns:a16="http://schemas.microsoft.com/office/drawing/2014/main" id="{26CE9D69-053E-3821-9F4B-00427DC40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329" y="3915434"/>
                <a:ext cx="597508" cy="597508"/>
              </a:xfrm>
              <a:prstGeom prst="rect">
                <a:avLst/>
              </a:prstGeom>
            </p:spPr>
          </p:pic>
          <p:sp>
            <p:nvSpPr>
              <p:cNvPr id="31" name="Rettangolo con angoli arrotondati 30">
                <a:extLst>
                  <a:ext uri="{FF2B5EF4-FFF2-40B4-BE49-F238E27FC236}">
                    <a16:creationId xmlns:a16="http://schemas.microsoft.com/office/drawing/2014/main" id="{EB2D57C4-DA19-32EF-317A-A58E494328D2}"/>
                  </a:ext>
                </a:extLst>
              </p:cNvPr>
              <p:cNvSpPr/>
              <p:nvPr/>
            </p:nvSpPr>
            <p:spPr>
              <a:xfrm>
                <a:off x="7322971" y="3696993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530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C15825-17EA-83CD-5983-166EF079C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3E7EE4F8-1519-9255-9752-E4F819C49E12}"/>
              </a:ext>
            </a:extLst>
          </p:cNvPr>
          <p:cNvGrpSpPr/>
          <p:nvPr/>
        </p:nvGrpSpPr>
        <p:grpSpPr>
          <a:xfrm>
            <a:off x="0" y="2666950"/>
            <a:ext cx="9628095" cy="3847655"/>
            <a:chOff x="-62610" y="2513269"/>
            <a:chExt cx="9628095" cy="3847655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290DFF97-97B5-7681-85EA-0C9956CF596A}"/>
                </a:ext>
              </a:extLst>
            </p:cNvPr>
            <p:cNvSpPr txBox="1"/>
            <p:nvPr/>
          </p:nvSpPr>
          <p:spPr>
            <a:xfrm>
              <a:off x="-31874" y="5899259"/>
              <a:ext cx="9597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/>
                  </a:solidFill>
                </a:rPr>
                <a:t>CURRENT </a:t>
              </a:r>
              <a:r>
                <a:rPr lang="en-US" sz="2400" b="1" spc="300" dirty="0">
                  <a:solidFill>
                    <a:srgbClr val="DA627D"/>
                  </a:solidFill>
                </a:rPr>
                <a:t>CHALLENGES</a:t>
              </a:r>
              <a:r>
                <a:rPr lang="en-US" sz="2400" spc="300" dirty="0">
                  <a:solidFill>
                    <a:schemeClr val="bg1"/>
                  </a:solidFill>
                </a:rPr>
                <a:t> IN RIDE-SHARING SERVICES</a:t>
              </a:r>
              <a:endParaRPr lang="it-IT" sz="2400" b="1" spc="300" dirty="0">
                <a:solidFill>
                  <a:schemeClr val="bg1"/>
                </a:solidFill>
              </a:endParaRPr>
            </a:p>
          </p:txBody>
        </p: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8D1B4597-6692-DCC5-2AF9-AF35F79AD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610" y="2513269"/>
              <a:ext cx="3574214" cy="3574214"/>
            </a:xfrm>
            <a:prstGeom prst="rect">
              <a:avLst/>
            </a:prstGeom>
          </p:spPr>
        </p:pic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EB849710-C4FE-65FA-9336-FFD167A36DEB}"/>
              </a:ext>
            </a:extLst>
          </p:cNvPr>
          <p:cNvGrpSpPr/>
          <p:nvPr/>
        </p:nvGrpSpPr>
        <p:grpSpPr>
          <a:xfrm>
            <a:off x="4375418" y="740511"/>
            <a:ext cx="7128639" cy="1074559"/>
            <a:chOff x="1671021" y="668698"/>
            <a:chExt cx="7128639" cy="1074559"/>
          </a:xfrm>
        </p:grpSpPr>
        <p:pic>
          <p:nvPicPr>
            <p:cNvPr id="4" name="Immagine 3" descr="Immagine che contiene schizzo, Elementi grafici, clipart, simbolo&#10;&#10;Descrizione generata automaticamente">
              <a:extLst>
                <a:ext uri="{FF2B5EF4-FFF2-40B4-BE49-F238E27FC236}">
                  <a16:creationId xmlns:a16="http://schemas.microsoft.com/office/drawing/2014/main" id="{CEC47EA2-C54C-0C77-BE5C-9B3206FA7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676" y="691925"/>
              <a:ext cx="997456" cy="997456"/>
            </a:xfrm>
            <a:prstGeom prst="rect">
              <a:avLst/>
            </a:prstGeom>
          </p:spPr>
        </p:pic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29851EB1-CEE6-5407-19E5-5AEC130A3B28}"/>
                </a:ext>
              </a:extLst>
            </p:cNvPr>
            <p:cNvSpPr txBox="1"/>
            <p:nvPr/>
          </p:nvSpPr>
          <p:spPr>
            <a:xfrm>
              <a:off x="1671021" y="852034"/>
              <a:ext cx="56074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DA627D"/>
                  </a:solidFill>
                </a:rPr>
                <a:t>Subjective</a:t>
              </a:r>
              <a:r>
                <a:rPr lang="en-US" sz="2000" dirty="0">
                  <a:solidFill>
                    <a:schemeClr val="bg1"/>
                  </a:solidFill>
                </a:rPr>
                <a:t> passenger ratings can be inconsistent or influenced by temporary emotions.</a:t>
              </a: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E1AC107E-3B49-E430-2076-F936849C8648}"/>
                </a:ext>
              </a:extLst>
            </p:cNvPr>
            <p:cNvSpPr/>
            <p:nvPr/>
          </p:nvSpPr>
          <p:spPr>
            <a:xfrm>
              <a:off x="7493147" y="668698"/>
              <a:ext cx="1306513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56E09DE8-197B-0E55-C760-DC63F99D05F2}"/>
              </a:ext>
            </a:extLst>
          </p:cNvPr>
          <p:cNvGrpSpPr/>
          <p:nvPr/>
        </p:nvGrpSpPr>
        <p:grpSpPr>
          <a:xfrm>
            <a:off x="3145660" y="2512323"/>
            <a:ext cx="8105308" cy="1034390"/>
            <a:chOff x="333934" y="2159309"/>
            <a:chExt cx="8105308" cy="1034390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EFC94A37-583F-6A51-E128-CD3EEBE58BA1}"/>
                </a:ext>
              </a:extLst>
            </p:cNvPr>
            <p:cNvSpPr txBox="1"/>
            <p:nvPr/>
          </p:nvSpPr>
          <p:spPr>
            <a:xfrm>
              <a:off x="333934" y="2322561"/>
              <a:ext cx="67603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/>
                  </a:solidFill>
                </a:rPr>
                <a:t>Existing two-way rating systems are </a:t>
              </a:r>
              <a:r>
                <a:rPr lang="en-US" sz="2000" dirty="0">
                  <a:solidFill>
                    <a:srgbClr val="DA627D"/>
                  </a:solidFill>
                </a:rPr>
                <a:t>limited</a:t>
              </a:r>
              <a:r>
                <a:rPr lang="en-US" sz="2000" dirty="0">
                  <a:solidFill>
                    <a:schemeClr val="bg1"/>
                  </a:solidFill>
                </a:rPr>
                <a:t> in providing a comprehensive view of the actual driving quality.</a:t>
              </a:r>
            </a:p>
          </p:txBody>
        </p: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E0496CB5-2EFB-CEAE-72D2-ADCA5182FFB3}"/>
                </a:ext>
              </a:extLst>
            </p:cNvPr>
            <p:cNvGrpSpPr/>
            <p:nvPr/>
          </p:nvGrpSpPr>
          <p:grpSpPr>
            <a:xfrm>
              <a:off x="7309019" y="2159309"/>
              <a:ext cx="1130223" cy="1034390"/>
              <a:chOff x="8706753" y="2230257"/>
              <a:chExt cx="1130223" cy="1034390"/>
            </a:xfrm>
          </p:grpSpPr>
          <p:pic>
            <p:nvPicPr>
              <p:cNvPr id="7" name="Elemento grafico 6" descr="Trasferimento con riempimento a tinta unita">
                <a:extLst>
                  <a:ext uri="{FF2B5EF4-FFF2-40B4-BE49-F238E27FC236}">
                    <a16:creationId xmlns:a16="http://schemas.microsoft.com/office/drawing/2014/main" id="{9F259A82-947B-95BE-0C9D-222C30A31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915636" y="2399164"/>
                <a:ext cx="712459" cy="712459"/>
              </a:xfrm>
              <a:prstGeom prst="rect">
                <a:avLst/>
              </a:prstGeom>
            </p:spPr>
          </p:pic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BF68D779-6A9F-D35A-7D85-D61C21EF0803}"/>
                  </a:ext>
                </a:extLst>
              </p:cNvPr>
              <p:cNvSpPr/>
              <p:nvPr/>
            </p:nvSpPr>
            <p:spPr>
              <a:xfrm>
                <a:off x="8706753" y="2230257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082E90D3-7DE5-C309-42D2-85BEDDE37975}"/>
              </a:ext>
            </a:extLst>
          </p:cNvPr>
          <p:cNvGrpSpPr/>
          <p:nvPr/>
        </p:nvGrpSpPr>
        <p:grpSpPr>
          <a:xfrm>
            <a:off x="3803237" y="4009876"/>
            <a:ext cx="7447731" cy="1034390"/>
            <a:chOff x="1005463" y="3696993"/>
            <a:chExt cx="7447731" cy="1034390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4E90AB2-5B08-8B6D-D3A5-66377CE3044B}"/>
                </a:ext>
              </a:extLst>
            </p:cNvPr>
            <p:cNvSpPr txBox="1"/>
            <p:nvPr/>
          </p:nvSpPr>
          <p:spPr>
            <a:xfrm>
              <a:off x="1005463" y="3860245"/>
              <a:ext cx="60888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DA627D"/>
                  </a:solidFill>
                </a:rPr>
                <a:t>Difficulty</a:t>
              </a:r>
              <a:r>
                <a:rPr lang="en-US" sz="2000" dirty="0">
                  <a:solidFill>
                    <a:schemeClr val="bg1"/>
                  </a:solidFill>
                </a:rPr>
                <a:t> in obtaining </a:t>
              </a:r>
              <a:r>
                <a:rPr lang="en-US" sz="2000" dirty="0">
                  <a:solidFill>
                    <a:srgbClr val="DA627D"/>
                  </a:solidFill>
                </a:rPr>
                <a:t>real-time feedback </a:t>
              </a:r>
              <a:r>
                <a:rPr lang="en-US" sz="2000" dirty="0">
                  <a:solidFill>
                    <a:schemeClr val="bg1"/>
                  </a:solidFill>
                </a:rPr>
                <a:t>about the passenger’s experience during the ride.</a:t>
              </a:r>
            </a:p>
          </p:txBody>
        </p: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B8539907-24AF-8387-8074-D4E4DC8DCBE1}"/>
                </a:ext>
              </a:extLst>
            </p:cNvPr>
            <p:cNvGrpSpPr/>
            <p:nvPr/>
          </p:nvGrpSpPr>
          <p:grpSpPr>
            <a:xfrm>
              <a:off x="7322971" y="3696993"/>
              <a:ext cx="1130223" cy="1034390"/>
              <a:chOff x="7322971" y="3696993"/>
              <a:chExt cx="1130223" cy="1034390"/>
            </a:xfrm>
          </p:grpSpPr>
          <p:pic>
            <p:nvPicPr>
              <p:cNvPr id="6" name="Immagine 5" descr="Immagine che contiene logo, Elementi grafici, simbolo, Carattere&#10;&#10;Descrizione generata automaticamente">
                <a:extLst>
                  <a:ext uri="{FF2B5EF4-FFF2-40B4-BE49-F238E27FC236}">
                    <a16:creationId xmlns:a16="http://schemas.microsoft.com/office/drawing/2014/main" id="{E05503F1-0334-F1FC-3839-B66DF4E0F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329" y="3915434"/>
                <a:ext cx="597508" cy="597508"/>
              </a:xfrm>
              <a:prstGeom prst="rect">
                <a:avLst/>
              </a:prstGeom>
            </p:spPr>
          </p:pic>
          <p:sp>
            <p:nvSpPr>
              <p:cNvPr id="31" name="Rettangolo con angoli arrotondati 30">
                <a:extLst>
                  <a:ext uri="{FF2B5EF4-FFF2-40B4-BE49-F238E27FC236}">
                    <a16:creationId xmlns:a16="http://schemas.microsoft.com/office/drawing/2014/main" id="{1C997D82-F5B8-A8EE-E16D-FE1D8CF1A5D1}"/>
                  </a:ext>
                </a:extLst>
              </p:cNvPr>
              <p:cNvSpPr/>
              <p:nvPr/>
            </p:nvSpPr>
            <p:spPr>
              <a:xfrm>
                <a:off x="7322971" y="3696993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421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C6606A-5267-D002-5A00-118961C90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87AC437-5ED3-0467-B59A-C93FC7913E1E}"/>
              </a:ext>
            </a:extLst>
          </p:cNvPr>
          <p:cNvSpPr txBox="1"/>
          <p:nvPr/>
        </p:nvSpPr>
        <p:spPr>
          <a:xfrm>
            <a:off x="3122795" y="883431"/>
            <a:ext cx="735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IMPACT ON </a:t>
            </a:r>
            <a:r>
              <a:rPr lang="en-US" sz="2000" b="1" dirty="0">
                <a:solidFill>
                  <a:schemeClr val="bg1"/>
                </a:solidFill>
              </a:rPr>
              <a:t>STAKEHOLDERS</a:t>
            </a:r>
            <a:endParaRPr lang="it-IT" sz="2000" b="1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80C5D07-9B85-3CA1-AC89-46B4836A2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232" y="199540"/>
            <a:ext cx="1367782" cy="1367782"/>
          </a:xfrm>
          <a:prstGeom prst="rect">
            <a:avLst/>
          </a:prstGeom>
        </p:spPr>
      </p:pic>
      <p:pic>
        <p:nvPicPr>
          <p:cNvPr id="5" name="Elemento grafico 4" descr="Volante con riempimento a tinta unita">
            <a:extLst>
              <a:ext uri="{FF2B5EF4-FFF2-40B4-BE49-F238E27FC236}">
                <a16:creationId xmlns:a16="http://schemas.microsoft.com/office/drawing/2014/main" id="{A36C76B2-EC42-EED3-93CF-67F6F3714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5106" y="2822834"/>
            <a:ext cx="1212331" cy="1212331"/>
          </a:xfrm>
          <a:prstGeom prst="rect">
            <a:avLst/>
          </a:prstGeom>
        </p:spPr>
      </p:pic>
      <p:pic>
        <p:nvPicPr>
          <p:cNvPr id="8" name="Elemento grafico 7" descr="Utente con riempimento a tinta unita">
            <a:extLst>
              <a:ext uri="{FF2B5EF4-FFF2-40B4-BE49-F238E27FC236}">
                <a16:creationId xmlns:a16="http://schemas.microsoft.com/office/drawing/2014/main" id="{4524A8C1-30FA-18AF-3118-AEDAF138DA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8660" y="2789601"/>
            <a:ext cx="1212331" cy="121233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8413191-912F-27D6-252F-3680363248F4}"/>
              </a:ext>
            </a:extLst>
          </p:cNvPr>
          <p:cNvSpPr txBox="1"/>
          <p:nvPr/>
        </p:nvSpPr>
        <p:spPr>
          <a:xfrm>
            <a:off x="1118668" y="3948986"/>
            <a:ext cx="158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DA627D"/>
                </a:solidFill>
              </a:rPr>
              <a:t>DRIVERS</a:t>
            </a:r>
            <a:endParaRPr lang="it-IT" b="1" dirty="0">
              <a:solidFill>
                <a:srgbClr val="DA627D"/>
              </a:solidFill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603A170-7C1A-5467-F6A9-32C7CE1702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011" y="2640359"/>
            <a:ext cx="1212331" cy="1212331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278BA8F-947E-53CC-38DD-613CAA6A3CAE}"/>
              </a:ext>
            </a:extLst>
          </p:cNvPr>
          <p:cNvSpPr txBox="1"/>
          <p:nvPr/>
        </p:nvSpPr>
        <p:spPr>
          <a:xfrm>
            <a:off x="5038625" y="3948986"/>
            <a:ext cx="191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A627D"/>
                </a:solidFill>
              </a:rPr>
              <a:t>PASSENGERS</a:t>
            </a:r>
            <a:endParaRPr lang="it-IT" b="1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BCE7BD4-E0FF-56E2-BAEF-2147264C74C3}"/>
              </a:ext>
            </a:extLst>
          </p:cNvPr>
          <p:cNvSpPr txBox="1"/>
          <p:nvPr/>
        </p:nvSpPr>
        <p:spPr>
          <a:xfrm>
            <a:off x="9285773" y="3913813"/>
            <a:ext cx="158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DA627D"/>
                </a:solidFill>
              </a:rPr>
              <a:t>COMPANIES</a:t>
            </a:r>
            <a:endParaRPr lang="it-IT" b="1" dirty="0">
              <a:solidFill>
                <a:srgbClr val="DA627D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57D09AF-B280-E9A9-60E2-CFCE25F3D666}"/>
              </a:ext>
            </a:extLst>
          </p:cNvPr>
          <p:cNvSpPr txBox="1"/>
          <p:nvPr/>
        </p:nvSpPr>
        <p:spPr>
          <a:xfrm>
            <a:off x="569246" y="4318318"/>
            <a:ext cx="2684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Risk of unfair ratings affecting opportunities, lack of actionable feedback.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D103F0F-804E-C55E-7740-282E209C46B4}"/>
              </a:ext>
            </a:extLst>
          </p:cNvPr>
          <p:cNvSpPr txBox="1"/>
          <p:nvPr/>
        </p:nvSpPr>
        <p:spPr>
          <a:xfrm>
            <a:off x="4346123" y="4283145"/>
            <a:ext cx="3297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Limited tools to express real-time concerns, potential safety and comfort issues not fully addressed.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B04DF1E-DFDB-2A5E-5BA0-66DB678B35FF}"/>
              </a:ext>
            </a:extLst>
          </p:cNvPr>
          <p:cNvSpPr txBox="1"/>
          <p:nvPr/>
        </p:nvSpPr>
        <p:spPr>
          <a:xfrm>
            <a:off x="8342287" y="4259974"/>
            <a:ext cx="3451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Difficulty in ensuring consistent quality and reliability across drivers, reliance on subjective feedback.</a:t>
            </a:r>
          </a:p>
        </p:txBody>
      </p:sp>
    </p:spTree>
    <p:extLst>
      <p:ext uri="{BB962C8B-B14F-4D97-AF65-F5344CB8AC3E}">
        <p14:creationId xmlns:p14="http://schemas.microsoft.com/office/powerpoint/2010/main" val="4197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BBBE66-9C1C-C315-BFB7-A4C4A0ADB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42277AD-0ECE-BFC6-EDCA-F29615231C8E}"/>
              </a:ext>
            </a:extLst>
          </p:cNvPr>
          <p:cNvSpPr txBox="1"/>
          <p:nvPr/>
        </p:nvSpPr>
        <p:spPr>
          <a:xfrm>
            <a:off x="1875490" y="3198167"/>
            <a:ext cx="735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</a:rPr>
              <a:t>SO, WHAT’S THE </a:t>
            </a:r>
            <a:r>
              <a:rPr lang="en-US" sz="2400" b="1" spc="300" dirty="0">
                <a:solidFill>
                  <a:schemeClr val="bg1"/>
                </a:solidFill>
              </a:rPr>
              <a:t>PROBLEM</a:t>
            </a:r>
            <a:endParaRPr lang="it-IT" sz="2400" b="1" spc="300" dirty="0">
              <a:solidFill>
                <a:schemeClr val="bg1"/>
              </a:solidFill>
            </a:endParaRPr>
          </a:p>
        </p:txBody>
      </p:sp>
      <p:pic>
        <p:nvPicPr>
          <p:cNvPr id="9" name="Elemento grafico 8" descr="Punto interrogativo con riempimento a tinta unita">
            <a:extLst>
              <a:ext uri="{FF2B5EF4-FFF2-40B4-BE49-F238E27FC236}">
                <a16:creationId xmlns:a16="http://schemas.microsoft.com/office/drawing/2014/main" id="{43C344DA-ED1A-6C22-CDA6-F7A22E220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4669" y="2146573"/>
            <a:ext cx="2249500" cy="22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5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1CA9E8-7BB4-89AF-F7E6-29F2085D7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E52BCE-96EA-E56F-7645-1C8D20270F56}"/>
              </a:ext>
            </a:extLst>
          </p:cNvPr>
          <p:cNvSpPr txBox="1"/>
          <p:nvPr/>
        </p:nvSpPr>
        <p:spPr>
          <a:xfrm>
            <a:off x="1643174" y="2122713"/>
            <a:ext cx="9331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HOW CAN WE ACHIEVE A </a:t>
            </a:r>
            <a:r>
              <a:rPr lang="en-US" sz="2000" b="1" dirty="0">
                <a:solidFill>
                  <a:schemeClr val="bg1"/>
                </a:solidFill>
              </a:rPr>
              <a:t>MORE OBJECTIVE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REAL-TIME</a:t>
            </a:r>
            <a:r>
              <a:rPr lang="en-US" sz="2000" dirty="0">
                <a:solidFill>
                  <a:schemeClr val="bg1"/>
                </a:solidFill>
              </a:rPr>
              <a:t> ASSESSMENT OF DRIVER PERFORMANCE THAT REFLECTS BOTH SAFETY AND PASSENGER COMFORT </a:t>
            </a:r>
            <a:r>
              <a:rPr lang="en-US" sz="2800" b="1" dirty="0">
                <a:solidFill>
                  <a:srgbClr val="DA627D"/>
                </a:solidFill>
              </a:rPr>
              <a:t>?</a:t>
            </a:r>
            <a:endParaRPr lang="en-US" sz="2000" b="1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46A465-55F9-0D71-929E-9E98FA18FCCD}"/>
              </a:ext>
            </a:extLst>
          </p:cNvPr>
          <p:cNvSpPr txBox="1"/>
          <p:nvPr/>
        </p:nvSpPr>
        <p:spPr>
          <a:xfrm>
            <a:off x="1643174" y="3865307"/>
            <a:ext cx="9331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HOW CAN RIDE-SHARING PLATFORMS MOVE BEYOND BASIC RATINGS TO GAIN INSIGHTS THAT </a:t>
            </a:r>
            <a:r>
              <a:rPr lang="en-US" sz="2000" b="1" dirty="0">
                <a:solidFill>
                  <a:schemeClr val="bg1"/>
                </a:solidFill>
              </a:rPr>
              <a:t>IMPROVE SERVICE QUALITY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rgbClr val="DA627D"/>
                </a:solidFill>
              </a:rPr>
              <a:t>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31CB64-E84A-FF70-7C91-40FA57DB470F}"/>
              </a:ext>
            </a:extLst>
          </p:cNvPr>
          <p:cNvSpPr txBox="1"/>
          <p:nvPr/>
        </p:nvSpPr>
        <p:spPr>
          <a:xfrm>
            <a:off x="1239407" y="2122713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1.</a:t>
            </a: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3ED555-ABE3-70A2-93DE-92A96D411A2D}"/>
              </a:ext>
            </a:extLst>
          </p:cNvPr>
          <p:cNvSpPr txBox="1"/>
          <p:nvPr/>
        </p:nvSpPr>
        <p:spPr>
          <a:xfrm>
            <a:off x="1239407" y="3865307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2.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35493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2B15F-A6EA-F8C5-7641-AF12C909B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523E4AF-CC93-C334-EA43-43543D96371C}"/>
              </a:ext>
            </a:extLst>
          </p:cNvPr>
          <p:cNvSpPr txBox="1"/>
          <p:nvPr/>
        </p:nvSpPr>
        <p:spPr>
          <a:xfrm>
            <a:off x="-500097" y="1418927"/>
            <a:ext cx="735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GOAL OF THE </a:t>
            </a:r>
            <a:r>
              <a:rPr lang="en-US" sz="2000" b="1" dirty="0">
                <a:solidFill>
                  <a:srgbClr val="DA627D"/>
                </a:solidFill>
              </a:rPr>
              <a:t>RESEARCH</a:t>
            </a:r>
            <a:endParaRPr lang="it-IT" sz="2000" b="1" dirty="0">
              <a:solidFill>
                <a:srgbClr val="DA627D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DBA654-2D5F-1059-33E6-B11AC7076433}"/>
              </a:ext>
            </a:extLst>
          </p:cNvPr>
          <p:cNvSpPr txBox="1"/>
          <p:nvPr/>
        </p:nvSpPr>
        <p:spPr>
          <a:xfrm>
            <a:off x="1190275" y="3254774"/>
            <a:ext cx="10375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Integrate new technologies like Facial Expression Recognition (</a:t>
            </a:r>
            <a:r>
              <a:rPr lang="en-US" sz="2400" dirty="0">
                <a:solidFill>
                  <a:srgbClr val="DA627D"/>
                </a:solidFill>
              </a:rPr>
              <a:t>FER</a:t>
            </a:r>
            <a:r>
              <a:rPr lang="en-US" sz="2400" dirty="0">
                <a:solidFill>
                  <a:schemeClr val="bg1"/>
                </a:solidFill>
              </a:rPr>
              <a:t>) and </a:t>
            </a:r>
            <a:r>
              <a:rPr lang="en-US" sz="2400" dirty="0" err="1">
                <a:solidFill>
                  <a:schemeClr val="bg1"/>
                </a:solidFill>
              </a:rPr>
              <a:t>telemetrics</a:t>
            </a:r>
            <a:r>
              <a:rPr lang="en-US" sz="2400" dirty="0">
                <a:solidFill>
                  <a:schemeClr val="bg1"/>
                </a:solidFill>
              </a:rPr>
              <a:t> for a data-driven, unbiased evaluation system.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Provide a holistic view of </a:t>
            </a:r>
            <a:r>
              <a:rPr lang="en-US" sz="2400" dirty="0">
                <a:solidFill>
                  <a:srgbClr val="DA627D"/>
                </a:solidFill>
              </a:rPr>
              <a:t>driver performance</a:t>
            </a:r>
            <a:r>
              <a:rPr lang="en-US" sz="2400" dirty="0">
                <a:solidFill>
                  <a:schemeClr val="bg1"/>
                </a:solidFill>
              </a:rPr>
              <a:t> that includes passenger comfort and safety metrics.</a:t>
            </a: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cerchio, schizzo, disegno, arte&#10;&#10;Descrizione generata automaticamente">
            <a:extLst>
              <a:ext uri="{FF2B5EF4-FFF2-40B4-BE49-F238E27FC236}">
                <a16:creationId xmlns:a16="http://schemas.microsoft.com/office/drawing/2014/main" id="{22DA4EDE-2671-6ADB-8CEF-C4A6793D2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52" y="339255"/>
            <a:ext cx="1835847" cy="183584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1C01804-3D7F-3E5E-8F51-2072D70EDA06}"/>
              </a:ext>
            </a:extLst>
          </p:cNvPr>
          <p:cNvSpPr txBox="1"/>
          <p:nvPr/>
        </p:nvSpPr>
        <p:spPr>
          <a:xfrm>
            <a:off x="814925" y="3429000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1.</a:t>
            </a:r>
            <a:endParaRPr lang="it-IT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92183C4-766F-1229-1CB3-F0EEABD3FEFE}"/>
              </a:ext>
            </a:extLst>
          </p:cNvPr>
          <p:cNvSpPr txBox="1"/>
          <p:nvPr/>
        </p:nvSpPr>
        <p:spPr>
          <a:xfrm>
            <a:off x="814925" y="4530843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2.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0436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E20C3C-B83B-8B55-DEA2-59CE1ADA0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FB9B7E-D127-C2D2-1804-B3ABC3E5AF7C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E5B6F9A-F00D-25B1-02CF-DE7BC2332298}"/>
              </a:ext>
            </a:extLst>
          </p:cNvPr>
          <p:cNvGrpSpPr/>
          <p:nvPr/>
        </p:nvGrpSpPr>
        <p:grpSpPr>
          <a:xfrm>
            <a:off x="2957165" y="616934"/>
            <a:ext cx="8433654" cy="713451"/>
            <a:chOff x="2988439" y="623700"/>
            <a:chExt cx="8433654" cy="713451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C337C7DC-AE64-7594-6293-13267732A227}"/>
                </a:ext>
              </a:extLst>
            </p:cNvPr>
            <p:cNvSpPr txBox="1"/>
            <p:nvPr/>
          </p:nvSpPr>
          <p:spPr>
            <a:xfrm>
              <a:off x="2988439" y="623700"/>
              <a:ext cx="84336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>
                  <a:solidFill>
                    <a:srgbClr val="DA627D"/>
                  </a:solidFill>
                </a:rPr>
                <a:t>F</a:t>
              </a:r>
              <a:r>
                <a:rPr lang="it-IT" sz="2200" dirty="0">
                  <a:solidFill>
                    <a:schemeClr val="bg1"/>
                  </a:solidFill>
                </a:rPr>
                <a:t>ACIAL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E</a:t>
              </a:r>
              <a:r>
                <a:rPr lang="it-IT" sz="2200" dirty="0">
                  <a:solidFill>
                    <a:schemeClr val="bg1"/>
                  </a:solidFill>
                </a:rPr>
                <a:t>XPRESSION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R</a:t>
              </a:r>
              <a:r>
                <a:rPr lang="it-IT" sz="2200" dirty="0">
                  <a:solidFill>
                    <a:schemeClr val="bg1"/>
                  </a:solidFill>
                </a:rPr>
                <a:t>ECOGNITION IN </a:t>
              </a:r>
              <a:r>
                <a:rPr lang="it-IT" sz="2200" b="1" dirty="0">
                  <a:solidFill>
                    <a:schemeClr val="bg1"/>
                  </a:solidFill>
                </a:rPr>
                <a:t>AUTOMOTIVE</a:t>
              </a:r>
              <a:r>
                <a:rPr lang="it-IT" sz="2200" dirty="0">
                  <a:solidFill>
                    <a:schemeClr val="bg1"/>
                  </a:solidFill>
                </a:rPr>
                <a:t> CONTEXTS</a:t>
              </a:r>
              <a:endParaRPr lang="it-IT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C504E3CC-DBAC-55C9-AA61-5456343B4BEF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ENHANCEMENT OF PASSENGER </a:t>
              </a:r>
              <a:r>
                <a:rPr lang="en-US" sz="1600" dirty="0">
                  <a:solidFill>
                    <a:srgbClr val="DA627D"/>
                  </a:solidFill>
                </a:rPr>
                <a:t>SAFETY</a:t>
              </a:r>
              <a:r>
                <a:rPr lang="en-US" sz="1600" dirty="0">
                  <a:solidFill>
                    <a:schemeClr val="bg1"/>
                  </a:solidFill>
                </a:rPr>
                <a:t> AND </a:t>
              </a:r>
              <a:r>
                <a:rPr lang="en-US" sz="1600" dirty="0">
                  <a:solidFill>
                    <a:srgbClr val="DA627D"/>
                  </a:solidFill>
                </a:rPr>
                <a:t>EXPERIENCE</a:t>
              </a:r>
            </a:p>
          </p:txBody>
        </p:sp>
      </p:grp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F2A141EF-01AF-7B8E-A70B-1B47C6CA48A3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AA683BC4-4296-3C83-9A0E-9622F46124D9}"/>
              </a:ext>
            </a:extLst>
          </p:cNvPr>
          <p:cNvGrpSpPr/>
          <p:nvPr/>
        </p:nvGrpSpPr>
        <p:grpSpPr>
          <a:xfrm>
            <a:off x="630735" y="454551"/>
            <a:ext cx="1074562" cy="1074559"/>
            <a:chOff x="1269146" y="1086770"/>
            <a:chExt cx="1074562" cy="1074559"/>
          </a:xfrm>
        </p:grpSpPr>
        <p:pic>
          <p:nvPicPr>
            <p:cNvPr id="20" name="Immagine 19" descr="Immagine che contiene simbolo, clipart, cerchio, Elementi grafici&#10;&#10;Descrizione generata automaticamente">
              <a:extLst>
                <a:ext uri="{FF2B5EF4-FFF2-40B4-BE49-F238E27FC236}">
                  <a16:creationId xmlns:a16="http://schemas.microsoft.com/office/drawing/2014/main" id="{43B61E90-FFF9-00D0-7E40-0DEC00647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229" y="1223852"/>
              <a:ext cx="800396" cy="800396"/>
            </a:xfrm>
            <a:prstGeom prst="rect">
              <a:avLst/>
            </a:prstGeom>
          </p:spPr>
        </p:pic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93A58C6-3A22-5DC6-339D-81044ED2B077}"/>
                </a:ext>
              </a:extLst>
            </p:cNvPr>
            <p:cNvSpPr/>
            <p:nvPr/>
          </p:nvSpPr>
          <p:spPr>
            <a:xfrm>
              <a:off x="1269146" y="1086770"/>
              <a:ext cx="1074562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6FBB9EA-5C3C-CF5D-10D0-B0E19ACCF423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comprehensive literature survey of work addressing the problem of </a:t>
            </a:r>
            <a:r>
              <a:rPr lang="en-US" sz="1600" dirty="0">
                <a:solidFill>
                  <a:srgbClr val="DA627D"/>
                </a:solidFill>
              </a:rPr>
              <a:t>human emotion recognition </a:t>
            </a:r>
            <a:r>
              <a:rPr lang="en-US" sz="1600" dirty="0">
                <a:solidFill>
                  <a:schemeClr val="bg1"/>
                </a:solidFill>
              </a:rPr>
              <a:t>in an </a:t>
            </a:r>
            <a:r>
              <a:rPr lang="en-US" sz="1600" dirty="0">
                <a:solidFill>
                  <a:srgbClr val="DA627D"/>
                </a:solidFill>
              </a:rPr>
              <a:t>automotive context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B959617-C577-4AD0-195D-43F8C5909695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B828F57-783D-D48A-A93D-2D95940C6169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[1]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993167-DE33-41A1-12E4-2E3075D1A99E}"/>
              </a:ext>
            </a:extLst>
          </p:cNvPr>
          <p:cNvSpPr txBox="1"/>
          <p:nvPr/>
        </p:nvSpPr>
        <p:spPr>
          <a:xfrm>
            <a:off x="3536578" y="3344476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2BFECE-2963-EBD3-F277-D2287F4ABCC2}"/>
              </a:ext>
            </a:extLst>
          </p:cNvPr>
          <p:cNvSpPr txBox="1"/>
          <p:nvPr/>
        </p:nvSpPr>
        <p:spPr>
          <a:xfrm>
            <a:off x="3145284" y="3320828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[2]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5EE4E50-8D76-0420-512E-487DEFA5DE67}"/>
              </a:ext>
            </a:extLst>
          </p:cNvPr>
          <p:cNvSpPr txBox="1"/>
          <p:nvPr/>
        </p:nvSpPr>
        <p:spPr>
          <a:xfrm>
            <a:off x="3536577" y="3922316"/>
            <a:ext cx="7677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Examines the use of </a:t>
            </a:r>
            <a:r>
              <a:rPr lang="en-US" sz="1600" dirty="0">
                <a:solidFill>
                  <a:srgbClr val="DA627D"/>
                </a:solidFill>
              </a:rPr>
              <a:t>audiovisual emotion recognition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autonomous vehicles</a:t>
            </a:r>
            <a:r>
              <a:rPr lang="en-US" sz="1600" dirty="0">
                <a:solidFill>
                  <a:schemeClr val="bg1"/>
                </a:solidFill>
              </a:rPr>
              <a:t>, highlighting technical challenges and opportunities for improving human-machine interaction.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085BA42-B137-0713-5E13-1FF1644C4127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A53647-22FF-1F34-7349-1C90767D5C4A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[3]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E7E2274-3549-479B-6404-8F04F9E075D1}"/>
              </a:ext>
            </a:extLst>
          </p:cNvPr>
          <p:cNvSpPr txBox="1"/>
          <p:nvPr/>
        </p:nvSpPr>
        <p:spPr>
          <a:xfrm>
            <a:off x="3536577" y="5609840"/>
            <a:ext cx="7677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Discusses the importance of </a:t>
            </a:r>
            <a:r>
              <a:rPr lang="en-US" sz="1600" dirty="0">
                <a:solidFill>
                  <a:srgbClr val="DA627D"/>
                </a:solidFill>
              </a:rPr>
              <a:t>recognizing human emotions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connected automated vehicles</a:t>
            </a:r>
            <a:r>
              <a:rPr lang="en-US" sz="1600" dirty="0">
                <a:solidFill>
                  <a:schemeClr val="bg1"/>
                </a:solidFill>
              </a:rPr>
              <a:t>, focusing on implications for passenger safety and experience.</a:t>
            </a:r>
          </a:p>
        </p:txBody>
      </p:sp>
    </p:spTree>
    <p:extLst>
      <p:ext uri="{BB962C8B-B14F-4D97-AF65-F5344CB8AC3E}">
        <p14:creationId xmlns:p14="http://schemas.microsoft.com/office/powerpoint/2010/main" val="761584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1459</Words>
  <Application>Microsoft Office PowerPoint</Application>
  <PresentationFormat>Widescreen</PresentationFormat>
  <Paragraphs>159</Paragraphs>
  <Slides>19</Slides>
  <Notes>18</Notes>
  <HiddenSlides>6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14</cp:revision>
  <dcterms:created xsi:type="dcterms:W3CDTF">2024-11-07T14:33:39Z</dcterms:created>
  <dcterms:modified xsi:type="dcterms:W3CDTF">2024-11-18T11:33:53Z</dcterms:modified>
</cp:coreProperties>
</file>