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sldIdLst>
    <p:sldId id="256" r:id="rId2"/>
    <p:sldId id="283" r:id="rId3"/>
    <p:sldId id="284" r:id="rId4"/>
    <p:sldId id="272" r:id="rId5"/>
    <p:sldId id="294" r:id="rId6"/>
    <p:sldId id="296" r:id="rId7"/>
    <p:sldId id="267" r:id="rId8"/>
    <p:sldId id="268" r:id="rId9"/>
    <p:sldId id="278" r:id="rId10"/>
    <p:sldId id="299" r:id="rId11"/>
    <p:sldId id="302" r:id="rId12"/>
    <p:sldId id="275" r:id="rId13"/>
    <p:sldId id="263" r:id="rId14"/>
    <p:sldId id="303" r:id="rId15"/>
    <p:sldId id="304" r:id="rId16"/>
    <p:sldId id="257" r:id="rId17"/>
    <p:sldId id="316" r:id="rId18"/>
    <p:sldId id="431" r:id="rId19"/>
    <p:sldId id="317" r:id="rId20"/>
    <p:sldId id="318" r:id="rId21"/>
    <p:sldId id="319" r:id="rId22"/>
    <p:sldId id="323" r:id="rId23"/>
    <p:sldId id="314" r:id="rId24"/>
    <p:sldId id="422" r:id="rId25"/>
    <p:sldId id="421" r:id="rId26"/>
    <p:sldId id="281" r:id="rId27"/>
    <p:sldId id="432" r:id="rId28"/>
    <p:sldId id="433" r:id="rId29"/>
    <p:sldId id="434" r:id="rId30"/>
    <p:sldId id="435" r:id="rId31"/>
    <p:sldId id="436" r:id="rId32"/>
    <p:sldId id="322" r:id="rId33"/>
    <p:sldId id="324" r:id="rId34"/>
    <p:sldId id="325" r:id="rId35"/>
    <p:sldId id="326" r:id="rId36"/>
    <p:sldId id="328" r:id="rId37"/>
    <p:sldId id="330" r:id="rId38"/>
    <p:sldId id="367" r:id="rId39"/>
    <p:sldId id="368" r:id="rId40"/>
    <p:sldId id="369" r:id="rId41"/>
    <p:sldId id="396" r:id="rId42"/>
    <p:sldId id="397" r:id="rId43"/>
    <p:sldId id="398" r:id="rId44"/>
    <p:sldId id="399" r:id="rId45"/>
    <p:sldId id="400" r:id="rId46"/>
    <p:sldId id="401" r:id="rId47"/>
    <p:sldId id="402" r:id="rId48"/>
    <p:sldId id="403" r:id="rId49"/>
    <p:sldId id="404" r:id="rId50"/>
    <p:sldId id="405" r:id="rId51"/>
    <p:sldId id="406" r:id="rId52"/>
    <p:sldId id="407" r:id="rId53"/>
    <p:sldId id="408" r:id="rId54"/>
    <p:sldId id="409" r:id="rId55"/>
    <p:sldId id="410" r:id="rId56"/>
    <p:sldId id="411" r:id="rId57"/>
    <p:sldId id="412" r:id="rId58"/>
    <p:sldId id="413" r:id="rId59"/>
    <p:sldId id="414" r:id="rId60"/>
    <p:sldId id="415" r:id="rId61"/>
    <p:sldId id="416" r:id="rId62"/>
    <p:sldId id="417" r:id="rId63"/>
    <p:sldId id="418" r:id="rId64"/>
    <p:sldId id="419" r:id="rId65"/>
    <p:sldId id="420" r:id="rId66"/>
    <p:sldId id="394" r:id="rId67"/>
    <p:sldId id="430" r:id="rId68"/>
    <p:sldId id="395" r:id="rId69"/>
    <p:sldId id="332" r:id="rId70"/>
    <p:sldId id="329" r:id="rId71"/>
    <p:sldId id="307" r:id="rId72"/>
    <p:sldId id="423" r:id="rId73"/>
    <p:sldId id="424" r:id="rId74"/>
    <p:sldId id="427" r:id="rId75"/>
    <p:sldId id="426" r:id="rId76"/>
    <p:sldId id="425" r:id="rId77"/>
    <p:sldId id="428" r:id="rId78"/>
    <p:sldId id="429" r:id="rId79"/>
    <p:sldId id="306" r:id="rId80"/>
    <p:sldId id="279" r:id="rId81"/>
    <p:sldId id="266" r:id="rId8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A17D"/>
    <a:srgbClr val="DA627D"/>
    <a:srgbClr val="0D0628"/>
    <a:srgbClr val="060312"/>
    <a:srgbClr val="0C0623"/>
    <a:srgbClr val="EDB1BE"/>
    <a:srgbClr val="F9DBBD"/>
    <a:srgbClr val="0B0523"/>
    <a:srgbClr val="170B47"/>
    <a:srgbClr val="344E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873B95-5A1A-45BC-8DA4-603AB737797F}" v="577" dt="2024-12-11T17:57:01.175"/>
    <p1510:client id="{BB0CA44F-3F91-404C-8C13-5E66CF5F943E}" v="91" dt="2024-12-11T17:25:03.094"/>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75" autoAdjust="0"/>
    <p:restoredTop sz="95267" autoAdjust="0"/>
  </p:normalViewPr>
  <p:slideViewPr>
    <p:cSldViewPr snapToGrid="0">
      <p:cViewPr varScale="1">
        <p:scale>
          <a:sx n="107" d="100"/>
          <a:sy n="107" d="100"/>
        </p:scale>
        <p:origin x="2490" y="10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89" Type="http://schemas.microsoft.com/office/2015/10/relationships/revisionInfo" Target="revisionInfo.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ovanni Ligato" userId="7875cec0db90cc51" providerId="LiveId" clId="{02873B95-5A1A-45BC-8DA4-603AB737797F}"/>
    <pc:docChg chg="undo redo custSel addSld delSld modSld">
      <pc:chgData name="Giovanni Ligato" userId="7875cec0db90cc51" providerId="LiveId" clId="{02873B95-5A1A-45BC-8DA4-603AB737797F}" dt="2024-12-11T17:57:01.175" v="778" actId="14100"/>
      <pc:docMkLst>
        <pc:docMk/>
      </pc:docMkLst>
      <pc:sldChg chg="addSp delSp modSp mod">
        <pc:chgData name="Giovanni Ligato" userId="7875cec0db90cc51" providerId="LiveId" clId="{02873B95-5A1A-45BC-8DA4-603AB737797F}" dt="2024-12-11T17:55:49.298" v="766" actId="478"/>
        <pc:sldMkLst>
          <pc:docMk/>
          <pc:sldMk cId="2611319747" sldId="314"/>
        </pc:sldMkLst>
        <pc:spChg chg="add del mod">
          <ac:chgData name="Giovanni Ligato" userId="7875cec0db90cc51" providerId="LiveId" clId="{02873B95-5A1A-45BC-8DA4-603AB737797F}" dt="2024-12-11T17:55:49.298" v="766" actId="478"/>
          <ac:spMkLst>
            <pc:docMk/>
            <pc:sldMk cId="2611319747" sldId="314"/>
            <ac:spMk id="3" creationId="{EB73C14C-85D3-9706-82ED-4BB49AA7780B}"/>
          </ac:spMkLst>
        </pc:spChg>
        <pc:spChg chg="add del mod">
          <ac:chgData name="Giovanni Ligato" userId="7875cec0db90cc51" providerId="LiveId" clId="{02873B95-5A1A-45BC-8DA4-603AB737797F}" dt="2024-12-11T17:53:05.018" v="762" actId="478"/>
          <ac:spMkLst>
            <pc:docMk/>
            <pc:sldMk cId="2611319747" sldId="314"/>
            <ac:spMk id="4" creationId="{7456E31A-4506-D1EC-E285-593481BD73BC}"/>
          </ac:spMkLst>
        </pc:spChg>
        <pc:grpChg chg="mod">
          <ac:chgData name="Giovanni Ligato" userId="7875cec0db90cc51" providerId="LiveId" clId="{02873B95-5A1A-45BC-8DA4-603AB737797F}" dt="2024-12-11T17:52:22.128" v="752" actId="1076"/>
          <ac:grpSpMkLst>
            <pc:docMk/>
            <pc:sldMk cId="2611319747" sldId="314"/>
            <ac:grpSpMk id="42" creationId="{67725F3A-66F0-684E-A2F8-69ED98FA4BB6}"/>
          </ac:grpSpMkLst>
        </pc:grpChg>
        <pc:cxnChg chg="mod">
          <ac:chgData name="Giovanni Ligato" userId="7875cec0db90cc51" providerId="LiveId" clId="{02873B95-5A1A-45BC-8DA4-603AB737797F}" dt="2024-12-11T17:52:22.128" v="752" actId="1076"/>
          <ac:cxnSpMkLst>
            <pc:docMk/>
            <pc:sldMk cId="2611319747" sldId="314"/>
            <ac:cxnSpMk id="61" creationId="{92BD0C43-471C-ED3B-87A8-89E263AC5EC5}"/>
          </ac:cxnSpMkLst>
        </pc:cxnChg>
        <pc:cxnChg chg="mod">
          <ac:chgData name="Giovanni Ligato" userId="7875cec0db90cc51" providerId="LiveId" clId="{02873B95-5A1A-45BC-8DA4-603AB737797F}" dt="2024-12-11T17:52:22.128" v="752" actId="1076"/>
          <ac:cxnSpMkLst>
            <pc:docMk/>
            <pc:sldMk cId="2611319747" sldId="314"/>
            <ac:cxnSpMk id="70" creationId="{98DFB3B9-D922-EC7D-CCDB-F55DD444DBD6}"/>
          </ac:cxnSpMkLst>
        </pc:cxnChg>
      </pc:sldChg>
      <pc:sldChg chg="modSp mod">
        <pc:chgData name="Giovanni Ligato" userId="7875cec0db90cc51" providerId="LiveId" clId="{02873B95-5A1A-45BC-8DA4-603AB737797F}" dt="2024-12-11T17:24:19.191" v="216"/>
        <pc:sldMkLst>
          <pc:docMk/>
          <pc:sldMk cId="623147115" sldId="322"/>
        </pc:sldMkLst>
        <pc:spChg chg="mod">
          <ac:chgData name="Giovanni Ligato" userId="7875cec0db90cc51" providerId="LiveId" clId="{02873B95-5A1A-45BC-8DA4-603AB737797F}" dt="2024-12-11T17:23:00.204" v="213"/>
          <ac:spMkLst>
            <pc:docMk/>
            <pc:sldMk cId="623147115" sldId="322"/>
            <ac:spMk id="19" creationId="{E4B3AE9A-2D31-99FC-2AEA-61D047F4E354}"/>
          </ac:spMkLst>
        </pc:spChg>
        <pc:spChg chg="mod">
          <ac:chgData name="Giovanni Ligato" userId="7875cec0db90cc51" providerId="LiveId" clId="{02873B95-5A1A-45BC-8DA4-603AB737797F}" dt="2024-12-11T17:24:19.191" v="216"/>
          <ac:spMkLst>
            <pc:docMk/>
            <pc:sldMk cId="623147115" sldId="322"/>
            <ac:spMk id="29" creationId="{AAA783BB-3129-FB1B-C940-7570402F9328}"/>
          </ac:spMkLst>
        </pc:spChg>
      </pc:sldChg>
      <pc:sldChg chg="addSp delSp modSp mod">
        <pc:chgData name="Giovanni Ligato" userId="7875cec0db90cc51" providerId="LiveId" clId="{02873B95-5A1A-45BC-8DA4-603AB737797F}" dt="2024-12-11T17:24:45.415" v="221"/>
        <pc:sldMkLst>
          <pc:docMk/>
          <pc:sldMk cId="1197746650" sldId="324"/>
        </pc:sldMkLst>
        <pc:spChg chg="mod">
          <ac:chgData name="Giovanni Ligato" userId="7875cec0db90cc51" providerId="LiveId" clId="{02873B95-5A1A-45BC-8DA4-603AB737797F}" dt="2024-12-11T17:24:45.415" v="221"/>
          <ac:spMkLst>
            <pc:docMk/>
            <pc:sldMk cId="1197746650" sldId="324"/>
            <ac:spMk id="8" creationId="{70DCD5C0-6584-DBFF-AD25-CD292C3D1A94}"/>
          </ac:spMkLst>
        </pc:spChg>
        <pc:spChg chg="mod">
          <ac:chgData name="Giovanni Ligato" userId="7875cec0db90cc51" providerId="LiveId" clId="{02873B95-5A1A-45BC-8DA4-603AB737797F}" dt="2024-12-11T17:24:45.415" v="221"/>
          <ac:spMkLst>
            <pc:docMk/>
            <pc:sldMk cId="1197746650" sldId="324"/>
            <ac:spMk id="24" creationId="{80A7A3A6-8F91-87B4-BCBF-9A6648ECDD7C}"/>
          </ac:spMkLst>
        </pc:spChg>
        <pc:spChg chg="mod">
          <ac:chgData name="Giovanni Ligato" userId="7875cec0db90cc51" providerId="LiveId" clId="{02873B95-5A1A-45BC-8DA4-603AB737797F}" dt="2024-12-11T17:24:27.227" v="219"/>
          <ac:spMkLst>
            <pc:docMk/>
            <pc:sldMk cId="1197746650" sldId="324"/>
            <ac:spMk id="29" creationId="{E1D9CD8A-B98C-64A2-8A6C-1807DBBA5E4E}"/>
          </ac:spMkLst>
        </pc:spChg>
        <pc:grpChg chg="add mod">
          <ac:chgData name="Giovanni Ligato" userId="7875cec0db90cc51" providerId="LiveId" clId="{02873B95-5A1A-45BC-8DA4-603AB737797F}" dt="2024-12-11T17:24:45.415" v="221"/>
          <ac:grpSpMkLst>
            <pc:docMk/>
            <pc:sldMk cId="1197746650" sldId="324"/>
            <ac:grpSpMk id="4" creationId="{BDC0348D-A8DF-DA40-2E3D-2D7D20D0F55E}"/>
          </ac:grpSpMkLst>
        </pc:grpChg>
        <pc:grpChg chg="del">
          <ac:chgData name="Giovanni Ligato" userId="7875cec0db90cc51" providerId="LiveId" clId="{02873B95-5A1A-45BC-8DA4-603AB737797F}" dt="2024-12-11T17:24:38.154" v="220" actId="478"/>
          <ac:grpSpMkLst>
            <pc:docMk/>
            <pc:sldMk cId="1197746650" sldId="324"/>
            <ac:grpSpMk id="41" creationId="{B46C98B3-09B1-B062-F7A1-2A31C46A4C5A}"/>
          </ac:grpSpMkLst>
        </pc:grpChg>
        <pc:cxnChg chg="add mod">
          <ac:chgData name="Giovanni Ligato" userId="7875cec0db90cc51" providerId="LiveId" clId="{02873B95-5A1A-45BC-8DA4-603AB737797F}" dt="2024-12-11T17:24:45.415" v="221"/>
          <ac:cxnSpMkLst>
            <pc:docMk/>
            <pc:sldMk cId="1197746650" sldId="324"/>
            <ac:cxnSpMk id="25" creationId="{93A552E5-614C-FC56-ED12-CBF841FFC7EA}"/>
          </ac:cxnSpMkLst>
        </pc:cxnChg>
        <pc:cxnChg chg="del">
          <ac:chgData name="Giovanni Ligato" userId="7875cec0db90cc51" providerId="LiveId" clId="{02873B95-5A1A-45BC-8DA4-603AB737797F}" dt="2024-12-11T17:24:38.154" v="220" actId="478"/>
          <ac:cxnSpMkLst>
            <pc:docMk/>
            <pc:sldMk cId="1197746650" sldId="324"/>
            <ac:cxnSpMk id="37" creationId="{99BE9E9A-9F67-748C-4A68-C1B2168B4667}"/>
          </ac:cxnSpMkLst>
        </pc:cxnChg>
      </pc:sldChg>
      <pc:sldChg chg="addSp delSp modSp mod">
        <pc:chgData name="Giovanni Ligato" userId="7875cec0db90cc51" providerId="LiveId" clId="{02873B95-5A1A-45BC-8DA4-603AB737797F}" dt="2024-12-11T17:26:18.096" v="248" actId="20577"/>
        <pc:sldMkLst>
          <pc:docMk/>
          <pc:sldMk cId="835527417" sldId="325"/>
        </pc:sldMkLst>
        <pc:spChg chg="mod">
          <ac:chgData name="Giovanni Ligato" userId="7875cec0db90cc51" providerId="LiveId" clId="{02873B95-5A1A-45BC-8DA4-603AB737797F}" dt="2024-12-11T17:26:18.096" v="248" actId="20577"/>
          <ac:spMkLst>
            <pc:docMk/>
            <pc:sldMk cId="835527417" sldId="325"/>
            <ac:spMk id="2" creationId="{C8E1E668-3CEC-EE0A-C8AC-2DACBED10731}"/>
          </ac:spMkLst>
        </pc:spChg>
        <pc:spChg chg="mod">
          <ac:chgData name="Giovanni Ligato" userId="7875cec0db90cc51" providerId="LiveId" clId="{02873B95-5A1A-45BC-8DA4-603AB737797F}" dt="2024-12-11T17:25:10.414" v="231"/>
          <ac:spMkLst>
            <pc:docMk/>
            <pc:sldMk cId="835527417" sldId="325"/>
            <ac:spMk id="3" creationId="{C0EF6BA9-CC64-7DD2-2D9F-0CA6A0EF4F24}"/>
          </ac:spMkLst>
        </pc:spChg>
        <pc:spChg chg="mod">
          <ac:chgData name="Giovanni Ligato" userId="7875cec0db90cc51" providerId="LiveId" clId="{02873B95-5A1A-45BC-8DA4-603AB737797F}" dt="2024-12-11T17:24:49.325" v="223"/>
          <ac:spMkLst>
            <pc:docMk/>
            <pc:sldMk cId="835527417" sldId="325"/>
            <ac:spMk id="8" creationId="{51068765-658B-0E06-96A5-1E6A930BE707}"/>
          </ac:spMkLst>
        </pc:spChg>
        <pc:spChg chg="mod">
          <ac:chgData name="Giovanni Ligato" userId="7875cec0db90cc51" providerId="LiveId" clId="{02873B95-5A1A-45BC-8DA4-603AB737797F}" dt="2024-12-11T17:26:14.430" v="247"/>
          <ac:spMkLst>
            <pc:docMk/>
            <pc:sldMk cId="835527417" sldId="325"/>
            <ac:spMk id="16" creationId="{8E97DF73-5B36-67EC-55AF-6F204B298569}"/>
          </ac:spMkLst>
        </pc:spChg>
        <pc:spChg chg="mod">
          <ac:chgData name="Giovanni Ligato" userId="7875cec0db90cc51" providerId="LiveId" clId="{02873B95-5A1A-45BC-8DA4-603AB737797F}" dt="2024-12-11T17:25:21.149" v="236"/>
          <ac:spMkLst>
            <pc:docMk/>
            <pc:sldMk cId="835527417" sldId="325"/>
            <ac:spMk id="19" creationId="{7B76FDB5-77AC-25D2-229A-2467DAFED8DA}"/>
          </ac:spMkLst>
        </pc:spChg>
        <pc:spChg chg="mod">
          <ac:chgData name="Giovanni Ligato" userId="7875cec0db90cc51" providerId="LiveId" clId="{02873B95-5A1A-45BC-8DA4-603AB737797F}" dt="2024-12-11T17:24:49.325" v="223"/>
          <ac:spMkLst>
            <pc:docMk/>
            <pc:sldMk cId="835527417" sldId="325"/>
            <ac:spMk id="24" creationId="{9C4F8667-2005-D7C8-BEDA-A5F290C02F58}"/>
          </ac:spMkLst>
        </pc:spChg>
        <pc:spChg chg="mod">
          <ac:chgData name="Giovanni Ligato" userId="7875cec0db90cc51" providerId="LiveId" clId="{02873B95-5A1A-45BC-8DA4-603AB737797F}" dt="2024-12-11T17:25:04.379" v="228"/>
          <ac:spMkLst>
            <pc:docMk/>
            <pc:sldMk cId="835527417" sldId="325"/>
            <ac:spMk id="29" creationId="{11BD2D07-6739-6A17-68E8-D97D40D4419A}"/>
          </ac:spMkLst>
        </pc:spChg>
        <pc:grpChg chg="add mod">
          <ac:chgData name="Giovanni Ligato" userId="7875cec0db90cc51" providerId="LiveId" clId="{02873B95-5A1A-45BC-8DA4-603AB737797F}" dt="2024-12-11T17:24:49.325" v="223"/>
          <ac:grpSpMkLst>
            <pc:docMk/>
            <pc:sldMk cId="835527417" sldId="325"/>
            <ac:grpSpMk id="4" creationId="{5162CF4C-33DC-8ACE-AF69-56AAAF3FFE30}"/>
          </ac:grpSpMkLst>
        </pc:grpChg>
        <pc:grpChg chg="del">
          <ac:chgData name="Giovanni Ligato" userId="7875cec0db90cc51" providerId="LiveId" clId="{02873B95-5A1A-45BC-8DA4-603AB737797F}" dt="2024-12-11T17:24:49.072" v="222" actId="478"/>
          <ac:grpSpMkLst>
            <pc:docMk/>
            <pc:sldMk cId="835527417" sldId="325"/>
            <ac:grpSpMk id="41" creationId="{B7C0EC26-57BB-1FD5-22DD-C4095A80784F}"/>
          </ac:grpSpMkLst>
        </pc:grpChg>
        <pc:cxnChg chg="add mod">
          <ac:chgData name="Giovanni Ligato" userId="7875cec0db90cc51" providerId="LiveId" clId="{02873B95-5A1A-45BC-8DA4-603AB737797F}" dt="2024-12-11T17:24:49.325" v="223"/>
          <ac:cxnSpMkLst>
            <pc:docMk/>
            <pc:sldMk cId="835527417" sldId="325"/>
            <ac:cxnSpMk id="25" creationId="{ECB0B9B1-37EC-949A-5169-1224309FC6BE}"/>
          </ac:cxnSpMkLst>
        </pc:cxnChg>
        <pc:cxnChg chg="del">
          <ac:chgData name="Giovanni Ligato" userId="7875cec0db90cc51" providerId="LiveId" clId="{02873B95-5A1A-45BC-8DA4-603AB737797F}" dt="2024-12-11T17:24:49.072" v="222" actId="478"/>
          <ac:cxnSpMkLst>
            <pc:docMk/>
            <pc:sldMk cId="835527417" sldId="325"/>
            <ac:cxnSpMk id="37" creationId="{EA648303-6A42-FD1A-3F65-554B900EB2D0}"/>
          </ac:cxnSpMkLst>
        </pc:cxnChg>
      </pc:sldChg>
      <pc:sldChg chg="addSp delSp modSp mod">
        <pc:chgData name="Giovanni Ligato" userId="7875cec0db90cc51" providerId="LiveId" clId="{02873B95-5A1A-45BC-8DA4-603AB737797F}" dt="2024-12-11T17:27:56.966" v="259"/>
        <pc:sldMkLst>
          <pc:docMk/>
          <pc:sldMk cId="1761521651" sldId="326"/>
        </pc:sldMkLst>
        <pc:spChg chg="mod">
          <ac:chgData name="Giovanni Ligato" userId="7875cec0db90cc51" providerId="LiveId" clId="{02873B95-5A1A-45BC-8DA4-603AB737797F}" dt="2024-12-11T17:27:35.262" v="252"/>
          <ac:spMkLst>
            <pc:docMk/>
            <pc:sldMk cId="1761521651" sldId="326"/>
            <ac:spMk id="2" creationId="{639FCF1A-B147-0CB9-8C6F-62C280BF12D6}"/>
          </ac:spMkLst>
        </pc:spChg>
        <pc:spChg chg="mod">
          <ac:chgData name="Giovanni Ligato" userId="7875cec0db90cc51" providerId="LiveId" clId="{02873B95-5A1A-45BC-8DA4-603AB737797F}" dt="2024-12-11T17:27:43.925" v="255"/>
          <ac:spMkLst>
            <pc:docMk/>
            <pc:sldMk cId="1761521651" sldId="326"/>
            <ac:spMk id="3" creationId="{D64A0438-BE0C-783C-73AD-94A215E93CE8}"/>
          </ac:spMkLst>
        </pc:spChg>
        <pc:spChg chg="mod">
          <ac:chgData name="Giovanni Ligato" userId="7875cec0db90cc51" providerId="LiveId" clId="{02873B95-5A1A-45BC-8DA4-603AB737797F}" dt="2024-12-11T17:24:54.052" v="225"/>
          <ac:spMkLst>
            <pc:docMk/>
            <pc:sldMk cId="1761521651" sldId="326"/>
            <ac:spMk id="8" creationId="{34668F79-2C42-A163-231A-E4AC5B2D460B}"/>
          </ac:spMkLst>
        </pc:spChg>
        <pc:spChg chg="mod">
          <ac:chgData name="Giovanni Ligato" userId="7875cec0db90cc51" providerId="LiveId" clId="{02873B95-5A1A-45BC-8DA4-603AB737797F}" dt="2024-12-11T17:27:56.966" v="259"/>
          <ac:spMkLst>
            <pc:docMk/>
            <pc:sldMk cId="1761521651" sldId="326"/>
            <ac:spMk id="16" creationId="{1F1DA818-9C97-4181-D1D6-459378BF4A2C}"/>
          </ac:spMkLst>
        </pc:spChg>
        <pc:spChg chg="mod">
          <ac:chgData name="Giovanni Ligato" userId="7875cec0db90cc51" providerId="LiveId" clId="{02873B95-5A1A-45BC-8DA4-603AB737797F}" dt="2024-12-11T17:24:54.052" v="225"/>
          <ac:spMkLst>
            <pc:docMk/>
            <pc:sldMk cId="1761521651" sldId="326"/>
            <ac:spMk id="18" creationId="{34420AA4-CA52-AC01-B09A-DB81FA6859DE}"/>
          </ac:spMkLst>
        </pc:spChg>
        <pc:spChg chg="mod">
          <ac:chgData name="Giovanni Ligato" userId="7875cec0db90cc51" providerId="LiveId" clId="{02873B95-5A1A-45BC-8DA4-603AB737797F}" dt="2024-12-11T17:25:55.454" v="243"/>
          <ac:spMkLst>
            <pc:docMk/>
            <pc:sldMk cId="1761521651" sldId="326"/>
            <ac:spMk id="26" creationId="{739A8A78-2AFB-3237-AB2C-F6DF06E53D64}"/>
          </ac:spMkLst>
        </pc:spChg>
        <pc:spChg chg="mod">
          <ac:chgData name="Giovanni Ligato" userId="7875cec0db90cc51" providerId="LiveId" clId="{02873B95-5A1A-45BC-8DA4-603AB737797F}" dt="2024-12-11T17:25:30.370" v="239"/>
          <ac:spMkLst>
            <pc:docMk/>
            <pc:sldMk cId="1761521651" sldId="326"/>
            <ac:spMk id="28" creationId="{B2B8FF0A-6E48-B344-7AAC-5769AB4B82B3}"/>
          </ac:spMkLst>
        </pc:spChg>
        <pc:grpChg chg="add mod">
          <ac:chgData name="Giovanni Ligato" userId="7875cec0db90cc51" providerId="LiveId" clId="{02873B95-5A1A-45BC-8DA4-603AB737797F}" dt="2024-12-11T17:24:54.052" v="225"/>
          <ac:grpSpMkLst>
            <pc:docMk/>
            <pc:sldMk cId="1761521651" sldId="326"/>
            <ac:grpSpMk id="4" creationId="{9889F01A-9771-EDCC-AC45-2BB1951CD036}"/>
          </ac:grpSpMkLst>
        </pc:grpChg>
        <pc:grpChg chg="del">
          <ac:chgData name="Giovanni Ligato" userId="7875cec0db90cc51" providerId="LiveId" clId="{02873B95-5A1A-45BC-8DA4-603AB737797F}" dt="2024-12-11T17:24:53.811" v="224" actId="478"/>
          <ac:grpSpMkLst>
            <pc:docMk/>
            <pc:sldMk cId="1761521651" sldId="326"/>
            <ac:grpSpMk id="41" creationId="{357EB81C-8A47-C0B7-1122-C932605972E4}"/>
          </ac:grpSpMkLst>
        </pc:grpChg>
        <pc:cxnChg chg="add mod">
          <ac:chgData name="Giovanni Ligato" userId="7875cec0db90cc51" providerId="LiveId" clId="{02873B95-5A1A-45BC-8DA4-603AB737797F}" dt="2024-12-11T17:24:54.052" v="225"/>
          <ac:cxnSpMkLst>
            <pc:docMk/>
            <pc:sldMk cId="1761521651" sldId="326"/>
            <ac:cxnSpMk id="24" creationId="{EBF6018D-270F-F19D-AA41-B28AE6189AC1}"/>
          </ac:cxnSpMkLst>
        </pc:cxnChg>
        <pc:cxnChg chg="del">
          <ac:chgData name="Giovanni Ligato" userId="7875cec0db90cc51" providerId="LiveId" clId="{02873B95-5A1A-45BC-8DA4-603AB737797F}" dt="2024-12-11T17:24:53.811" v="224" actId="478"/>
          <ac:cxnSpMkLst>
            <pc:docMk/>
            <pc:sldMk cId="1761521651" sldId="326"/>
            <ac:cxnSpMk id="37" creationId="{26FB0397-F84A-DA28-1C3C-B435E46FA5A9}"/>
          </ac:cxnSpMkLst>
        </pc:cxnChg>
      </pc:sldChg>
      <pc:sldChg chg="modSp mod">
        <pc:chgData name="Giovanni Ligato" userId="7875cec0db90cc51" providerId="LiveId" clId="{02873B95-5A1A-45BC-8DA4-603AB737797F}" dt="2024-12-11T17:28:54.784" v="265"/>
        <pc:sldMkLst>
          <pc:docMk/>
          <pc:sldMk cId="4057140429" sldId="330"/>
        </pc:sldMkLst>
        <pc:spChg chg="mod">
          <ac:chgData name="Giovanni Ligato" userId="7875cec0db90cc51" providerId="LiveId" clId="{02873B95-5A1A-45BC-8DA4-603AB737797F}" dt="2024-12-11T17:28:26.898" v="262"/>
          <ac:spMkLst>
            <pc:docMk/>
            <pc:sldMk cId="4057140429" sldId="330"/>
            <ac:spMk id="19" creationId="{0B6465B7-0853-561B-2E49-AAA152E93A75}"/>
          </ac:spMkLst>
        </pc:spChg>
        <pc:spChg chg="mod">
          <ac:chgData name="Giovanni Ligato" userId="7875cec0db90cc51" providerId="LiveId" clId="{02873B95-5A1A-45BC-8DA4-603AB737797F}" dt="2024-12-11T17:28:54.784" v="265"/>
          <ac:spMkLst>
            <pc:docMk/>
            <pc:sldMk cId="4057140429" sldId="330"/>
            <ac:spMk id="29" creationId="{D49678E0-03EF-2655-7AF2-C2CD7BA9500E}"/>
          </ac:spMkLst>
        </pc:spChg>
      </pc:sldChg>
      <pc:sldChg chg="del">
        <pc:chgData name="Giovanni Ligato" userId="7875cec0db90cc51" providerId="LiveId" clId="{02873B95-5A1A-45BC-8DA4-603AB737797F}" dt="2024-12-11T17:31:12.963" v="322" actId="47"/>
        <pc:sldMkLst>
          <pc:docMk/>
          <pc:sldMk cId="3090005121" sldId="363"/>
        </pc:sldMkLst>
      </pc:sldChg>
      <pc:sldChg chg="modSp mod">
        <pc:chgData name="Giovanni Ligato" userId="7875cec0db90cc51" providerId="LiveId" clId="{02873B95-5A1A-45BC-8DA4-603AB737797F}" dt="2024-12-11T17:29:11.414" v="270"/>
        <pc:sldMkLst>
          <pc:docMk/>
          <pc:sldMk cId="408582474" sldId="367"/>
        </pc:sldMkLst>
        <pc:spChg chg="mod">
          <ac:chgData name="Giovanni Ligato" userId="7875cec0db90cc51" providerId="LiveId" clId="{02873B95-5A1A-45BC-8DA4-603AB737797F}" dt="2024-12-11T17:29:11.414" v="270"/>
          <ac:spMkLst>
            <pc:docMk/>
            <pc:sldMk cId="408582474" sldId="367"/>
            <ac:spMk id="29" creationId="{98C8C868-5C71-0605-B081-E6EA4D812B47}"/>
          </ac:spMkLst>
        </pc:spChg>
      </pc:sldChg>
      <pc:sldChg chg="modSp mod">
        <pc:chgData name="Giovanni Ligato" userId="7875cec0db90cc51" providerId="LiveId" clId="{02873B95-5A1A-45BC-8DA4-603AB737797F}" dt="2024-12-11T17:30:02.328" v="305"/>
        <pc:sldMkLst>
          <pc:docMk/>
          <pc:sldMk cId="3573605065" sldId="368"/>
        </pc:sldMkLst>
        <pc:spChg chg="mod">
          <ac:chgData name="Giovanni Ligato" userId="7875cec0db90cc51" providerId="LiveId" clId="{02873B95-5A1A-45BC-8DA4-603AB737797F}" dt="2024-12-11T17:29:33.652" v="295" actId="20577"/>
          <ac:spMkLst>
            <pc:docMk/>
            <pc:sldMk cId="3573605065" sldId="368"/>
            <ac:spMk id="2" creationId="{856FC897-7D20-C3A6-BBC3-6EC4258A569B}"/>
          </ac:spMkLst>
        </pc:spChg>
        <pc:spChg chg="mod">
          <ac:chgData name="Giovanni Ligato" userId="7875cec0db90cc51" providerId="LiveId" clId="{02873B95-5A1A-45BC-8DA4-603AB737797F}" dt="2024-12-11T17:29:38.768" v="298"/>
          <ac:spMkLst>
            <pc:docMk/>
            <pc:sldMk cId="3573605065" sldId="368"/>
            <ac:spMk id="3" creationId="{B698838B-E2EB-3348-37D1-CA466C596545}"/>
          </ac:spMkLst>
        </pc:spChg>
        <pc:spChg chg="mod">
          <ac:chgData name="Giovanni Ligato" userId="7875cec0db90cc51" providerId="LiveId" clId="{02873B95-5A1A-45BC-8DA4-603AB737797F}" dt="2024-12-11T17:29:56.640" v="302"/>
          <ac:spMkLst>
            <pc:docMk/>
            <pc:sldMk cId="3573605065" sldId="368"/>
            <ac:spMk id="16" creationId="{A5025D27-1068-51F5-925F-AB20B8E6F3E5}"/>
          </ac:spMkLst>
        </pc:spChg>
        <pc:spChg chg="mod">
          <ac:chgData name="Giovanni Ligato" userId="7875cec0db90cc51" providerId="LiveId" clId="{02873B95-5A1A-45BC-8DA4-603AB737797F}" dt="2024-12-11T17:30:02.328" v="305"/>
          <ac:spMkLst>
            <pc:docMk/>
            <pc:sldMk cId="3573605065" sldId="368"/>
            <ac:spMk id="19" creationId="{96053686-E824-468E-8FEF-74E3153208BE}"/>
          </ac:spMkLst>
        </pc:spChg>
        <pc:spChg chg="mod">
          <ac:chgData name="Giovanni Ligato" userId="7875cec0db90cc51" providerId="LiveId" clId="{02873B95-5A1A-45BC-8DA4-603AB737797F}" dt="2024-12-11T17:29:21.260" v="273"/>
          <ac:spMkLst>
            <pc:docMk/>
            <pc:sldMk cId="3573605065" sldId="368"/>
            <ac:spMk id="29" creationId="{DB514B5A-9DDB-F5D8-1BD0-CA6D4BA22B08}"/>
          </ac:spMkLst>
        </pc:spChg>
      </pc:sldChg>
      <pc:sldChg chg="modSp mod">
        <pc:chgData name="Giovanni Ligato" userId="7875cec0db90cc51" providerId="LiveId" clId="{02873B95-5A1A-45BC-8DA4-603AB737797F}" dt="2024-12-11T17:30:47.145" v="321"/>
        <pc:sldMkLst>
          <pc:docMk/>
          <pc:sldMk cId="491407404" sldId="369"/>
        </pc:sldMkLst>
        <pc:spChg chg="mod">
          <ac:chgData name="Giovanni Ligato" userId="7875cec0db90cc51" providerId="LiveId" clId="{02873B95-5A1A-45BC-8DA4-603AB737797F}" dt="2024-12-11T17:30:38.858" v="318" actId="108"/>
          <ac:spMkLst>
            <pc:docMk/>
            <pc:sldMk cId="491407404" sldId="369"/>
            <ac:spMk id="2" creationId="{FF215E96-802D-333B-B3B7-5E8775C30235}"/>
          </ac:spMkLst>
        </pc:spChg>
        <pc:spChg chg="mod">
          <ac:chgData name="Giovanni Ligato" userId="7875cec0db90cc51" providerId="LiveId" clId="{02873B95-5A1A-45BC-8DA4-603AB737797F}" dt="2024-12-11T17:30:47.145" v="321"/>
          <ac:spMkLst>
            <pc:docMk/>
            <pc:sldMk cId="491407404" sldId="369"/>
            <ac:spMk id="3" creationId="{28777993-B5D2-C7D7-9538-B73A75877319}"/>
          </ac:spMkLst>
        </pc:spChg>
        <pc:spChg chg="mod">
          <ac:chgData name="Giovanni Ligato" userId="7875cec0db90cc51" providerId="LiveId" clId="{02873B95-5A1A-45BC-8DA4-603AB737797F}" dt="2024-12-11T17:30:14.079" v="309"/>
          <ac:spMkLst>
            <pc:docMk/>
            <pc:sldMk cId="491407404" sldId="369"/>
            <ac:spMk id="26" creationId="{76F9582A-3F8D-FF38-13B1-ACB92F1251D2}"/>
          </ac:spMkLst>
        </pc:spChg>
        <pc:spChg chg="mod">
          <ac:chgData name="Giovanni Ligato" userId="7875cec0db90cc51" providerId="LiveId" clId="{02873B95-5A1A-45BC-8DA4-603AB737797F}" dt="2024-12-11T17:30:20.549" v="312"/>
          <ac:spMkLst>
            <pc:docMk/>
            <pc:sldMk cId="491407404" sldId="369"/>
            <ac:spMk id="28" creationId="{4C0D3212-A4DB-81AD-9DCE-0F6A1E1A98F3}"/>
          </ac:spMkLst>
        </pc:spChg>
      </pc:sldChg>
      <pc:sldChg chg="del">
        <pc:chgData name="Giovanni Ligato" userId="7875cec0db90cc51" providerId="LiveId" clId="{02873B95-5A1A-45BC-8DA4-603AB737797F}" dt="2024-12-11T17:31:12.963" v="322" actId="47"/>
        <pc:sldMkLst>
          <pc:docMk/>
          <pc:sldMk cId="1849170597" sldId="370"/>
        </pc:sldMkLst>
      </pc:sldChg>
      <pc:sldChg chg="del">
        <pc:chgData name="Giovanni Ligato" userId="7875cec0db90cc51" providerId="LiveId" clId="{02873B95-5A1A-45BC-8DA4-603AB737797F}" dt="2024-12-11T17:31:12.963" v="322" actId="47"/>
        <pc:sldMkLst>
          <pc:docMk/>
          <pc:sldMk cId="963334157" sldId="371"/>
        </pc:sldMkLst>
      </pc:sldChg>
      <pc:sldChg chg="del">
        <pc:chgData name="Giovanni Ligato" userId="7875cec0db90cc51" providerId="LiveId" clId="{02873B95-5A1A-45BC-8DA4-603AB737797F}" dt="2024-12-11T17:31:12.963" v="322" actId="47"/>
        <pc:sldMkLst>
          <pc:docMk/>
          <pc:sldMk cId="1885182459" sldId="372"/>
        </pc:sldMkLst>
      </pc:sldChg>
      <pc:sldChg chg="del">
        <pc:chgData name="Giovanni Ligato" userId="7875cec0db90cc51" providerId="LiveId" clId="{02873B95-5A1A-45BC-8DA4-603AB737797F}" dt="2024-12-11T17:31:12.963" v="322" actId="47"/>
        <pc:sldMkLst>
          <pc:docMk/>
          <pc:sldMk cId="4280504377" sldId="373"/>
        </pc:sldMkLst>
      </pc:sldChg>
      <pc:sldChg chg="del">
        <pc:chgData name="Giovanni Ligato" userId="7875cec0db90cc51" providerId="LiveId" clId="{02873B95-5A1A-45BC-8DA4-603AB737797F}" dt="2024-12-11T17:31:12.963" v="322" actId="47"/>
        <pc:sldMkLst>
          <pc:docMk/>
          <pc:sldMk cId="70514080" sldId="374"/>
        </pc:sldMkLst>
      </pc:sldChg>
      <pc:sldChg chg="del">
        <pc:chgData name="Giovanni Ligato" userId="7875cec0db90cc51" providerId="LiveId" clId="{02873B95-5A1A-45BC-8DA4-603AB737797F}" dt="2024-12-11T17:31:12.963" v="322" actId="47"/>
        <pc:sldMkLst>
          <pc:docMk/>
          <pc:sldMk cId="1978188455" sldId="375"/>
        </pc:sldMkLst>
      </pc:sldChg>
      <pc:sldChg chg="del">
        <pc:chgData name="Giovanni Ligato" userId="7875cec0db90cc51" providerId="LiveId" clId="{02873B95-5A1A-45BC-8DA4-603AB737797F}" dt="2024-12-11T17:31:12.963" v="322" actId="47"/>
        <pc:sldMkLst>
          <pc:docMk/>
          <pc:sldMk cId="3433347990" sldId="376"/>
        </pc:sldMkLst>
      </pc:sldChg>
      <pc:sldChg chg="del">
        <pc:chgData name="Giovanni Ligato" userId="7875cec0db90cc51" providerId="LiveId" clId="{02873B95-5A1A-45BC-8DA4-603AB737797F}" dt="2024-12-11T17:31:12.963" v="322" actId="47"/>
        <pc:sldMkLst>
          <pc:docMk/>
          <pc:sldMk cId="2635400491" sldId="377"/>
        </pc:sldMkLst>
      </pc:sldChg>
      <pc:sldChg chg="del">
        <pc:chgData name="Giovanni Ligato" userId="7875cec0db90cc51" providerId="LiveId" clId="{02873B95-5A1A-45BC-8DA4-603AB737797F}" dt="2024-12-11T17:31:12.963" v="322" actId="47"/>
        <pc:sldMkLst>
          <pc:docMk/>
          <pc:sldMk cId="2969500433" sldId="378"/>
        </pc:sldMkLst>
      </pc:sldChg>
      <pc:sldChg chg="del">
        <pc:chgData name="Giovanni Ligato" userId="7875cec0db90cc51" providerId="LiveId" clId="{02873B95-5A1A-45BC-8DA4-603AB737797F}" dt="2024-12-11T17:31:12.963" v="322" actId="47"/>
        <pc:sldMkLst>
          <pc:docMk/>
          <pc:sldMk cId="2121437558" sldId="379"/>
        </pc:sldMkLst>
      </pc:sldChg>
      <pc:sldChg chg="del">
        <pc:chgData name="Giovanni Ligato" userId="7875cec0db90cc51" providerId="LiveId" clId="{02873B95-5A1A-45BC-8DA4-603AB737797F}" dt="2024-12-11T17:31:12.963" v="322" actId="47"/>
        <pc:sldMkLst>
          <pc:docMk/>
          <pc:sldMk cId="3877109174" sldId="380"/>
        </pc:sldMkLst>
      </pc:sldChg>
      <pc:sldChg chg="del">
        <pc:chgData name="Giovanni Ligato" userId="7875cec0db90cc51" providerId="LiveId" clId="{02873B95-5A1A-45BC-8DA4-603AB737797F}" dt="2024-12-11T17:31:12.963" v="322" actId="47"/>
        <pc:sldMkLst>
          <pc:docMk/>
          <pc:sldMk cId="2598672094" sldId="381"/>
        </pc:sldMkLst>
      </pc:sldChg>
      <pc:sldChg chg="del">
        <pc:chgData name="Giovanni Ligato" userId="7875cec0db90cc51" providerId="LiveId" clId="{02873B95-5A1A-45BC-8DA4-603AB737797F}" dt="2024-12-11T17:31:12.963" v="322" actId="47"/>
        <pc:sldMkLst>
          <pc:docMk/>
          <pc:sldMk cId="3250561114" sldId="382"/>
        </pc:sldMkLst>
      </pc:sldChg>
      <pc:sldChg chg="del">
        <pc:chgData name="Giovanni Ligato" userId="7875cec0db90cc51" providerId="LiveId" clId="{02873B95-5A1A-45BC-8DA4-603AB737797F}" dt="2024-12-11T17:31:12.963" v="322" actId="47"/>
        <pc:sldMkLst>
          <pc:docMk/>
          <pc:sldMk cId="4021180324" sldId="383"/>
        </pc:sldMkLst>
      </pc:sldChg>
      <pc:sldChg chg="del">
        <pc:chgData name="Giovanni Ligato" userId="7875cec0db90cc51" providerId="LiveId" clId="{02873B95-5A1A-45BC-8DA4-603AB737797F}" dt="2024-12-11T17:31:12.963" v="322" actId="47"/>
        <pc:sldMkLst>
          <pc:docMk/>
          <pc:sldMk cId="3423407397" sldId="384"/>
        </pc:sldMkLst>
      </pc:sldChg>
      <pc:sldChg chg="del">
        <pc:chgData name="Giovanni Ligato" userId="7875cec0db90cc51" providerId="LiveId" clId="{02873B95-5A1A-45BC-8DA4-603AB737797F}" dt="2024-12-11T17:31:12.963" v="322" actId="47"/>
        <pc:sldMkLst>
          <pc:docMk/>
          <pc:sldMk cId="3766877551" sldId="385"/>
        </pc:sldMkLst>
      </pc:sldChg>
      <pc:sldChg chg="del">
        <pc:chgData name="Giovanni Ligato" userId="7875cec0db90cc51" providerId="LiveId" clId="{02873B95-5A1A-45BC-8DA4-603AB737797F}" dt="2024-12-11T17:31:12.963" v="322" actId="47"/>
        <pc:sldMkLst>
          <pc:docMk/>
          <pc:sldMk cId="4170469165" sldId="386"/>
        </pc:sldMkLst>
      </pc:sldChg>
      <pc:sldChg chg="del">
        <pc:chgData name="Giovanni Ligato" userId="7875cec0db90cc51" providerId="LiveId" clId="{02873B95-5A1A-45BC-8DA4-603AB737797F}" dt="2024-12-11T17:31:12.963" v="322" actId="47"/>
        <pc:sldMkLst>
          <pc:docMk/>
          <pc:sldMk cId="2092779925" sldId="387"/>
        </pc:sldMkLst>
      </pc:sldChg>
      <pc:sldChg chg="del">
        <pc:chgData name="Giovanni Ligato" userId="7875cec0db90cc51" providerId="LiveId" clId="{02873B95-5A1A-45BC-8DA4-603AB737797F}" dt="2024-12-11T17:31:12.963" v="322" actId="47"/>
        <pc:sldMkLst>
          <pc:docMk/>
          <pc:sldMk cId="1289095128" sldId="388"/>
        </pc:sldMkLst>
      </pc:sldChg>
      <pc:sldChg chg="del">
        <pc:chgData name="Giovanni Ligato" userId="7875cec0db90cc51" providerId="LiveId" clId="{02873B95-5A1A-45BC-8DA4-603AB737797F}" dt="2024-12-11T17:31:12.963" v="322" actId="47"/>
        <pc:sldMkLst>
          <pc:docMk/>
          <pc:sldMk cId="2864833405" sldId="389"/>
        </pc:sldMkLst>
      </pc:sldChg>
      <pc:sldChg chg="del">
        <pc:chgData name="Giovanni Ligato" userId="7875cec0db90cc51" providerId="LiveId" clId="{02873B95-5A1A-45BC-8DA4-603AB737797F}" dt="2024-12-11T17:31:12.963" v="322" actId="47"/>
        <pc:sldMkLst>
          <pc:docMk/>
          <pc:sldMk cId="1435990683" sldId="390"/>
        </pc:sldMkLst>
      </pc:sldChg>
      <pc:sldChg chg="del">
        <pc:chgData name="Giovanni Ligato" userId="7875cec0db90cc51" providerId="LiveId" clId="{02873B95-5A1A-45BC-8DA4-603AB737797F}" dt="2024-12-11T17:31:12.963" v="322" actId="47"/>
        <pc:sldMkLst>
          <pc:docMk/>
          <pc:sldMk cId="3181295161" sldId="391"/>
        </pc:sldMkLst>
      </pc:sldChg>
      <pc:sldChg chg="del">
        <pc:chgData name="Giovanni Ligato" userId="7875cec0db90cc51" providerId="LiveId" clId="{02873B95-5A1A-45BC-8DA4-603AB737797F}" dt="2024-12-11T17:31:12.963" v="322" actId="47"/>
        <pc:sldMkLst>
          <pc:docMk/>
          <pc:sldMk cId="2160853532" sldId="392"/>
        </pc:sldMkLst>
      </pc:sldChg>
      <pc:sldChg chg="del">
        <pc:chgData name="Giovanni Ligato" userId="7875cec0db90cc51" providerId="LiveId" clId="{02873B95-5A1A-45BC-8DA4-603AB737797F}" dt="2024-12-11T17:31:12.963" v="322" actId="47"/>
        <pc:sldMkLst>
          <pc:docMk/>
          <pc:sldMk cId="951294143" sldId="393"/>
        </pc:sldMkLst>
      </pc:sldChg>
      <pc:sldChg chg="addSp delSp modSp mod modShow">
        <pc:chgData name="Giovanni Ligato" userId="7875cec0db90cc51" providerId="LiveId" clId="{02873B95-5A1A-45BC-8DA4-603AB737797F}" dt="2024-12-11T17:20:43.015" v="208" actId="729"/>
        <pc:sldMkLst>
          <pc:docMk/>
          <pc:sldMk cId="2918921005" sldId="394"/>
        </pc:sldMkLst>
        <pc:spChg chg="add mod">
          <ac:chgData name="Giovanni Ligato" userId="7875cec0db90cc51" providerId="LiveId" clId="{02873B95-5A1A-45BC-8DA4-603AB737797F}" dt="2024-12-11T16:32:46.680" v="38" actId="1035"/>
          <ac:spMkLst>
            <pc:docMk/>
            <pc:sldMk cId="2918921005" sldId="394"/>
            <ac:spMk id="2" creationId="{CA231E08-E82F-BED1-4FF1-5AB3C366243E}"/>
          </ac:spMkLst>
        </pc:spChg>
        <pc:graphicFrameChg chg="add del mod modGraphic">
          <ac:chgData name="Giovanni Ligato" userId="7875cec0db90cc51" providerId="LiveId" clId="{02873B95-5A1A-45BC-8DA4-603AB737797F}" dt="2024-12-11T16:33:46.400" v="50" actId="478"/>
          <ac:graphicFrameMkLst>
            <pc:docMk/>
            <pc:sldMk cId="2918921005" sldId="394"/>
            <ac:graphicFrameMk id="3" creationId="{50EA09C5-A1FB-903C-58F6-6F52B768A267}"/>
          </ac:graphicFrameMkLst>
        </pc:graphicFrameChg>
        <pc:graphicFrameChg chg="add del mod modGraphic">
          <ac:chgData name="Giovanni Ligato" userId="7875cec0db90cc51" providerId="LiveId" clId="{02873B95-5A1A-45BC-8DA4-603AB737797F}" dt="2024-12-11T16:34:01.344" v="54" actId="3680"/>
          <ac:graphicFrameMkLst>
            <pc:docMk/>
            <pc:sldMk cId="2918921005" sldId="394"/>
            <ac:graphicFrameMk id="4" creationId="{4715918A-7ACC-9B6C-C640-CF10B7E33099}"/>
          </ac:graphicFrameMkLst>
        </pc:graphicFrameChg>
        <pc:graphicFrameChg chg="add mod modGraphic">
          <ac:chgData name="Giovanni Ligato" userId="7875cec0db90cc51" providerId="LiveId" clId="{02873B95-5A1A-45BC-8DA4-603AB737797F}" dt="2024-12-11T17:10:04.277" v="207" actId="2084"/>
          <ac:graphicFrameMkLst>
            <pc:docMk/>
            <pc:sldMk cId="2918921005" sldId="394"/>
            <ac:graphicFrameMk id="5" creationId="{B5E2B5B2-53D7-9435-E524-73FF20FCBF58}"/>
          </ac:graphicFrameMkLst>
        </pc:graphicFrameChg>
      </pc:sldChg>
      <pc:sldChg chg="add">
        <pc:chgData name="Giovanni Ligato" userId="7875cec0db90cc51" providerId="LiveId" clId="{02873B95-5A1A-45BC-8DA4-603AB737797F}" dt="2024-12-11T16:32:10.779" v="0" actId="2890"/>
        <pc:sldMkLst>
          <pc:docMk/>
          <pc:sldMk cId="1463404102" sldId="395"/>
        </pc:sldMkLst>
      </pc:sldChg>
      <pc:sldChg chg="add del setBg">
        <pc:chgData name="Giovanni Ligato" userId="7875cec0db90cc51" providerId="LiveId" clId="{02873B95-5A1A-45BC-8DA4-603AB737797F}" dt="2024-12-11T17:31:21.039" v="324"/>
        <pc:sldMkLst>
          <pc:docMk/>
          <pc:sldMk cId="265541240" sldId="396"/>
        </pc:sldMkLst>
      </pc:sldChg>
      <pc:sldChg chg="add setBg">
        <pc:chgData name="Giovanni Ligato" userId="7875cec0db90cc51" providerId="LiveId" clId="{02873B95-5A1A-45BC-8DA4-603AB737797F}" dt="2024-12-11T17:31:39.311" v="330"/>
        <pc:sldMkLst>
          <pc:docMk/>
          <pc:sldMk cId="1570718503" sldId="396"/>
        </pc:sldMkLst>
      </pc:sldChg>
      <pc:sldChg chg="modSp add mod setBg">
        <pc:chgData name="Giovanni Ligato" userId="7875cec0db90cc51" providerId="LiveId" clId="{02873B95-5A1A-45BC-8DA4-603AB737797F}" dt="2024-12-11T17:35:58.274" v="406"/>
        <pc:sldMkLst>
          <pc:docMk/>
          <pc:sldMk cId="1945761123" sldId="397"/>
        </pc:sldMkLst>
        <pc:spChg chg="mod">
          <ac:chgData name="Giovanni Ligato" userId="7875cec0db90cc51" providerId="LiveId" clId="{02873B95-5A1A-45BC-8DA4-603AB737797F}" dt="2024-12-11T17:31:48.357" v="332" actId="20577"/>
          <ac:spMkLst>
            <pc:docMk/>
            <pc:sldMk cId="1945761123" sldId="397"/>
            <ac:spMk id="12" creationId="{F5D94FE5-E410-0F36-B602-C3160BB93747}"/>
          </ac:spMkLst>
        </pc:spChg>
        <pc:spChg chg="mod">
          <ac:chgData name="Giovanni Ligato" userId="7875cec0db90cc51" providerId="LiveId" clId="{02873B95-5A1A-45BC-8DA4-603AB737797F}" dt="2024-12-11T17:33:35.694" v="384"/>
          <ac:spMkLst>
            <pc:docMk/>
            <pc:sldMk cId="1945761123" sldId="397"/>
            <ac:spMk id="19" creationId="{C88E3D16-18E2-A0AC-9709-14E2932899CE}"/>
          </ac:spMkLst>
        </pc:spChg>
        <pc:spChg chg="mod">
          <ac:chgData name="Giovanni Ligato" userId="7875cec0db90cc51" providerId="LiveId" clId="{02873B95-5A1A-45BC-8DA4-603AB737797F}" dt="2024-12-11T17:33:41.713" v="388" actId="20577"/>
          <ac:spMkLst>
            <pc:docMk/>
            <pc:sldMk cId="1945761123" sldId="397"/>
            <ac:spMk id="22" creationId="{4C8DAE68-AC4F-F58C-E45F-B2A1F737DA7F}"/>
          </ac:spMkLst>
        </pc:spChg>
        <pc:spChg chg="mod">
          <ac:chgData name="Giovanni Ligato" userId="7875cec0db90cc51" providerId="LiveId" clId="{02873B95-5A1A-45BC-8DA4-603AB737797F}" dt="2024-12-11T17:33:44.155" v="390" actId="20577"/>
          <ac:spMkLst>
            <pc:docMk/>
            <pc:sldMk cId="1945761123" sldId="397"/>
            <ac:spMk id="23" creationId="{BFE4C036-6628-B29A-27D7-295277A4009B}"/>
          </ac:spMkLst>
        </pc:spChg>
        <pc:spChg chg="mod">
          <ac:chgData name="Giovanni Ligato" userId="7875cec0db90cc51" providerId="LiveId" clId="{02873B95-5A1A-45BC-8DA4-603AB737797F}" dt="2024-12-11T17:35:58.274" v="406"/>
          <ac:spMkLst>
            <pc:docMk/>
            <pc:sldMk cId="1945761123" sldId="397"/>
            <ac:spMk id="29" creationId="{D9C27825-36E8-5D56-2651-9FFEA8D8CCF0}"/>
          </ac:spMkLst>
        </pc:spChg>
        <pc:spChg chg="mod">
          <ac:chgData name="Giovanni Ligato" userId="7875cec0db90cc51" providerId="LiveId" clId="{02873B95-5A1A-45BC-8DA4-603AB737797F}" dt="2024-12-11T17:33:02.830" v="374"/>
          <ac:spMkLst>
            <pc:docMk/>
            <pc:sldMk cId="1945761123" sldId="397"/>
            <ac:spMk id="31" creationId="{E7449773-854C-2F3D-3474-6FEB0C06B1E9}"/>
          </ac:spMkLst>
        </pc:spChg>
        <pc:spChg chg="mod">
          <ac:chgData name="Giovanni Ligato" userId="7875cec0db90cc51" providerId="LiveId" clId="{02873B95-5A1A-45BC-8DA4-603AB737797F}" dt="2024-12-11T17:34:38.847" v="397" actId="1076"/>
          <ac:spMkLst>
            <pc:docMk/>
            <pc:sldMk cId="1945761123" sldId="397"/>
            <ac:spMk id="33" creationId="{19AECB03-E81A-CC29-F35A-1A6E956A2560}"/>
          </ac:spMkLst>
        </pc:spChg>
        <pc:cxnChg chg="mod">
          <ac:chgData name="Giovanni Ligato" userId="7875cec0db90cc51" providerId="LiveId" clId="{02873B95-5A1A-45BC-8DA4-603AB737797F}" dt="2024-12-11T17:33:11.718" v="376" actId="14100"/>
          <ac:cxnSpMkLst>
            <pc:docMk/>
            <pc:sldMk cId="1945761123" sldId="397"/>
            <ac:cxnSpMk id="37" creationId="{B2814032-CFDD-FB1C-E3E3-8412E96EA7C6}"/>
          </ac:cxnSpMkLst>
        </pc:cxnChg>
      </pc:sldChg>
      <pc:sldChg chg="add del setBg">
        <pc:chgData name="Giovanni Ligato" userId="7875cec0db90cc51" providerId="LiveId" clId="{02873B95-5A1A-45BC-8DA4-603AB737797F}" dt="2024-12-11T17:31:21.039" v="324"/>
        <pc:sldMkLst>
          <pc:docMk/>
          <pc:sldMk cId="2943766782" sldId="397"/>
        </pc:sldMkLst>
      </pc:sldChg>
      <pc:sldChg chg="addSp delSp modSp add mod setBg">
        <pc:chgData name="Giovanni Ligato" userId="7875cec0db90cc51" providerId="LiveId" clId="{02873B95-5A1A-45BC-8DA4-603AB737797F}" dt="2024-12-11T17:36:11.100" v="426" actId="1035"/>
        <pc:sldMkLst>
          <pc:docMk/>
          <pc:sldMk cId="1018153031" sldId="398"/>
        </pc:sldMkLst>
        <pc:spChg chg="mod">
          <ac:chgData name="Giovanni Ligato" userId="7875cec0db90cc51" providerId="LiveId" clId="{02873B95-5A1A-45BC-8DA4-603AB737797F}" dt="2024-12-11T17:33:23.870" v="379"/>
          <ac:spMkLst>
            <pc:docMk/>
            <pc:sldMk cId="1018153031" sldId="398"/>
            <ac:spMk id="3" creationId="{48623AEA-411D-457C-803A-ECA0C62A2F7A}"/>
          </ac:spMkLst>
        </pc:spChg>
        <pc:spChg chg="del">
          <ac:chgData name="Giovanni Ligato" userId="7875cec0db90cc51" providerId="LiveId" clId="{02873B95-5A1A-45BC-8DA4-603AB737797F}" dt="2024-12-11T17:34:52.125" v="398" actId="478"/>
          <ac:spMkLst>
            <pc:docMk/>
            <pc:sldMk cId="1018153031" sldId="398"/>
            <ac:spMk id="4" creationId="{ADA84E6F-5C3E-651A-FF50-51B043DE1B30}"/>
          </ac:spMkLst>
        </pc:spChg>
        <pc:spChg chg="mod">
          <ac:chgData name="Giovanni Ligato" userId="7875cec0db90cc51" providerId="LiveId" clId="{02873B95-5A1A-45BC-8DA4-603AB737797F}" dt="2024-12-11T17:33:23.870" v="379"/>
          <ac:spMkLst>
            <pc:docMk/>
            <pc:sldMk cId="1018153031" sldId="398"/>
            <ac:spMk id="5" creationId="{F878523B-5AEC-9192-B095-AC59FEE138A5}"/>
          </ac:spMkLst>
        </pc:spChg>
        <pc:spChg chg="mod">
          <ac:chgData name="Giovanni Ligato" userId="7875cec0db90cc51" providerId="LiveId" clId="{02873B95-5A1A-45BC-8DA4-603AB737797F}" dt="2024-12-11T17:31:50.996" v="334" actId="20577"/>
          <ac:spMkLst>
            <pc:docMk/>
            <pc:sldMk cId="1018153031" sldId="398"/>
            <ac:spMk id="12" creationId="{B2D2503A-8A16-51EB-571B-D1C22ADCC611}"/>
          </ac:spMkLst>
        </pc:spChg>
        <pc:spChg chg="mod">
          <ac:chgData name="Giovanni Ligato" userId="7875cec0db90cc51" providerId="LiveId" clId="{02873B95-5A1A-45BC-8DA4-603AB737797F}" dt="2024-12-11T17:36:11.100" v="426" actId="1035"/>
          <ac:spMkLst>
            <pc:docMk/>
            <pc:sldMk cId="1018153031" sldId="398"/>
            <ac:spMk id="18" creationId="{9C2E937C-34F9-A5EF-F5AF-D503B232CA6D}"/>
          </ac:spMkLst>
        </pc:spChg>
        <pc:spChg chg="mod">
          <ac:chgData name="Giovanni Ligato" userId="7875cec0db90cc51" providerId="LiveId" clId="{02873B95-5A1A-45BC-8DA4-603AB737797F}" dt="2024-12-11T17:35:43.035" v="401"/>
          <ac:spMkLst>
            <pc:docMk/>
            <pc:sldMk cId="1018153031" sldId="398"/>
            <ac:spMk id="19" creationId="{658C3F1C-19FA-7F8E-6CD2-52C3D9D46D91}"/>
          </ac:spMkLst>
        </pc:spChg>
        <pc:spChg chg="mod">
          <ac:chgData name="Giovanni Ligato" userId="7875cec0db90cc51" providerId="LiveId" clId="{02873B95-5A1A-45BC-8DA4-603AB737797F}" dt="2024-12-11T17:35:43.035" v="401"/>
          <ac:spMkLst>
            <pc:docMk/>
            <pc:sldMk cId="1018153031" sldId="398"/>
            <ac:spMk id="23" creationId="{4AF10608-A2E4-A53E-0836-B6F4E8570630}"/>
          </ac:spMkLst>
        </pc:spChg>
        <pc:spChg chg="del">
          <ac:chgData name="Giovanni Ligato" userId="7875cec0db90cc51" providerId="LiveId" clId="{02873B95-5A1A-45BC-8DA4-603AB737797F}" dt="2024-12-11T17:34:52.125" v="398" actId="478"/>
          <ac:spMkLst>
            <pc:docMk/>
            <pc:sldMk cId="1018153031" sldId="398"/>
            <ac:spMk id="27" creationId="{1B1D5CD5-0848-4ECC-C3C3-F62331F0024D}"/>
          </ac:spMkLst>
        </pc:spChg>
        <pc:spChg chg="mod">
          <ac:chgData name="Giovanni Ligato" userId="7875cec0db90cc51" providerId="LiveId" clId="{02873B95-5A1A-45BC-8DA4-603AB737797F}" dt="2024-12-11T17:36:11.100" v="426" actId="1035"/>
          <ac:spMkLst>
            <pc:docMk/>
            <pc:sldMk cId="1018153031" sldId="398"/>
            <ac:spMk id="29" creationId="{5DC9F959-81E3-590A-FDF8-52D44821C905}"/>
          </ac:spMkLst>
        </pc:spChg>
        <pc:spChg chg="mod">
          <ac:chgData name="Giovanni Ligato" userId="7875cec0db90cc51" providerId="LiveId" clId="{02873B95-5A1A-45BC-8DA4-603AB737797F}" dt="2024-12-11T17:35:43.035" v="401"/>
          <ac:spMkLst>
            <pc:docMk/>
            <pc:sldMk cId="1018153031" sldId="398"/>
            <ac:spMk id="31" creationId="{4EA19DF6-9361-24BA-00CD-222D345E72E9}"/>
          </ac:spMkLst>
        </pc:spChg>
        <pc:spChg chg="mod">
          <ac:chgData name="Giovanni Ligato" userId="7875cec0db90cc51" providerId="LiveId" clId="{02873B95-5A1A-45BC-8DA4-603AB737797F}" dt="2024-12-11T17:35:43.035" v="401"/>
          <ac:spMkLst>
            <pc:docMk/>
            <pc:sldMk cId="1018153031" sldId="398"/>
            <ac:spMk id="37" creationId="{0F96665E-E730-15B0-C5B9-D1C70306A8B2}"/>
          </ac:spMkLst>
        </pc:spChg>
        <pc:spChg chg="mod">
          <ac:chgData name="Giovanni Ligato" userId="7875cec0db90cc51" providerId="LiveId" clId="{02873B95-5A1A-45BC-8DA4-603AB737797F}" dt="2024-12-11T17:35:43.035" v="401"/>
          <ac:spMkLst>
            <pc:docMk/>
            <pc:sldMk cId="1018153031" sldId="398"/>
            <ac:spMk id="39" creationId="{DB5E896D-33D5-07B0-87AD-F1BD8EAE2275}"/>
          </ac:spMkLst>
        </pc:spChg>
        <pc:spChg chg="mod">
          <ac:chgData name="Giovanni Ligato" userId="7875cec0db90cc51" providerId="LiveId" clId="{02873B95-5A1A-45BC-8DA4-603AB737797F}" dt="2024-12-11T17:35:43.035" v="401"/>
          <ac:spMkLst>
            <pc:docMk/>
            <pc:sldMk cId="1018153031" sldId="398"/>
            <ac:spMk id="41" creationId="{9DDDDCB5-C47E-AB44-6116-9DF88027F74A}"/>
          </ac:spMkLst>
        </pc:spChg>
        <pc:spChg chg="mod">
          <ac:chgData name="Giovanni Ligato" userId="7875cec0db90cc51" providerId="LiveId" clId="{02873B95-5A1A-45BC-8DA4-603AB737797F}" dt="2024-12-11T17:35:43.035" v="401"/>
          <ac:spMkLst>
            <pc:docMk/>
            <pc:sldMk cId="1018153031" sldId="398"/>
            <ac:spMk id="44" creationId="{A9451366-AF8E-F78D-C53C-16D1E80DB92D}"/>
          </ac:spMkLst>
        </pc:spChg>
        <pc:spChg chg="mod">
          <ac:chgData name="Giovanni Ligato" userId="7875cec0db90cc51" providerId="LiveId" clId="{02873B95-5A1A-45BC-8DA4-603AB737797F}" dt="2024-12-11T17:35:43.035" v="401"/>
          <ac:spMkLst>
            <pc:docMk/>
            <pc:sldMk cId="1018153031" sldId="398"/>
            <ac:spMk id="48" creationId="{E66D7FCF-8D80-F99F-F842-002E6895A970}"/>
          </ac:spMkLst>
        </pc:spChg>
        <pc:spChg chg="add mod">
          <ac:chgData name="Giovanni Ligato" userId="7875cec0db90cc51" providerId="LiveId" clId="{02873B95-5A1A-45BC-8DA4-603AB737797F}" dt="2024-12-11T17:35:43.035" v="401"/>
          <ac:spMkLst>
            <pc:docMk/>
            <pc:sldMk cId="1018153031" sldId="398"/>
            <ac:spMk id="53" creationId="{6EB6C3B9-CADB-6FAA-86C4-C890FEE8601C}"/>
          </ac:spMkLst>
        </pc:spChg>
        <pc:spChg chg="mod">
          <ac:chgData name="Giovanni Ligato" userId="7875cec0db90cc51" providerId="LiveId" clId="{02873B95-5A1A-45BC-8DA4-603AB737797F}" dt="2024-12-11T17:35:43.035" v="401"/>
          <ac:spMkLst>
            <pc:docMk/>
            <pc:sldMk cId="1018153031" sldId="398"/>
            <ac:spMk id="55" creationId="{E48D587D-EA05-55F4-BADE-6B06E7D08727}"/>
          </ac:spMkLst>
        </pc:spChg>
        <pc:spChg chg="add mod">
          <ac:chgData name="Giovanni Ligato" userId="7875cec0db90cc51" providerId="LiveId" clId="{02873B95-5A1A-45BC-8DA4-603AB737797F}" dt="2024-12-11T17:35:43.035" v="401"/>
          <ac:spMkLst>
            <pc:docMk/>
            <pc:sldMk cId="1018153031" sldId="398"/>
            <ac:spMk id="57" creationId="{2B23215A-402D-2AF1-4DB7-1517EB9A26E9}"/>
          </ac:spMkLst>
        </pc:spChg>
        <pc:grpChg chg="add mod">
          <ac:chgData name="Giovanni Ligato" userId="7875cec0db90cc51" providerId="LiveId" clId="{02873B95-5A1A-45BC-8DA4-603AB737797F}" dt="2024-12-11T17:33:23.870" v="379"/>
          <ac:grpSpMkLst>
            <pc:docMk/>
            <pc:sldMk cId="1018153031" sldId="398"/>
            <ac:grpSpMk id="2" creationId="{367D9E21-9A09-E155-46A7-65E016DBA6FD}"/>
          </ac:grpSpMkLst>
        </pc:grpChg>
        <pc:grpChg chg="del">
          <ac:chgData name="Giovanni Ligato" userId="7875cec0db90cc51" providerId="LiveId" clId="{02873B95-5A1A-45BC-8DA4-603AB737797F}" dt="2024-12-11T17:34:52.125" v="398" actId="478"/>
          <ac:grpSpMkLst>
            <pc:docMk/>
            <pc:sldMk cId="1018153031" sldId="398"/>
            <ac:grpSpMk id="8" creationId="{D0976A93-B3AF-DC1E-1664-BFDE3EF4613E}"/>
          </ac:grpSpMkLst>
        </pc:grpChg>
        <pc:grpChg chg="del">
          <ac:chgData name="Giovanni Ligato" userId="7875cec0db90cc51" providerId="LiveId" clId="{02873B95-5A1A-45BC-8DA4-603AB737797F}" dt="2024-12-11T17:34:52.125" v="398" actId="478"/>
          <ac:grpSpMkLst>
            <pc:docMk/>
            <pc:sldMk cId="1018153031" sldId="398"/>
            <ac:grpSpMk id="15" creationId="{12255DA2-2575-454C-42ED-983B71E69161}"/>
          </ac:grpSpMkLst>
        </pc:grpChg>
        <pc:grpChg chg="add mod">
          <ac:chgData name="Giovanni Ligato" userId="7875cec0db90cc51" providerId="LiveId" clId="{02873B95-5A1A-45BC-8DA4-603AB737797F}" dt="2024-12-11T17:35:43.035" v="401"/>
          <ac:grpSpMkLst>
            <pc:docMk/>
            <pc:sldMk cId="1018153031" sldId="398"/>
            <ac:grpSpMk id="16" creationId="{978E9DBA-6A0C-2185-B726-792409416AA3}"/>
          </ac:grpSpMkLst>
        </pc:grpChg>
        <pc:grpChg chg="mod">
          <ac:chgData name="Giovanni Ligato" userId="7875cec0db90cc51" providerId="LiveId" clId="{02873B95-5A1A-45BC-8DA4-603AB737797F}" dt="2024-12-11T17:35:43.035" v="401"/>
          <ac:grpSpMkLst>
            <pc:docMk/>
            <pc:sldMk cId="1018153031" sldId="398"/>
            <ac:grpSpMk id="20" creationId="{CBF50A45-AD80-EDFC-AEBE-7044B62273E6}"/>
          </ac:grpSpMkLst>
        </pc:grpChg>
        <pc:grpChg chg="mod">
          <ac:chgData name="Giovanni Ligato" userId="7875cec0db90cc51" providerId="LiveId" clId="{02873B95-5A1A-45BC-8DA4-603AB737797F}" dt="2024-12-11T17:35:43.035" v="401"/>
          <ac:grpSpMkLst>
            <pc:docMk/>
            <pc:sldMk cId="1018153031" sldId="398"/>
            <ac:grpSpMk id="21" creationId="{C2F7D6FC-AD99-016D-9D66-BAD1CF52E5A5}"/>
          </ac:grpSpMkLst>
        </pc:grpChg>
        <pc:grpChg chg="mod">
          <ac:chgData name="Giovanni Ligato" userId="7875cec0db90cc51" providerId="LiveId" clId="{02873B95-5A1A-45BC-8DA4-603AB737797F}" dt="2024-12-11T17:35:43.035" v="401"/>
          <ac:grpSpMkLst>
            <pc:docMk/>
            <pc:sldMk cId="1018153031" sldId="398"/>
            <ac:grpSpMk id="26" creationId="{5D841626-C9F4-78C4-261C-76299A276E6B}"/>
          </ac:grpSpMkLst>
        </pc:grpChg>
        <pc:grpChg chg="del">
          <ac:chgData name="Giovanni Ligato" userId="7875cec0db90cc51" providerId="LiveId" clId="{02873B95-5A1A-45BC-8DA4-603AB737797F}" dt="2024-12-11T17:34:52.125" v="398" actId="478"/>
          <ac:grpSpMkLst>
            <pc:docMk/>
            <pc:sldMk cId="1018153031" sldId="398"/>
            <ac:grpSpMk id="28" creationId="{E7AB93A8-B4C8-580E-960D-6725ED646B45}"/>
          </ac:grpSpMkLst>
        </pc:grpChg>
        <pc:grpChg chg="add mod">
          <ac:chgData name="Giovanni Ligato" userId="7875cec0db90cc51" providerId="LiveId" clId="{02873B95-5A1A-45BC-8DA4-603AB737797F}" dt="2024-12-11T17:35:43.035" v="401"/>
          <ac:grpSpMkLst>
            <pc:docMk/>
            <pc:sldMk cId="1018153031" sldId="398"/>
            <ac:grpSpMk id="43" creationId="{3082174E-53A1-8CC6-9153-88E8C12BDEB2}"/>
          </ac:grpSpMkLst>
        </pc:grpChg>
        <pc:grpChg chg="del">
          <ac:chgData name="Giovanni Ligato" userId="7875cec0db90cc51" providerId="LiveId" clId="{02873B95-5A1A-45BC-8DA4-603AB737797F}" dt="2024-12-11T17:33:07.285" v="375" actId="478"/>
          <ac:grpSpMkLst>
            <pc:docMk/>
            <pc:sldMk cId="1018153031" sldId="398"/>
            <ac:grpSpMk id="46" creationId="{01FE0CD0-39C7-F6DC-D411-59342319AB0A}"/>
          </ac:grpSpMkLst>
        </pc:grpChg>
        <pc:grpChg chg="add mod">
          <ac:chgData name="Giovanni Ligato" userId="7875cec0db90cc51" providerId="LiveId" clId="{02873B95-5A1A-45BC-8DA4-603AB737797F}" dt="2024-12-11T17:35:43.035" v="401"/>
          <ac:grpSpMkLst>
            <pc:docMk/>
            <pc:sldMk cId="1018153031" sldId="398"/>
            <ac:grpSpMk id="54" creationId="{83470BA7-9875-B512-164E-E98E674237D1}"/>
          </ac:grpSpMkLst>
        </pc:grpChg>
        <pc:picChg chg="mod">
          <ac:chgData name="Giovanni Ligato" userId="7875cec0db90cc51" providerId="LiveId" clId="{02873B95-5A1A-45BC-8DA4-603AB737797F}" dt="2024-12-11T17:35:43.035" v="401"/>
          <ac:picMkLst>
            <pc:docMk/>
            <pc:sldMk cId="1018153031" sldId="398"/>
            <ac:picMk id="56" creationId="{C4A8EF04-2F89-9A11-22A1-01C8D8BAB140}"/>
          </ac:picMkLst>
        </pc:picChg>
        <pc:cxnChg chg="add mod">
          <ac:chgData name="Giovanni Ligato" userId="7875cec0db90cc51" providerId="LiveId" clId="{02873B95-5A1A-45BC-8DA4-603AB737797F}" dt="2024-12-11T17:33:23.870" v="379"/>
          <ac:cxnSpMkLst>
            <pc:docMk/>
            <pc:sldMk cId="1018153031" sldId="398"/>
            <ac:cxnSpMk id="7" creationId="{7629521D-4CFA-5E71-C3FF-F481E7C62573}"/>
          </ac:cxnSpMkLst>
        </pc:cxnChg>
        <pc:cxnChg chg="mod">
          <ac:chgData name="Giovanni Ligato" userId="7875cec0db90cc51" providerId="LiveId" clId="{02873B95-5A1A-45BC-8DA4-603AB737797F}" dt="2024-12-11T17:35:43.035" v="401"/>
          <ac:cxnSpMkLst>
            <pc:docMk/>
            <pc:sldMk cId="1018153031" sldId="398"/>
            <ac:cxnSpMk id="22" creationId="{1C8B37DF-BA16-64D3-5673-1C54AB24286D}"/>
          </ac:cxnSpMkLst>
        </pc:cxnChg>
        <pc:cxnChg chg="mod">
          <ac:chgData name="Giovanni Ligato" userId="7875cec0db90cc51" providerId="LiveId" clId="{02873B95-5A1A-45BC-8DA4-603AB737797F}" dt="2024-12-11T17:34:52.125" v="398" actId="478"/>
          <ac:cxnSpMkLst>
            <pc:docMk/>
            <pc:sldMk cId="1018153031" sldId="398"/>
            <ac:cxnSpMk id="34" creationId="{34DCF5BD-CECC-9DFD-AFBB-C4B7E147221F}"/>
          </ac:cxnSpMkLst>
        </pc:cxnChg>
        <pc:cxnChg chg="del">
          <ac:chgData name="Giovanni Ligato" userId="7875cec0db90cc51" providerId="LiveId" clId="{02873B95-5A1A-45BC-8DA4-603AB737797F}" dt="2024-12-11T17:33:07.285" v="375" actId="478"/>
          <ac:cxnSpMkLst>
            <pc:docMk/>
            <pc:sldMk cId="1018153031" sldId="398"/>
            <ac:cxnSpMk id="50" creationId="{4D37B72B-8AD8-D5C7-2192-08354C1DE93A}"/>
          </ac:cxnSpMkLst>
        </pc:cxnChg>
      </pc:sldChg>
      <pc:sldChg chg="add del setBg">
        <pc:chgData name="Giovanni Ligato" userId="7875cec0db90cc51" providerId="LiveId" clId="{02873B95-5A1A-45BC-8DA4-603AB737797F}" dt="2024-12-11T17:31:21.039" v="324"/>
        <pc:sldMkLst>
          <pc:docMk/>
          <pc:sldMk cId="2724967711" sldId="398"/>
        </pc:sldMkLst>
      </pc:sldChg>
      <pc:sldChg chg="addSp delSp modSp add mod setBg">
        <pc:chgData name="Giovanni Ligato" userId="7875cec0db90cc51" providerId="LiveId" clId="{02873B95-5A1A-45BC-8DA4-603AB737797F}" dt="2024-12-11T17:36:39.606" v="448"/>
        <pc:sldMkLst>
          <pc:docMk/>
          <pc:sldMk cId="1081321892" sldId="399"/>
        </pc:sldMkLst>
        <pc:spChg chg="mod">
          <ac:chgData name="Giovanni Ligato" userId="7875cec0db90cc51" providerId="LiveId" clId="{02873B95-5A1A-45BC-8DA4-603AB737797F}" dt="2024-12-11T17:36:27.064" v="432"/>
          <ac:spMkLst>
            <pc:docMk/>
            <pc:sldMk cId="1081321892" sldId="399"/>
            <ac:spMk id="3" creationId="{3C07B93C-02DC-87B7-C86D-5A5E8B16E99C}"/>
          </ac:spMkLst>
        </pc:spChg>
        <pc:spChg chg="del">
          <ac:chgData name="Giovanni Ligato" userId="7875cec0db90cc51" providerId="LiveId" clId="{02873B95-5A1A-45BC-8DA4-603AB737797F}" dt="2024-12-11T17:35:33.492" v="399" actId="478"/>
          <ac:spMkLst>
            <pc:docMk/>
            <pc:sldMk cId="1081321892" sldId="399"/>
            <ac:spMk id="4" creationId="{5688081C-18B9-E565-FB72-D3B85EDA3CE3}"/>
          </ac:spMkLst>
        </pc:spChg>
        <pc:spChg chg="mod">
          <ac:chgData name="Giovanni Ligato" userId="7875cec0db90cc51" providerId="LiveId" clId="{02873B95-5A1A-45BC-8DA4-603AB737797F}" dt="2024-12-11T17:33:24.695" v="380"/>
          <ac:spMkLst>
            <pc:docMk/>
            <pc:sldMk cId="1081321892" sldId="399"/>
            <ac:spMk id="7" creationId="{73D48337-8EE8-98CC-75A5-C3E13E498B4C}"/>
          </ac:spMkLst>
        </pc:spChg>
        <pc:spChg chg="mod">
          <ac:chgData name="Giovanni Ligato" userId="7875cec0db90cc51" providerId="LiveId" clId="{02873B95-5A1A-45BC-8DA4-603AB737797F}" dt="2024-12-11T17:31:54.330" v="336" actId="20577"/>
          <ac:spMkLst>
            <pc:docMk/>
            <pc:sldMk cId="1081321892" sldId="399"/>
            <ac:spMk id="12" creationId="{98FF7CD0-2725-67EC-A966-D0D8739D736C}"/>
          </ac:spMkLst>
        </pc:spChg>
        <pc:spChg chg="mod">
          <ac:chgData name="Giovanni Ligato" userId="7875cec0db90cc51" providerId="LiveId" clId="{02873B95-5A1A-45BC-8DA4-603AB737797F}" dt="2024-12-11T17:36:30.781" v="445" actId="1036"/>
          <ac:spMkLst>
            <pc:docMk/>
            <pc:sldMk cId="1081321892" sldId="399"/>
            <ac:spMk id="16" creationId="{E2347A2D-0628-0473-8839-8E4605D4B58B}"/>
          </ac:spMkLst>
        </pc:spChg>
        <pc:spChg chg="mod">
          <ac:chgData name="Giovanni Ligato" userId="7875cec0db90cc51" providerId="LiveId" clId="{02873B95-5A1A-45BC-8DA4-603AB737797F}" dt="2024-12-11T17:36:39.606" v="448"/>
          <ac:spMkLst>
            <pc:docMk/>
            <pc:sldMk cId="1081321892" sldId="399"/>
            <ac:spMk id="19" creationId="{02A9607E-2FC3-DBCA-54CC-DCC35A294523}"/>
          </ac:spMkLst>
        </pc:spChg>
        <pc:spChg chg="mod">
          <ac:chgData name="Giovanni Ligato" userId="7875cec0db90cc51" providerId="LiveId" clId="{02873B95-5A1A-45BC-8DA4-603AB737797F}" dt="2024-12-11T17:33:24.695" v="380"/>
          <ac:spMkLst>
            <pc:docMk/>
            <pc:sldMk cId="1081321892" sldId="399"/>
            <ac:spMk id="20" creationId="{F362F014-CE28-6D41-5B49-D162B8AA2A98}"/>
          </ac:spMkLst>
        </pc:spChg>
        <pc:spChg chg="mod">
          <ac:chgData name="Giovanni Ligato" userId="7875cec0db90cc51" providerId="LiveId" clId="{02873B95-5A1A-45BC-8DA4-603AB737797F}" dt="2024-12-11T17:35:45.069" v="402"/>
          <ac:spMkLst>
            <pc:docMk/>
            <pc:sldMk cId="1081321892" sldId="399"/>
            <ac:spMk id="23" creationId="{3A8EF17F-082F-8B3F-5927-EC6C5AFF3BBF}"/>
          </ac:spMkLst>
        </pc:spChg>
        <pc:spChg chg="del">
          <ac:chgData name="Giovanni Ligato" userId="7875cec0db90cc51" providerId="LiveId" clId="{02873B95-5A1A-45BC-8DA4-603AB737797F}" dt="2024-12-11T17:35:33.492" v="399" actId="478"/>
          <ac:spMkLst>
            <pc:docMk/>
            <pc:sldMk cId="1081321892" sldId="399"/>
            <ac:spMk id="27" creationId="{B80B27D0-1E3D-B949-4207-758F5A61DF58}"/>
          </ac:spMkLst>
        </pc:spChg>
        <pc:spChg chg="mod">
          <ac:chgData name="Giovanni Ligato" userId="7875cec0db90cc51" providerId="LiveId" clId="{02873B95-5A1A-45BC-8DA4-603AB737797F}" dt="2024-12-11T17:36:21.611" v="429"/>
          <ac:spMkLst>
            <pc:docMk/>
            <pc:sldMk cId="1081321892" sldId="399"/>
            <ac:spMk id="29" creationId="{93987810-5C38-8547-9924-584DF94C7717}"/>
          </ac:spMkLst>
        </pc:spChg>
        <pc:spChg chg="mod">
          <ac:chgData name="Giovanni Ligato" userId="7875cec0db90cc51" providerId="LiveId" clId="{02873B95-5A1A-45BC-8DA4-603AB737797F}" dt="2024-12-11T17:35:45.069" v="402"/>
          <ac:spMkLst>
            <pc:docMk/>
            <pc:sldMk cId="1081321892" sldId="399"/>
            <ac:spMk id="31" creationId="{1FB8F8B6-6FC1-2463-3520-6C3370BF3BDB}"/>
          </ac:spMkLst>
        </pc:spChg>
        <pc:spChg chg="mod">
          <ac:chgData name="Giovanni Ligato" userId="7875cec0db90cc51" providerId="LiveId" clId="{02873B95-5A1A-45BC-8DA4-603AB737797F}" dt="2024-12-11T17:35:45.069" v="402"/>
          <ac:spMkLst>
            <pc:docMk/>
            <pc:sldMk cId="1081321892" sldId="399"/>
            <ac:spMk id="33" creationId="{43133EE6-75E9-8C62-9690-149A6DEC7BA0}"/>
          </ac:spMkLst>
        </pc:spChg>
        <pc:spChg chg="mod">
          <ac:chgData name="Giovanni Ligato" userId="7875cec0db90cc51" providerId="LiveId" clId="{02873B95-5A1A-45BC-8DA4-603AB737797F}" dt="2024-12-11T17:35:45.069" v="402"/>
          <ac:spMkLst>
            <pc:docMk/>
            <pc:sldMk cId="1081321892" sldId="399"/>
            <ac:spMk id="37" creationId="{7AF58065-80C5-E86E-377D-938A4D1347E4}"/>
          </ac:spMkLst>
        </pc:spChg>
        <pc:spChg chg="mod">
          <ac:chgData name="Giovanni Ligato" userId="7875cec0db90cc51" providerId="LiveId" clId="{02873B95-5A1A-45BC-8DA4-603AB737797F}" dt="2024-12-11T17:35:45.069" v="402"/>
          <ac:spMkLst>
            <pc:docMk/>
            <pc:sldMk cId="1081321892" sldId="399"/>
            <ac:spMk id="39" creationId="{C21326DA-7A5C-557F-9FB8-8B81F85F6D92}"/>
          </ac:spMkLst>
        </pc:spChg>
        <pc:spChg chg="mod">
          <ac:chgData name="Giovanni Ligato" userId="7875cec0db90cc51" providerId="LiveId" clId="{02873B95-5A1A-45BC-8DA4-603AB737797F}" dt="2024-12-11T17:35:45.069" v="402"/>
          <ac:spMkLst>
            <pc:docMk/>
            <pc:sldMk cId="1081321892" sldId="399"/>
            <ac:spMk id="41" creationId="{576DB0F5-1B02-434A-F47A-AA4F65BEF3DD}"/>
          </ac:spMkLst>
        </pc:spChg>
        <pc:spChg chg="mod">
          <ac:chgData name="Giovanni Ligato" userId="7875cec0db90cc51" providerId="LiveId" clId="{02873B95-5A1A-45BC-8DA4-603AB737797F}" dt="2024-12-11T17:35:45.069" v="402"/>
          <ac:spMkLst>
            <pc:docMk/>
            <pc:sldMk cId="1081321892" sldId="399"/>
            <ac:spMk id="44" creationId="{A61F1241-A8F1-CF42-D58C-D38A7E96B4AF}"/>
          </ac:spMkLst>
        </pc:spChg>
        <pc:spChg chg="mod">
          <ac:chgData name="Giovanni Ligato" userId="7875cec0db90cc51" providerId="LiveId" clId="{02873B95-5A1A-45BC-8DA4-603AB737797F}" dt="2024-12-11T17:35:45.069" v="402"/>
          <ac:spMkLst>
            <pc:docMk/>
            <pc:sldMk cId="1081321892" sldId="399"/>
            <ac:spMk id="48" creationId="{ECB4C981-EE87-8F68-1BBB-470625A9F1A2}"/>
          </ac:spMkLst>
        </pc:spChg>
        <pc:spChg chg="add mod">
          <ac:chgData name="Giovanni Ligato" userId="7875cec0db90cc51" providerId="LiveId" clId="{02873B95-5A1A-45BC-8DA4-603AB737797F}" dt="2024-12-11T17:35:45.069" v="402"/>
          <ac:spMkLst>
            <pc:docMk/>
            <pc:sldMk cId="1081321892" sldId="399"/>
            <ac:spMk id="53" creationId="{272F5FAB-7655-615C-3F54-801327AEC3E2}"/>
          </ac:spMkLst>
        </pc:spChg>
        <pc:spChg chg="mod">
          <ac:chgData name="Giovanni Ligato" userId="7875cec0db90cc51" providerId="LiveId" clId="{02873B95-5A1A-45BC-8DA4-603AB737797F}" dt="2024-12-11T17:35:45.069" v="402"/>
          <ac:spMkLst>
            <pc:docMk/>
            <pc:sldMk cId="1081321892" sldId="399"/>
            <ac:spMk id="59" creationId="{4DFC7759-65BF-34CA-4298-D74C3D11DE33}"/>
          </ac:spMkLst>
        </pc:spChg>
        <pc:spChg chg="add mod">
          <ac:chgData name="Giovanni Ligato" userId="7875cec0db90cc51" providerId="LiveId" clId="{02873B95-5A1A-45BC-8DA4-603AB737797F}" dt="2024-12-11T17:35:45.069" v="402"/>
          <ac:spMkLst>
            <pc:docMk/>
            <pc:sldMk cId="1081321892" sldId="399"/>
            <ac:spMk id="61" creationId="{851D66D5-3FEA-EB49-9D7E-7C218B671E2C}"/>
          </ac:spMkLst>
        </pc:spChg>
        <pc:grpChg chg="add mod">
          <ac:chgData name="Giovanni Ligato" userId="7875cec0db90cc51" providerId="LiveId" clId="{02873B95-5A1A-45BC-8DA4-603AB737797F}" dt="2024-12-11T17:33:24.695" v="380"/>
          <ac:grpSpMkLst>
            <pc:docMk/>
            <pc:sldMk cId="1081321892" sldId="399"/>
            <ac:grpSpMk id="5" creationId="{FA8CBE7E-A8D7-0399-ED55-32F990352B6E}"/>
          </ac:grpSpMkLst>
        </pc:grpChg>
        <pc:grpChg chg="del">
          <ac:chgData name="Giovanni Ligato" userId="7875cec0db90cc51" providerId="LiveId" clId="{02873B95-5A1A-45BC-8DA4-603AB737797F}" dt="2024-12-11T17:35:33.492" v="399" actId="478"/>
          <ac:grpSpMkLst>
            <pc:docMk/>
            <pc:sldMk cId="1081321892" sldId="399"/>
            <ac:grpSpMk id="8" creationId="{8BC69CFC-6C1F-585D-BB42-BC6A86C95097}"/>
          </ac:grpSpMkLst>
        </pc:grpChg>
        <pc:grpChg chg="del">
          <ac:chgData name="Giovanni Ligato" userId="7875cec0db90cc51" providerId="LiveId" clId="{02873B95-5A1A-45BC-8DA4-603AB737797F}" dt="2024-12-11T17:35:33.492" v="399" actId="478"/>
          <ac:grpSpMkLst>
            <pc:docMk/>
            <pc:sldMk cId="1081321892" sldId="399"/>
            <ac:grpSpMk id="15" creationId="{C0E8D02B-607B-AC34-6F1D-904A62EECA88}"/>
          </ac:grpSpMkLst>
        </pc:grpChg>
        <pc:grpChg chg="add mod">
          <ac:chgData name="Giovanni Ligato" userId="7875cec0db90cc51" providerId="LiveId" clId="{02873B95-5A1A-45BC-8DA4-603AB737797F}" dt="2024-12-11T17:35:45.069" v="402"/>
          <ac:grpSpMkLst>
            <pc:docMk/>
            <pc:sldMk cId="1081321892" sldId="399"/>
            <ac:grpSpMk id="22" creationId="{C10DBB51-7FEE-638C-803C-221164FB0946}"/>
          </ac:grpSpMkLst>
        </pc:grpChg>
        <pc:grpChg chg="mod">
          <ac:chgData name="Giovanni Ligato" userId="7875cec0db90cc51" providerId="LiveId" clId="{02873B95-5A1A-45BC-8DA4-603AB737797F}" dt="2024-12-11T17:35:45.069" v="402"/>
          <ac:grpSpMkLst>
            <pc:docMk/>
            <pc:sldMk cId="1081321892" sldId="399"/>
            <ac:grpSpMk id="26" creationId="{D1657F39-EBC4-4105-CA0F-71B23C3786C7}"/>
          </ac:grpSpMkLst>
        </pc:grpChg>
        <pc:grpChg chg="mod">
          <ac:chgData name="Giovanni Ligato" userId="7875cec0db90cc51" providerId="LiveId" clId="{02873B95-5A1A-45BC-8DA4-603AB737797F}" dt="2024-12-11T17:35:45.069" v="402"/>
          <ac:grpSpMkLst>
            <pc:docMk/>
            <pc:sldMk cId="1081321892" sldId="399"/>
            <ac:grpSpMk id="28" creationId="{1AFF28B6-2257-9936-5CF9-867B1CFA640E}"/>
          </ac:grpSpMkLst>
        </pc:grpChg>
        <pc:grpChg chg="mod">
          <ac:chgData name="Giovanni Ligato" userId="7875cec0db90cc51" providerId="LiveId" clId="{02873B95-5A1A-45BC-8DA4-603AB737797F}" dt="2024-12-11T17:35:45.069" v="402"/>
          <ac:grpSpMkLst>
            <pc:docMk/>
            <pc:sldMk cId="1081321892" sldId="399"/>
            <ac:grpSpMk id="32" creationId="{070EE448-FBF4-AB7C-5620-A4190BBA3182}"/>
          </ac:grpSpMkLst>
        </pc:grpChg>
        <pc:grpChg chg="del">
          <ac:chgData name="Giovanni Ligato" userId="7875cec0db90cc51" providerId="LiveId" clId="{02873B95-5A1A-45BC-8DA4-603AB737797F}" dt="2024-12-11T17:35:33.492" v="399" actId="478"/>
          <ac:grpSpMkLst>
            <pc:docMk/>
            <pc:sldMk cId="1081321892" sldId="399"/>
            <ac:grpSpMk id="34" creationId="{DD805D50-BEF3-D1A9-B732-9C550F6E8706}"/>
          </ac:grpSpMkLst>
        </pc:grpChg>
        <pc:grpChg chg="add mod">
          <ac:chgData name="Giovanni Ligato" userId="7875cec0db90cc51" providerId="LiveId" clId="{02873B95-5A1A-45BC-8DA4-603AB737797F}" dt="2024-12-11T17:35:45.069" v="402"/>
          <ac:grpSpMkLst>
            <pc:docMk/>
            <pc:sldMk cId="1081321892" sldId="399"/>
            <ac:grpSpMk id="43" creationId="{819E9D26-8F36-9C7A-E325-2F89CA493D83}"/>
          </ac:grpSpMkLst>
        </pc:grpChg>
        <pc:grpChg chg="del">
          <ac:chgData name="Giovanni Ligato" userId="7875cec0db90cc51" providerId="LiveId" clId="{02873B95-5A1A-45BC-8DA4-603AB737797F}" dt="2024-12-11T17:33:20.375" v="378" actId="478"/>
          <ac:grpSpMkLst>
            <pc:docMk/>
            <pc:sldMk cId="1081321892" sldId="399"/>
            <ac:grpSpMk id="54" creationId="{963E80A4-F696-6612-74AF-CD5310EE3328}"/>
          </ac:grpSpMkLst>
        </pc:grpChg>
        <pc:grpChg chg="add mod">
          <ac:chgData name="Giovanni Ligato" userId="7875cec0db90cc51" providerId="LiveId" clId="{02873B95-5A1A-45BC-8DA4-603AB737797F}" dt="2024-12-11T17:35:45.069" v="402"/>
          <ac:grpSpMkLst>
            <pc:docMk/>
            <pc:sldMk cId="1081321892" sldId="399"/>
            <ac:grpSpMk id="55" creationId="{4716C67E-1A4F-F7BC-186B-77B0A50236BA}"/>
          </ac:grpSpMkLst>
        </pc:grpChg>
        <pc:picChg chg="mod">
          <ac:chgData name="Giovanni Ligato" userId="7875cec0db90cc51" providerId="LiveId" clId="{02873B95-5A1A-45BC-8DA4-603AB737797F}" dt="2024-12-11T17:35:45.069" v="402"/>
          <ac:picMkLst>
            <pc:docMk/>
            <pc:sldMk cId="1081321892" sldId="399"/>
            <ac:picMk id="60" creationId="{06D8BE6F-2CB1-DAE8-4C5A-6B89E4321818}"/>
          </ac:picMkLst>
        </pc:picChg>
        <pc:cxnChg chg="add mod">
          <ac:chgData name="Giovanni Ligato" userId="7875cec0db90cc51" providerId="LiveId" clId="{02873B95-5A1A-45BC-8DA4-603AB737797F}" dt="2024-12-11T17:33:24.695" v="380"/>
          <ac:cxnSpMkLst>
            <pc:docMk/>
            <pc:sldMk cId="1081321892" sldId="399"/>
            <ac:cxnSpMk id="21" creationId="{1CF6B98C-D101-D233-20E4-6A3878B41534}"/>
          </ac:cxnSpMkLst>
        </pc:cxnChg>
        <pc:cxnChg chg="mod">
          <ac:chgData name="Giovanni Ligato" userId="7875cec0db90cc51" providerId="LiveId" clId="{02873B95-5A1A-45BC-8DA4-603AB737797F}" dt="2024-12-11T17:35:45.069" v="402"/>
          <ac:cxnSpMkLst>
            <pc:docMk/>
            <pc:sldMk cId="1081321892" sldId="399"/>
            <ac:cxnSpMk id="30" creationId="{CBEB273C-D59E-66BB-0148-BC7B9CC60064}"/>
          </ac:cxnSpMkLst>
        </pc:cxnChg>
        <pc:cxnChg chg="mod">
          <ac:chgData name="Giovanni Ligato" userId="7875cec0db90cc51" providerId="LiveId" clId="{02873B95-5A1A-45BC-8DA4-603AB737797F}" dt="2024-12-11T17:35:33.492" v="399" actId="478"/>
          <ac:cxnSpMkLst>
            <pc:docMk/>
            <pc:sldMk cId="1081321892" sldId="399"/>
            <ac:cxnSpMk id="40" creationId="{32F256DB-CAD7-66B0-9323-421ADB344964}"/>
          </ac:cxnSpMkLst>
        </pc:cxnChg>
        <pc:cxnChg chg="del">
          <ac:chgData name="Giovanni Ligato" userId="7875cec0db90cc51" providerId="LiveId" clId="{02873B95-5A1A-45BC-8DA4-603AB737797F}" dt="2024-12-11T17:33:20.375" v="378" actId="478"/>
          <ac:cxnSpMkLst>
            <pc:docMk/>
            <pc:sldMk cId="1081321892" sldId="399"/>
            <ac:cxnSpMk id="58" creationId="{CF080FC8-1895-9328-CD44-EC5748D8BAB0}"/>
          </ac:cxnSpMkLst>
        </pc:cxnChg>
      </pc:sldChg>
      <pc:sldChg chg="add del setBg">
        <pc:chgData name="Giovanni Ligato" userId="7875cec0db90cc51" providerId="LiveId" clId="{02873B95-5A1A-45BC-8DA4-603AB737797F}" dt="2024-12-11T17:31:21.039" v="324"/>
        <pc:sldMkLst>
          <pc:docMk/>
          <pc:sldMk cId="2593601857" sldId="399"/>
        </pc:sldMkLst>
      </pc:sldChg>
      <pc:sldChg chg="addSp delSp modSp add mod setBg">
        <pc:chgData name="Giovanni Ligato" userId="7875cec0db90cc51" providerId="LiveId" clId="{02873B95-5A1A-45BC-8DA4-603AB737797F}" dt="2024-12-11T17:37:18.679" v="491"/>
        <pc:sldMkLst>
          <pc:docMk/>
          <pc:sldMk cId="930588046" sldId="400"/>
        </pc:sldMkLst>
        <pc:spChg chg="mod">
          <ac:chgData name="Giovanni Ligato" userId="7875cec0db90cc51" providerId="LiveId" clId="{02873B95-5A1A-45BC-8DA4-603AB737797F}" dt="2024-12-11T17:37:00.609" v="456"/>
          <ac:spMkLst>
            <pc:docMk/>
            <pc:sldMk cId="930588046" sldId="400"/>
            <ac:spMk id="3" creationId="{40A231B2-BB99-E432-0665-E8F026E04912}"/>
          </ac:spMkLst>
        </pc:spChg>
        <pc:spChg chg="del">
          <ac:chgData name="Giovanni Ligato" userId="7875cec0db90cc51" providerId="LiveId" clId="{02873B95-5A1A-45BC-8DA4-603AB737797F}" dt="2024-12-11T17:35:38.718" v="400" actId="478"/>
          <ac:spMkLst>
            <pc:docMk/>
            <pc:sldMk cId="930588046" sldId="400"/>
            <ac:spMk id="4" creationId="{C57EE065-32C7-1F56-E918-9424C5FC60B6}"/>
          </ac:spMkLst>
        </pc:spChg>
        <pc:spChg chg="mod">
          <ac:chgData name="Giovanni Ligato" userId="7875cec0db90cc51" providerId="LiveId" clId="{02873B95-5A1A-45BC-8DA4-603AB737797F}" dt="2024-12-11T17:33:25.395" v="381"/>
          <ac:spMkLst>
            <pc:docMk/>
            <pc:sldMk cId="930588046" sldId="400"/>
            <ac:spMk id="7" creationId="{565237B9-D7EA-CD36-C521-74C21AEA01E5}"/>
          </ac:spMkLst>
        </pc:spChg>
        <pc:spChg chg="mod">
          <ac:chgData name="Giovanni Ligato" userId="7875cec0db90cc51" providerId="LiveId" clId="{02873B95-5A1A-45BC-8DA4-603AB737797F}" dt="2024-12-11T17:31:57.226" v="338" actId="20577"/>
          <ac:spMkLst>
            <pc:docMk/>
            <pc:sldMk cId="930588046" sldId="400"/>
            <ac:spMk id="12" creationId="{CEEABDC0-2FB2-8DD5-04DD-3B4DF6F41E9D}"/>
          </ac:spMkLst>
        </pc:spChg>
        <pc:spChg chg="mod">
          <ac:chgData name="Giovanni Ligato" userId="7875cec0db90cc51" providerId="LiveId" clId="{02873B95-5A1A-45BC-8DA4-603AB737797F}" dt="2024-12-11T17:37:09.725" v="477" actId="1035"/>
          <ac:spMkLst>
            <pc:docMk/>
            <pc:sldMk cId="930588046" sldId="400"/>
            <ac:spMk id="16" creationId="{F5336525-9044-9ED8-19D7-F76DBD6EC5A5}"/>
          </ac:spMkLst>
        </pc:spChg>
        <pc:spChg chg="mod">
          <ac:chgData name="Giovanni Ligato" userId="7875cec0db90cc51" providerId="LiveId" clId="{02873B95-5A1A-45BC-8DA4-603AB737797F}" dt="2024-12-11T17:37:09.725" v="477" actId="1035"/>
          <ac:spMkLst>
            <pc:docMk/>
            <pc:sldMk cId="930588046" sldId="400"/>
            <ac:spMk id="19" creationId="{2DC857F7-C3DA-66CF-D4AB-056F6E9ADA45}"/>
          </ac:spMkLst>
        </pc:spChg>
        <pc:spChg chg="mod">
          <ac:chgData name="Giovanni Ligato" userId="7875cec0db90cc51" providerId="LiveId" clId="{02873B95-5A1A-45BC-8DA4-603AB737797F}" dt="2024-12-11T17:33:25.395" v="381"/>
          <ac:spMkLst>
            <pc:docMk/>
            <pc:sldMk cId="930588046" sldId="400"/>
            <ac:spMk id="20" creationId="{5D8AC1C8-FA69-0683-12B7-B753806DC758}"/>
          </ac:spMkLst>
        </pc:spChg>
        <pc:spChg chg="mod">
          <ac:chgData name="Giovanni Ligato" userId="7875cec0db90cc51" providerId="LiveId" clId="{02873B95-5A1A-45BC-8DA4-603AB737797F}" dt="2024-12-11T17:35:45.751" v="403"/>
          <ac:spMkLst>
            <pc:docMk/>
            <pc:sldMk cId="930588046" sldId="400"/>
            <ac:spMk id="23" creationId="{94799E2A-6282-A57D-B742-7665878778F0}"/>
          </ac:spMkLst>
        </pc:spChg>
        <pc:spChg chg="del">
          <ac:chgData name="Giovanni Ligato" userId="7875cec0db90cc51" providerId="LiveId" clId="{02873B95-5A1A-45BC-8DA4-603AB737797F}" dt="2024-12-11T17:35:38.718" v="400" actId="478"/>
          <ac:spMkLst>
            <pc:docMk/>
            <pc:sldMk cId="930588046" sldId="400"/>
            <ac:spMk id="25" creationId="{6BBE5267-0FE4-92B7-0215-87F7578C6DB9}"/>
          </ac:spMkLst>
        </pc:spChg>
        <pc:spChg chg="mod">
          <ac:chgData name="Giovanni Ligato" userId="7875cec0db90cc51" providerId="LiveId" clId="{02873B95-5A1A-45BC-8DA4-603AB737797F}" dt="2024-12-11T17:36:53.107" v="451"/>
          <ac:spMkLst>
            <pc:docMk/>
            <pc:sldMk cId="930588046" sldId="400"/>
            <ac:spMk id="28" creationId="{28F7258B-BA20-4581-D932-8CB24ED49F13}"/>
          </ac:spMkLst>
        </pc:spChg>
        <pc:spChg chg="mod">
          <ac:chgData name="Giovanni Ligato" userId="7875cec0db90cc51" providerId="LiveId" clId="{02873B95-5A1A-45BC-8DA4-603AB737797F}" dt="2024-12-11T17:37:12.586" v="488" actId="1035"/>
          <ac:spMkLst>
            <pc:docMk/>
            <pc:sldMk cId="930588046" sldId="400"/>
            <ac:spMk id="30" creationId="{7AF8D077-924E-7308-3052-203AA2940583}"/>
          </ac:spMkLst>
        </pc:spChg>
        <pc:spChg chg="mod">
          <ac:chgData name="Giovanni Ligato" userId="7875cec0db90cc51" providerId="LiveId" clId="{02873B95-5A1A-45BC-8DA4-603AB737797F}" dt="2024-12-11T17:37:18.679" v="491"/>
          <ac:spMkLst>
            <pc:docMk/>
            <pc:sldMk cId="930588046" sldId="400"/>
            <ac:spMk id="32" creationId="{5DFDBF1C-E3AA-D61D-51A2-6F9CDB67B7BD}"/>
          </ac:spMkLst>
        </pc:spChg>
        <pc:spChg chg="mod">
          <ac:chgData name="Giovanni Ligato" userId="7875cec0db90cc51" providerId="LiveId" clId="{02873B95-5A1A-45BC-8DA4-603AB737797F}" dt="2024-12-11T17:35:45.751" v="403"/>
          <ac:spMkLst>
            <pc:docMk/>
            <pc:sldMk cId="930588046" sldId="400"/>
            <ac:spMk id="35" creationId="{1C1DE87A-E202-4893-0BC8-656D669089C2}"/>
          </ac:spMkLst>
        </pc:spChg>
        <pc:spChg chg="mod">
          <ac:chgData name="Giovanni Ligato" userId="7875cec0db90cc51" providerId="LiveId" clId="{02873B95-5A1A-45BC-8DA4-603AB737797F}" dt="2024-12-11T17:35:45.751" v="403"/>
          <ac:spMkLst>
            <pc:docMk/>
            <pc:sldMk cId="930588046" sldId="400"/>
            <ac:spMk id="37" creationId="{426F8FFD-626C-F8B9-3A2B-F67F74DA1121}"/>
          </ac:spMkLst>
        </pc:spChg>
        <pc:spChg chg="mod">
          <ac:chgData name="Giovanni Ligato" userId="7875cec0db90cc51" providerId="LiveId" clId="{02873B95-5A1A-45BC-8DA4-603AB737797F}" dt="2024-12-11T17:35:45.751" v="403"/>
          <ac:spMkLst>
            <pc:docMk/>
            <pc:sldMk cId="930588046" sldId="400"/>
            <ac:spMk id="38" creationId="{E4E485D0-4D13-508A-45C9-51D362769947}"/>
          </ac:spMkLst>
        </pc:spChg>
        <pc:spChg chg="mod">
          <ac:chgData name="Giovanni Ligato" userId="7875cec0db90cc51" providerId="LiveId" clId="{02873B95-5A1A-45BC-8DA4-603AB737797F}" dt="2024-12-11T17:35:45.751" v="403"/>
          <ac:spMkLst>
            <pc:docMk/>
            <pc:sldMk cId="930588046" sldId="400"/>
            <ac:spMk id="39" creationId="{B0C132AE-6E2D-F8AC-2CF6-E1733DBA4757}"/>
          </ac:spMkLst>
        </pc:spChg>
        <pc:spChg chg="mod">
          <ac:chgData name="Giovanni Ligato" userId="7875cec0db90cc51" providerId="LiveId" clId="{02873B95-5A1A-45BC-8DA4-603AB737797F}" dt="2024-12-11T17:35:45.751" v="403"/>
          <ac:spMkLst>
            <pc:docMk/>
            <pc:sldMk cId="930588046" sldId="400"/>
            <ac:spMk id="41" creationId="{E48EB774-2FAA-FEC7-A106-EB1CCFBEF836}"/>
          </ac:spMkLst>
        </pc:spChg>
        <pc:spChg chg="mod">
          <ac:chgData name="Giovanni Ligato" userId="7875cec0db90cc51" providerId="LiveId" clId="{02873B95-5A1A-45BC-8DA4-603AB737797F}" dt="2024-12-11T17:35:45.751" v="403"/>
          <ac:spMkLst>
            <pc:docMk/>
            <pc:sldMk cId="930588046" sldId="400"/>
            <ac:spMk id="44" creationId="{955F1FAE-74CA-DB7E-718E-0B793FA01515}"/>
          </ac:spMkLst>
        </pc:spChg>
        <pc:spChg chg="mod">
          <ac:chgData name="Giovanni Ligato" userId="7875cec0db90cc51" providerId="LiveId" clId="{02873B95-5A1A-45BC-8DA4-603AB737797F}" dt="2024-12-11T17:35:45.751" v="403"/>
          <ac:spMkLst>
            <pc:docMk/>
            <pc:sldMk cId="930588046" sldId="400"/>
            <ac:spMk id="48" creationId="{D433769F-1297-E39D-8099-3CD5704F93CD}"/>
          </ac:spMkLst>
        </pc:spChg>
        <pc:spChg chg="add mod">
          <ac:chgData name="Giovanni Ligato" userId="7875cec0db90cc51" providerId="LiveId" clId="{02873B95-5A1A-45BC-8DA4-603AB737797F}" dt="2024-12-11T17:35:45.751" v="403"/>
          <ac:spMkLst>
            <pc:docMk/>
            <pc:sldMk cId="930588046" sldId="400"/>
            <ac:spMk id="53" creationId="{94474100-3466-6BAC-A384-EBDC6A1489D0}"/>
          </ac:spMkLst>
        </pc:spChg>
        <pc:spChg chg="mod">
          <ac:chgData name="Giovanni Ligato" userId="7875cec0db90cc51" providerId="LiveId" clId="{02873B95-5A1A-45BC-8DA4-603AB737797F}" dt="2024-12-11T17:35:45.751" v="403"/>
          <ac:spMkLst>
            <pc:docMk/>
            <pc:sldMk cId="930588046" sldId="400"/>
            <ac:spMk id="61" creationId="{B0B09986-F64D-207B-F9A0-65AC61B999A6}"/>
          </ac:spMkLst>
        </pc:spChg>
        <pc:spChg chg="add mod">
          <ac:chgData name="Giovanni Ligato" userId="7875cec0db90cc51" providerId="LiveId" clId="{02873B95-5A1A-45BC-8DA4-603AB737797F}" dt="2024-12-11T17:35:45.751" v="403"/>
          <ac:spMkLst>
            <pc:docMk/>
            <pc:sldMk cId="930588046" sldId="400"/>
            <ac:spMk id="63" creationId="{62FFBF1A-AC21-F56B-D5B7-2CE01E56F470}"/>
          </ac:spMkLst>
        </pc:spChg>
        <pc:grpChg chg="add mod">
          <ac:chgData name="Giovanni Ligato" userId="7875cec0db90cc51" providerId="LiveId" clId="{02873B95-5A1A-45BC-8DA4-603AB737797F}" dt="2024-12-11T17:33:25.395" v="381"/>
          <ac:grpSpMkLst>
            <pc:docMk/>
            <pc:sldMk cId="930588046" sldId="400"/>
            <ac:grpSpMk id="5" creationId="{435CB7A0-69AE-36A6-3D58-D34E616CFE34}"/>
          </ac:grpSpMkLst>
        </pc:grpChg>
        <pc:grpChg chg="del">
          <ac:chgData name="Giovanni Ligato" userId="7875cec0db90cc51" providerId="LiveId" clId="{02873B95-5A1A-45BC-8DA4-603AB737797F}" dt="2024-12-11T17:35:38.718" v="400" actId="478"/>
          <ac:grpSpMkLst>
            <pc:docMk/>
            <pc:sldMk cId="930588046" sldId="400"/>
            <ac:grpSpMk id="8" creationId="{1DB87E05-E2DF-118B-1B49-E043AF4E160C}"/>
          </ac:grpSpMkLst>
        </pc:grpChg>
        <pc:grpChg chg="del">
          <ac:chgData name="Giovanni Ligato" userId="7875cec0db90cc51" providerId="LiveId" clId="{02873B95-5A1A-45BC-8DA4-603AB737797F}" dt="2024-12-11T17:35:38.718" v="400" actId="478"/>
          <ac:grpSpMkLst>
            <pc:docMk/>
            <pc:sldMk cId="930588046" sldId="400"/>
            <ac:grpSpMk id="15" creationId="{F6D62386-A880-A0B2-6BDE-F49D38262008}"/>
          </ac:grpSpMkLst>
        </pc:grpChg>
        <pc:grpChg chg="add mod">
          <ac:chgData name="Giovanni Ligato" userId="7875cec0db90cc51" providerId="LiveId" clId="{02873B95-5A1A-45BC-8DA4-603AB737797F}" dt="2024-12-11T17:35:45.751" v="403"/>
          <ac:grpSpMkLst>
            <pc:docMk/>
            <pc:sldMk cId="930588046" sldId="400"/>
            <ac:grpSpMk id="22" creationId="{5524E715-BAE9-D600-DA0F-6DDF5702A622}"/>
          </ac:grpSpMkLst>
        </pc:grpChg>
        <pc:grpChg chg="del">
          <ac:chgData name="Giovanni Ligato" userId="7875cec0db90cc51" providerId="LiveId" clId="{02873B95-5A1A-45BC-8DA4-603AB737797F}" dt="2024-12-11T17:35:38.718" v="400" actId="478"/>
          <ac:grpSpMkLst>
            <pc:docMk/>
            <pc:sldMk cId="930588046" sldId="400"/>
            <ac:grpSpMk id="27" creationId="{E21B8BF4-15D2-14F2-85DA-07C391364B28}"/>
          </ac:grpSpMkLst>
        </pc:grpChg>
        <pc:grpChg chg="mod">
          <ac:chgData name="Giovanni Ligato" userId="7875cec0db90cc51" providerId="LiveId" clId="{02873B95-5A1A-45BC-8DA4-603AB737797F}" dt="2024-12-11T17:35:45.751" v="403"/>
          <ac:grpSpMkLst>
            <pc:docMk/>
            <pc:sldMk cId="930588046" sldId="400"/>
            <ac:grpSpMk id="31" creationId="{A112EAD4-0CFF-4DA0-3A62-1DCD0C2D93FC}"/>
          </ac:grpSpMkLst>
        </pc:grpChg>
        <pc:grpChg chg="mod">
          <ac:chgData name="Giovanni Ligato" userId="7875cec0db90cc51" providerId="LiveId" clId="{02873B95-5A1A-45BC-8DA4-603AB737797F}" dt="2024-12-11T17:35:45.751" v="403"/>
          <ac:grpSpMkLst>
            <pc:docMk/>
            <pc:sldMk cId="930588046" sldId="400"/>
            <ac:grpSpMk id="33" creationId="{F4E44BAA-625F-D7BE-FA96-C937BBA1B061}"/>
          </ac:grpSpMkLst>
        </pc:grpChg>
        <pc:grpChg chg="mod">
          <ac:chgData name="Giovanni Ligato" userId="7875cec0db90cc51" providerId="LiveId" clId="{02873B95-5A1A-45BC-8DA4-603AB737797F}" dt="2024-12-11T17:35:45.751" v="403"/>
          <ac:grpSpMkLst>
            <pc:docMk/>
            <pc:sldMk cId="930588046" sldId="400"/>
            <ac:grpSpMk id="36" creationId="{3375CDCC-B83C-715C-6E19-DDFDB32753F3}"/>
          </ac:grpSpMkLst>
        </pc:grpChg>
        <pc:grpChg chg="add mod">
          <ac:chgData name="Giovanni Ligato" userId="7875cec0db90cc51" providerId="LiveId" clId="{02873B95-5A1A-45BC-8DA4-603AB737797F}" dt="2024-12-11T17:35:45.751" v="403"/>
          <ac:grpSpMkLst>
            <pc:docMk/>
            <pc:sldMk cId="930588046" sldId="400"/>
            <ac:grpSpMk id="43" creationId="{C10B3D3F-1140-A699-B671-9F36A9FAC95D}"/>
          </ac:grpSpMkLst>
        </pc:grpChg>
        <pc:grpChg chg="add mod">
          <ac:chgData name="Giovanni Ligato" userId="7875cec0db90cc51" providerId="LiveId" clId="{02873B95-5A1A-45BC-8DA4-603AB737797F}" dt="2024-12-11T17:35:45.751" v="403"/>
          <ac:grpSpMkLst>
            <pc:docMk/>
            <pc:sldMk cId="930588046" sldId="400"/>
            <ac:grpSpMk id="55" creationId="{B13BD755-B11C-6BB4-CCC7-E3B204B80269}"/>
          </ac:grpSpMkLst>
        </pc:grpChg>
        <pc:grpChg chg="del">
          <ac:chgData name="Giovanni Ligato" userId="7875cec0db90cc51" providerId="LiveId" clId="{02873B95-5A1A-45BC-8DA4-603AB737797F}" dt="2024-12-11T17:33:17.173" v="377" actId="478"/>
          <ac:grpSpMkLst>
            <pc:docMk/>
            <pc:sldMk cId="930588046" sldId="400"/>
            <ac:grpSpMk id="57" creationId="{72613EF4-635E-2BA4-48A4-013CD887AB4D}"/>
          </ac:grpSpMkLst>
        </pc:grpChg>
        <pc:picChg chg="mod">
          <ac:chgData name="Giovanni Ligato" userId="7875cec0db90cc51" providerId="LiveId" clId="{02873B95-5A1A-45BC-8DA4-603AB737797F}" dt="2024-12-11T17:35:45.751" v="403"/>
          <ac:picMkLst>
            <pc:docMk/>
            <pc:sldMk cId="930588046" sldId="400"/>
            <ac:picMk id="62" creationId="{E27D5918-1136-775B-8F29-034E88A47AF9}"/>
          </ac:picMkLst>
        </pc:picChg>
        <pc:cxnChg chg="add mod">
          <ac:chgData name="Giovanni Ligato" userId="7875cec0db90cc51" providerId="LiveId" clId="{02873B95-5A1A-45BC-8DA4-603AB737797F}" dt="2024-12-11T17:33:25.395" v="381"/>
          <ac:cxnSpMkLst>
            <pc:docMk/>
            <pc:sldMk cId="930588046" sldId="400"/>
            <ac:cxnSpMk id="21" creationId="{3F805B3D-0350-3E66-30DE-00E8E3429443}"/>
          </ac:cxnSpMkLst>
        </pc:cxnChg>
        <pc:cxnChg chg="mod">
          <ac:chgData name="Giovanni Ligato" userId="7875cec0db90cc51" providerId="LiveId" clId="{02873B95-5A1A-45BC-8DA4-603AB737797F}" dt="2024-12-11T17:35:45.751" v="403"/>
          <ac:cxnSpMkLst>
            <pc:docMk/>
            <pc:sldMk cId="930588046" sldId="400"/>
            <ac:cxnSpMk id="34" creationId="{8EB8E736-6F94-F45F-DDEB-73010493BFCC}"/>
          </ac:cxnSpMkLst>
        </pc:cxnChg>
        <pc:cxnChg chg="mod">
          <ac:chgData name="Giovanni Ligato" userId="7875cec0db90cc51" providerId="LiveId" clId="{02873B95-5A1A-45BC-8DA4-603AB737797F}" dt="2024-12-11T17:35:38.718" v="400" actId="478"/>
          <ac:cxnSpMkLst>
            <pc:docMk/>
            <pc:sldMk cId="930588046" sldId="400"/>
            <ac:cxnSpMk id="45" creationId="{7C374199-9B58-AA71-132B-2ABB95DCA9F1}"/>
          </ac:cxnSpMkLst>
        </pc:cxnChg>
        <pc:cxnChg chg="del">
          <ac:chgData name="Giovanni Ligato" userId="7875cec0db90cc51" providerId="LiveId" clId="{02873B95-5A1A-45BC-8DA4-603AB737797F}" dt="2024-12-11T17:33:17.173" v="377" actId="478"/>
          <ac:cxnSpMkLst>
            <pc:docMk/>
            <pc:sldMk cId="930588046" sldId="400"/>
            <ac:cxnSpMk id="60" creationId="{28C52A78-BA92-9670-C6EB-93A3B097254F}"/>
          </ac:cxnSpMkLst>
        </pc:cxnChg>
      </pc:sldChg>
      <pc:sldChg chg="add del setBg">
        <pc:chgData name="Giovanni Ligato" userId="7875cec0db90cc51" providerId="LiveId" clId="{02873B95-5A1A-45BC-8DA4-603AB737797F}" dt="2024-12-11T17:31:21.039" v="324"/>
        <pc:sldMkLst>
          <pc:docMk/>
          <pc:sldMk cId="1210434232" sldId="400"/>
        </pc:sldMkLst>
      </pc:sldChg>
      <pc:sldChg chg="add setBg">
        <pc:chgData name="Giovanni Ligato" userId="7875cec0db90cc51" providerId="LiveId" clId="{02873B95-5A1A-45BC-8DA4-603AB737797F}" dt="2024-12-11T17:31:39.311" v="330"/>
        <pc:sldMkLst>
          <pc:docMk/>
          <pc:sldMk cId="1388180369" sldId="401"/>
        </pc:sldMkLst>
      </pc:sldChg>
      <pc:sldChg chg="modSp add mod setBg">
        <pc:chgData name="Giovanni Ligato" userId="7875cec0db90cc51" providerId="LiveId" clId="{02873B95-5A1A-45BC-8DA4-603AB737797F}" dt="2024-12-11T17:39:05.431" v="524"/>
        <pc:sldMkLst>
          <pc:docMk/>
          <pc:sldMk cId="4147839079" sldId="402"/>
        </pc:sldMkLst>
        <pc:spChg chg="mod">
          <ac:chgData name="Giovanni Ligato" userId="7875cec0db90cc51" providerId="LiveId" clId="{02873B95-5A1A-45BC-8DA4-603AB737797F}" dt="2024-12-11T17:32:00.786" v="340" actId="20577"/>
          <ac:spMkLst>
            <pc:docMk/>
            <pc:sldMk cId="4147839079" sldId="402"/>
            <ac:spMk id="12" creationId="{D0488E4F-37AC-C8E1-B032-BDFA05535F33}"/>
          </ac:spMkLst>
        </pc:spChg>
        <pc:spChg chg="mod">
          <ac:chgData name="Giovanni Ligato" userId="7875cec0db90cc51" providerId="LiveId" clId="{02873B95-5A1A-45BC-8DA4-603AB737797F}" dt="2024-12-11T17:38:43.970" v="516" actId="20577"/>
          <ac:spMkLst>
            <pc:docMk/>
            <pc:sldMk cId="4147839079" sldId="402"/>
            <ac:spMk id="16" creationId="{C7B85189-E524-08AC-2800-00BBD7E5AA11}"/>
          </ac:spMkLst>
        </pc:spChg>
        <pc:spChg chg="mod">
          <ac:chgData name="Giovanni Ligato" userId="7875cec0db90cc51" providerId="LiveId" clId="{02873B95-5A1A-45BC-8DA4-603AB737797F}" dt="2024-12-11T17:38:12.988" v="506"/>
          <ac:spMkLst>
            <pc:docMk/>
            <pc:sldMk cId="4147839079" sldId="402"/>
            <ac:spMk id="19" creationId="{B5EAB6AF-72F3-38E5-08B9-89086BA3DCB6}"/>
          </ac:spMkLst>
        </pc:spChg>
        <pc:spChg chg="mod">
          <ac:chgData name="Giovanni Ligato" userId="7875cec0db90cc51" providerId="LiveId" clId="{02873B95-5A1A-45BC-8DA4-603AB737797F}" dt="2024-12-11T17:38:19.492" v="510" actId="20577"/>
          <ac:spMkLst>
            <pc:docMk/>
            <pc:sldMk cId="4147839079" sldId="402"/>
            <ac:spMk id="22" creationId="{04D324B8-C833-FD25-8138-7B2F10D40F80}"/>
          </ac:spMkLst>
        </pc:spChg>
        <pc:spChg chg="mod">
          <ac:chgData name="Giovanni Ligato" userId="7875cec0db90cc51" providerId="LiveId" clId="{02873B95-5A1A-45BC-8DA4-603AB737797F}" dt="2024-12-11T17:38:22.520" v="512" actId="20577"/>
          <ac:spMkLst>
            <pc:docMk/>
            <pc:sldMk cId="4147839079" sldId="402"/>
            <ac:spMk id="23" creationId="{ADC3BA86-96FB-A1DD-69BA-91DB6B11A1B2}"/>
          </ac:spMkLst>
        </pc:spChg>
        <pc:spChg chg="mod">
          <ac:chgData name="Giovanni Ligato" userId="7875cec0db90cc51" providerId="LiveId" clId="{02873B95-5A1A-45BC-8DA4-603AB737797F}" dt="2024-12-11T17:39:05.431" v="524"/>
          <ac:spMkLst>
            <pc:docMk/>
            <pc:sldMk cId="4147839079" sldId="402"/>
            <ac:spMk id="29" creationId="{D45EE082-3D81-FC54-B227-37EFDE69018E}"/>
          </ac:spMkLst>
        </pc:spChg>
        <pc:spChg chg="mod">
          <ac:chgData name="Giovanni Ligato" userId="7875cec0db90cc51" providerId="LiveId" clId="{02873B95-5A1A-45BC-8DA4-603AB737797F}" dt="2024-12-11T17:37:38.189" v="495"/>
          <ac:spMkLst>
            <pc:docMk/>
            <pc:sldMk cId="4147839079" sldId="402"/>
            <ac:spMk id="31" creationId="{FE2F8E93-5043-EB64-BEFB-ED815AD91479}"/>
          </ac:spMkLst>
        </pc:spChg>
        <pc:spChg chg="mod">
          <ac:chgData name="Giovanni Ligato" userId="7875cec0db90cc51" providerId="LiveId" clId="{02873B95-5A1A-45BC-8DA4-603AB737797F}" dt="2024-12-11T17:38:55.783" v="521"/>
          <ac:spMkLst>
            <pc:docMk/>
            <pc:sldMk cId="4147839079" sldId="402"/>
            <ac:spMk id="33" creationId="{98066162-609A-5BDE-F7EA-A3699293759F}"/>
          </ac:spMkLst>
        </pc:spChg>
        <pc:cxnChg chg="mod">
          <ac:chgData name="Giovanni Ligato" userId="7875cec0db90cc51" providerId="LiveId" clId="{02873B95-5A1A-45BC-8DA4-603AB737797F}" dt="2024-12-11T17:37:41.541" v="496" actId="14100"/>
          <ac:cxnSpMkLst>
            <pc:docMk/>
            <pc:sldMk cId="4147839079" sldId="402"/>
            <ac:cxnSpMk id="37" creationId="{5B5DB6D6-9C53-0D18-2704-B7F4260D74F1}"/>
          </ac:cxnSpMkLst>
        </pc:cxnChg>
      </pc:sldChg>
      <pc:sldChg chg="addSp delSp modSp add mod setBg">
        <pc:chgData name="Giovanni Ligato" userId="7875cec0db90cc51" providerId="LiveId" clId="{02873B95-5A1A-45BC-8DA4-603AB737797F}" dt="2024-12-11T17:39:18.226" v="540" actId="1036"/>
        <pc:sldMkLst>
          <pc:docMk/>
          <pc:sldMk cId="1937881935" sldId="403"/>
        </pc:sldMkLst>
        <pc:spChg chg="mod">
          <ac:chgData name="Giovanni Ligato" userId="7875cec0db90cc51" providerId="LiveId" clId="{02873B95-5A1A-45BC-8DA4-603AB737797F}" dt="2024-12-11T17:38:01.193" v="501"/>
          <ac:spMkLst>
            <pc:docMk/>
            <pc:sldMk cId="1937881935" sldId="403"/>
            <ac:spMk id="3" creationId="{DC1C5EE2-7FA1-7647-C91D-4BD46CF97353}"/>
          </ac:spMkLst>
        </pc:spChg>
        <pc:spChg chg="mod">
          <ac:chgData name="Giovanni Ligato" userId="7875cec0db90cc51" providerId="LiveId" clId="{02873B95-5A1A-45BC-8DA4-603AB737797F}" dt="2024-12-11T17:38:01.193" v="501"/>
          <ac:spMkLst>
            <pc:docMk/>
            <pc:sldMk cId="1937881935" sldId="403"/>
            <ac:spMk id="5" creationId="{E61F2F60-03D1-C47E-C054-B2E8D325090F}"/>
          </ac:spMkLst>
        </pc:spChg>
        <pc:spChg chg="mod">
          <ac:chgData name="Giovanni Ligato" userId="7875cec0db90cc51" providerId="LiveId" clId="{02873B95-5A1A-45BC-8DA4-603AB737797F}" dt="2024-12-11T17:32:03.469" v="342" actId="20577"/>
          <ac:spMkLst>
            <pc:docMk/>
            <pc:sldMk cId="1937881935" sldId="403"/>
            <ac:spMk id="12" creationId="{A45768A9-29AA-8928-D1B9-804ACA69FDF9}"/>
          </ac:spMkLst>
        </pc:spChg>
        <pc:spChg chg="mod">
          <ac:chgData name="Giovanni Ligato" userId="7875cec0db90cc51" providerId="LiveId" clId="{02873B95-5A1A-45BC-8DA4-603AB737797F}" dt="2024-12-11T17:39:18.226" v="540" actId="1036"/>
          <ac:spMkLst>
            <pc:docMk/>
            <pc:sldMk cId="1937881935" sldId="403"/>
            <ac:spMk id="18" creationId="{53926B32-97D8-291E-1474-6F3EAB9ECCF9}"/>
          </ac:spMkLst>
        </pc:spChg>
        <pc:spChg chg="mod">
          <ac:chgData name="Giovanni Ligato" userId="7875cec0db90cc51" providerId="LiveId" clId="{02873B95-5A1A-45BC-8DA4-603AB737797F}" dt="2024-12-11T17:39:18.226" v="540" actId="1036"/>
          <ac:spMkLst>
            <pc:docMk/>
            <pc:sldMk cId="1937881935" sldId="403"/>
            <ac:spMk id="29" creationId="{D1113250-B413-A83D-54B3-E66EDA8404C8}"/>
          </ac:spMkLst>
        </pc:spChg>
        <pc:grpChg chg="add mod">
          <ac:chgData name="Giovanni Ligato" userId="7875cec0db90cc51" providerId="LiveId" clId="{02873B95-5A1A-45BC-8DA4-603AB737797F}" dt="2024-12-11T17:38:01.193" v="501"/>
          <ac:grpSpMkLst>
            <pc:docMk/>
            <pc:sldMk cId="1937881935" sldId="403"/>
            <ac:grpSpMk id="2" creationId="{3082B8DD-17A0-FF78-1EFE-45A618E675B3}"/>
          </ac:grpSpMkLst>
        </pc:grpChg>
        <pc:grpChg chg="del">
          <ac:chgData name="Giovanni Ligato" userId="7875cec0db90cc51" providerId="LiveId" clId="{02873B95-5A1A-45BC-8DA4-603AB737797F}" dt="2024-12-11T17:37:49.711" v="497" actId="478"/>
          <ac:grpSpMkLst>
            <pc:docMk/>
            <pc:sldMk cId="1937881935" sldId="403"/>
            <ac:grpSpMk id="46" creationId="{441EC7B0-EF98-9AB9-D068-B80F19799DC8}"/>
          </ac:grpSpMkLst>
        </pc:grpChg>
        <pc:cxnChg chg="add mod">
          <ac:chgData name="Giovanni Ligato" userId="7875cec0db90cc51" providerId="LiveId" clId="{02873B95-5A1A-45BC-8DA4-603AB737797F}" dt="2024-12-11T17:38:01.193" v="501"/>
          <ac:cxnSpMkLst>
            <pc:docMk/>
            <pc:sldMk cId="1937881935" sldId="403"/>
            <ac:cxnSpMk id="7" creationId="{BEB676D7-EBBE-20C7-A578-EA1813240E72}"/>
          </ac:cxnSpMkLst>
        </pc:cxnChg>
        <pc:cxnChg chg="del">
          <ac:chgData name="Giovanni Ligato" userId="7875cec0db90cc51" providerId="LiveId" clId="{02873B95-5A1A-45BC-8DA4-603AB737797F}" dt="2024-12-11T17:37:49.711" v="497" actId="478"/>
          <ac:cxnSpMkLst>
            <pc:docMk/>
            <pc:sldMk cId="1937881935" sldId="403"/>
            <ac:cxnSpMk id="50" creationId="{B63D37B6-963D-0A03-05E9-23B62B0AE374}"/>
          </ac:cxnSpMkLst>
        </pc:cxnChg>
      </pc:sldChg>
      <pc:sldChg chg="addSp delSp modSp add mod setBg">
        <pc:chgData name="Giovanni Ligato" userId="7875cec0db90cc51" providerId="LiveId" clId="{02873B95-5A1A-45BC-8DA4-603AB737797F}" dt="2024-12-11T17:40:07.460" v="568"/>
        <pc:sldMkLst>
          <pc:docMk/>
          <pc:sldMk cId="2336185440" sldId="404"/>
        </pc:sldMkLst>
        <pc:spChg chg="mod">
          <ac:chgData name="Giovanni Ligato" userId="7875cec0db90cc51" providerId="LiveId" clId="{02873B95-5A1A-45BC-8DA4-603AB737797F}" dt="2024-12-11T17:39:43.017" v="563" actId="1036"/>
          <ac:spMkLst>
            <pc:docMk/>
            <pc:sldMk cId="2336185440" sldId="404"/>
            <ac:spMk id="2" creationId="{B9AFAD4F-91A2-0F99-60D7-C06387F0D9C8}"/>
          </ac:spMkLst>
        </pc:spChg>
        <pc:spChg chg="mod">
          <ac:chgData name="Giovanni Ligato" userId="7875cec0db90cc51" providerId="LiveId" clId="{02873B95-5A1A-45BC-8DA4-603AB737797F}" dt="2024-12-11T17:39:43.017" v="563" actId="1036"/>
          <ac:spMkLst>
            <pc:docMk/>
            <pc:sldMk cId="2336185440" sldId="404"/>
            <ac:spMk id="3" creationId="{31B039E8-9294-A4C9-2FA1-4AED27B47E48}"/>
          </ac:spMkLst>
        </pc:spChg>
        <pc:spChg chg="mod">
          <ac:chgData name="Giovanni Ligato" userId="7875cec0db90cc51" providerId="LiveId" clId="{02873B95-5A1A-45BC-8DA4-603AB737797F}" dt="2024-12-11T17:38:01.770" v="502"/>
          <ac:spMkLst>
            <pc:docMk/>
            <pc:sldMk cId="2336185440" sldId="404"/>
            <ac:spMk id="7" creationId="{7A7F335C-8569-2201-A8B6-FF44587AC7EC}"/>
          </ac:spMkLst>
        </pc:spChg>
        <pc:spChg chg="mod">
          <ac:chgData name="Giovanni Ligato" userId="7875cec0db90cc51" providerId="LiveId" clId="{02873B95-5A1A-45BC-8DA4-603AB737797F}" dt="2024-12-11T17:32:05.922" v="344" actId="20577"/>
          <ac:spMkLst>
            <pc:docMk/>
            <pc:sldMk cId="2336185440" sldId="404"/>
            <ac:spMk id="12" creationId="{B68E2BE2-4E56-428A-627B-049D63DE8017}"/>
          </ac:spMkLst>
        </pc:spChg>
        <pc:spChg chg="mod">
          <ac:chgData name="Giovanni Ligato" userId="7875cec0db90cc51" providerId="LiveId" clId="{02873B95-5A1A-45BC-8DA4-603AB737797F}" dt="2024-12-11T17:40:07.460" v="568"/>
          <ac:spMkLst>
            <pc:docMk/>
            <pc:sldMk cId="2336185440" sldId="404"/>
            <ac:spMk id="19" creationId="{C71E9E30-7554-27B3-6439-88724B3E3BDF}"/>
          </ac:spMkLst>
        </pc:spChg>
        <pc:spChg chg="mod">
          <ac:chgData name="Giovanni Ligato" userId="7875cec0db90cc51" providerId="LiveId" clId="{02873B95-5A1A-45BC-8DA4-603AB737797F}" dt="2024-12-11T17:38:01.770" v="502"/>
          <ac:spMkLst>
            <pc:docMk/>
            <pc:sldMk cId="2336185440" sldId="404"/>
            <ac:spMk id="20" creationId="{AF1F5B69-DCEC-0C71-D0E0-66B1F58D87F2}"/>
          </ac:spMkLst>
        </pc:spChg>
        <pc:spChg chg="mod">
          <ac:chgData name="Giovanni Ligato" userId="7875cec0db90cc51" providerId="LiveId" clId="{02873B95-5A1A-45BC-8DA4-603AB737797F}" dt="2024-12-11T17:39:31.665" v="543"/>
          <ac:spMkLst>
            <pc:docMk/>
            <pc:sldMk cId="2336185440" sldId="404"/>
            <ac:spMk id="29" creationId="{770D93A7-038B-F708-EAFC-7E19F610383F}"/>
          </ac:spMkLst>
        </pc:spChg>
        <pc:grpChg chg="add mod">
          <ac:chgData name="Giovanni Ligato" userId="7875cec0db90cc51" providerId="LiveId" clId="{02873B95-5A1A-45BC-8DA4-603AB737797F}" dt="2024-12-11T17:38:01.770" v="502"/>
          <ac:grpSpMkLst>
            <pc:docMk/>
            <pc:sldMk cId="2336185440" sldId="404"/>
            <ac:grpSpMk id="5" creationId="{41F53C97-D700-B9FB-3C5D-2464E6D1932E}"/>
          </ac:grpSpMkLst>
        </pc:grpChg>
        <pc:grpChg chg="del mod">
          <ac:chgData name="Giovanni Ligato" userId="7875cec0db90cc51" providerId="LiveId" clId="{02873B95-5A1A-45BC-8DA4-603AB737797F}" dt="2024-12-11T17:37:53.544" v="499" actId="478"/>
          <ac:grpSpMkLst>
            <pc:docMk/>
            <pc:sldMk cId="2336185440" sldId="404"/>
            <ac:grpSpMk id="54" creationId="{0E7D4682-0105-E8F8-206D-627BFD931478}"/>
          </ac:grpSpMkLst>
        </pc:grpChg>
        <pc:cxnChg chg="add mod">
          <ac:chgData name="Giovanni Ligato" userId="7875cec0db90cc51" providerId="LiveId" clId="{02873B95-5A1A-45BC-8DA4-603AB737797F}" dt="2024-12-11T17:38:01.770" v="502"/>
          <ac:cxnSpMkLst>
            <pc:docMk/>
            <pc:sldMk cId="2336185440" sldId="404"/>
            <ac:cxnSpMk id="21" creationId="{21440F05-68ED-36D8-11CE-47E43CCACAEC}"/>
          </ac:cxnSpMkLst>
        </pc:cxnChg>
        <pc:cxnChg chg="del mod">
          <ac:chgData name="Giovanni Ligato" userId="7875cec0db90cc51" providerId="LiveId" clId="{02873B95-5A1A-45BC-8DA4-603AB737797F}" dt="2024-12-11T17:37:53.544" v="499" actId="478"/>
          <ac:cxnSpMkLst>
            <pc:docMk/>
            <pc:sldMk cId="2336185440" sldId="404"/>
            <ac:cxnSpMk id="58" creationId="{E214324F-D6CC-ECDE-3977-83B0781AB21B}"/>
          </ac:cxnSpMkLst>
        </pc:cxnChg>
      </pc:sldChg>
      <pc:sldChg chg="addSp delSp modSp add mod setBg">
        <pc:chgData name="Giovanni Ligato" userId="7875cec0db90cc51" providerId="LiveId" clId="{02873B95-5A1A-45BC-8DA4-603AB737797F}" dt="2024-12-11T17:40:57.713" v="610" actId="113"/>
        <pc:sldMkLst>
          <pc:docMk/>
          <pc:sldMk cId="3543408771" sldId="405"/>
        </pc:sldMkLst>
        <pc:spChg chg="mod">
          <ac:chgData name="Giovanni Ligato" userId="7875cec0db90cc51" providerId="LiveId" clId="{02873B95-5A1A-45BC-8DA4-603AB737797F}" dt="2024-12-11T17:40:33.139" v="585" actId="1035"/>
          <ac:spMkLst>
            <pc:docMk/>
            <pc:sldMk cId="3543408771" sldId="405"/>
            <ac:spMk id="2" creationId="{54E5F850-BEE4-6685-EF5B-B7CB3BAF468F}"/>
          </ac:spMkLst>
        </pc:spChg>
        <pc:spChg chg="mod">
          <ac:chgData name="Giovanni Ligato" userId="7875cec0db90cc51" providerId="LiveId" clId="{02873B95-5A1A-45BC-8DA4-603AB737797F}" dt="2024-12-11T17:40:33.139" v="585" actId="1035"/>
          <ac:spMkLst>
            <pc:docMk/>
            <pc:sldMk cId="3543408771" sldId="405"/>
            <ac:spMk id="3" creationId="{822618B6-4C92-233A-E080-E2B89098EEB5}"/>
          </ac:spMkLst>
        </pc:spChg>
        <pc:spChg chg="mod">
          <ac:chgData name="Giovanni Ligato" userId="7875cec0db90cc51" providerId="LiveId" clId="{02873B95-5A1A-45BC-8DA4-603AB737797F}" dt="2024-12-11T17:38:02.528" v="503"/>
          <ac:spMkLst>
            <pc:docMk/>
            <pc:sldMk cId="3543408771" sldId="405"/>
            <ac:spMk id="7" creationId="{3115199B-6342-1BAF-EA1F-A2FD60A67CFC}"/>
          </ac:spMkLst>
        </pc:spChg>
        <pc:spChg chg="mod">
          <ac:chgData name="Giovanni Ligato" userId="7875cec0db90cc51" providerId="LiveId" clId="{02873B95-5A1A-45BC-8DA4-603AB737797F}" dt="2024-12-11T17:32:08.428" v="346" actId="20577"/>
          <ac:spMkLst>
            <pc:docMk/>
            <pc:sldMk cId="3543408771" sldId="405"/>
            <ac:spMk id="12" creationId="{85B4A837-666D-F2A0-ECCF-95362498FFDC}"/>
          </ac:spMkLst>
        </pc:spChg>
        <pc:spChg chg="mod">
          <ac:chgData name="Giovanni Ligato" userId="7875cec0db90cc51" providerId="LiveId" clId="{02873B95-5A1A-45BC-8DA4-603AB737797F}" dt="2024-12-11T17:40:42.052" v="602" actId="1035"/>
          <ac:spMkLst>
            <pc:docMk/>
            <pc:sldMk cId="3543408771" sldId="405"/>
            <ac:spMk id="16" creationId="{75C62BB9-AE24-EB82-7FDC-9ACB0D79AC5C}"/>
          </ac:spMkLst>
        </pc:spChg>
        <pc:spChg chg="mod">
          <ac:chgData name="Giovanni Ligato" userId="7875cec0db90cc51" providerId="LiveId" clId="{02873B95-5A1A-45BC-8DA4-603AB737797F}" dt="2024-12-11T17:40:49.617" v="605"/>
          <ac:spMkLst>
            <pc:docMk/>
            <pc:sldMk cId="3543408771" sldId="405"/>
            <ac:spMk id="19" creationId="{74CF48EE-4C0E-B3EC-5C3A-A4C3EE24FBF5}"/>
          </ac:spMkLst>
        </pc:spChg>
        <pc:spChg chg="mod">
          <ac:chgData name="Giovanni Ligato" userId="7875cec0db90cc51" providerId="LiveId" clId="{02873B95-5A1A-45BC-8DA4-603AB737797F}" dt="2024-12-11T17:38:02.528" v="503"/>
          <ac:spMkLst>
            <pc:docMk/>
            <pc:sldMk cId="3543408771" sldId="405"/>
            <ac:spMk id="20" creationId="{87EEC82A-0634-CCEC-86A7-879F92C4EBF7}"/>
          </ac:spMkLst>
        </pc:spChg>
        <pc:spChg chg="mod">
          <ac:chgData name="Giovanni Ligato" userId="7875cec0db90cc51" providerId="LiveId" clId="{02873B95-5A1A-45BC-8DA4-603AB737797F}" dt="2024-12-11T17:40:18.496" v="571"/>
          <ac:spMkLst>
            <pc:docMk/>
            <pc:sldMk cId="3543408771" sldId="405"/>
            <ac:spMk id="28" creationId="{A20FBCC7-9406-BE35-1552-4B239485307F}"/>
          </ac:spMkLst>
        </pc:spChg>
        <pc:spChg chg="mod">
          <ac:chgData name="Giovanni Ligato" userId="7875cec0db90cc51" providerId="LiveId" clId="{02873B95-5A1A-45BC-8DA4-603AB737797F}" dt="2024-12-11T17:40:42.052" v="602" actId="1035"/>
          <ac:spMkLst>
            <pc:docMk/>
            <pc:sldMk cId="3543408771" sldId="405"/>
            <ac:spMk id="30" creationId="{7D6FEF18-EF98-C029-B888-07754D4944EA}"/>
          </ac:spMkLst>
        </pc:spChg>
        <pc:spChg chg="mod">
          <ac:chgData name="Giovanni Ligato" userId="7875cec0db90cc51" providerId="LiveId" clId="{02873B95-5A1A-45BC-8DA4-603AB737797F}" dt="2024-12-11T17:40:57.713" v="610" actId="113"/>
          <ac:spMkLst>
            <pc:docMk/>
            <pc:sldMk cId="3543408771" sldId="405"/>
            <ac:spMk id="32" creationId="{25CFA673-7912-7665-8623-E5AE3A54CB85}"/>
          </ac:spMkLst>
        </pc:spChg>
        <pc:grpChg chg="add mod">
          <ac:chgData name="Giovanni Ligato" userId="7875cec0db90cc51" providerId="LiveId" clId="{02873B95-5A1A-45BC-8DA4-603AB737797F}" dt="2024-12-11T17:38:02.528" v="503"/>
          <ac:grpSpMkLst>
            <pc:docMk/>
            <pc:sldMk cId="3543408771" sldId="405"/>
            <ac:grpSpMk id="5" creationId="{9417AEF6-EC9A-0618-E175-CD2A9AE7EDAC}"/>
          </ac:grpSpMkLst>
        </pc:grpChg>
        <pc:grpChg chg="del">
          <ac:chgData name="Giovanni Ligato" userId="7875cec0db90cc51" providerId="LiveId" clId="{02873B95-5A1A-45BC-8DA4-603AB737797F}" dt="2024-12-11T17:37:56.554" v="500" actId="478"/>
          <ac:grpSpMkLst>
            <pc:docMk/>
            <pc:sldMk cId="3543408771" sldId="405"/>
            <ac:grpSpMk id="57" creationId="{11598522-7F3E-B58C-D042-CC35327AD9E2}"/>
          </ac:grpSpMkLst>
        </pc:grpChg>
        <pc:cxnChg chg="add mod">
          <ac:chgData name="Giovanni Ligato" userId="7875cec0db90cc51" providerId="LiveId" clId="{02873B95-5A1A-45BC-8DA4-603AB737797F}" dt="2024-12-11T17:38:02.528" v="503"/>
          <ac:cxnSpMkLst>
            <pc:docMk/>
            <pc:sldMk cId="3543408771" sldId="405"/>
            <ac:cxnSpMk id="21" creationId="{7035A527-0B00-4D1A-612D-BA3D700D8152}"/>
          </ac:cxnSpMkLst>
        </pc:cxnChg>
        <pc:cxnChg chg="del">
          <ac:chgData name="Giovanni Ligato" userId="7875cec0db90cc51" providerId="LiveId" clId="{02873B95-5A1A-45BC-8DA4-603AB737797F}" dt="2024-12-11T17:37:56.554" v="500" actId="478"/>
          <ac:cxnSpMkLst>
            <pc:docMk/>
            <pc:sldMk cId="3543408771" sldId="405"/>
            <ac:cxnSpMk id="60" creationId="{2107986B-9EA0-6BED-9697-30A123BB7562}"/>
          </ac:cxnSpMkLst>
        </pc:cxnChg>
      </pc:sldChg>
      <pc:sldChg chg="add setBg">
        <pc:chgData name="Giovanni Ligato" userId="7875cec0db90cc51" providerId="LiveId" clId="{02873B95-5A1A-45BC-8DA4-603AB737797F}" dt="2024-12-11T17:31:39.311" v="330"/>
        <pc:sldMkLst>
          <pc:docMk/>
          <pc:sldMk cId="2953625298" sldId="406"/>
        </pc:sldMkLst>
      </pc:sldChg>
      <pc:sldChg chg="modSp add mod setBg">
        <pc:chgData name="Giovanni Ligato" userId="7875cec0db90cc51" providerId="LiveId" clId="{02873B95-5A1A-45BC-8DA4-603AB737797F}" dt="2024-12-11T17:45:40.379" v="677"/>
        <pc:sldMkLst>
          <pc:docMk/>
          <pc:sldMk cId="1772333424" sldId="407"/>
        </pc:sldMkLst>
        <pc:spChg chg="mod">
          <ac:chgData name="Giovanni Ligato" userId="7875cec0db90cc51" providerId="LiveId" clId="{02873B95-5A1A-45BC-8DA4-603AB737797F}" dt="2024-12-11T17:32:12.176" v="348" actId="20577"/>
          <ac:spMkLst>
            <pc:docMk/>
            <pc:sldMk cId="1772333424" sldId="407"/>
            <ac:spMk id="12" creationId="{238F8381-2F96-C312-71C3-E891C3BDE6C7}"/>
          </ac:spMkLst>
        </pc:spChg>
        <pc:spChg chg="mod">
          <ac:chgData name="Giovanni Ligato" userId="7875cec0db90cc51" providerId="LiveId" clId="{02873B95-5A1A-45BC-8DA4-603AB737797F}" dt="2024-12-11T17:45:13.586" v="671" actId="20577"/>
          <ac:spMkLst>
            <pc:docMk/>
            <pc:sldMk cId="1772333424" sldId="407"/>
            <ac:spMk id="16" creationId="{D98AE720-078E-AC93-486A-678BEACE3985}"/>
          </ac:spMkLst>
        </pc:spChg>
        <pc:spChg chg="mod">
          <ac:chgData name="Giovanni Ligato" userId="7875cec0db90cc51" providerId="LiveId" clId="{02873B95-5A1A-45BC-8DA4-603AB737797F}" dt="2024-12-11T17:44:49.471" v="663"/>
          <ac:spMkLst>
            <pc:docMk/>
            <pc:sldMk cId="1772333424" sldId="407"/>
            <ac:spMk id="19" creationId="{303662D4-DED2-1D49-E679-1AA6A6C67692}"/>
          </ac:spMkLst>
        </pc:spChg>
        <pc:spChg chg="mod">
          <ac:chgData name="Giovanni Ligato" userId="7875cec0db90cc51" providerId="LiveId" clId="{02873B95-5A1A-45BC-8DA4-603AB737797F}" dt="2024-12-11T17:44:54.030" v="665" actId="20577"/>
          <ac:spMkLst>
            <pc:docMk/>
            <pc:sldMk cId="1772333424" sldId="407"/>
            <ac:spMk id="22" creationId="{010886E8-2D3D-E52F-1035-3441A94FD737}"/>
          </ac:spMkLst>
        </pc:spChg>
        <pc:spChg chg="mod">
          <ac:chgData name="Giovanni Ligato" userId="7875cec0db90cc51" providerId="LiveId" clId="{02873B95-5A1A-45BC-8DA4-603AB737797F}" dt="2024-12-11T17:44:57.041" v="667" actId="20577"/>
          <ac:spMkLst>
            <pc:docMk/>
            <pc:sldMk cId="1772333424" sldId="407"/>
            <ac:spMk id="23" creationId="{3AC01D5E-B5E5-D157-E509-8687843958FA}"/>
          </ac:spMkLst>
        </pc:spChg>
        <pc:spChg chg="mod">
          <ac:chgData name="Giovanni Ligato" userId="7875cec0db90cc51" providerId="LiveId" clId="{02873B95-5A1A-45BC-8DA4-603AB737797F}" dt="2024-12-11T17:45:40.379" v="677"/>
          <ac:spMkLst>
            <pc:docMk/>
            <pc:sldMk cId="1772333424" sldId="407"/>
            <ac:spMk id="29" creationId="{E6F698E5-1FFA-589C-8E5B-52A5D699CA2F}"/>
          </ac:spMkLst>
        </pc:spChg>
        <pc:spChg chg="mod">
          <ac:chgData name="Giovanni Ligato" userId="7875cec0db90cc51" providerId="LiveId" clId="{02873B95-5A1A-45BC-8DA4-603AB737797F}" dt="2024-12-11T17:43:16.293" v="614"/>
          <ac:spMkLst>
            <pc:docMk/>
            <pc:sldMk cId="1772333424" sldId="407"/>
            <ac:spMk id="31" creationId="{93AE808D-7880-90DA-EC96-0464336DAE2B}"/>
          </ac:spMkLst>
        </pc:spChg>
        <pc:spChg chg="mod">
          <ac:chgData name="Giovanni Ligato" userId="7875cec0db90cc51" providerId="LiveId" clId="{02873B95-5A1A-45BC-8DA4-603AB737797F}" dt="2024-12-11T17:45:21.670" v="674"/>
          <ac:spMkLst>
            <pc:docMk/>
            <pc:sldMk cId="1772333424" sldId="407"/>
            <ac:spMk id="33" creationId="{0C923536-4BA5-DA0B-CC6B-1A67BD337A7B}"/>
          </ac:spMkLst>
        </pc:spChg>
        <pc:spChg chg="mod">
          <ac:chgData name="Giovanni Ligato" userId="7875cec0db90cc51" providerId="LiveId" clId="{02873B95-5A1A-45BC-8DA4-603AB737797F}" dt="2024-12-11T17:44:24.103" v="660" actId="113"/>
          <ac:spMkLst>
            <pc:docMk/>
            <pc:sldMk cId="1772333424" sldId="407"/>
            <ac:spMk id="52" creationId="{06198236-675A-A39B-D577-D0D7E01D4F5E}"/>
          </ac:spMkLst>
        </pc:spChg>
        <pc:cxnChg chg="mod">
          <ac:chgData name="Giovanni Ligato" userId="7875cec0db90cc51" providerId="LiveId" clId="{02873B95-5A1A-45BC-8DA4-603AB737797F}" dt="2024-12-11T17:43:19.284" v="615" actId="14100"/>
          <ac:cxnSpMkLst>
            <pc:docMk/>
            <pc:sldMk cId="1772333424" sldId="407"/>
            <ac:cxnSpMk id="37" creationId="{888FED06-164C-274E-BE78-FD4D1C5E0553}"/>
          </ac:cxnSpMkLst>
        </pc:cxnChg>
      </pc:sldChg>
      <pc:sldChg chg="addSp delSp modSp add mod setBg">
        <pc:chgData name="Giovanni Ligato" userId="7875cec0db90cc51" providerId="LiveId" clId="{02873B95-5A1A-45BC-8DA4-603AB737797F}" dt="2024-12-11T17:47:39.207" v="730"/>
        <pc:sldMkLst>
          <pc:docMk/>
          <pc:sldMk cId="1148558679" sldId="408"/>
        </pc:sldMkLst>
        <pc:spChg chg="mod">
          <ac:chgData name="Giovanni Ligato" userId="7875cec0db90cc51" providerId="LiveId" clId="{02873B95-5A1A-45BC-8DA4-603AB737797F}" dt="2024-12-11T17:43:48.451" v="619"/>
          <ac:spMkLst>
            <pc:docMk/>
            <pc:sldMk cId="1148558679" sldId="408"/>
            <ac:spMk id="3" creationId="{76190E43-FD12-515F-AFCA-7ECB439663E4}"/>
          </ac:spMkLst>
        </pc:spChg>
        <pc:spChg chg="del">
          <ac:chgData name="Giovanni Ligato" userId="7875cec0db90cc51" providerId="LiveId" clId="{02873B95-5A1A-45BC-8DA4-603AB737797F}" dt="2024-12-11T17:47:23.596" v="727" actId="478"/>
          <ac:spMkLst>
            <pc:docMk/>
            <pc:sldMk cId="1148558679" sldId="408"/>
            <ac:spMk id="4" creationId="{EBD6B49C-B1DF-3824-407D-4F2994275E8A}"/>
          </ac:spMkLst>
        </pc:spChg>
        <pc:spChg chg="mod">
          <ac:chgData name="Giovanni Ligato" userId="7875cec0db90cc51" providerId="LiveId" clId="{02873B95-5A1A-45BC-8DA4-603AB737797F}" dt="2024-12-11T17:43:48.451" v="619"/>
          <ac:spMkLst>
            <pc:docMk/>
            <pc:sldMk cId="1148558679" sldId="408"/>
            <ac:spMk id="5" creationId="{33763CBB-0D3B-E6A2-5EB4-05BF40F5B2BB}"/>
          </ac:spMkLst>
        </pc:spChg>
        <pc:spChg chg="mod">
          <ac:chgData name="Giovanni Ligato" userId="7875cec0db90cc51" providerId="LiveId" clId="{02873B95-5A1A-45BC-8DA4-603AB737797F}" dt="2024-12-11T17:32:14.547" v="350" actId="20577"/>
          <ac:spMkLst>
            <pc:docMk/>
            <pc:sldMk cId="1148558679" sldId="408"/>
            <ac:spMk id="12" creationId="{F3970DB4-3993-F672-A00A-77ABE48EF1B9}"/>
          </ac:spMkLst>
        </pc:spChg>
        <pc:spChg chg="mod">
          <ac:chgData name="Giovanni Ligato" userId="7875cec0db90cc51" providerId="LiveId" clId="{02873B95-5A1A-45BC-8DA4-603AB737797F}" dt="2024-12-11T17:47:39.207" v="730"/>
          <ac:spMkLst>
            <pc:docMk/>
            <pc:sldMk cId="1148558679" sldId="408"/>
            <ac:spMk id="19" creationId="{3248881F-7C48-3C40-F835-0CEAEB3F3029}"/>
          </ac:spMkLst>
        </pc:spChg>
        <pc:spChg chg="mod">
          <ac:chgData name="Giovanni Ligato" userId="7875cec0db90cc51" providerId="LiveId" clId="{02873B95-5A1A-45BC-8DA4-603AB737797F}" dt="2024-12-11T17:47:39.207" v="730"/>
          <ac:spMkLst>
            <pc:docMk/>
            <pc:sldMk cId="1148558679" sldId="408"/>
            <ac:spMk id="23" creationId="{1691CDA8-6DB8-FBEB-BCA8-425647A0FE63}"/>
          </ac:spMkLst>
        </pc:spChg>
        <pc:spChg chg="del">
          <ac:chgData name="Giovanni Ligato" userId="7875cec0db90cc51" providerId="LiveId" clId="{02873B95-5A1A-45BC-8DA4-603AB737797F}" dt="2024-12-11T17:47:23.596" v="727" actId="478"/>
          <ac:spMkLst>
            <pc:docMk/>
            <pc:sldMk cId="1148558679" sldId="408"/>
            <ac:spMk id="27" creationId="{59EC3CBC-4020-7BA0-9F7D-7E9B564DFE18}"/>
          </ac:spMkLst>
        </pc:spChg>
        <pc:spChg chg="mod">
          <ac:chgData name="Giovanni Ligato" userId="7875cec0db90cc51" providerId="LiveId" clId="{02873B95-5A1A-45BC-8DA4-603AB737797F}" dt="2024-12-11T17:45:47.839" v="680"/>
          <ac:spMkLst>
            <pc:docMk/>
            <pc:sldMk cId="1148558679" sldId="408"/>
            <ac:spMk id="29" creationId="{7731691C-CBA2-7666-3E7D-433C91AD140E}"/>
          </ac:spMkLst>
        </pc:spChg>
        <pc:spChg chg="mod">
          <ac:chgData name="Giovanni Ligato" userId="7875cec0db90cc51" providerId="LiveId" clId="{02873B95-5A1A-45BC-8DA4-603AB737797F}" dt="2024-12-11T17:47:39.207" v="730"/>
          <ac:spMkLst>
            <pc:docMk/>
            <pc:sldMk cId="1148558679" sldId="408"/>
            <ac:spMk id="31" creationId="{6A574CA1-42A8-92C5-C4A0-B5349052F17D}"/>
          </ac:spMkLst>
        </pc:spChg>
        <pc:spChg chg="mod">
          <ac:chgData name="Giovanni Ligato" userId="7875cec0db90cc51" providerId="LiveId" clId="{02873B95-5A1A-45BC-8DA4-603AB737797F}" dt="2024-12-11T17:47:39.207" v="730"/>
          <ac:spMkLst>
            <pc:docMk/>
            <pc:sldMk cId="1148558679" sldId="408"/>
            <ac:spMk id="37" creationId="{5CD83F67-8953-DCC4-B247-CD1E3E478A96}"/>
          </ac:spMkLst>
        </pc:spChg>
        <pc:spChg chg="mod">
          <ac:chgData name="Giovanni Ligato" userId="7875cec0db90cc51" providerId="LiveId" clId="{02873B95-5A1A-45BC-8DA4-603AB737797F}" dt="2024-12-11T17:47:39.207" v="730"/>
          <ac:spMkLst>
            <pc:docMk/>
            <pc:sldMk cId="1148558679" sldId="408"/>
            <ac:spMk id="39" creationId="{E27BC4E0-CE4B-413C-00E9-12BC1B69F066}"/>
          </ac:spMkLst>
        </pc:spChg>
        <pc:spChg chg="mod">
          <ac:chgData name="Giovanni Ligato" userId="7875cec0db90cc51" providerId="LiveId" clId="{02873B95-5A1A-45BC-8DA4-603AB737797F}" dt="2024-12-11T17:47:39.207" v="730"/>
          <ac:spMkLst>
            <pc:docMk/>
            <pc:sldMk cId="1148558679" sldId="408"/>
            <ac:spMk id="41" creationId="{628C8BC8-0CE9-28A7-79F5-C3F9D44B02CB}"/>
          </ac:spMkLst>
        </pc:spChg>
        <pc:spChg chg="mod">
          <ac:chgData name="Giovanni Ligato" userId="7875cec0db90cc51" providerId="LiveId" clId="{02873B95-5A1A-45BC-8DA4-603AB737797F}" dt="2024-12-11T17:47:39.207" v="730"/>
          <ac:spMkLst>
            <pc:docMk/>
            <pc:sldMk cId="1148558679" sldId="408"/>
            <ac:spMk id="44" creationId="{8DD7D4C7-0330-5CDA-A44B-DCDF83A23D17}"/>
          </ac:spMkLst>
        </pc:spChg>
        <pc:spChg chg="mod">
          <ac:chgData name="Giovanni Ligato" userId="7875cec0db90cc51" providerId="LiveId" clId="{02873B95-5A1A-45BC-8DA4-603AB737797F}" dt="2024-12-11T17:47:39.207" v="730"/>
          <ac:spMkLst>
            <pc:docMk/>
            <pc:sldMk cId="1148558679" sldId="408"/>
            <ac:spMk id="48" creationId="{7F3DCF5A-0C22-096D-8C4F-CD78B7179A02}"/>
          </ac:spMkLst>
        </pc:spChg>
        <pc:spChg chg="add mod">
          <ac:chgData name="Giovanni Ligato" userId="7875cec0db90cc51" providerId="LiveId" clId="{02873B95-5A1A-45BC-8DA4-603AB737797F}" dt="2024-12-11T17:47:39.207" v="730"/>
          <ac:spMkLst>
            <pc:docMk/>
            <pc:sldMk cId="1148558679" sldId="408"/>
            <ac:spMk id="53" creationId="{B193C399-2E0F-E1EF-DBB6-28BA85676061}"/>
          </ac:spMkLst>
        </pc:spChg>
        <pc:spChg chg="mod">
          <ac:chgData name="Giovanni Ligato" userId="7875cec0db90cc51" providerId="LiveId" clId="{02873B95-5A1A-45BC-8DA4-603AB737797F}" dt="2024-12-11T17:47:39.207" v="730"/>
          <ac:spMkLst>
            <pc:docMk/>
            <pc:sldMk cId="1148558679" sldId="408"/>
            <ac:spMk id="55" creationId="{EAD3C007-D5BD-A62D-BA74-FD008FDF858D}"/>
          </ac:spMkLst>
        </pc:spChg>
        <pc:spChg chg="add mod">
          <ac:chgData name="Giovanni Ligato" userId="7875cec0db90cc51" providerId="LiveId" clId="{02873B95-5A1A-45BC-8DA4-603AB737797F}" dt="2024-12-11T17:47:39.207" v="730"/>
          <ac:spMkLst>
            <pc:docMk/>
            <pc:sldMk cId="1148558679" sldId="408"/>
            <ac:spMk id="57" creationId="{6003D1B0-6580-EB6D-2B69-BED66B69C69C}"/>
          </ac:spMkLst>
        </pc:spChg>
        <pc:grpChg chg="add mod">
          <ac:chgData name="Giovanni Ligato" userId="7875cec0db90cc51" providerId="LiveId" clId="{02873B95-5A1A-45BC-8DA4-603AB737797F}" dt="2024-12-11T17:43:48.451" v="619"/>
          <ac:grpSpMkLst>
            <pc:docMk/>
            <pc:sldMk cId="1148558679" sldId="408"/>
            <ac:grpSpMk id="2" creationId="{AACE3B78-C541-FDDB-4201-E4C42AA14CB1}"/>
          </ac:grpSpMkLst>
        </pc:grpChg>
        <pc:grpChg chg="del">
          <ac:chgData name="Giovanni Ligato" userId="7875cec0db90cc51" providerId="LiveId" clId="{02873B95-5A1A-45BC-8DA4-603AB737797F}" dt="2024-12-11T17:47:23.596" v="727" actId="478"/>
          <ac:grpSpMkLst>
            <pc:docMk/>
            <pc:sldMk cId="1148558679" sldId="408"/>
            <ac:grpSpMk id="8" creationId="{EBEC4932-E9EB-973D-635E-48EE41C091A5}"/>
          </ac:grpSpMkLst>
        </pc:grpChg>
        <pc:grpChg chg="del">
          <ac:chgData name="Giovanni Ligato" userId="7875cec0db90cc51" providerId="LiveId" clId="{02873B95-5A1A-45BC-8DA4-603AB737797F}" dt="2024-12-11T17:47:23.596" v="727" actId="478"/>
          <ac:grpSpMkLst>
            <pc:docMk/>
            <pc:sldMk cId="1148558679" sldId="408"/>
            <ac:grpSpMk id="15" creationId="{F80E81C4-B1F7-08A7-0C05-7BFB9E95E17C}"/>
          </ac:grpSpMkLst>
        </pc:grpChg>
        <pc:grpChg chg="add mod">
          <ac:chgData name="Giovanni Ligato" userId="7875cec0db90cc51" providerId="LiveId" clId="{02873B95-5A1A-45BC-8DA4-603AB737797F}" dt="2024-12-11T17:47:39.207" v="730"/>
          <ac:grpSpMkLst>
            <pc:docMk/>
            <pc:sldMk cId="1148558679" sldId="408"/>
            <ac:grpSpMk id="16" creationId="{E19DE30D-0460-535C-9848-A45E9A306792}"/>
          </ac:grpSpMkLst>
        </pc:grpChg>
        <pc:grpChg chg="mod">
          <ac:chgData name="Giovanni Ligato" userId="7875cec0db90cc51" providerId="LiveId" clId="{02873B95-5A1A-45BC-8DA4-603AB737797F}" dt="2024-12-11T17:47:39.207" v="730"/>
          <ac:grpSpMkLst>
            <pc:docMk/>
            <pc:sldMk cId="1148558679" sldId="408"/>
            <ac:grpSpMk id="20" creationId="{C2B5C172-EF6B-F4E5-6326-2834838E1898}"/>
          </ac:grpSpMkLst>
        </pc:grpChg>
        <pc:grpChg chg="mod">
          <ac:chgData name="Giovanni Ligato" userId="7875cec0db90cc51" providerId="LiveId" clId="{02873B95-5A1A-45BC-8DA4-603AB737797F}" dt="2024-12-11T17:47:39.207" v="730"/>
          <ac:grpSpMkLst>
            <pc:docMk/>
            <pc:sldMk cId="1148558679" sldId="408"/>
            <ac:grpSpMk id="21" creationId="{86E7B259-7D53-CE48-7ACF-4B6C07372065}"/>
          </ac:grpSpMkLst>
        </pc:grpChg>
        <pc:grpChg chg="mod">
          <ac:chgData name="Giovanni Ligato" userId="7875cec0db90cc51" providerId="LiveId" clId="{02873B95-5A1A-45BC-8DA4-603AB737797F}" dt="2024-12-11T17:47:39.207" v="730"/>
          <ac:grpSpMkLst>
            <pc:docMk/>
            <pc:sldMk cId="1148558679" sldId="408"/>
            <ac:grpSpMk id="26" creationId="{F8843706-A109-F0C3-C55F-BA48923A16C1}"/>
          </ac:grpSpMkLst>
        </pc:grpChg>
        <pc:grpChg chg="del">
          <ac:chgData name="Giovanni Ligato" userId="7875cec0db90cc51" providerId="LiveId" clId="{02873B95-5A1A-45BC-8DA4-603AB737797F}" dt="2024-12-11T17:47:23.596" v="727" actId="478"/>
          <ac:grpSpMkLst>
            <pc:docMk/>
            <pc:sldMk cId="1148558679" sldId="408"/>
            <ac:grpSpMk id="28" creationId="{BD7BDB6F-5893-E190-D90A-9E90E2F7CED1}"/>
          </ac:grpSpMkLst>
        </pc:grpChg>
        <pc:grpChg chg="add mod">
          <ac:chgData name="Giovanni Ligato" userId="7875cec0db90cc51" providerId="LiveId" clId="{02873B95-5A1A-45BC-8DA4-603AB737797F}" dt="2024-12-11T17:47:39.207" v="730"/>
          <ac:grpSpMkLst>
            <pc:docMk/>
            <pc:sldMk cId="1148558679" sldId="408"/>
            <ac:grpSpMk id="43" creationId="{3E038965-E5C7-7217-5D8F-587D17931C9A}"/>
          </ac:grpSpMkLst>
        </pc:grpChg>
        <pc:grpChg chg="del">
          <ac:chgData name="Giovanni Ligato" userId="7875cec0db90cc51" providerId="LiveId" clId="{02873B95-5A1A-45BC-8DA4-603AB737797F}" dt="2024-12-11T17:43:36.775" v="616" actId="478"/>
          <ac:grpSpMkLst>
            <pc:docMk/>
            <pc:sldMk cId="1148558679" sldId="408"/>
            <ac:grpSpMk id="46" creationId="{751A5A63-83C1-8485-E085-F39125D4FCAA}"/>
          </ac:grpSpMkLst>
        </pc:grpChg>
        <pc:grpChg chg="add mod">
          <ac:chgData name="Giovanni Ligato" userId="7875cec0db90cc51" providerId="LiveId" clId="{02873B95-5A1A-45BC-8DA4-603AB737797F}" dt="2024-12-11T17:47:39.207" v="730"/>
          <ac:grpSpMkLst>
            <pc:docMk/>
            <pc:sldMk cId="1148558679" sldId="408"/>
            <ac:grpSpMk id="54" creationId="{B5594178-A82C-3E29-CD59-01915120A5AE}"/>
          </ac:grpSpMkLst>
        </pc:grpChg>
        <pc:picChg chg="mod">
          <ac:chgData name="Giovanni Ligato" userId="7875cec0db90cc51" providerId="LiveId" clId="{02873B95-5A1A-45BC-8DA4-603AB737797F}" dt="2024-12-11T17:47:39.207" v="730"/>
          <ac:picMkLst>
            <pc:docMk/>
            <pc:sldMk cId="1148558679" sldId="408"/>
            <ac:picMk id="56" creationId="{9DE2CB59-9604-92CA-34C7-58B15C84F9FD}"/>
          </ac:picMkLst>
        </pc:picChg>
        <pc:cxnChg chg="add mod">
          <ac:chgData name="Giovanni Ligato" userId="7875cec0db90cc51" providerId="LiveId" clId="{02873B95-5A1A-45BC-8DA4-603AB737797F}" dt="2024-12-11T17:43:48.451" v="619"/>
          <ac:cxnSpMkLst>
            <pc:docMk/>
            <pc:sldMk cId="1148558679" sldId="408"/>
            <ac:cxnSpMk id="7" creationId="{A6932631-0850-3DF0-E9CB-D34B0DC8D588}"/>
          </ac:cxnSpMkLst>
        </pc:cxnChg>
        <pc:cxnChg chg="mod">
          <ac:chgData name="Giovanni Ligato" userId="7875cec0db90cc51" providerId="LiveId" clId="{02873B95-5A1A-45BC-8DA4-603AB737797F}" dt="2024-12-11T17:47:39.207" v="730"/>
          <ac:cxnSpMkLst>
            <pc:docMk/>
            <pc:sldMk cId="1148558679" sldId="408"/>
            <ac:cxnSpMk id="22" creationId="{72C1C1F3-8A75-24CB-58B6-51B8A4924708}"/>
          </ac:cxnSpMkLst>
        </pc:cxnChg>
        <pc:cxnChg chg="mod">
          <ac:chgData name="Giovanni Ligato" userId="7875cec0db90cc51" providerId="LiveId" clId="{02873B95-5A1A-45BC-8DA4-603AB737797F}" dt="2024-12-11T17:47:23.596" v="727" actId="478"/>
          <ac:cxnSpMkLst>
            <pc:docMk/>
            <pc:sldMk cId="1148558679" sldId="408"/>
            <ac:cxnSpMk id="34" creationId="{2057EB50-8ECA-9F75-480A-DE18596227DF}"/>
          </ac:cxnSpMkLst>
        </pc:cxnChg>
        <pc:cxnChg chg="del">
          <ac:chgData name="Giovanni Ligato" userId="7875cec0db90cc51" providerId="LiveId" clId="{02873B95-5A1A-45BC-8DA4-603AB737797F}" dt="2024-12-11T17:43:36.775" v="616" actId="478"/>
          <ac:cxnSpMkLst>
            <pc:docMk/>
            <pc:sldMk cId="1148558679" sldId="408"/>
            <ac:cxnSpMk id="50" creationId="{D4499669-002F-9CE7-8BC8-FE833460313E}"/>
          </ac:cxnSpMkLst>
        </pc:cxnChg>
      </pc:sldChg>
      <pc:sldChg chg="addSp delSp modSp add mod setBg">
        <pc:chgData name="Giovanni Ligato" userId="7875cec0db90cc51" providerId="LiveId" clId="{02873B95-5A1A-45BC-8DA4-603AB737797F}" dt="2024-12-11T17:47:40.434" v="731"/>
        <pc:sldMkLst>
          <pc:docMk/>
          <pc:sldMk cId="4116795756" sldId="409"/>
        </pc:sldMkLst>
        <pc:spChg chg="mod">
          <ac:chgData name="Giovanni Ligato" userId="7875cec0db90cc51" providerId="LiveId" clId="{02873B95-5A1A-45BC-8DA4-603AB737797F}" dt="2024-12-11T17:46:03.908" v="700" actId="1035"/>
          <ac:spMkLst>
            <pc:docMk/>
            <pc:sldMk cId="4116795756" sldId="409"/>
            <ac:spMk id="2" creationId="{A77C0AD2-548C-B0ED-697B-C9AEC48B7651}"/>
          </ac:spMkLst>
        </pc:spChg>
        <pc:spChg chg="mod">
          <ac:chgData name="Giovanni Ligato" userId="7875cec0db90cc51" providerId="LiveId" clId="{02873B95-5A1A-45BC-8DA4-603AB737797F}" dt="2024-12-11T17:46:03.908" v="700" actId="1035"/>
          <ac:spMkLst>
            <pc:docMk/>
            <pc:sldMk cId="4116795756" sldId="409"/>
            <ac:spMk id="3" creationId="{A60D92A1-8C73-4BEC-85CE-21B460E6F4F2}"/>
          </ac:spMkLst>
        </pc:spChg>
        <pc:spChg chg="del">
          <ac:chgData name="Giovanni Ligato" userId="7875cec0db90cc51" providerId="LiveId" clId="{02873B95-5A1A-45BC-8DA4-603AB737797F}" dt="2024-12-11T17:47:31.099" v="728" actId="478"/>
          <ac:spMkLst>
            <pc:docMk/>
            <pc:sldMk cId="4116795756" sldId="409"/>
            <ac:spMk id="4" creationId="{C5C08944-84DA-F8D1-9FD0-14EC5563A605}"/>
          </ac:spMkLst>
        </pc:spChg>
        <pc:spChg chg="mod">
          <ac:chgData name="Giovanni Ligato" userId="7875cec0db90cc51" providerId="LiveId" clId="{02873B95-5A1A-45BC-8DA4-603AB737797F}" dt="2024-12-11T17:43:49.477" v="620"/>
          <ac:spMkLst>
            <pc:docMk/>
            <pc:sldMk cId="4116795756" sldId="409"/>
            <ac:spMk id="7" creationId="{0C245849-6DDC-3B78-2D1A-507A50C39A03}"/>
          </ac:spMkLst>
        </pc:spChg>
        <pc:spChg chg="mod">
          <ac:chgData name="Giovanni Ligato" userId="7875cec0db90cc51" providerId="LiveId" clId="{02873B95-5A1A-45BC-8DA4-603AB737797F}" dt="2024-12-11T17:32:17.865" v="352" actId="20577"/>
          <ac:spMkLst>
            <pc:docMk/>
            <pc:sldMk cId="4116795756" sldId="409"/>
            <ac:spMk id="12" creationId="{703E2C1D-1718-28E3-4E14-5BEE47E05644}"/>
          </ac:spMkLst>
        </pc:spChg>
        <pc:spChg chg="mod">
          <ac:chgData name="Giovanni Ligato" userId="7875cec0db90cc51" providerId="LiveId" clId="{02873B95-5A1A-45BC-8DA4-603AB737797F}" dt="2024-12-11T17:46:20.949" v="703"/>
          <ac:spMkLst>
            <pc:docMk/>
            <pc:sldMk cId="4116795756" sldId="409"/>
            <ac:spMk id="19" creationId="{97A9A3DA-9053-9719-4A8F-B64F2EF31948}"/>
          </ac:spMkLst>
        </pc:spChg>
        <pc:spChg chg="mod">
          <ac:chgData name="Giovanni Ligato" userId="7875cec0db90cc51" providerId="LiveId" clId="{02873B95-5A1A-45BC-8DA4-603AB737797F}" dt="2024-12-11T17:43:49.477" v="620"/>
          <ac:spMkLst>
            <pc:docMk/>
            <pc:sldMk cId="4116795756" sldId="409"/>
            <ac:spMk id="20" creationId="{F96A1A0B-A6E9-93B6-25E6-33C6D50515B6}"/>
          </ac:spMkLst>
        </pc:spChg>
        <pc:spChg chg="mod">
          <ac:chgData name="Giovanni Ligato" userId="7875cec0db90cc51" providerId="LiveId" clId="{02873B95-5A1A-45BC-8DA4-603AB737797F}" dt="2024-12-11T17:47:40.434" v="731"/>
          <ac:spMkLst>
            <pc:docMk/>
            <pc:sldMk cId="4116795756" sldId="409"/>
            <ac:spMk id="23" creationId="{0AACC153-8AFC-1775-3FA6-2D7C0712757D}"/>
          </ac:spMkLst>
        </pc:spChg>
        <pc:spChg chg="del">
          <ac:chgData name="Giovanni Ligato" userId="7875cec0db90cc51" providerId="LiveId" clId="{02873B95-5A1A-45BC-8DA4-603AB737797F}" dt="2024-12-11T17:47:31.099" v="728" actId="478"/>
          <ac:spMkLst>
            <pc:docMk/>
            <pc:sldMk cId="4116795756" sldId="409"/>
            <ac:spMk id="27" creationId="{D6E3C4A3-088F-FFF7-F2BA-1C89758AAF25}"/>
          </ac:spMkLst>
        </pc:spChg>
        <pc:spChg chg="mod">
          <ac:chgData name="Giovanni Ligato" userId="7875cec0db90cc51" providerId="LiveId" clId="{02873B95-5A1A-45BC-8DA4-603AB737797F}" dt="2024-12-11T17:45:55.303" v="683"/>
          <ac:spMkLst>
            <pc:docMk/>
            <pc:sldMk cId="4116795756" sldId="409"/>
            <ac:spMk id="29" creationId="{CF04F78B-CF70-7E39-4CA0-C2F139019F3F}"/>
          </ac:spMkLst>
        </pc:spChg>
        <pc:spChg chg="mod">
          <ac:chgData name="Giovanni Ligato" userId="7875cec0db90cc51" providerId="LiveId" clId="{02873B95-5A1A-45BC-8DA4-603AB737797F}" dt="2024-12-11T17:47:40.434" v="731"/>
          <ac:spMkLst>
            <pc:docMk/>
            <pc:sldMk cId="4116795756" sldId="409"/>
            <ac:spMk id="31" creationId="{CFCA547C-DDFC-C4FC-BA71-BD4CCAA4F232}"/>
          </ac:spMkLst>
        </pc:spChg>
        <pc:spChg chg="mod">
          <ac:chgData name="Giovanni Ligato" userId="7875cec0db90cc51" providerId="LiveId" clId="{02873B95-5A1A-45BC-8DA4-603AB737797F}" dt="2024-12-11T17:47:40.434" v="731"/>
          <ac:spMkLst>
            <pc:docMk/>
            <pc:sldMk cId="4116795756" sldId="409"/>
            <ac:spMk id="33" creationId="{E86E78C8-C881-C5C3-7B3B-B3F566167F4D}"/>
          </ac:spMkLst>
        </pc:spChg>
        <pc:spChg chg="mod">
          <ac:chgData name="Giovanni Ligato" userId="7875cec0db90cc51" providerId="LiveId" clId="{02873B95-5A1A-45BC-8DA4-603AB737797F}" dt="2024-12-11T17:47:40.434" v="731"/>
          <ac:spMkLst>
            <pc:docMk/>
            <pc:sldMk cId="4116795756" sldId="409"/>
            <ac:spMk id="37" creationId="{DB698982-25AA-D478-B3E3-61055EEA88F7}"/>
          </ac:spMkLst>
        </pc:spChg>
        <pc:spChg chg="mod">
          <ac:chgData name="Giovanni Ligato" userId="7875cec0db90cc51" providerId="LiveId" clId="{02873B95-5A1A-45BC-8DA4-603AB737797F}" dt="2024-12-11T17:47:40.434" v="731"/>
          <ac:spMkLst>
            <pc:docMk/>
            <pc:sldMk cId="4116795756" sldId="409"/>
            <ac:spMk id="39" creationId="{AC048B47-C63B-7054-7CD0-968F9A1AF502}"/>
          </ac:spMkLst>
        </pc:spChg>
        <pc:spChg chg="mod">
          <ac:chgData name="Giovanni Ligato" userId="7875cec0db90cc51" providerId="LiveId" clId="{02873B95-5A1A-45BC-8DA4-603AB737797F}" dt="2024-12-11T17:47:40.434" v="731"/>
          <ac:spMkLst>
            <pc:docMk/>
            <pc:sldMk cId="4116795756" sldId="409"/>
            <ac:spMk id="41" creationId="{28F47AF0-FF5C-057E-6EBA-4CFAA880AD9F}"/>
          </ac:spMkLst>
        </pc:spChg>
        <pc:spChg chg="mod">
          <ac:chgData name="Giovanni Ligato" userId="7875cec0db90cc51" providerId="LiveId" clId="{02873B95-5A1A-45BC-8DA4-603AB737797F}" dt="2024-12-11T17:47:40.434" v="731"/>
          <ac:spMkLst>
            <pc:docMk/>
            <pc:sldMk cId="4116795756" sldId="409"/>
            <ac:spMk id="44" creationId="{0B0CDADA-D0D1-AAE1-3F4D-04949B25191D}"/>
          </ac:spMkLst>
        </pc:spChg>
        <pc:spChg chg="mod">
          <ac:chgData name="Giovanni Ligato" userId="7875cec0db90cc51" providerId="LiveId" clId="{02873B95-5A1A-45BC-8DA4-603AB737797F}" dt="2024-12-11T17:47:40.434" v="731"/>
          <ac:spMkLst>
            <pc:docMk/>
            <pc:sldMk cId="4116795756" sldId="409"/>
            <ac:spMk id="48" creationId="{902C4D24-169F-FF42-469C-F2E2C8F85E10}"/>
          </ac:spMkLst>
        </pc:spChg>
        <pc:spChg chg="add mod">
          <ac:chgData name="Giovanni Ligato" userId="7875cec0db90cc51" providerId="LiveId" clId="{02873B95-5A1A-45BC-8DA4-603AB737797F}" dt="2024-12-11T17:47:40.434" v="731"/>
          <ac:spMkLst>
            <pc:docMk/>
            <pc:sldMk cId="4116795756" sldId="409"/>
            <ac:spMk id="53" creationId="{091F7058-E5FC-2208-D211-88EA917E6041}"/>
          </ac:spMkLst>
        </pc:spChg>
        <pc:spChg chg="mod">
          <ac:chgData name="Giovanni Ligato" userId="7875cec0db90cc51" providerId="LiveId" clId="{02873B95-5A1A-45BC-8DA4-603AB737797F}" dt="2024-12-11T17:47:40.434" v="731"/>
          <ac:spMkLst>
            <pc:docMk/>
            <pc:sldMk cId="4116795756" sldId="409"/>
            <ac:spMk id="59" creationId="{7BAA6439-48EF-E3EA-1E7A-04FD80E3ACD9}"/>
          </ac:spMkLst>
        </pc:spChg>
        <pc:spChg chg="add mod">
          <ac:chgData name="Giovanni Ligato" userId="7875cec0db90cc51" providerId="LiveId" clId="{02873B95-5A1A-45BC-8DA4-603AB737797F}" dt="2024-12-11T17:47:40.434" v="731"/>
          <ac:spMkLst>
            <pc:docMk/>
            <pc:sldMk cId="4116795756" sldId="409"/>
            <ac:spMk id="61" creationId="{9920F1FA-4BF7-C545-DD7D-5C3900B296CE}"/>
          </ac:spMkLst>
        </pc:spChg>
        <pc:grpChg chg="add mod">
          <ac:chgData name="Giovanni Ligato" userId="7875cec0db90cc51" providerId="LiveId" clId="{02873B95-5A1A-45BC-8DA4-603AB737797F}" dt="2024-12-11T17:43:49.477" v="620"/>
          <ac:grpSpMkLst>
            <pc:docMk/>
            <pc:sldMk cId="4116795756" sldId="409"/>
            <ac:grpSpMk id="5" creationId="{11F7428C-053F-39E2-374F-2275622E054C}"/>
          </ac:grpSpMkLst>
        </pc:grpChg>
        <pc:grpChg chg="del">
          <ac:chgData name="Giovanni Ligato" userId="7875cec0db90cc51" providerId="LiveId" clId="{02873B95-5A1A-45BC-8DA4-603AB737797F}" dt="2024-12-11T17:47:31.099" v="728" actId="478"/>
          <ac:grpSpMkLst>
            <pc:docMk/>
            <pc:sldMk cId="4116795756" sldId="409"/>
            <ac:grpSpMk id="8" creationId="{11D89611-8D1D-E57E-5EDB-DC035F3C37B9}"/>
          </ac:grpSpMkLst>
        </pc:grpChg>
        <pc:grpChg chg="del">
          <ac:chgData name="Giovanni Ligato" userId="7875cec0db90cc51" providerId="LiveId" clId="{02873B95-5A1A-45BC-8DA4-603AB737797F}" dt="2024-12-11T17:47:31.099" v="728" actId="478"/>
          <ac:grpSpMkLst>
            <pc:docMk/>
            <pc:sldMk cId="4116795756" sldId="409"/>
            <ac:grpSpMk id="15" creationId="{F4EC7CCA-0B3F-6567-491E-DB23E429F5B3}"/>
          </ac:grpSpMkLst>
        </pc:grpChg>
        <pc:grpChg chg="add mod">
          <ac:chgData name="Giovanni Ligato" userId="7875cec0db90cc51" providerId="LiveId" clId="{02873B95-5A1A-45BC-8DA4-603AB737797F}" dt="2024-12-11T17:47:40.434" v="731"/>
          <ac:grpSpMkLst>
            <pc:docMk/>
            <pc:sldMk cId="4116795756" sldId="409"/>
            <ac:grpSpMk id="22" creationId="{223AE738-005D-B5D5-BCE5-B71CA80F8728}"/>
          </ac:grpSpMkLst>
        </pc:grpChg>
        <pc:grpChg chg="mod">
          <ac:chgData name="Giovanni Ligato" userId="7875cec0db90cc51" providerId="LiveId" clId="{02873B95-5A1A-45BC-8DA4-603AB737797F}" dt="2024-12-11T17:47:40.434" v="731"/>
          <ac:grpSpMkLst>
            <pc:docMk/>
            <pc:sldMk cId="4116795756" sldId="409"/>
            <ac:grpSpMk id="26" creationId="{D0E8610C-0AE5-B692-B558-5D944B826D49}"/>
          </ac:grpSpMkLst>
        </pc:grpChg>
        <pc:grpChg chg="mod">
          <ac:chgData name="Giovanni Ligato" userId="7875cec0db90cc51" providerId="LiveId" clId="{02873B95-5A1A-45BC-8DA4-603AB737797F}" dt="2024-12-11T17:47:40.434" v="731"/>
          <ac:grpSpMkLst>
            <pc:docMk/>
            <pc:sldMk cId="4116795756" sldId="409"/>
            <ac:grpSpMk id="28" creationId="{5E40C3F8-D0CE-40D7-DE82-5522992BD04B}"/>
          </ac:grpSpMkLst>
        </pc:grpChg>
        <pc:grpChg chg="mod">
          <ac:chgData name="Giovanni Ligato" userId="7875cec0db90cc51" providerId="LiveId" clId="{02873B95-5A1A-45BC-8DA4-603AB737797F}" dt="2024-12-11T17:47:40.434" v="731"/>
          <ac:grpSpMkLst>
            <pc:docMk/>
            <pc:sldMk cId="4116795756" sldId="409"/>
            <ac:grpSpMk id="32" creationId="{18207953-05C6-FF74-4352-0ACDE957D85A}"/>
          </ac:grpSpMkLst>
        </pc:grpChg>
        <pc:grpChg chg="del">
          <ac:chgData name="Giovanni Ligato" userId="7875cec0db90cc51" providerId="LiveId" clId="{02873B95-5A1A-45BC-8DA4-603AB737797F}" dt="2024-12-11T17:47:31.099" v="728" actId="478"/>
          <ac:grpSpMkLst>
            <pc:docMk/>
            <pc:sldMk cId="4116795756" sldId="409"/>
            <ac:grpSpMk id="34" creationId="{738F3D6C-9499-753E-7D1E-6722E524676A}"/>
          </ac:grpSpMkLst>
        </pc:grpChg>
        <pc:grpChg chg="add mod">
          <ac:chgData name="Giovanni Ligato" userId="7875cec0db90cc51" providerId="LiveId" clId="{02873B95-5A1A-45BC-8DA4-603AB737797F}" dt="2024-12-11T17:47:40.434" v="731"/>
          <ac:grpSpMkLst>
            <pc:docMk/>
            <pc:sldMk cId="4116795756" sldId="409"/>
            <ac:grpSpMk id="43" creationId="{54951317-2B08-EFA0-9571-EC37637AB9EC}"/>
          </ac:grpSpMkLst>
        </pc:grpChg>
        <pc:grpChg chg="del">
          <ac:chgData name="Giovanni Ligato" userId="7875cec0db90cc51" providerId="LiveId" clId="{02873B95-5A1A-45BC-8DA4-603AB737797F}" dt="2024-12-11T17:43:39.791" v="617" actId="478"/>
          <ac:grpSpMkLst>
            <pc:docMk/>
            <pc:sldMk cId="4116795756" sldId="409"/>
            <ac:grpSpMk id="54" creationId="{C7C8FCA6-E800-B105-05F9-A2AEEB6319DD}"/>
          </ac:grpSpMkLst>
        </pc:grpChg>
        <pc:grpChg chg="add mod">
          <ac:chgData name="Giovanni Ligato" userId="7875cec0db90cc51" providerId="LiveId" clId="{02873B95-5A1A-45BC-8DA4-603AB737797F}" dt="2024-12-11T17:47:40.434" v="731"/>
          <ac:grpSpMkLst>
            <pc:docMk/>
            <pc:sldMk cId="4116795756" sldId="409"/>
            <ac:grpSpMk id="55" creationId="{676ACFA5-5BEE-B6FF-F310-E37C9DA96354}"/>
          </ac:grpSpMkLst>
        </pc:grpChg>
        <pc:picChg chg="mod">
          <ac:chgData name="Giovanni Ligato" userId="7875cec0db90cc51" providerId="LiveId" clId="{02873B95-5A1A-45BC-8DA4-603AB737797F}" dt="2024-12-11T17:47:40.434" v="731"/>
          <ac:picMkLst>
            <pc:docMk/>
            <pc:sldMk cId="4116795756" sldId="409"/>
            <ac:picMk id="60" creationId="{936650E2-DBE6-A558-FE39-949E160E1E93}"/>
          </ac:picMkLst>
        </pc:picChg>
        <pc:cxnChg chg="add mod">
          <ac:chgData name="Giovanni Ligato" userId="7875cec0db90cc51" providerId="LiveId" clId="{02873B95-5A1A-45BC-8DA4-603AB737797F}" dt="2024-12-11T17:43:49.477" v="620"/>
          <ac:cxnSpMkLst>
            <pc:docMk/>
            <pc:sldMk cId="4116795756" sldId="409"/>
            <ac:cxnSpMk id="21" creationId="{CB12079B-5217-49AB-3B9E-FF0D61293E08}"/>
          </ac:cxnSpMkLst>
        </pc:cxnChg>
        <pc:cxnChg chg="mod">
          <ac:chgData name="Giovanni Ligato" userId="7875cec0db90cc51" providerId="LiveId" clId="{02873B95-5A1A-45BC-8DA4-603AB737797F}" dt="2024-12-11T17:47:40.434" v="731"/>
          <ac:cxnSpMkLst>
            <pc:docMk/>
            <pc:sldMk cId="4116795756" sldId="409"/>
            <ac:cxnSpMk id="30" creationId="{C44F23DB-FC98-1546-1CD3-BE11CEDDE713}"/>
          </ac:cxnSpMkLst>
        </pc:cxnChg>
        <pc:cxnChg chg="mod">
          <ac:chgData name="Giovanni Ligato" userId="7875cec0db90cc51" providerId="LiveId" clId="{02873B95-5A1A-45BC-8DA4-603AB737797F}" dt="2024-12-11T17:47:31.099" v="728" actId="478"/>
          <ac:cxnSpMkLst>
            <pc:docMk/>
            <pc:sldMk cId="4116795756" sldId="409"/>
            <ac:cxnSpMk id="40" creationId="{9B67A643-8363-0758-E6A6-FEB59A5A6937}"/>
          </ac:cxnSpMkLst>
        </pc:cxnChg>
        <pc:cxnChg chg="del">
          <ac:chgData name="Giovanni Ligato" userId="7875cec0db90cc51" providerId="LiveId" clId="{02873B95-5A1A-45BC-8DA4-603AB737797F}" dt="2024-12-11T17:43:39.791" v="617" actId="478"/>
          <ac:cxnSpMkLst>
            <pc:docMk/>
            <pc:sldMk cId="4116795756" sldId="409"/>
            <ac:cxnSpMk id="58" creationId="{A65AE408-E166-8061-2132-74462CA2FDE4}"/>
          </ac:cxnSpMkLst>
        </pc:cxnChg>
      </pc:sldChg>
      <pc:sldChg chg="addSp delSp modSp add mod setBg">
        <pc:chgData name="Giovanni Ligato" userId="7875cec0db90cc51" providerId="LiveId" clId="{02873B95-5A1A-45BC-8DA4-603AB737797F}" dt="2024-12-11T17:47:41.331" v="732"/>
        <pc:sldMkLst>
          <pc:docMk/>
          <pc:sldMk cId="2126298603" sldId="410"/>
        </pc:sldMkLst>
        <pc:spChg chg="mod">
          <ac:chgData name="Giovanni Ligato" userId="7875cec0db90cc51" providerId="LiveId" clId="{02873B95-5A1A-45BC-8DA4-603AB737797F}" dt="2024-12-11T17:46:37.600" v="709"/>
          <ac:spMkLst>
            <pc:docMk/>
            <pc:sldMk cId="2126298603" sldId="410"/>
            <ac:spMk id="3" creationId="{9FF8502F-9EBB-1F7E-19CF-5DC6D1A1B577}"/>
          </ac:spMkLst>
        </pc:spChg>
        <pc:spChg chg="del">
          <ac:chgData name="Giovanni Ligato" userId="7875cec0db90cc51" providerId="LiveId" clId="{02873B95-5A1A-45BC-8DA4-603AB737797F}" dt="2024-12-11T17:47:34.876" v="729" actId="478"/>
          <ac:spMkLst>
            <pc:docMk/>
            <pc:sldMk cId="2126298603" sldId="410"/>
            <ac:spMk id="4" creationId="{F936BB51-5884-705E-9C50-0E7E1ADD44B0}"/>
          </ac:spMkLst>
        </pc:spChg>
        <pc:spChg chg="mod">
          <ac:chgData name="Giovanni Ligato" userId="7875cec0db90cc51" providerId="LiveId" clId="{02873B95-5A1A-45BC-8DA4-603AB737797F}" dt="2024-12-11T17:43:50.251" v="621"/>
          <ac:spMkLst>
            <pc:docMk/>
            <pc:sldMk cId="2126298603" sldId="410"/>
            <ac:spMk id="7" creationId="{74A65AA7-3AC1-43BF-1443-315DD2C88D40}"/>
          </ac:spMkLst>
        </pc:spChg>
        <pc:spChg chg="mod">
          <ac:chgData name="Giovanni Ligato" userId="7875cec0db90cc51" providerId="LiveId" clId="{02873B95-5A1A-45BC-8DA4-603AB737797F}" dt="2024-12-11T17:32:22.575" v="354" actId="20577"/>
          <ac:spMkLst>
            <pc:docMk/>
            <pc:sldMk cId="2126298603" sldId="410"/>
            <ac:spMk id="12" creationId="{07C522D1-6DD0-476E-F1C4-D27013EF55C3}"/>
          </ac:spMkLst>
        </pc:spChg>
        <pc:spChg chg="mod">
          <ac:chgData name="Giovanni Ligato" userId="7875cec0db90cc51" providerId="LiveId" clId="{02873B95-5A1A-45BC-8DA4-603AB737797F}" dt="2024-12-11T17:46:46.213" v="723" actId="1036"/>
          <ac:spMkLst>
            <pc:docMk/>
            <pc:sldMk cId="2126298603" sldId="410"/>
            <ac:spMk id="16" creationId="{85A34A66-517A-0610-B391-422B2C13647A}"/>
          </ac:spMkLst>
        </pc:spChg>
        <pc:spChg chg="mod">
          <ac:chgData name="Giovanni Ligato" userId="7875cec0db90cc51" providerId="LiveId" clId="{02873B95-5A1A-45BC-8DA4-603AB737797F}" dt="2024-12-11T17:46:46.213" v="723" actId="1036"/>
          <ac:spMkLst>
            <pc:docMk/>
            <pc:sldMk cId="2126298603" sldId="410"/>
            <ac:spMk id="19" creationId="{EB2AA9C6-9E30-CD2E-C871-F7EF2922FBB1}"/>
          </ac:spMkLst>
        </pc:spChg>
        <pc:spChg chg="mod">
          <ac:chgData name="Giovanni Ligato" userId="7875cec0db90cc51" providerId="LiveId" clId="{02873B95-5A1A-45BC-8DA4-603AB737797F}" dt="2024-12-11T17:43:50.251" v="621"/>
          <ac:spMkLst>
            <pc:docMk/>
            <pc:sldMk cId="2126298603" sldId="410"/>
            <ac:spMk id="20" creationId="{4FA0CD4A-C6A9-1D37-9A87-F0A98A83638B}"/>
          </ac:spMkLst>
        </pc:spChg>
        <pc:spChg chg="mod">
          <ac:chgData name="Giovanni Ligato" userId="7875cec0db90cc51" providerId="LiveId" clId="{02873B95-5A1A-45BC-8DA4-603AB737797F}" dt="2024-12-11T17:47:41.331" v="732"/>
          <ac:spMkLst>
            <pc:docMk/>
            <pc:sldMk cId="2126298603" sldId="410"/>
            <ac:spMk id="23" creationId="{83BBAD1D-6C15-E5A6-BE78-36DEABFAE5B8}"/>
          </ac:spMkLst>
        </pc:spChg>
        <pc:spChg chg="del">
          <ac:chgData name="Giovanni Ligato" userId="7875cec0db90cc51" providerId="LiveId" clId="{02873B95-5A1A-45BC-8DA4-603AB737797F}" dt="2024-12-11T17:47:34.876" v="729" actId="478"/>
          <ac:spMkLst>
            <pc:docMk/>
            <pc:sldMk cId="2126298603" sldId="410"/>
            <ac:spMk id="25" creationId="{DE202D0C-A86D-F496-DF3E-EF19DFFA5CFF}"/>
          </ac:spMkLst>
        </pc:spChg>
        <pc:spChg chg="mod">
          <ac:chgData name="Giovanni Ligato" userId="7875cec0db90cc51" providerId="LiveId" clId="{02873B95-5A1A-45BC-8DA4-603AB737797F}" dt="2024-12-11T17:46:30.571" v="706"/>
          <ac:spMkLst>
            <pc:docMk/>
            <pc:sldMk cId="2126298603" sldId="410"/>
            <ac:spMk id="28" creationId="{1431147D-0EF7-D903-0323-836F914363B7}"/>
          </ac:spMkLst>
        </pc:spChg>
        <pc:spChg chg="mod">
          <ac:chgData name="Giovanni Ligato" userId="7875cec0db90cc51" providerId="LiveId" clId="{02873B95-5A1A-45BC-8DA4-603AB737797F}" dt="2024-12-11T17:46:54.521" v="726"/>
          <ac:spMkLst>
            <pc:docMk/>
            <pc:sldMk cId="2126298603" sldId="410"/>
            <ac:spMk id="32" creationId="{C820CD9F-01F6-B0C9-2B72-A14494A6DA52}"/>
          </ac:spMkLst>
        </pc:spChg>
        <pc:spChg chg="mod">
          <ac:chgData name="Giovanni Ligato" userId="7875cec0db90cc51" providerId="LiveId" clId="{02873B95-5A1A-45BC-8DA4-603AB737797F}" dt="2024-12-11T17:47:41.331" v="732"/>
          <ac:spMkLst>
            <pc:docMk/>
            <pc:sldMk cId="2126298603" sldId="410"/>
            <ac:spMk id="35" creationId="{31EF30FC-B9A0-72DB-3545-D0F5F8DC0AD2}"/>
          </ac:spMkLst>
        </pc:spChg>
        <pc:spChg chg="mod">
          <ac:chgData name="Giovanni Ligato" userId="7875cec0db90cc51" providerId="LiveId" clId="{02873B95-5A1A-45BC-8DA4-603AB737797F}" dt="2024-12-11T17:47:41.331" v="732"/>
          <ac:spMkLst>
            <pc:docMk/>
            <pc:sldMk cId="2126298603" sldId="410"/>
            <ac:spMk id="37" creationId="{1F4A3BD7-4208-1C27-F99D-9F753ED30A6E}"/>
          </ac:spMkLst>
        </pc:spChg>
        <pc:spChg chg="mod">
          <ac:chgData name="Giovanni Ligato" userId="7875cec0db90cc51" providerId="LiveId" clId="{02873B95-5A1A-45BC-8DA4-603AB737797F}" dt="2024-12-11T17:47:41.331" v="732"/>
          <ac:spMkLst>
            <pc:docMk/>
            <pc:sldMk cId="2126298603" sldId="410"/>
            <ac:spMk id="38" creationId="{5555DAC0-1F14-1782-062D-34274E2FD5DE}"/>
          </ac:spMkLst>
        </pc:spChg>
        <pc:spChg chg="mod">
          <ac:chgData name="Giovanni Ligato" userId="7875cec0db90cc51" providerId="LiveId" clId="{02873B95-5A1A-45BC-8DA4-603AB737797F}" dt="2024-12-11T17:47:41.331" v="732"/>
          <ac:spMkLst>
            <pc:docMk/>
            <pc:sldMk cId="2126298603" sldId="410"/>
            <ac:spMk id="39" creationId="{2F7C3862-86A1-7A36-4001-030BF9378F2E}"/>
          </ac:spMkLst>
        </pc:spChg>
        <pc:spChg chg="mod">
          <ac:chgData name="Giovanni Ligato" userId="7875cec0db90cc51" providerId="LiveId" clId="{02873B95-5A1A-45BC-8DA4-603AB737797F}" dt="2024-12-11T17:47:41.331" v="732"/>
          <ac:spMkLst>
            <pc:docMk/>
            <pc:sldMk cId="2126298603" sldId="410"/>
            <ac:spMk id="41" creationId="{747E988E-E2AF-33FA-A069-145F4A728547}"/>
          </ac:spMkLst>
        </pc:spChg>
        <pc:spChg chg="mod">
          <ac:chgData name="Giovanni Ligato" userId="7875cec0db90cc51" providerId="LiveId" clId="{02873B95-5A1A-45BC-8DA4-603AB737797F}" dt="2024-12-11T17:47:41.331" v="732"/>
          <ac:spMkLst>
            <pc:docMk/>
            <pc:sldMk cId="2126298603" sldId="410"/>
            <ac:spMk id="44" creationId="{40E153C7-DE1D-BD70-8D12-82107102EBEC}"/>
          </ac:spMkLst>
        </pc:spChg>
        <pc:spChg chg="mod">
          <ac:chgData name="Giovanni Ligato" userId="7875cec0db90cc51" providerId="LiveId" clId="{02873B95-5A1A-45BC-8DA4-603AB737797F}" dt="2024-12-11T17:47:41.331" v="732"/>
          <ac:spMkLst>
            <pc:docMk/>
            <pc:sldMk cId="2126298603" sldId="410"/>
            <ac:spMk id="48" creationId="{81FEC9D0-5185-2FE7-35E6-47FEA0B3E071}"/>
          </ac:spMkLst>
        </pc:spChg>
        <pc:spChg chg="add mod">
          <ac:chgData name="Giovanni Ligato" userId="7875cec0db90cc51" providerId="LiveId" clId="{02873B95-5A1A-45BC-8DA4-603AB737797F}" dt="2024-12-11T17:47:41.331" v="732"/>
          <ac:spMkLst>
            <pc:docMk/>
            <pc:sldMk cId="2126298603" sldId="410"/>
            <ac:spMk id="53" creationId="{FAB95816-216B-7529-19EF-594E1025A55B}"/>
          </ac:spMkLst>
        </pc:spChg>
        <pc:spChg chg="mod">
          <ac:chgData name="Giovanni Ligato" userId="7875cec0db90cc51" providerId="LiveId" clId="{02873B95-5A1A-45BC-8DA4-603AB737797F}" dt="2024-12-11T17:47:41.331" v="732"/>
          <ac:spMkLst>
            <pc:docMk/>
            <pc:sldMk cId="2126298603" sldId="410"/>
            <ac:spMk id="61" creationId="{08B56F5C-5117-F87F-CAE5-B92A77E77F4C}"/>
          </ac:spMkLst>
        </pc:spChg>
        <pc:spChg chg="add mod">
          <ac:chgData name="Giovanni Ligato" userId="7875cec0db90cc51" providerId="LiveId" clId="{02873B95-5A1A-45BC-8DA4-603AB737797F}" dt="2024-12-11T17:47:41.331" v="732"/>
          <ac:spMkLst>
            <pc:docMk/>
            <pc:sldMk cId="2126298603" sldId="410"/>
            <ac:spMk id="63" creationId="{B56817D4-F89C-C302-0308-91B88B03C9DB}"/>
          </ac:spMkLst>
        </pc:spChg>
        <pc:grpChg chg="add mod">
          <ac:chgData name="Giovanni Ligato" userId="7875cec0db90cc51" providerId="LiveId" clId="{02873B95-5A1A-45BC-8DA4-603AB737797F}" dt="2024-12-11T17:43:50.251" v="621"/>
          <ac:grpSpMkLst>
            <pc:docMk/>
            <pc:sldMk cId="2126298603" sldId="410"/>
            <ac:grpSpMk id="5" creationId="{15F86EBD-CAB4-EE9B-21D3-84C45CDC1F8A}"/>
          </ac:grpSpMkLst>
        </pc:grpChg>
        <pc:grpChg chg="del">
          <ac:chgData name="Giovanni Ligato" userId="7875cec0db90cc51" providerId="LiveId" clId="{02873B95-5A1A-45BC-8DA4-603AB737797F}" dt="2024-12-11T17:47:34.876" v="729" actId="478"/>
          <ac:grpSpMkLst>
            <pc:docMk/>
            <pc:sldMk cId="2126298603" sldId="410"/>
            <ac:grpSpMk id="8" creationId="{F0122206-F952-330E-469E-CCC84281E193}"/>
          </ac:grpSpMkLst>
        </pc:grpChg>
        <pc:grpChg chg="del">
          <ac:chgData name="Giovanni Ligato" userId="7875cec0db90cc51" providerId="LiveId" clId="{02873B95-5A1A-45BC-8DA4-603AB737797F}" dt="2024-12-11T17:47:34.876" v="729" actId="478"/>
          <ac:grpSpMkLst>
            <pc:docMk/>
            <pc:sldMk cId="2126298603" sldId="410"/>
            <ac:grpSpMk id="15" creationId="{59DDB8B0-19CD-D1DA-7026-2EC48F1A2DA2}"/>
          </ac:grpSpMkLst>
        </pc:grpChg>
        <pc:grpChg chg="add mod">
          <ac:chgData name="Giovanni Ligato" userId="7875cec0db90cc51" providerId="LiveId" clId="{02873B95-5A1A-45BC-8DA4-603AB737797F}" dt="2024-12-11T17:47:41.331" v="732"/>
          <ac:grpSpMkLst>
            <pc:docMk/>
            <pc:sldMk cId="2126298603" sldId="410"/>
            <ac:grpSpMk id="22" creationId="{3BC8492B-FA7E-303C-B30E-6E1BBBFF15E5}"/>
          </ac:grpSpMkLst>
        </pc:grpChg>
        <pc:grpChg chg="del">
          <ac:chgData name="Giovanni Ligato" userId="7875cec0db90cc51" providerId="LiveId" clId="{02873B95-5A1A-45BC-8DA4-603AB737797F}" dt="2024-12-11T17:47:34.876" v="729" actId="478"/>
          <ac:grpSpMkLst>
            <pc:docMk/>
            <pc:sldMk cId="2126298603" sldId="410"/>
            <ac:grpSpMk id="27" creationId="{3FA297AD-3558-8E43-24FE-2646A5FB3400}"/>
          </ac:grpSpMkLst>
        </pc:grpChg>
        <pc:grpChg chg="mod">
          <ac:chgData name="Giovanni Ligato" userId="7875cec0db90cc51" providerId="LiveId" clId="{02873B95-5A1A-45BC-8DA4-603AB737797F}" dt="2024-12-11T17:47:41.331" v="732"/>
          <ac:grpSpMkLst>
            <pc:docMk/>
            <pc:sldMk cId="2126298603" sldId="410"/>
            <ac:grpSpMk id="31" creationId="{01DEEAAF-0D4E-6C1A-7DCB-220741CE33C8}"/>
          </ac:grpSpMkLst>
        </pc:grpChg>
        <pc:grpChg chg="mod">
          <ac:chgData name="Giovanni Ligato" userId="7875cec0db90cc51" providerId="LiveId" clId="{02873B95-5A1A-45BC-8DA4-603AB737797F}" dt="2024-12-11T17:47:41.331" v="732"/>
          <ac:grpSpMkLst>
            <pc:docMk/>
            <pc:sldMk cId="2126298603" sldId="410"/>
            <ac:grpSpMk id="33" creationId="{B1D78141-4CA6-9FB2-6BF6-F0097FAC772B}"/>
          </ac:grpSpMkLst>
        </pc:grpChg>
        <pc:grpChg chg="mod">
          <ac:chgData name="Giovanni Ligato" userId="7875cec0db90cc51" providerId="LiveId" clId="{02873B95-5A1A-45BC-8DA4-603AB737797F}" dt="2024-12-11T17:47:41.331" v="732"/>
          <ac:grpSpMkLst>
            <pc:docMk/>
            <pc:sldMk cId="2126298603" sldId="410"/>
            <ac:grpSpMk id="36" creationId="{B0EAC36A-7299-58A4-1D3A-CB3BFAB4BD72}"/>
          </ac:grpSpMkLst>
        </pc:grpChg>
        <pc:grpChg chg="add mod">
          <ac:chgData name="Giovanni Ligato" userId="7875cec0db90cc51" providerId="LiveId" clId="{02873B95-5A1A-45BC-8DA4-603AB737797F}" dt="2024-12-11T17:47:41.331" v="732"/>
          <ac:grpSpMkLst>
            <pc:docMk/>
            <pc:sldMk cId="2126298603" sldId="410"/>
            <ac:grpSpMk id="43" creationId="{4735EAED-E9B7-41F1-9363-1C8F116E5692}"/>
          </ac:grpSpMkLst>
        </pc:grpChg>
        <pc:grpChg chg="add mod">
          <ac:chgData name="Giovanni Ligato" userId="7875cec0db90cc51" providerId="LiveId" clId="{02873B95-5A1A-45BC-8DA4-603AB737797F}" dt="2024-12-11T17:47:41.331" v="732"/>
          <ac:grpSpMkLst>
            <pc:docMk/>
            <pc:sldMk cId="2126298603" sldId="410"/>
            <ac:grpSpMk id="55" creationId="{E59F6A75-B513-DA77-8995-FDBB8604D07B}"/>
          </ac:grpSpMkLst>
        </pc:grpChg>
        <pc:grpChg chg="del">
          <ac:chgData name="Giovanni Ligato" userId="7875cec0db90cc51" providerId="LiveId" clId="{02873B95-5A1A-45BC-8DA4-603AB737797F}" dt="2024-12-11T17:43:44.017" v="618" actId="478"/>
          <ac:grpSpMkLst>
            <pc:docMk/>
            <pc:sldMk cId="2126298603" sldId="410"/>
            <ac:grpSpMk id="57" creationId="{38D2C75F-FA7B-BB2B-9400-FBF95137152C}"/>
          </ac:grpSpMkLst>
        </pc:grpChg>
        <pc:picChg chg="mod">
          <ac:chgData name="Giovanni Ligato" userId="7875cec0db90cc51" providerId="LiveId" clId="{02873B95-5A1A-45BC-8DA4-603AB737797F}" dt="2024-12-11T17:47:41.331" v="732"/>
          <ac:picMkLst>
            <pc:docMk/>
            <pc:sldMk cId="2126298603" sldId="410"/>
            <ac:picMk id="62" creationId="{039AE177-2AD7-B756-767E-84395DFC0798}"/>
          </ac:picMkLst>
        </pc:picChg>
        <pc:cxnChg chg="add mod">
          <ac:chgData name="Giovanni Ligato" userId="7875cec0db90cc51" providerId="LiveId" clId="{02873B95-5A1A-45BC-8DA4-603AB737797F}" dt="2024-12-11T17:43:50.251" v="621"/>
          <ac:cxnSpMkLst>
            <pc:docMk/>
            <pc:sldMk cId="2126298603" sldId="410"/>
            <ac:cxnSpMk id="21" creationId="{BCB98EA8-7855-AC5A-2AF8-B8514FA1D649}"/>
          </ac:cxnSpMkLst>
        </pc:cxnChg>
        <pc:cxnChg chg="mod">
          <ac:chgData name="Giovanni Ligato" userId="7875cec0db90cc51" providerId="LiveId" clId="{02873B95-5A1A-45BC-8DA4-603AB737797F}" dt="2024-12-11T17:47:41.331" v="732"/>
          <ac:cxnSpMkLst>
            <pc:docMk/>
            <pc:sldMk cId="2126298603" sldId="410"/>
            <ac:cxnSpMk id="34" creationId="{1DA72699-41A3-45E1-583B-0DAA3F205D17}"/>
          </ac:cxnSpMkLst>
        </pc:cxnChg>
        <pc:cxnChg chg="mod">
          <ac:chgData name="Giovanni Ligato" userId="7875cec0db90cc51" providerId="LiveId" clId="{02873B95-5A1A-45BC-8DA4-603AB737797F}" dt="2024-12-11T17:47:34.876" v="729" actId="478"/>
          <ac:cxnSpMkLst>
            <pc:docMk/>
            <pc:sldMk cId="2126298603" sldId="410"/>
            <ac:cxnSpMk id="45" creationId="{F1BB9F6D-2728-0151-36A9-602EBEF81D9D}"/>
          </ac:cxnSpMkLst>
        </pc:cxnChg>
        <pc:cxnChg chg="del">
          <ac:chgData name="Giovanni Ligato" userId="7875cec0db90cc51" providerId="LiveId" clId="{02873B95-5A1A-45BC-8DA4-603AB737797F}" dt="2024-12-11T17:43:44.017" v="618" actId="478"/>
          <ac:cxnSpMkLst>
            <pc:docMk/>
            <pc:sldMk cId="2126298603" sldId="410"/>
            <ac:cxnSpMk id="60" creationId="{9D6A9518-BBB8-87E4-542B-0C98D3681DD2}"/>
          </ac:cxnSpMkLst>
        </pc:cxnChg>
      </pc:sldChg>
      <pc:sldChg chg="add setBg">
        <pc:chgData name="Giovanni Ligato" userId="7875cec0db90cc51" providerId="LiveId" clId="{02873B95-5A1A-45BC-8DA4-603AB737797F}" dt="2024-12-11T17:31:39.311" v="330"/>
        <pc:sldMkLst>
          <pc:docMk/>
          <pc:sldMk cId="3994559228" sldId="411"/>
        </pc:sldMkLst>
      </pc:sldChg>
      <pc:sldChg chg="modSp add mod setBg">
        <pc:chgData name="Giovanni Ligato" userId="7875cec0db90cc51" providerId="LiveId" clId="{02873B95-5A1A-45BC-8DA4-603AB737797F}" dt="2024-12-11T17:48:03.252" v="737" actId="14100"/>
        <pc:sldMkLst>
          <pc:docMk/>
          <pc:sldMk cId="4027573599" sldId="412"/>
        </pc:sldMkLst>
        <pc:spChg chg="mod">
          <ac:chgData name="Giovanni Ligato" userId="7875cec0db90cc51" providerId="LiveId" clId="{02873B95-5A1A-45BC-8DA4-603AB737797F}" dt="2024-12-11T17:32:25.042" v="356" actId="20577"/>
          <ac:spMkLst>
            <pc:docMk/>
            <pc:sldMk cId="4027573599" sldId="412"/>
            <ac:spMk id="12" creationId="{50316B40-2FB2-0CC7-5D8C-8067F69D1B10}"/>
          </ac:spMkLst>
        </pc:spChg>
        <pc:spChg chg="mod">
          <ac:chgData name="Giovanni Ligato" userId="7875cec0db90cc51" providerId="LiveId" clId="{02873B95-5A1A-45BC-8DA4-603AB737797F}" dt="2024-12-11T17:48:00.178" v="736"/>
          <ac:spMkLst>
            <pc:docMk/>
            <pc:sldMk cId="4027573599" sldId="412"/>
            <ac:spMk id="31" creationId="{B09B8E07-B684-3E9D-4A59-5857E2E04885}"/>
          </ac:spMkLst>
        </pc:spChg>
        <pc:cxnChg chg="mod">
          <ac:chgData name="Giovanni Ligato" userId="7875cec0db90cc51" providerId="LiveId" clId="{02873B95-5A1A-45BC-8DA4-603AB737797F}" dt="2024-12-11T17:48:03.252" v="737" actId="14100"/>
          <ac:cxnSpMkLst>
            <pc:docMk/>
            <pc:sldMk cId="4027573599" sldId="412"/>
            <ac:cxnSpMk id="37" creationId="{89BB17DA-5B97-6BD0-19DA-B23B55A6EA06}"/>
          </ac:cxnSpMkLst>
        </pc:cxnChg>
      </pc:sldChg>
      <pc:sldChg chg="addSp delSp modSp add mod setBg">
        <pc:chgData name="Giovanni Ligato" userId="7875cec0db90cc51" providerId="LiveId" clId="{02873B95-5A1A-45BC-8DA4-603AB737797F}" dt="2024-12-11T17:48:48.340" v="741"/>
        <pc:sldMkLst>
          <pc:docMk/>
          <pc:sldMk cId="1176932547" sldId="413"/>
        </pc:sldMkLst>
        <pc:spChg chg="mod">
          <ac:chgData name="Giovanni Ligato" userId="7875cec0db90cc51" providerId="LiveId" clId="{02873B95-5A1A-45BC-8DA4-603AB737797F}" dt="2024-12-11T17:48:48.340" v="741"/>
          <ac:spMkLst>
            <pc:docMk/>
            <pc:sldMk cId="1176932547" sldId="413"/>
            <ac:spMk id="3" creationId="{729FE350-F22B-7705-9A62-78BF157B520D}"/>
          </ac:spMkLst>
        </pc:spChg>
        <pc:spChg chg="mod">
          <ac:chgData name="Giovanni Ligato" userId="7875cec0db90cc51" providerId="LiveId" clId="{02873B95-5A1A-45BC-8DA4-603AB737797F}" dt="2024-12-11T17:48:48.340" v="741"/>
          <ac:spMkLst>
            <pc:docMk/>
            <pc:sldMk cId="1176932547" sldId="413"/>
            <ac:spMk id="5" creationId="{BB4F5B33-6254-3014-25CF-218493A45B27}"/>
          </ac:spMkLst>
        </pc:spChg>
        <pc:spChg chg="mod">
          <ac:chgData name="Giovanni Ligato" userId="7875cec0db90cc51" providerId="LiveId" clId="{02873B95-5A1A-45BC-8DA4-603AB737797F}" dt="2024-12-11T17:32:27.385" v="358" actId="20577"/>
          <ac:spMkLst>
            <pc:docMk/>
            <pc:sldMk cId="1176932547" sldId="413"/>
            <ac:spMk id="12" creationId="{BF990228-058A-1BED-8867-6355F167721B}"/>
          </ac:spMkLst>
        </pc:spChg>
        <pc:grpChg chg="add mod">
          <ac:chgData name="Giovanni Ligato" userId="7875cec0db90cc51" providerId="LiveId" clId="{02873B95-5A1A-45BC-8DA4-603AB737797F}" dt="2024-12-11T17:48:48.340" v="741"/>
          <ac:grpSpMkLst>
            <pc:docMk/>
            <pc:sldMk cId="1176932547" sldId="413"/>
            <ac:grpSpMk id="2" creationId="{88C711E1-E116-9920-9599-89E6FE29B4D5}"/>
          </ac:grpSpMkLst>
        </pc:grpChg>
        <pc:grpChg chg="del">
          <ac:chgData name="Giovanni Ligato" userId="7875cec0db90cc51" providerId="LiveId" clId="{02873B95-5A1A-45BC-8DA4-603AB737797F}" dt="2024-12-11T17:48:33.734" v="738" actId="478"/>
          <ac:grpSpMkLst>
            <pc:docMk/>
            <pc:sldMk cId="1176932547" sldId="413"/>
            <ac:grpSpMk id="46" creationId="{87F03312-5A6A-7659-DA48-29658AD5F806}"/>
          </ac:grpSpMkLst>
        </pc:grpChg>
        <pc:cxnChg chg="add mod">
          <ac:chgData name="Giovanni Ligato" userId="7875cec0db90cc51" providerId="LiveId" clId="{02873B95-5A1A-45BC-8DA4-603AB737797F}" dt="2024-12-11T17:48:48.340" v="741"/>
          <ac:cxnSpMkLst>
            <pc:docMk/>
            <pc:sldMk cId="1176932547" sldId="413"/>
            <ac:cxnSpMk id="7" creationId="{D63536AF-8B81-7EE3-6979-64A2FE2C2CF6}"/>
          </ac:cxnSpMkLst>
        </pc:cxnChg>
        <pc:cxnChg chg="del">
          <ac:chgData name="Giovanni Ligato" userId="7875cec0db90cc51" providerId="LiveId" clId="{02873B95-5A1A-45BC-8DA4-603AB737797F}" dt="2024-12-11T17:48:33.734" v="738" actId="478"/>
          <ac:cxnSpMkLst>
            <pc:docMk/>
            <pc:sldMk cId="1176932547" sldId="413"/>
            <ac:cxnSpMk id="50" creationId="{6BB13405-CE01-4EAA-6F8A-25C4C09CB086}"/>
          </ac:cxnSpMkLst>
        </pc:cxnChg>
      </pc:sldChg>
      <pc:sldChg chg="addSp delSp modSp add mod setBg">
        <pc:chgData name="Giovanni Ligato" userId="7875cec0db90cc51" providerId="LiveId" clId="{02873B95-5A1A-45BC-8DA4-603AB737797F}" dt="2024-12-11T17:48:49.509" v="742"/>
        <pc:sldMkLst>
          <pc:docMk/>
          <pc:sldMk cId="3548622005" sldId="414"/>
        </pc:sldMkLst>
        <pc:spChg chg="mod">
          <ac:chgData name="Giovanni Ligato" userId="7875cec0db90cc51" providerId="LiveId" clId="{02873B95-5A1A-45BC-8DA4-603AB737797F}" dt="2024-12-11T17:48:49.509" v="742"/>
          <ac:spMkLst>
            <pc:docMk/>
            <pc:sldMk cId="3548622005" sldId="414"/>
            <ac:spMk id="7" creationId="{D18A4BA9-A3F5-105E-920E-C47208935A6C}"/>
          </ac:spMkLst>
        </pc:spChg>
        <pc:spChg chg="mod">
          <ac:chgData name="Giovanni Ligato" userId="7875cec0db90cc51" providerId="LiveId" clId="{02873B95-5A1A-45BC-8DA4-603AB737797F}" dt="2024-12-11T17:32:29.560" v="360" actId="20577"/>
          <ac:spMkLst>
            <pc:docMk/>
            <pc:sldMk cId="3548622005" sldId="414"/>
            <ac:spMk id="12" creationId="{FE16DACF-20E6-0D39-A08A-EE067CBFA41B}"/>
          </ac:spMkLst>
        </pc:spChg>
        <pc:spChg chg="mod">
          <ac:chgData name="Giovanni Ligato" userId="7875cec0db90cc51" providerId="LiveId" clId="{02873B95-5A1A-45BC-8DA4-603AB737797F}" dt="2024-12-11T17:48:49.509" v="742"/>
          <ac:spMkLst>
            <pc:docMk/>
            <pc:sldMk cId="3548622005" sldId="414"/>
            <ac:spMk id="20" creationId="{FEFC190D-F96E-F944-E685-55464198AD09}"/>
          </ac:spMkLst>
        </pc:spChg>
        <pc:grpChg chg="add mod">
          <ac:chgData name="Giovanni Ligato" userId="7875cec0db90cc51" providerId="LiveId" clId="{02873B95-5A1A-45BC-8DA4-603AB737797F}" dt="2024-12-11T17:48:49.509" v="742"/>
          <ac:grpSpMkLst>
            <pc:docMk/>
            <pc:sldMk cId="3548622005" sldId="414"/>
            <ac:grpSpMk id="5" creationId="{02B127B4-C2F2-F868-1D29-A2EB419BBEC4}"/>
          </ac:grpSpMkLst>
        </pc:grpChg>
        <pc:grpChg chg="del">
          <ac:chgData name="Giovanni Ligato" userId="7875cec0db90cc51" providerId="LiveId" clId="{02873B95-5A1A-45BC-8DA4-603AB737797F}" dt="2024-12-11T17:48:38.034" v="739" actId="478"/>
          <ac:grpSpMkLst>
            <pc:docMk/>
            <pc:sldMk cId="3548622005" sldId="414"/>
            <ac:grpSpMk id="54" creationId="{CD79DE80-F4EA-5ECA-10F3-506D71CA8E40}"/>
          </ac:grpSpMkLst>
        </pc:grpChg>
        <pc:cxnChg chg="add mod">
          <ac:chgData name="Giovanni Ligato" userId="7875cec0db90cc51" providerId="LiveId" clId="{02873B95-5A1A-45BC-8DA4-603AB737797F}" dt="2024-12-11T17:48:49.509" v="742"/>
          <ac:cxnSpMkLst>
            <pc:docMk/>
            <pc:sldMk cId="3548622005" sldId="414"/>
            <ac:cxnSpMk id="21" creationId="{A9F8DD79-5CFA-581E-EF16-E246648A1682}"/>
          </ac:cxnSpMkLst>
        </pc:cxnChg>
        <pc:cxnChg chg="del">
          <ac:chgData name="Giovanni Ligato" userId="7875cec0db90cc51" providerId="LiveId" clId="{02873B95-5A1A-45BC-8DA4-603AB737797F}" dt="2024-12-11T17:48:38.034" v="739" actId="478"/>
          <ac:cxnSpMkLst>
            <pc:docMk/>
            <pc:sldMk cId="3548622005" sldId="414"/>
            <ac:cxnSpMk id="58" creationId="{DBFB1C8A-677A-91BB-4EBD-76049BD0938C}"/>
          </ac:cxnSpMkLst>
        </pc:cxnChg>
      </pc:sldChg>
      <pc:sldChg chg="addSp delSp modSp add mod setBg">
        <pc:chgData name="Giovanni Ligato" userId="7875cec0db90cc51" providerId="LiveId" clId="{02873B95-5A1A-45BC-8DA4-603AB737797F}" dt="2024-12-11T17:48:50.337" v="743"/>
        <pc:sldMkLst>
          <pc:docMk/>
          <pc:sldMk cId="982023661" sldId="415"/>
        </pc:sldMkLst>
        <pc:spChg chg="mod">
          <ac:chgData name="Giovanni Ligato" userId="7875cec0db90cc51" providerId="LiveId" clId="{02873B95-5A1A-45BC-8DA4-603AB737797F}" dt="2024-12-11T17:48:50.337" v="743"/>
          <ac:spMkLst>
            <pc:docMk/>
            <pc:sldMk cId="982023661" sldId="415"/>
            <ac:spMk id="7" creationId="{28C56126-B973-6182-F882-07E984E9FD85}"/>
          </ac:spMkLst>
        </pc:spChg>
        <pc:spChg chg="mod">
          <ac:chgData name="Giovanni Ligato" userId="7875cec0db90cc51" providerId="LiveId" clId="{02873B95-5A1A-45BC-8DA4-603AB737797F}" dt="2024-12-11T17:32:32.394" v="362" actId="20577"/>
          <ac:spMkLst>
            <pc:docMk/>
            <pc:sldMk cId="982023661" sldId="415"/>
            <ac:spMk id="12" creationId="{2AE6F8B1-9FCC-D243-2031-8EFDF80F32FB}"/>
          </ac:spMkLst>
        </pc:spChg>
        <pc:spChg chg="mod">
          <ac:chgData name="Giovanni Ligato" userId="7875cec0db90cc51" providerId="LiveId" clId="{02873B95-5A1A-45BC-8DA4-603AB737797F}" dt="2024-12-11T17:48:50.337" v="743"/>
          <ac:spMkLst>
            <pc:docMk/>
            <pc:sldMk cId="982023661" sldId="415"/>
            <ac:spMk id="20" creationId="{20D9C32C-4DC6-3F74-2F51-F8E080603FF8}"/>
          </ac:spMkLst>
        </pc:spChg>
        <pc:grpChg chg="add mod">
          <ac:chgData name="Giovanni Ligato" userId="7875cec0db90cc51" providerId="LiveId" clId="{02873B95-5A1A-45BC-8DA4-603AB737797F}" dt="2024-12-11T17:48:50.337" v="743"/>
          <ac:grpSpMkLst>
            <pc:docMk/>
            <pc:sldMk cId="982023661" sldId="415"/>
            <ac:grpSpMk id="5" creationId="{86222A95-E2C2-C0E7-423A-F009C06178A5}"/>
          </ac:grpSpMkLst>
        </pc:grpChg>
        <pc:grpChg chg="del">
          <ac:chgData name="Giovanni Ligato" userId="7875cec0db90cc51" providerId="LiveId" clId="{02873B95-5A1A-45BC-8DA4-603AB737797F}" dt="2024-12-11T17:48:41.187" v="740" actId="478"/>
          <ac:grpSpMkLst>
            <pc:docMk/>
            <pc:sldMk cId="982023661" sldId="415"/>
            <ac:grpSpMk id="57" creationId="{DBA1660A-9E26-AEFD-FFC3-8BACAE091EF1}"/>
          </ac:grpSpMkLst>
        </pc:grpChg>
        <pc:cxnChg chg="add mod">
          <ac:chgData name="Giovanni Ligato" userId="7875cec0db90cc51" providerId="LiveId" clId="{02873B95-5A1A-45BC-8DA4-603AB737797F}" dt="2024-12-11T17:48:50.337" v="743"/>
          <ac:cxnSpMkLst>
            <pc:docMk/>
            <pc:sldMk cId="982023661" sldId="415"/>
            <ac:cxnSpMk id="21" creationId="{A6D777B6-4C09-1621-1AEA-A5F88145ABE9}"/>
          </ac:cxnSpMkLst>
        </pc:cxnChg>
        <pc:cxnChg chg="del">
          <ac:chgData name="Giovanni Ligato" userId="7875cec0db90cc51" providerId="LiveId" clId="{02873B95-5A1A-45BC-8DA4-603AB737797F}" dt="2024-12-11T17:48:41.187" v="740" actId="478"/>
          <ac:cxnSpMkLst>
            <pc:docMk/>
            <pc:sldMk cId="982023661" sldId="415"/>
            <ac:cxnSpMk id="60" creationId="{A0724314-8640-7236-3485-83F19A33FBBE}"/>
          </ac:cxnSpMkLst>
        </pc:cxnChg>
      </pc:sldChg>
      <pc:sldChg chg="add setBg">
        <pc:chgData name="Giovanni Ligato" userId="7875cec0db90cc51" providerId="LiveId" clId="{02873B95-5A1A-45BC-8DA4-603AB737797F}" dt="2024-12-11T17:31:39.311" v="330"/>
        <pc:sldMkLst>
          <pc:docMk/>
          <pc:sldMk cId="3566479911" sldId="416"/>
        </pc:sldMkLst>
      </pc:sldChg>
      <pc:sldChg chg="modSp add mod setBg">
        <pc:chgData name="Giovanni Ligato" userId="7875cec0db90cc51" providerId="LiveId" clId="{02873B95-5A1A-45BC-8DA4-603AB737797F}" dt="2024-12-11T17:32:36.478" v="364" actId="20577"/>
        <pc:sldMkLst>
          <pc:docMk/>
          <pc:sldMk cId="2162785494" sldId="417"/>
        </pc:sldMkLst>
        <pc:spChg chg="mod">
          <ac:chgData name="Giovanni Ligato" userId="7875cec0db90cc51" providerId="LiveId" clId="{02873B95-5A1A-45BC-8DA4-603AB737797F}" dt="2024-12-11T17:32:36.478" v="364" actId="20577"/>
          <ac:spMkLst>
            <pc:docMk/>
            <pc:sldMk cId="2162785494" sldId="417"/>
            <ac:spMk id="12" creationId="{13CCCABA-711F-5BB3-DCD6-D1B1D51053D0}"/>
          </ac:spMkLst>
        </pc:spChg>
      </pc:sldChg>
      <pc:sldChg chg="modSp add mod setBg">
        <pc:chgData name="Giovanni Ligato" userId="7875cec0db90cc51" providerId="LiveId" clId="{02873B95-5A1A-45BC-8DA4-603AB737797F}" dt="2024-12-11T17:32:38.776" v="366" actId="20577"/>
        <pc:sldMkLst>
          <pc:docMk/>
          <pc:sldMk cId="2304309089" sldId="418"/>
        </pc:sldMkLst>
        <pc:spChg chg="mod">
          <ac:chgData name="Giovanni Ligato" userId="7875cec0db90cc51" providerId="LiveId" clId="{02873B95-5A1A-45BC-8DA4-603AB737797F}" dt="2024-12-11T17:32:38.776" v="366" actId="20577"/>
          <ac:spMkLst>
            <pc:docMk/>
            <pc:sldMk cId="2304309089" sldId="418"/>
            <ac:spMk id="12" creationId="{C4773A11-1B2A-6BC8-173F-B4BD4552CBE0}"/>
          </ac:spMkLst>
        </pc:spChg>
      </pc:sldChg>
      <pc:sldChg chg="modSp add mod setBg">
        <pc:chgData name="Giovanni Ligato" userId="7875cec0db90cc51" providerId="LiveId" clId="{02873B95-5A1A-45BC-8DA4-603AB737797F}" dt="2024-12-11T17:32:41.809" v="368" actId="20577"/>
        <pc:sldMkLst>
          <pc:docMk/>
          <pc:sldMk cId="3446460977" sldId="419"/>
        </pc:sldMkLst>
        <pc:spChg chg="mod">
          <ac:chgData name="Giovanni Ligato" userId="7875cec0db90cc51" providerId="LiveId" clId="{02873B95-5A1A-45BC-8DA4-603AB737797F}" dt="2024-12-11T17:32:41.809" v="368" actId="20577"/>
          <ac:spMkLst>
            <pc:docMk/>
            <pc:sldMk cId="3446460977" sldId="419"/>
            <ac:spMk id="12" creationId="{7CAEA2D7-9368-9918-9316-63714F37394C}"/>
          </ac:spMkLst>
        </pc:spChg>
      </pc:sldChg>
      <pc:sldChg chg="modSp add mod setBg">
        <pc:chgData name="Giovanni Ligato" userId="7875cec0db90cc51" providerId="LiveId" clId="{02873B95-5A1A-45BC-8DA4-603AB737797F}" dt="2024-12-11T17:32:45.001" v="370" actId="20577"/>
        <pc:sldMkLst>
          <pc:docMk/>
          <pc:sldMk cId="3373052224" sldId="420"/>
        </pc:sldMkLst>
        <pc:spChg chg="mod">
          <ac:chgData name="Giovanni Ligato" userId="7875cec0db90cc51" providerId="LiveId" clId="{02873B95-5A1A-45BC-8DA4-603AB737797F}" dt="2024-12-11T17:32:45.001" v="370" actId="20577"/>
          <ac:spMkLst>
            <pc:docMk/>
            <pc:sldMk cId="3373052224" sldId="420"/>
            <ac:spMk id="12" creationId="{7B0FC3E1-B928-E978-8CBA-98A402629070}"/>
          </ac:spMkLst>
        </pc:spChg>
      </pc:sldChg>
      <pc:sldChg chg="addSp delSp modSp add mod">
        <pc:chgData name="Giovanni Ligato" userId="7875cec0db90cc51" providerId="LiveId" clId="{02873B95-5A1A-45BC-8DA4-603AB737797F}" dt="2024-12-11T17:57:01.175" v="778" actId="14100"/>
        <pc:sldMkLst>
          <pc:docMk/>
          <pc:sldMk cId="163385993" sldId="421"/>
        </pc:sldMkLst>
        <pc:spChg chg="add mod">
          <ac:chgData name="Giovanni Ligato" userId="7875cec0db90cc51" providerId="LiveId" clId="{02873B95-5A1A-45BC-8DA4-603AB737797F}" dt="2024-12-11T17:57:01.175" v="778" actId="14100"/>
          <ac:spMkLst>
            <pc:docMk/>
            <pc:sldMk cId="163385993" sldId="421"/>
            <ac:spMk id="3" creationId="{C40F75AB-B9D7-197D-8CA0-6997EE7C4428}"/>
          </ac:spMkLst>
        </pc:spChg>
        <pc:grpChg chg="del">
          <ac:chgData name="Giovanni Ligato" userId="7875cec0db90cc51" providerId="LiveId" clId="{02873B95-5A1A-45BC-8DA4-603AB737797F}" dt="2024-12-11T17:55:55.765" v="768" actId="478"/>
          <ac:grpSpMkLst>
            <pc:docMk/>
            <pc:sldMk cId="163385993" sldId="421"/>
            <ac:grpSpMk id="34" creationId="{F6759DD3-E98D-B1C8-464A-1E49B3B7BD5A}"/>
          </ac:grpSpMkLst>
        </pc:grpChg>
        <pc:cxnChg chg="del mod">
          <ac:chgData name="Giovanni Ligato" userId="7875cec0db90cc51" providerId="LiveId" clId="{02873B95-5A1A-45BC-8DA4-603AB737797F}" dt="2024-12-11T17:55:55.765" v="768" actId="478"/>
          <ac:cxnSpMkLst>
            <pc:docMk/>
            <pc:sldMk cId="163385993" sldId="421"/>
            <ac:cxnSpMk id="70" creationId="{B262EC8B-E9B6-234A-BAB1-9E2B31895D33}"/>
          </ac:cxnSpMkLst>
        </pc:cxnChg>
      </pc:sldChg>
    </pc:docChg>
  </pc:docChgLst>
  <pc:docChgLst>
    <pc:chgData name="Giuseppe Soriano" userId="5a3138841c2e18b0" providerId="Windows Live" clId="Web-{BB0CA44F-3F91-404C-8C13-5E66CF5F943E}"/>
    <pc:docChg chg="modSld">
      <pc:chgData name="Giuseppe Soriano" userId="5a3138841c2e18b0" providerId="Windows Live" clId="Web-{BB0CA44F-3F91-404C-8C13-5E66CF5F943E}" dt="2024-12-11T17:25:03.094" v="48"/>
      <pc:docMkLst>
        <pc:docMk/>
      </pc:docMkLst>
      <pc:sldChg chg="modSp">
        <pc:chgData name="Giuseppe Soriano" userId="5a3138841c2e18b0" providerId="Windows Live" clId="Web-{BB0CA44F-3F91-404C-8C13-5E66CF5F943E}" dt="2024-12-11T17:24:39.828" v="39" actId="20577"/>
        <pc:sldMkLst>
          <pc:docMk/>
          <pc:sldMk cId="1435990683" sldId="390"/>
        </pc:sldMkLst>
        <pc:spChg chg="mod">
          <ac:chgData name="Giuseppe Soriano" userId="5a3138841c2e18b0" providerId="Windows Live" clId="Web-{BB0CA44F-3F91-404C-8C13-5E66CF5F943E}" dt="2024-12-11T17:24:19.765" v="29" actId="20577"/>
          <ac:spMkLst>
            <pc:docMk/>
            <pc:sldMk cId="1435990683" sldId="390"/>
            <ac:spMk id="16" creationId="{479DE671-3AAF-84FD-C271-21C4165404AE}"/>
          </ac:spMkLst>
        </pc:spChg>
        <pc:spChg chg="mod">
          <ac:chgData name="Giuseppe Soriano" userId="5a3138841c2e18b0" providerId="Windows Live" clId="Web-{BB0CA44F-3F91-404C-8C13-5E66CF5F943E}" dt="2024-12-11T17:22:01.934" v="4" actId="20577"/>
          <ac:spMkLst>
            <pc:docMk/>
            <pc:sldMk cId="1435990683" sldId="390"/>
            <ac:spMk id="19" creationId="{7759E278-20F9-8929-5A12-28303DE1F26E}"/>
          </ac:spMkLst>
        </pc:spChg>
        <pc:spChg chg="mod">
          <ac:chgData name="Giuseppe Soriano" userId="5a3138841c2e18b0" providerId="Windows Live" clId="Web-{BB0CA44F-3F91-404C-8C13-5E66CF5F943E}" dt="2024-12-11T17:23:25.905" v="16" actId="20577"/>
          <ac:spMkLst>
            <pc:docMk/>
            <pc:sldMk cId="1435990683" sldId="390"/>
            <ac:spMk id="22" creationId="{C9E1BC58-7417-74FE-9E18-1B0978D2E9F4}"/>
          </ac:spMkLst>
        </pc:spChg>
        <pc:spChg chg="mod">
          <ac:chgData name="Giuseppe Soriano" userId="5a3138841c2e18b0" providerId="Windows Live" clId="Web-{BB0CA44F-3F91-404C-8C13-5E66CF5F943E}" dt="2024-12-11T17:23:10.639" v="14" actId="20577"/>
          <ac:spMkLst>
            <pc:docMk/>
            <pc:sldMk cId="1435990683" sldId="390"/>
            <ac:spMk id="23" creationId="{65FB8669-35B1-77E9-1DF7-EDD5D5F0FF24}"/>
          </ac:spMkLst>
        </pc:spChg>
        <pc:spChg chg="mod">
          <ac:chgData name="Giuseppe Soriano" userId="5a3138841c2e18b0" providerId="Windows Live" clId="Web-{BB0CA44F-3F91-404C-8C13-5E66CF5F943E}" dt="2024-12-11T17:22:28.529" v="13" actId="20577"/>
          <ac:spMkLst>
            <pc:docMk/>
            <pc:sldMk cId="1435990683" sldId="390"/>
            <ac:spMk id="29" creationId="{7A66406E-ED8F-B7F9-7724-B5C227132656}"/>
          </ac:spMkLst>
        </pc:spChg>
        <pc:spChg chg="mod">
          <ac:chgData name="Giuseppe Soriano" userId="5a3138841c2e18b0" providerId="Windows Live" clId="Web-{BB0CA44F-3F91-404C-8C13-5E66CF5F943E}" dt="2024-12-11T17:24:39.828" v="39" actId="20577"/>
          <ac:spMkLst>
            <pc:docMk/>
            <pc:sldMk cId="1435990683" sldId="390"/>
            <ac:spMk id="33" creationId="{D10D3139-DAC9-0E48-D863-F023616AA38E}"/>
          </ac:spMkLst>
        </pc:spChg>
        <pc:spChg chg="mod">
          <ac:chgData name="Giuseppe Soriano" userId="5a3138841c2e18b0" providerId="Windows Live" clId="Web-{BB0CA44F-3F91-404C-8C13-5E66CF5F943E}" dt="2024-12-11T17:23:54.640" v="27" actId="20577"/>
          <ac:spMkLst>
            <pc:docMk/>
            <pc:sldMk cId="1435990683" sldId="390"/>
            <ac:spMk id="52" creationId="{E4E6C1FB-0731-F203-0CD2-07FCBB302D1D}"/>
          </ac:spMkLst>
        </pc:spChg>
      </pc:sldChg>
      <pc:sldChg chg="addSp delSp">
        <pc:chgData name="Giuseppe Soriano" userId="5a3138841c2e18b0" providerId="Windows Live" clId="Web-{BB0CA44F-3F91-404C-8C13-5E66CF5F943E}" dt="2024-12-11T17:25:03.094" v="48"/>
        <pc:sldMkLst>
          <pc:docMk/>
          <pc:sldMk cId="3181295161" sldId="391"/>
        </pc:sldMkLst>
        <pc:spChg chg="add del">
          <ac:chgData name="Giuseppe Soriano" userId="5a3138841c2e18b0" providerId="Windows Live" clId="Web-{BB0CA44F-3F91-404C-8C13-5E66CF5F943E}" dt="2024-12-11T17:25:03.094" v="47"/>
          <ac:spMkLst>
            <pc:docMk/>
            <pc:sldMk cId="3181295161" sldId="391"/>
            <ac:spMk id="50" creationId="{5762839C-3852-58EC-41EC-0BA4E64AD701}"/>
          </ac:spMkLst>
        </pc:spChg>
        <pc:spChg chg="add del">
          <ac:chgData name="Giuseppe Soriano" userId="5a3138841c2e18b0" providerId="Windows Live" clId="Web-{BB0CA44F-3F91-404C-8C13-5E66CF5F943E}" dt="2024-12-11T17:25:03.094" v="45"/>
          <ac:spMkLst>
            <pc:docMk/>
            <pc:sldMk cId="3181295161" sldId="391"/>
            <ac:spMk id="58" creationId="{8D25C09D-AAC9-A959-818F-10844A6FE35A}"/>
          </ac:spMkLst>
        </pc:spChg>
        <pc:grpChg chg="add">
          <ac:chgData name="Giuseppe Soriano" userId="5a3138841c2e18b0" providerId="Windows Live" clId="Web-{BB0CA44F-3F91-404C-8C13-5E66CF5F943E}" dt="2024-12-11T17:25:00.156" v="40"/>
          <ac:grpSpMkLst>
            <pc:docMk/>
            <pc:sldMk cId="3181295161" sldId="391"/>
            <ac:grpSpMk id="43" creationId="{1BFFCF21-789C-711F-12D4-1734A1FF80E8}"/>
          </ac:grpSpMkLst>
        </pc:grpChg>
        <pc:grpChg chg="add del">
          <ac:chgData name="Giuseppe Soriano" userId="5a3138841c2e18b0" providerId="Windows Live" clId="Web-{BB0CA44F-3F91-404C-8C13-5E66CF5F943E}" dt="2024-12-11T17:25:03.094" v="48"/>
          <ac:grpSpMkLst>
            <pc:docMk/>
            <pc:sldMk cId="3181295161" sldId="391"/>
            <ac:grpSpMk id="48" creationId="{6B4C54B5-92D9-AB53-4B83-C770D5DAD1D2}"/>
          </ac:grpSpMkLst>
        </pc:grpChg>
        <pc:grpChg chg="add del">
          <ac:chgData name="Giuseppe Soriano" userId="5a3138841c2e18b0" providerId="Windows Live" clId="Web-{BB0CA44F-3F91-404C-8C13-5E66CF5F943E}" dt="2024-12-11T17:25:03.094" v="46"/>
          <ac:grpSpMkLst>
            <pc:docMk/>
            <pc:sldMk cId="3181295161" sldId="391"/>
            <ac:grpSpMk id="56" creationId="{214262A9-EEA4-9E7F-76CA-1A5362EEAF2E}"/>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5F3A0F-052B-4D45-ADDD-90AEB5AB3DF4}" type="datetimeFigureOut">
              <a:rPr lang="it-IT" smtClean="0"/>
              <a:t>15/12/2024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2DB5A4-1ADC-4498-B442-720211AEF2E0}" type="slidenum">
              <a:rPr lang="it-IT" smtClean="0"/>
              <a:t>‹N›</a:t>
            </a:fld>
            <a:endParaRPr lang="it-IT"/>
          </a:p>
        </p:txBody>
      </p:sp>
    </p:spTree>
    <p:extLst>
      <p:ext uri="{BB962C8B-B14F-4D97-AF65-F5344CB8AC3E}">
        <p14:creationId xmlns:p14="http://schemas.microsoft.com/office/powerpoint/2010/main" val="3791825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19C795-DB0A-7A1F-4B0A-F0705F980BF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D614F62-DA1B-5E95-6A7D-B1935CA25A2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E752C23-BFA4-B45E-939A-108018B1FF5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7C5A9E7A-50C5-8E0D-4644-2930EB39337A}"/>
              </a:ext>
            </a:extLst>
          </p:cNvPr>
          <p:cNvSpPr>
            <a:spLocks noGrp="1"/>
          </p:cNvSpPr>
          <p:nvPr>
            <p:ph type="sldNum" sz="quarter" idx="5"/>
          </p:nvPr>
        </p:nvSpPr>
        <p:spPr/>
        <p:txBody>
          <a:bodyPr/>
          <a:lstStyle/>
          <a:p>
            <a:fld id="{3F2DB5A4-1ADC-4498-B442-720211AEF2E0}" type="slidenum">
              <a:rPr lang="it-IT" smtClean="0"/>
              <a:t>2</a:t>
            </a:fld>
            <a:endParaRPr lang="it-IT"/>
          </a:p>
        </p:txBody>
      </p:sp>
    </p:spTree>
    <p:extLst>
      <p:ext uri="{BB962C8B-B14F-4D97-AF65-F5344CB8AC3E}">
        <p14:creationId xmlns:p14="http://schemas.microsoft.com/office/powerpoint/2010/main" val="2043561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C6166E-BC44-8A53-ECF6-5953914429F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443F00F-34AF-6652-5B32-688AF239F20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121E304-D409-8162-CD01-7D225D18E69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ABDA67F9-A2B7-26E8-E344-2EED9F060FCD}"/>
              </a:ext>
            </a:extLst>
          </p:cNvPr>
          <p:cNvSpPr>
            <a:spLocks noGrp="1"/>
          </p:cNvSpPr>
          <p:nvPr>
            <p:ph type="sldNum" sz="quarter" idx="5"/>
          </p:nvPr>
        </p:nvSpPr>
        <p:spPr/>
        <p:txBody>
          <a:bodyPr/>
          <a:lstStyle/>
          <a:p>
            <a:fld id="{3F2DB5A4-1ADC-4498-B442-720211AEF2E0}" type="slidenum">
              <a:rPr lang="it-IT" smtClean="0"/>
              <a:t>11</a:t>
            </a:fld>
            <a:endParaRPr lang="it-IT"/>
          </a:p>
        </p:txBody>
      </p:sp>
    </p:spTree>
    <p:extLst>
      <p:ext uri="{BB962C8B-B14F-4D97-AF65-F5344CB8AC3E}">
        <p14:creationId xmlns:p14="http://schemas.microsoft.com/office/powerpoint/2010/main" val="2172549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6A2E81-5F7E-EC96-62D3-FACB0C8CB53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77253CC-C591-CFDC-1DEF-D6BC6AE7580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E663B22-7FF9-8D67-CC5E-16715EE3EB2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4270CA99-80E6-21C8-8DCA-F434E7798E21}"/>
              </a:ext>
            </a:extLst>
          </p:cNvPr>
          <p:cNvSpPr>
            <a:spLocks noGrp="1"/>
          </p:cNvSpPr>
          <p:nvPr>
            <p:ph type="sldNum" sz="quarter" idx="5"/>
          </p:nvPr>
        </p:nvSpPr>
        <p:spPr/>
        <p:txBody>
          <a:bodyPr/>
          <a:lstStyle/>
          <a:p>
            <a:fld id="{3F2DB5A4-1ADC-4498-B442-720211AEF2E0}" type="slidenum">
              <a:rPr lang="it-IT" smtClean="0"/>
              <a:t>12</a:t>
            </a:fld>
            <a:endParaRPr lang="it-IT"/>
          </a:p>
        </p:txBody>
      </p:sp>
    </p:spTree>
    <p:extLst>
      <p:ext uri="{BB962C8B-B14F-4D97-AF65-F5344CB8AC3E}">
        <p14:creationId xmlns:p14="http://schemas.microsoft.com/office/powerpoint/2010/main" val="2145725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1E9E93-6B0D-9B59-8820-9A46C04464F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12F5F90-CDF8-108F-2FB6-3FFE40C43C2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F8DE6AA-526F-2630-A49F-D86FEB738AF6}"/>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8CB7D912-A855-868B-9D0B-1B6B8E081E90}"/>
              </a:ext>
            </a:extLst>
          </p:cNvPr>
          <p:cNvSpPr>
            <a:spLocks noGrp="1"/>
          </p:cNvSpPr>
          <p:nvPr>
            <p:ph type="sldNum" sz="quarter" idx="5"/>
          </p:nvPr>
        </p:nvSpPr>
        <p:spPr/>
        <p:txBody>
          <a:bodyPr/>
          <a:lstStyle/>
          <a:p>
            <a:fld id="{3F2DB5A4-1ADC-4498-B442-720211AEF2E0}" type="slidenum">
              <a:rPr lang="it-IT" smtClean="0"/>
              <a:t>13</a:t>
            </a:fld>
            <a:endParaRPr lang="it-IT"/>
          </a:p>
        </p:txBody>
      </p:sp>
    </p:spTree>
    <p:extLst>
      <p:ext uri="{BB962C8B-B14F-4D97-AF65-F5344CB8AC3E}">
        <p14:creationId xmlns:p14="http://schemas.microsoft.com/office/powerpoint/2010/main" val="6704713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DB4C02-771E-090A-C616-1BD4E1DEA4C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0F11940-F996-7C28-500C-39E0E3800DA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F9CF97C-68E0-291C-CD55-304E976DBF89}"/>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28F6B002-06E6-232F-5DEF-F36E82B3A092}"/>
              </a:ext>
            </a:extLst>
          </p:cNvPr>
          <p:cNvSpPr>
            <a:spLocks noGrp="1"/>
          </p:cNvSpPr>
          <p:nvPr>
            <p:ph type="sldNum" sz="quarter" idx="5"/>
          </p:nvPr>
        </p:nvSpPr>
        <p:spPr/>
        <p:txBody>
          <a:bodyPr/>
          <a:lstStyle/>
          <a:p>
            <a:fld id="{3F2DB5A4-1ADC-4498-B442-720211AEF2E0}" type="slidenum">
              <a:rPr lang="it-IT" smtClean="0"/>
              <a:t>14</a:t>
            </a:fld>
            <a:endParaRPr lang="it-IT"/>
          </a:p>
        </p:txBody>
      </p:sp>
    </p:spTree>
    <p:extLst>
      <p:ext uri="{BB962C8B-B14F-4D97-AF65-F5344CB8AC3E}">
        <p14:creationId xmlns:p14="http://schemas.microsoft.com/office/powerpoint/2010/main" val="735650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CB8393-0C71-4C7C-6322-C1923C15F5F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622F768-5AF0-787F-721C-CA0B80C7BA4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61A644F-C396-3450-7AD4-E96DA58E877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B2A7A8BF-EE27-6C02-051C-665EF7206DCF}"/>
              </a:ext>
            </a:extLst>
          </p:cNvPr>
          <p:cNvSpPr>
            <a:spLocks noGrp="1"/>
          </p:cNvSpPr>
          <p:nvPr>
            <p:ph type="sldNum" sz="quarter" idx="5"/>
          </p:nvPr>
        </p:nvSpPr>
        <p:spPr/>
        <p:txBody>
          <a:bodyPr/>
          <a:lstStyle/>
          <a:p>
            <a:fld id="{3F2DB5A4-1ADC-4498-B442-720211AEF2E0}" type="slidenum">
              <a:rPr lang="it-IT" smtClean="0"/>
              <a:t>15</a:t>
            </a:fld>
            <a:endParaRPr lang="it-IT"/>
          </a:p>
        </p:txBody>
      </p:sp>
    </p:spTree>
    <p:extLst>
      <p:ext uri="{BB962C8B-B14F-4D97-AF65-F5344CB8AC3E}">
        <p14:creationId xmlns:p14="http://schemas.microsoft.com/office/powerpoint/2010/main" val="4148616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p:cNvSpPr>
            <a:spLocks noGrp="1"/>
          </p:cNvSpPr>
          <p:nvPr>
            <p:ph type="sldNum" sz="quarter" idx="5"/>
          </p:nvPr>
        </p:nvSpPr>
        <p:spPr/>
        <p:txBody>
          <a:bodyPr/>
          <a:lstStyle/>
          <a:p>
            <a:fld id="{3F2DB5A4-1ADC-4498-B442-720211AEF2E0}" type="slidenum">
              <a:rPr lang="it-IT" smtClean="0"/>
              <a:t>16</a:t>
            </a:fld>
            <a:endParaRPr lang="it-IT"/>
          </a:p>
        </p:txBody>
      </p:sp>
    </p:spTree>
    <p:extLst>
      <p:ext uri="{BB962C8B-B14F-4D97-AF65-F5344CB8AC3E}">
        <p14:creationId xmlns:p14="http://schemas.microsoft.com/office/powerpoint/2010/main" val="2431964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854FB1-18FD-E671-107E-7078D59035C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DB8E6A3-4F6A-F426-1B29-EA7E5659180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111D738-471B-CF63-6EDA-41C5552C22E9}"/>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7C664D52-878F-07E0-C50E-8564B1E36114}"/>
              </a:ext>
            </a:extLst>
          </p:cNvPr>
          <p:cNvSpPr>
            <a:spLocks noGrp="1"/>
          </p:cNvSpPr>
          <p:nvPr>
            <p:ph type="sldNum" sz="quarter" idx="5"/>
          </p:nvPr>
        </p:nvSpPr>
        <p:spPr/>
        <p:txBody>
          <a:bodyPr/>
          <a:lstStyle/>
          <a:p>
            <a:fld id="{3F2DB5A4-1ADC-4498-B442-720211AEF2E0}" type="slidenum">
              <a:rPr lang="it-IT" smtClean="0"/>
              <a:t>17</a:t>
            </a:fld>
            <a:endParaRPr lang="it-IT"/>
          </a:p>
        </p:txBody>
      </p:sp>
    </p:spTree>
    <p:extLst>
      <p:ext uri="{BB962C8B-B14F-4D97-AF65-F5344CB8AC3E}">
        <p14:creationId xmlns:p14="http://schemas.microsoft.com/office/powerpoint/2010/main" val="1916723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F866FA-FBBF-00CF-307D-053000D89DD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77CEC2A-4E75-83C5-B7D0-7BF7300DE5B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A3ED63D-E340-7720-9348-0EEB31E17249}"/>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4DB97270-5834-D4AC-4798-2952F442E060}"/>
              </a:ext>
            </a:extLst>
          </p:cNvPr>
          <p:cNvSpPr>
            <a:spLocks noGrp="1"/>
          </p:cNvSpPr>
          <p:nvPr>
            <p:ph type="sldNum" sz="quarter" idx="5"/>
          </p:nvPr>
        </p:nvSpPr>
        <p:spPr/>
        <p:txBody>
          <a:bodyPr/>
          <a:lstStyle/>
          <a:p>
            <a:fld id="{3F2DB5A4-1ADC-4498-B442-720211AEF2E0}" type="slidenum">
              <a:rPr lang="it-IT" smtClean="0"/>
              <a:t>18</a:t>
            </a:fld>
            <a:endParaRPr lang="it-IT"/>
          </a:p>
        </p:txBody>
      </p:sp>
    </p:spTree>
    <p:extLst>
      <p:ext uri="{BB962C8B-B14F-4D97-AF65-F5344CB8AC3E}">
        <p14:creationId xmlns:p14="http://schemas.microsoft.com/office/powerpoint/2010/main" val="1068641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33F37A-72DA-B17E-80C3-AC30DE7466E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E1DE497-C503-783B-1676-3ACB7FFFD30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E170518-7AFB-0415-F02A-0923F47F2F18}"/>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687909F4-F8D2-5D92-E0A1-0416D0443863}"/>
              </a:ext>
            </a:extLst>
          </p:cNvPr>
          <p:cNvSpPr>
            <a:spLocks noGrp="1"/>
          </p:cNvSpPr>
          <p:nvPr>
            <p:ph type="sldNum" sz="quarter" idx="5"/>
          </p:nvPr>
        </p:nvSpPr>
        <p:spPr/>
        <p:txBody>
          <a:bodyPr/>
          <a:lstStyle/>
          <a:p>
            <a:fld id="{3F2DB5A4-1ADC-4498-B442-720211AEF2E0}" type="slidenum">
              <a:rPr lang="it-IT" smtClean="0"/>
              <a:t>19</a:t>
            </a:fld>
            <a:endParaRPr lang="it-IT"/>
          </a:p>
        </p:txBody>
      </p:sp>
    </p:spTree>
    <p:extLst>
      <p:ext uri="{BB962C8B-B14F-4D97-AF65-F5344CB8AC3E}">
        <p14:creationId xmlns:p14="http://schemas.microsoft.com/office/powerpoint/2010/main" val="8982988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D096F-174A-8E9E-2E75-E21230FD69D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B3E2DD1-8785-D2A3-E479-2BAE3161467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D1DE29E-1264-4D01-AFD1-5EA81336EED9}"/>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FF8CC688-54E4-E4A8-B6BC-96071BDDD0DC}"/>
              </a:ext>
            </a:extLst>
          </p:cNvPr>
          <p:cNvSpPr>
            <a:spLocks noGrp="1"/>
          </p:cNvSpPr>
          <p:nvPr>
            <p:ph type="sldNum" sz="quarter" idx="5"/>
          </p:nvPr>
        </p:nvSpPr>
        <p:spPr/>
        <p:txBody>
          <a:bodyPr/>
          <a:lstStyle/>
          <a:p>
            <a:fld id="{3F2DB5A4-1ADC-4498-B442-720211AEF2E0}" type="slidenum">
              <a:rPr lang="it-IT" smtClean="0"/>
              <a:t>20</a:t>
            </a:fld>
            <a:endParaRPr lang="it-IT"/>
          </a:p>
        </p:txBody>
      </p:sp>
    </p:spTree>
    <p:extLst>
      <p:ext uri="{BB962C8B-B14F-4D97-AF65-F5344CB8AC3E}">
        <p14:creationId xmlns:p14="http://schemas.microsoft.com/office/powerpoint/2010/main" val="1151205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4A21D1-91CF-601B-4D17-4ADC3680794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2CC5691-AFAF-BB8D-791B-9151991656B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834FCDB-87B3-FE9C-A92C-6ED81747152D}"/>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D0CD471-99CA-6458-0020-738CA3916992}"/>
              </a:ext>
            </a:extLst>
          </p:cNvPr>
          <p:cNvSpPr>
            <a:spLocks noGrp="1"/>
          </p:cNvSpPr>
          <p:nvPr>
            <p:ph type="sldNum" sz="quarter" idx="5"/>
          </p:nvPr>
        </p:nvSpPr>
        <p:spPr/>
        <p:txBody>
          <a:bodyPr/>
          <a:lstStyle/>
          <a:p>
            <a:fld id="{3F2DB5A4-1ADC-4498-B442-720211AEF2E0}" type="slidenum">
              <a:rPr lang="it-IT" smtClean="0"/>
              <a:t>3</a:t>
            </a:fld>
            <a:endParaRPr lang="it-IT"/>
          </a:p>
        </p:txBody>
      </p:sp>
    </p:spTree>
    <p:extLst>
      <p:ext uri="{BB962C8B-B14F-4D97-AF65-F5344CB8AC3E}">
        <p14:creationId xmlns:p14="http://schemas.microsoft.com/office/powerpoint/2010/main" val="22677345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56FD7-24D0-7419-4AC1-54523620685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39770D6-7737-B3C5-2CE1-5218F4B41D7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55A8C59-37E7-FC10-2C61-71D68438234B}"/>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321294F4-03A8-C8D4-2119-A3348AD9981D}"/>
              </a:ext>
            </a:extLst>
          </p:cNvPr>
          <p:cNvSpPr>
            <a:spLocks noGrp="1"/>
          </p:cNvSpPr>
          <p:nvPr>
            <p:ph type="sldNum" sz="quarter" idx="5"/>
          </p:nvPr>
        </p:nvSpPr>
        <p:spPr/>
        <p:txBody>
          <a:bodyPr/>
          <a:lstStyle/>
          <a:p>
            <a:fld id="{3F2DB5A4-1ADC-4498-B442-720211AEF2E0}" type="slidenum">
              <a:rPr lang="it-IT" smtClean="0"/>
              <a:t>21</a:t>
            </a:fld>
            <a:endParaRPr lang="it-IT"/>
          </a:p>
        </p:txBody>
      </p:sp>
    </p:spTree>
    <p:extLst>
      <p:ext uri="{BB962C8B-B14F-4D97-AF65-F5344CB8AC3E}">
        <p14:creationId xmlns:p14="http://schemas.microsoft.com/office/powerpoint/2010/main" val="27736562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7255E1-D29A-9EEC-A6F1-DD01B439DA5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9C2D805-B71A-803B-93CC-7D378A218E6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B3D7562-AA24-65D6-B735-A9357D461721}"/>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E931F243-FF0B-D6FC-0D8F-5693F1D25C48}"/>
              </a:ext>
            </a:extLst>
          </p:cNvPr>
          <p:cNvSpPr>
            <a:spLocks noGrp="1"/>
          </p:cNvSpPr>
          <p:nvPr>
            <p:ph type="sldNum" sz="quarter" idx="5"/>
          </p:nvPr>
        </p:nvSpPr>
        <p:spPr/>
        <p:txBody>
          <a:bodyPr/>
          <a:lstStyle/>
          <a:p>
            <a:fld id="{3F2DB5A4-1ADC-4498-B442-720211AEF2E0}" type="slidenum">
              <a:rPr lang="it-IT" smtClean="0"/>
              <a:t>22</a:t>
            </a:fld>
            <a:endParaRPr lang="it-IT"/>
          </a:p>
        </p:txBody>
      </p:sp>
    </p:spTree>
    <p:extLst>
      <p:ext uri="{BB962C8B-B14F-4D97-AF65-F5344CB8AC3E}">
        <p14:creationId xmlns:p14="http://schemas.microsoft.com/office/powerpoint/2010/main" val="28807603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092CC-459D-B20A-7DE0-DBA1E05F6A4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39548B7-2A82-03C6-B2BC-C80D5C425A2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15C13DA-3789-D968-F859-AC8C17C6D8BD}"/>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486046BB-5A50-7FB5-9040-B001D2478EC7}"/>
              </a:ext>
            </a:extLst>
          </p:cNvPr>
          <p:cNvSpPr>
            <a:spLocks noGrp="1"/>
          </p:cNvSpPr>
          <p:nvPr>
            <p:ph type="sldNum" sz="quarter" idx="5"/>
          </p:nvPr>
        </p:nvSpPr>
        <p:spPr/>
        <p:txBody>
          <a:bodyPr/>
          <a:lstStyle/>
          <a:p>
            <a:fld id="{3F2DB5A4-1ADC-4498-B442-720211AEF2E0}" type="slidenum">
              <a:rPr lang="it-IT" smtClean="0"/>
              <a:t>23</a:t>
            </a:fld>
            <a:endParaRPr lang="it-IT"/>
          </a:p>
        </p:txBody>
      </p:sp>
    </p:spTree>
    <p:extLst>
      <p:ext uri="{BB962C8B-B14F-4D97-AF65-F5344CB8AC3E}">
        <p14:creationId xmlns:p14="http://schemas.microsoft.com/office/powerpoint/2010/main" val="6664908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2AC3F7-CD4C-5688-3D21-84EA3399EBE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DB5777D-9A75-D7DE-234B-439BA071C1B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E36A151-2AC4-C3C7-E07F-0177B414EEAC}"/>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4F57D5B9-18B5-E296-E51E-9E4453EE508B}"/>
              </a:ext>
            </a:extLst>
          </p:cNvPr>
          <p:cNvSpPr>
            <a:spLocks noGrp="1"/>
          </p:cNvSpPr>
          <p:nvPr>
            <p:ph type="sldNum" sz="quarter" idx="5"/>
          </p:nvPr>
        </p:nvSpPr>
        <p:spPr/>
        <p:txBody>
          <a:bodyPr/>
          <a:lstStyle/>
          <a:p>
            <a:fld id="{3F2DB5A4-1ADC-4498-B442-720211AEF2E0}" type="slidenum">
              <a:rPr lang="it-IT" smtClean="0"/>
              <a:t>24</a:t>
            </a:fld>
            <a:endParaRPr lang="it-IT"/>
          </a:p>
        </p:txBody>
      </p:sp>
    </p:spTree>
    <p:extLst>
      <p:ext uri="{BB962C8B-B14F-4D97-AF65-F5344CB8AC3E}">
        <p14:creationId xmlns:p14="http://schemas.microsoft.com/office/powerpoint/2010/main" val="14314911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24EB7-76E3-A98F-9F6F-7A6A28C52DD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F8EE513-C0F1-6F1F-7D28-63FE9A315CE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BA6ED51-63F8-8FB3-AD85-EE4DE2B70FCF}"/>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915286F1-A4E2-338F-A538-237A361821A9}"/>
              </a:ext>
            </a:extLst>
          </p:cNvPr>
          <p:cNvSpPr>
            <a:spLocks noGrp="1"/>
          </p:cNvSpPr>
          <p:nvPr>
            <p:ph type="sldNum" sz="quarter" idx="5"/>
          </p:nvPr>
        </p:nvSpPr>
        <p:spPr/>
        <p:txBody>
          <a:bodyPr/>
          <a:lstStyle/>
          <a:p>
            <a:fld id="{3F2DB5A4-1ADC-4498-B442-720211AEF2E0}" type="slidenum">
              <a:rPr lang="it-IT" smtClean="0"/>
              <a:t>25</a:t>
            </a:fld>
            <a:endParaRPr lang="it-IT"/>
          </a:p>
        </p:txBody>
      </p:sp>
    </p:spTree>
    <p:extLst>
      <p:ext uri="{BB962C8B-B14F-4D97-AF65-F5344CB8AC3E}">
        <p14:creationId xmlns:p14="http://schemas.microsoft.com/office/powerpoint/2010/main" val="6820747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EA444-971C-8934-DD98-F67EF454D0A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60D9836-8FDD-8EE3-C094-F3B0314BF7D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423B7A9-F186-FB7A-35CA-EC5A6C1EC7E3}"/>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24CCEA32-63EE-E806-A3D5-6C144B0602E6}"/>
              </a:ext>
            </a:extLst>
          </p:cNvPr>
          <p:cNvSpPr>
            <a:spLocks noGrp="1"/>
          </p:cNvSpPr>
          <p:nvPr>
            <p:ph type="sldNum" sz="quarter" idx="5"/>
          </p:nvPr>
        </p:nvSpPr>
        <p:spPr/>
        <p:txBody>
          <a:bodyPr/>
          <a:lstStyle/>
          <a:p>
            <a:fld id="{3F2DB5A4-1ADC-4498-B442-720211AEF2E0}" type="slidenum">
              <a:rPr lang="it-IT" smtClean="0"/>
              <a:t>26</a:t>
            </a:fld>
            <a:endParaRPr lang="it-IT"/>
          </a:p>
        </p:txBody>
      </p:sp>
    </p:spTree>
    <p:extLst>
      <p:ext uri="{BB962C8B-B14F-4D97-AF65-F5344CB8AC3E}">
        <p14:creationId xmlns:p14="http://schemas.microsoft.com/office/powerpoint/2010/main" val="12032915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0C553E-CB8B-120B-E27D-61A6B8892AD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04286F9-E256-17DB-EA58-D1F940067CE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C1ABFB7-3C71-071A-3A37-EAE6D0E1ED1E}"/>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EFCE382E-E714-C2B1-A7CF-D548AFDD918E}"/>
              </a:ext>
            </a:extLst>
          </p:cNvPr>
          <p:cNvSpPr>
            <a:spLocks noGrp="1"/>
          </p:cNvSpPr>
          <p:nvPr>
            <p:ph type="sldNum" sz="quarter" idx="5"/>
          </p:nvPr>
        </p:nvSpPr>
        <p:spPr/>
        <p:txBody>
          <a:bodyPr/>
          <a:lstStyle/>
          <a:p>
            <a:fld id="{3F2DB5A4-1ADC-4498-B442-720211AEF2E0}" type="slidenum">
              <a:rPr lang="it-IT" smtClean="0"/>
              <a:t>27</a:t>
            </a:fld>
            <a:endParaRPr lang="it-IT"/>
          </a:p>
        </p:txBody>
      </p:sp>
    </p:spTree>
    <p:extLst>
      <p:ext uri="{BB962C8B-B14F-4D97-AF65-F5344CB8AC3E}">
        <p14:creationId xmlns:p14="http://schemas.microsoft.com/office/powerpoint/2010/main" val="20156664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85E7B-6D22-A064-3C66-F4139A041BB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77F44B9-3896-26AC-377B-2F2E3C10983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DFAD302-DE34-2BEA-0DFE-A7A93F81E4A0}"/>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A384784D-A8EC-781D-A11D-FE605470510E}"/>
              </a:ext>
            </a:extLst>
          </p:cNvPr>
          <p:cNvSpPr>
            <a:spLocks noGrp="1"/>
          </p:cNvSpPr>
          <p:nvPr>
            <p:ph type="sldNum" sz="quarter" idx="5"/>
          </p:nvPr>
        </p:nvSpPr>
        <p:spPr/>
        <p:txBody>
          <a:bodyPr/>
          <a:lstStyle/>
          <a:p>
            <a:fld id="{3F2DB5A4-1ADC-4498-B442-720211AEF2E0}" type="slidenum">
              <a:rPr lang="it-IT" smtClean="0"/>
              <a:t>28</a:t>
            </a:fld>
            <a:endParaRPr lang="it-IT"/>
          </a:p>
        </p:txBody>
      </p:sp>
    </p:spTree>
    <p:extLst>
      <p:ext uri="{BB962C8B-B14F-4D97-AF65-F5344CB8AC3E}">
        <p14:creationId xmlns:p14="http://schemas.microsoft.com/office/powerpoint/2010/main" val="6685357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7907C-4C7B-80DF-E490-2553E74C39B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1621A19-51F3-60BE-66AF-F60410C26D1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A32B083-8BAB-185F-E9F8-283B3CF0FA76}"/>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7A2F6D71-9CDF-D48A-5C2F-BB7E1CCE83C0}"/>
              </a:ext>
            </a:extLst>
          </p:cNvPr>
          <p:cNvSpPr>
            <a:spLocks noGrp="1"/>
          </p:cNvSpPr>
          <p:nvPr>
            <p:ph type="sldNum" sz="quarter" idx="5"/>
          </p:nvPr>
        </p:nvSpPr>
        <p:spPr/>
        <p:txBody>
          <a:bodyPr/>
          <a:lstStyle/>
          <a:p>
            <a:fld id="{3F2DB5A4-1ADC-4498-B442-720211AEF2E0}" type="slidenum">
              <a:rPr lang="it-IT" smtClean="0"/>
              <a:t>29</a:t>
            </a:fld>
            <a:endParaRPr lang="it-IT"/>
          </a:p>
        </p:txBody>
      </p:sp>
    </p:spTree>
    <p:extLst>
      <p:ext uri="{BB962C8B-B14F-4D97-AF65-F5344CB8AC3E}">
        <p14:creationId xmlns:p14="http://schemas.microsoft.com/office/powerpoint/2010/main" val="26362412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BF661D-D857-DD54-1DDA-F7E9C2A7848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EEB5694-A002-0EF4-6B48-E7CCB2B82DA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22C3B35-E5F2-056E-2325-4D5342F3EE4F}"/>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F15D3210-8ADD-00B2-2AEA-5DE86FFF384C}"/>
              </a:ext>
            </a:extLst>
          </p:cNvPr>
          <p:cNvSpPr>
            <a:spLocks noGrp="1"/>
          </p:cNvSpPr>
          <p:nvPr>
            <p:ph type="sldNum" sz="quarter" idx="5"/>
          </p:nvPr>
        </p:nvSpPr>
        <p:spPr/>
        <p:txBody>
          <a:bodyPr/>
          <a:lstStyle/>
          <a:p>
            <a:fld id="{3F2DB5A4-1ADC-4498-B442-720211AEF2E0}" type="slidenum">
              <a:rPr lang="it-IT" smtClean="0"/>
              <a:t>30</a:t>
            </a:fld>
            <a:endParaRPr lang="it-IT"/>
          </a:p>
        </p:txBody>
      </p:sp>
    </p:spTree>
    <p:extLst>
      <p:ext uri="{BB962C8B-B14F-4D97-AF65-F5344CB8AC3E}">
        <p14:creationId xmlns:p14="http://schemas.microsoft.com/office/powerpoint/2010/main" val="2965220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929416-00F4-0A7A-92D8-1D97B1DB6C8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9DDDB66-E0D6-BF73-2E3D-DA2AD41A57C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2C74506-C54F-CF3F-0DA5-3B9CDA1D66F2}"/>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4DA93F2E-CDA3-43BE-B348-8FABEE015DAD}"/>
              </a:ext>
            </a:extLst>
          </p:cNvPr>
          <p:cNvSpPr>
            <a:spLocks noGrp="1"/>
          </p:cNvSpPr>
          <p:nvPr>
            <p:ph type="sldNum" sz="quarter" idx="5"/>
          </p:nvPr>
        </p:nvSpPr>
        <p:spPr/>
        <p:txBody>
          <a:bodyPr/>
          <a:lstStyle/>
          <a:p>
            <a:fld id="{3F2DB5A4-1ADC-4498-B442-720211AEF2E0}" type="slidenum">
              <a:rPr lang="it-IT" smtClean="0"/>
              <a:t>4</a:t>
            </a:fld>
            <a:endParaRPr lang="it-IT"/>
          </a:p>
        </p:txBody>
      </p:sp>
    </p:spTree>
    <p:extLst>
      <p:ext uri="{BB962C8B-B14F-4D97-AF65-F5344CB8AC3E}">
        <p14:creationId xmlns:p14="http://schemas.microsoft.com/office/powerpoint/2010/main" val="22657825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A0CF90-4C13-5D58-1D39-CF2E96B14D4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5168DD0-3527-CA3A-8AF6-9136389F45D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613CF5C-62B6-3730-C9CB-C7E818B6080F}"/>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EBBF01E5-40F7-FCB6-F147-C94A92FE3489}"/>
              </a:ext>
            </a:extLst>
          </p:cNvPr>
          <p:cNvSpPr>
            <a:spLocks noGrp="1"/>
          </p:cNvSpPr>
          <p:nvPr>
            <p:ph type="sldNum" sz="quarter" idx="5"/>
          </p:nvPr>
        </p:nvSpPr>
        <p:spPr/>
        <p:txBody>
          <a:bodyPr/>
          <a:lstStyle/>
          <a:p>
            <a:fld id="{3F2DB5A4-1ADC-4498-B442-720211AEF2E0}" type="slidenum">
              <a:rPr lang="it-IT" smtClean="0"/>
              <a:t>31</a:t>
            </a:fld>
            <a:endParaRPr lang="it-IT"/>
          </a:p>
        </p:txBody>
      </p:sp>
    </p:spTree>
    <p:extLst>
      <p:ext uri="{BB962C8B-B14F-4D97-AF65-F5344CB8AC3E}">
        <p14:creationId xmlns:p14="http://schemas.microsoft.com/office/powerpoint/2010/main" val="20286170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0CA51-87B0-BB7A-3E1E-CB215B4D596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AE80908-17CF-085D-E0E6-007ED77A5DB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7C27C47-BE0D-F818-7DB4-17E9627DE33E}"/>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4AF528BC-A080-9997-F894-929861AFA72F}"/>
              </a:ext>
            </a:extLst>
          </p:cNvPr>
          <p:cNvSpPr>
            <a:spLocks noGrp="1"/>
          </p:cNvSpPr>
          <p:nvPr>
            <p:ph type="sldNum" sz="quarter" idx="5"/>
          </p:nvPr>
        </p:nvSpPr>
        <p:spPr/>
        <p:txBody>
          <a:bodyPr/>
          <a:lstStyle/>
          <a:p>
            <a:fld id="{3F2DB5A4-1ADC-4498-B442-720211AEF2E0}" type="slidenum">
              <a:rPr lang="it-IT" smtClean="0"/>
              <a:t>32</a:t>
            </a:fld>
            <a:endParaRPr lang="it-IT"/>
          </a:p>
        </p:txBody>
      </p:sp>
    </p:spTree>
    <p:extLst>
      <p:ext uri="{BB962C8B-B14F-4D97-AF65-F5344CB8AC3E}">
        <p14:creationId xmlns:p14="http://schemas.microsoft.com/office/powerpoint/2010/main" val="17519196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1A6585-8869-4947-7F3F-33687AC7A11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74E025A-2883-CAD9-B196-38CFC33F030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1ECC0A1-BADA-58F0-73D6-BD6E4A4814F2}"/>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D313FE96-8785-522E-F0AD-B7235109C6D3}"/>
              </a:ext>
            </a:extLst>
          </p:cNvPr>
          <p:cNvSpPr>
            <a:spLocks noGrp="1"/>
          </p:cNvSpPr>
          <p:nvPr>
            <p:ph type="sldNum" sz="quarter" idx="5"/>
          </p:nvPr>
        </p:nvSpPr>
        <p:spPr/>
        <p:txBody>
          <a:bodyPr/>
          <a:lstStyle/>
          <a:p>
            <a:fld id="{3F2DB5A4-1ADC-4498-B442-720211AEF2E0}" type="slidenum">
              <a:rPr lang="it-IT" smtClean="0"/>
              <a:t>33</a:t>
            </a:fld>
            <a:endParaRPr lang="it-IT"/>
          </a:p>
        </p:txBody>
      </p:sp>
    </p:spTree>
    <p:extLst>
      <p:ext uri="{BB962C8B-B14F-4D97-AF65-F5344CB8AC3E}">
        <p14:creationId xmlns:p14="http://schemas.microsoft.com/office/powerpoint/2010/main" val="788559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1DF155-8EFC-CBA7-91D0-7C0D826CB63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C887D04-532F-9676-A0BF-D20689DAE49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274173F-B440-4872-D65B-4DB11F9D1133}"/>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7FFEC9C6-3BD5-FFE1-B611-699B64DC0DA9}"/>
              </a:ext>
            </a:extLst>
          </p:cNvPr>
          <p:cNvSpPr>
            <a:spLocks noGrp="1"/>
          </p:cNvSpPr>
          <p:nvPr>
            <p:ph type="sldNum" sz="quarter" idx="5"/>
          </p:nvPr>
        </p:nvSpPr>
        <p:spPr/>
        <p:txBody>
          <a:bodyPr/>
          <a:lstStyle/>
          <a:p>
            <a:fld id="{3F2DB5A4-1ADC-4498-B442-720211AEF2E0}" type="slidenum">
              <a:rPr lang="it-IT" smtClean="0"/>
              <a:t>34</a:t>
            </a:fld>
            <a:endParaRPr lang="it-IT"/>
          </a:p>
        </p:txBody>
      </p:sp>
    </p:spTree>
    <p:extLst>
      <p:ext uri="{BB962C8B-B14F-4D97-AF65-F5344CB8AC3E}">
        <p14:creationId xmlns:p14="http://schemas.microsoft.com/office/powerpoint/2010/main" val="10374206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CF2A0D-34A7-05B4-E096-C5647284439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D4FCC89-413A-F2A3-BA8F-AFDE528096B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0F00BB3-AB3D-9645-8116-AC490D7558BA}"/>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00A8D27C-632A-A479-3E20-D2568B1023E8}"/>
              </a:ext>
            </a:extLst>
          </p:cNvPr>
          <p:cNvSpPr>
            <a:spLocks noGrp="1"/>
          </p:cNvSpPr>
          <p:nvPr>
            <p:ph type="sldNum" sz="quarter" idx="5"/>
          </p:nvPr>
        </p:nvSpPr>
        <p:spPr/>
        <p:txBody>
          <a:bodyPr/>
          <a:lstStyle/>
          <a:p>
            <a:fld id="{3F2DB5A4-1ADC-4498-B442-720211AEF2E0}" type="slidenum">
              <a:rPr lang="it-IT" smtClean="0"/>
              <a:t>35</a:t>
            </a:fld>
            <a:endParaRPr lang="it-IT"/>
          </a:p>
        </p:txBody>
      </p:sp>
    </p:spTree>
    <p:extLst>
      <p:ext uri="{BB962C8B-B14F-4D97-AF65-F5344CB8AC3E}">
        <p14:creationId xmlns:p14="http://schemas.microsoft.com/office/powerpoint/2010/main" val="10605166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6219B9-390E-B7C4-FB87-08219F70037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7405F4C-086C-6DA1-89C4-9D9E2D798AA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719AC68-C1F5-68F8-6AC3-3D1F75BC6357}"/>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0379232B-BFA4-FF1E-29B6-9ED153A65F8F}"/>
              </a:ext>
            </a:extLst>
          </p:cNvPr>
          <p:cNvSpPr>
            <a:spLocks noGrp="1"/>
          </p:cNvSpPr>
          <p:nvPr>
            <p:ph type="sldNum" sz="quarter" idx="5"/>
          </p:nvPr>
        </p:nvSpPr>
        <p:spPr/>
        <p:txBody>
          <a:bodyPr/>
          <a:lstStyle/>
          <a:p>
            <a:fld id="{3F2DB5A4-1ADC-4498-B442-720211AEF2E0}" type="slidenum">
              <a:rPr lang="it-IT" smtClean="0"/>
              <a:t>36</a:t>
            </a:fld>
            <a:endParaRPr lang="it-IT"/>
          </a:p>
        </p:txBody>
      </p:sp>
    </p:spTree>
    <p:extLst>
      <p:ext uri="{BB962C8B-B14F-4D97-AF65-F5344CB8AC3E}">
        <p14:creationId xmlns:p14="http://schemas.microsoft.com/office/powerpoint/2010/main" val="2370417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17E5F6-4F3C-6336-4BCD-ED33052F63A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BB693DA-AAC9-0D45-734D-3EAF7E3CA62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3D47A2D-ABC7-D94F-E28B-5BD4E1FC9CA7}"/>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755D39EB-6A95-36AA-EECA-461E9F5BD188}"/>
              </a:ext>
            </a:extLst>
          </p:cNvPr>
          <p:cNvSpPr>
            <a:spLocks noGrp="1"/>
          </p:cNvSpPr>
          <p:nvPr>
            <p:ph type="sldNum" sz="quarter" idx="5"/>
          </p:nvPr>
        </p:nvSpPr>
        <p:spPr/>
        <p:txBody>
          <a:bodyPr/>
          <a:lstStyle/>
          <a:p>
            <a:fld id="{3F2DB5A4-1ADC-4498-B442-720211AEF2E0}" type="slidenum">
              <a:rPr lang="it-IT" smtClean="0"/>
              <a:t>37</a:t>
            </a:fld>
            <a:endParaRPr lang="it-IT"/>
          </a:p>
        </p:txBody>
      </p:sp>
    </p:spTree>
    <p:extLst>
      <p:ext uri="{BB962C8B-B14F-4D97-AF65-F5344CB8AC3E}">
        <p14:creationId xmlns:p14="http://schemas.microsoft.com/office/powerpoint/2010/main" val="14817679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953F07-C4D1-D0C8-1ECD-8E1B3D13B96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00378C6-42F0-60D0-A1A0-5E60AB63A80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8E1292C-6DEE-F62C-A291-ADE8ABB2D40D}"/>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2A91CE51-8EF3-4BF7-90C9-B5B3BE280B52}"/>
              </a:ext>
            </a:extLst>
          </p:cNvPr>
          <p:cNvSpPr>
            <a:spLocks noGrp="1"/>
          </p:cNvSpPr>
          <p:nvPr>
            <p:ph type="sldNum" sz="quarter" idx="5"/>
          </p:nvPr>
        </p:nvSpPr>
        <p:spPr/>
        <p:txBody>
          <a:bodyPr/>
          <a:lstStyle/>
          <a:p>
            <a:fld id="{3F2DB5A4-1ADC-4498-B442-720211AEF2E0}" type="slidenum">
              <a:rPr lang="it-IT" smtClean="0"/>
              <a:t>38</a:t>
            </a:fld>
            <a:endParaRPr lang="it-IT"/>
          </a:p>
        </p:txBody>
      </p:sp>
    </p:spTree>
    <p:extLst>
      <p:ext uri="{BB962C8B-B14F-4D97-AF65-F5344CB8AC3E}">
        <p14:creationId xmlns:p14="http://schemas.microsoft.com/office/powerpoint/2010/main" val="1498436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3A233F-CA13-2BD5-8B41-FCF4818F15D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4E4559E-C50C-53F5-63A2-AEE97144B03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A7F66B5-5D99-A358-853B-495AABF904C6}"/>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B2DC6DEE-9665-634E-0618-77202F9DA6A4}"/>
              </a:ext>
            </a:extLst>
          </p:cNvPr>
          <p:cNvSpPr>
            <a:spLocks noGrp="1"/>
          </p:cNvSpPr>
          <p:nvPr>
            <p:ph type="sldNum" sz="quarter" idx="5"/>
          </p:nvPr>
        </p:nvSpPr>
        <p:spPr/>
        <p:txBody>
          <a:bodyPr/>
          <a:lstStyle/>
          <a:p>
            <a:fld id="{3F2DB5A4-1ADC-4498-B442-720211AEF2E0}" type="slidenum">
              <a:rPr lang="it-IT" smtClean="0"/>
              <a:t>39</a:t>
            </a:fld>
            <a:endParaRPr lang="it-IT"/>
          </a:p>
        </p:txBody>
      </p:sp>
    </p:spTree>
    <p:extLst>
      <p:ext uri="{BB962C8B-B14F-4D97-AF65-F5344CB8AC3E}">
        <p14:creationId xmlns:p14="http://schemas.microsoft.com/office/powerpoint/2010/main" val="32616641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38A47-505D-D42A-7BD1-84D2CAD1F0F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17C7F85-1E05-582A-0EF3-8E2F79FED7C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BDAE44D-44A2-0DD0-C5D6-1B99AC564D6B}"/>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7D5FED25-ED77-DA51-7646-C79FF713F810}"/>
              </a:ext>
            </a:extLst>
          </p:cNvPr>
          <p:cNvSpPr>
            <a:spLocks noGrp="1"/>
          </p:cNvSpPr>
          <p:nvPr>
            <p:ph type="sldNum" sz="quarter" idx="5"/>
          </p:nvPr>
        </p:nvSpPr>
        <p:spPr/>
        <p:txBody>
          <a:bodyPr/>
          <a:lstStyle/>
          <a:p>
            <a:fld id="{3F2DB5A4-1ADC-4498-B442-720211AEF2E0}" type="slidenum">
              <a:rPr lang="it-IT" smtClean="0"/>
              <a:t>40</a:t>
            </a:fld>
            <a:endParaRPr lang="it-IT"/>
          </a:p>
        </p:txBody>
      </p:sp>
    </p:spTree>
    <p:extLst>
      <p:ext uri="{BB962C8B-B14F-4D97-AF65-F5344CB8AC3E}">
        <p14:creationId xmlns:p14="http://schemas.microsoft.com/office/powerpoint/2010/main" val="2620521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0008A0-9798-4F23-BC07-E88FF16A319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5FAE1CF-C008-3EE2-C1D7-A5A810E6CC7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FFF9AA1-96F1-8170-880E-BE0AF40A2E40}"/>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B45F462F-FBBC-7505-57F3-3DAAAE4F071C}"/>
              </a:ext>
            </a:extLst>
          </p:cNvPr>
          <p:cNvSpPr>
            <a:spLocks noGrp="1"/>
          </p:cNvSpPr>
          <p:nvPr>
            <p:ph type="sldNum" sz="quarter" idx="5"/>
          </p:nvPr>
        </p:nvSpPr>
        <p:spPr/>
        <p:txBody>
          <a:bodyPr/>
          <a:lstStyle/>
          <a:p>
            <a:fld id="{3F2DB5A4-1ADC-4498-B442-720211AEF2E0}" type="slidenum">
              <a:rPr lang="it-IT" smtClean="0"/>
              <a:t>5</a:t>
            </a:fld>
            <a:endParaRPr lang="it-IT"/>
          </a:p>
        </p:txBody>
      </p:sp>
    </p:spTree>
    <p:extLst>
      <p:ext uri="{BB962C8B-B14F-4D97-AF65-F5344CB8AC3E}">
        <p14:creationId xmlns:p14="http://schemas.microsoft.com/office/powerpoint/2010/main" val="9994884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BD78CD-6FC7-F087-33C1-C9A65EA2954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A99157C-7625-0579-6BB9-C2D4EECADCD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4AA257D-EF41-7231-E2B1-5AF20DD47E4D}"/>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02720A43-0096-23F8-23C2-4B8B4A9B015C}"/>
              </a:ext>
            </a:extLst>
          </p:cNvPr>
          <p:cNvSpPr>
            <a:spLocks noGrp="1"/>
          </p:cNvSpPr>
          <p:nvPr>
            <p:ph type="sldNum" sz="quarter" idx="5"/>
          </p:nvPr>
        </p:nvSpPr>
        <p:spPr/>
        <p:txBody>
          <a:bodyPr/>
          <a:lstStyle/>
          <a:p>
            <a:fld id="{3F2DB5A4-1ADC-4498-B442-720211AEF2E0}" type="slidenum">
              <a:rPr lang="it-IT" smtClean="0"/>
              <a:t>41</a:t>
            </a:fld>
            <a:endParaRPr lang="it-IT"/>
          </a:p>
        </p:txBody>
      </p:sp>
    </p:spTree>
    <p:extLst>
      <p:ext uri="{BB962C8B-B14F-4D97-AF65-F5344CB8AC3E}">
        <p14:creationId xmlns:p14="http://schemas.microsoft.com/office/powerpoint/2010/main" val="12774037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024BCB-60DD-AFEF-C9EF-4F4E6C1A1A4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239DA2F-495A-78EF-0727-2A41329DB5D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EFE9F54-95B4-F6CF-6B92-7DC9060A10D0}"/>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6675F967-EFDF-5A31-31F4-B7DEF6BE3287}"/>
              </a:ext>
            </a:extLst>
          </p:cNvPr>
          <p:cNvSpPr>
            <a:spLocks noGrp="1"/>
          </p:cNvSpPr>
          <p:nvPr>
            <p:ph type="sldNum" sz="quarter" idx="5"/>
          </p:nvPr>
        </p:nvSpPr>
        <p:spPr/>
        <p:txBody>
          <a:bodyPr/>
          <a:lstStyle/>
          <a:p>
            <a:fld id="{3F2DB5A4-1ADC-4498-B442-720211AEF2E0}" type="slidenum">
              <a:rPr lang="it-IT" smtClean="0"/>
              <a:t>42</a:t>
            </a:fld>
            <a:endParaRPr lang="it-IT"/>
          </a:p>
        </p:txBody>
      </p:sp>
    </p:spTree>
    <p:extLst>
      <p:ext uri="{BB962C8B-B14F-4D97-AF65-F5344CB8AC3E}">
        <p14:creationId xmlns:p14="http://schemas.microsoft.com/office/powerpoint/2010/main" val="39789321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53DF31-363C-8BD0-64DC-867BC7BD7F7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D8B832F-65F2-3814-EFDE-41FEBF9DDC8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8B013D6-7B97-F24B-B6E1-6D4FEB539D60}"/>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9E8C6F81-9D82-F114-BD11-36BB07C6425E}"/>
              </a:ext>
            </a:extLst>
          </p:cNvPr>
          <p:cNvSpPr>
            <a:spLocks noGrp="1"/>
          </p:cNvSpPr>
          <p:nvPr>
            <p:ph type="sldNum" sz="quarter" idx="5"/>
          </p:nvPr>
        </p:nvSpPr>
        <p:spPr/>
        <p:txBody>
          <a:bodyPr/>
          <a:lstStyle/>
          <a:p>
            <a:fld id="{3F2DB5A4-1ADC-4498-B442-720211AEF2E0}" type="slidenum">
              <a:rPr lang="it-IT" smtClean="0"/>
              <a:t>43</a:t>
            </a:fld>
            <a:endParaRPr lang="it-IT"/>
          </a:p>
        </p:txBody>
      </p:sp>
    </p:spTree>
    <p:extLst>
      <p:ext uri="{BB962C8B-B14F-4D97-AF65-F5344CB8AC3E}">
        <p14:creationId xmlns:p14="http://schemas.microsoft.com/office/powerpoint/2010/main" val="24499207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425D9A-213F-AD59-3584-7B1C8088AE1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1D495FA-5021-2714-E5BB-705DB6BD24F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CA099D4-D402-2884-DEF2-74D5F0256465}"/>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7808FE1-1CB5-08C9-0537-C6C4E93F54CD}"/>
              </a:ext>
            </a:extLst>
          </p:cNvPr>
          <p:cNvSpPr>
            <a:spLocks noGrp="1"/>
          </p:cNvSpPr>
          <p:nvPr>
            <p:ph type="sldNum" sz="quarter" idx="5"/>
          </p:nvPr>
        </p:nvSpPr>
        <p:spPr/>
        <p:txBody>
          <a:bodyPr/>
          <a:lstStyle/>
          <a:p>
            <a:fld id="{3F2DB5A4-1ADC-4498-B442-720211AEF2E0}" type="slidenum">
              <a:rPr lang="it-IT" smtClean="0"/>
              <a:t>44</a:t>
            </a:fld>
            <a:endParaRPr lang="it-IT"/>
          </a:p>
        </p:txBody>
      </p:sp>
    </p:spTree>
    <p:extLst>
      <p:ext uri="{BB962C8B-B14F-4D97-AF65-F5344CB8AC3E}">
        <p14:creationId xmlns:p14="http://schemas.microsoft.com/office/powerpoint/2010/main" val="11980927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EFFBE3-EFD6-5466-9240-516DC128637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F77BE8B-A918-77DC-7A63-9BEC118851E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4CB85F0-39D1-2F62-8A83-84B498F22102}"/>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950DB5B3-0D1E-3B10-056B-E5ACFBDD3EB5}"/>
              </a:ext>
            </a:extLst>
          </p:cNvPr>
          <p:cNvSpPr>
            <a:spLocks noGrp="1"/>
          </p:cNvSpPr>
          <p:nvPr>
            <p:ph type="sldNum" sz="quarter" idx="5"/>
          </p:nvPr>
        </p:nvSpPr>
        <p:spPr/>
        <p:txBody>
          <a:bodyPr/>
          <a:lstStyle/>
          <a:p>
            <a:fld id="{3F2DB5A4-1ADC-4498-B442-720211AEF2E0}" type="slidenum">
              <a:rPr lang="it-IT" smtClean="0"/>
              <a:t>45</a:t>
            </a:fld>
            <a:endParaRPr lang="it-IT"/>
          </a:p>
        </p:txBody>
      </p:sp>
    </p:spTree>
    <p:extLst>
      <p:ext uri="{BB962C8B-B14F-4D97-AF65-F5344CB8AC3E}">
        <p14:creationId xmlns:p14="http://schemas.microsoft.com/office/powerpoint/2010/main" val="8370853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EC650F-4484-EF11-841A-FFCD603E5D8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28518A7-338F-225F-AD00-885D4EB87AE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4B3E55B-AC39-5AA1-2183-ACC4F994ACF8}"/>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151DC65-E8CE-E521-2DCB-B9DD7139C269}"/>
              </a:ext>
            </a:extLst>
          </p:cNvPr>
          <p:cNvSpPr>
            <a:spLocks noGrp="1"/>
          </p:cNvSpPr>
          <p:nvPr>
            <p:ph type="sldNum" sz="quarter" idx="5"/>
          </p:nvPr>
        </p:nvSpPr>
        <p:spPr/>
        <p:txBody>
          <a:bodyPr/>
          <a:lstStyle/>
          <a:p>
            <a:fld id="{3F2DB5A4-1ADC-4498-B442-720211AEF2E0}" type="slidenum">
              <a:rPr lang="it-IT" smtClean="0"/>
              <a:t>46</a:t>
            </a:fld>
            <a:endParaRPr lang="it-IT"/>
          </a:p>
        </p:txBody>
      </p:sp>
    </p:spTree>
    <p:extLst>
      <p:ext uri="{BB962C8B-B14F-4D97-AF65-F5344CB8AC3E}">
        <p14:creationId xmlns:p14="http://schemas.microsoft.com/office/powerpoint/2010/main" val="2868296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0BCF17-3028-2418-540D-5DE2B537DE2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748B3B13-4D7C-CC35-DF91-8F6756F4805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40E3227-9E10-D585-1D07-8056766412A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8D211828-C20C-DBEE-B46E-C2EB04CE1C99}"/>
              </a:ext>
            </a:extLst>
          </p:cNvPr>
          <p:cNvSpPr>
            <a:spLocks noGrp="1"/>
          </p:cNvSpPr>
          <p:nvPr>
            <p:ph type="sldNum" sz="quarter" idx="5"/>
          </p:nvPr>
        </p:nvSpPr>
        <p:spPr/>
        <p:txBody>
          <a:bodyPr/>
          <a:lstStyle/>
          <a:p>
            <a:fld id="{3F2DB5A4-1ADC-4498-B442-720211AEF2E0}" type="slidenum">
              <a:rPr lang="it-IT" smtClean="0"/>
              <a:t>47</a:t>
            </a:fld>
            <a:endParaRPr lang="it-IT"/>
          </a:p>
        </p:txBody>
      </p:sp>
    </p:spTree>
    <p:extLst>
      <p:ext uri="{BB962C8B-B14F-4D97-AF65-F5344CB8AC3E}">
        <p14:creationId xmlns:p14="http://schemas.microsoft.com/office/powerpoint/2010/main" val="16855086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8A51BB-3B7B-2EE3-0938-1E02A6D37A9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30DE9F3-88F1-5E5D-9291-11F0B594BF6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A7078AE-7A9E-3C3D-88EA-88978E542572}"/>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BC6C5E4D-512D-61A8-922C-C64B659FFECC}"/>
              </a:ext>
            </a:extLst>
          </p:cNvPr>
          <p:cNvSpPr>
            <a:spLocks noGrp="1"/>
          </p:cNvSpPr>
          <p:nvPr>
            <p:ph type="sldNum" sz="quarter" idx="5"/>
          </p:nvPr>
        </p:nvSpPr>
        <p:spPr/>
        <p:txBody>
          <a:bodyPr/>
          <a:lstStyle/>
          <a:p>
            <a:fld id="{3F2DB5A4-1ADC-4498-B442-720211AEF2E0}" type="slidenum">
              <a:rPr lang="it-IT" smtClean="0"/>
              <a:t>48</a:t>
            </a:fld>
            <a:endParaRPr lang="it-IT"/>
          </a:p>
        </p:txBody>
      </p:sp>
    </p:spTree>
    <p:extLst>
      <p:ext uri="{BB962C8B-B14F-4D97-AF65-F5344CB8AC3E}">
        <p14:creationId xmlns:p14="http://schemas.microsoft.com/office/powerpoint/2010/main" val="34413365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8D6A24-A71E-C763-CF23-EACE6CA1D27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9DB1FDF-FA94-0E76-1509-905F02948359}"/>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3D98BF7-9D73-F93F-218E-F0D6B3BCCB73}"/>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75470E37-9500-A011-DD8E-96EEB3485E5E}"/>
              </a:ext>
            </a:extLst>
          </p:cNvPr>
          <p:cNvSpPr>
            <a:spLocks noGrp="1"/>
          </p:cNvSpPr>
          <p:nvPr>
            <p:ph type="sldNum" sz="quarter" idx="5"/>
          </p:nvPr>
        </p:nvSpPr>
        <p:spPr/>
        <p:txBody>
          <a:bodyPr/>
          <a:lstStyle/>
          <a:p>
            <a:fld id="{3F2DB5A4-1ADC-4498-B442-720211AEF2E0}" type="slidenum">
              <a:rPr lang="it-IT" smtClean="0"/>
              <a:t>49</a:t>
            </a:fld>
            <a:endParaRPr lang="it-IT"/>
          </a:p>
        </p:txBody>
      </p:sp>
    </p:spTree>
    <p:extLst>
      <p:ext uri="{BB962C8B-B14F-4D97-AF65-F5344CB8AC3E}">
        <p14:creationId xmlns:p14="http://schemas.microsoft.com/office/powerpoint/2010/main" val="30239944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646C8-A241-4FF1-D985-C677FF195A0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F864FEF-86E5-7A8D-0F86-AEC5734C3B8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11AC84A-39CF-F0ED-8DDC-B7DC10569C31}"/>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7814DBA3-CF88-4404-F36B-5D85047C820C}"/>
              </a:ext>
            </a:extLst>
          </p:cNvPr>
          <p:cNvSpPr>
            <a:spLocks noGrp="1"/>
          </p:cNvSpPr>
          <p:nvPr>
            <p:ph type="sldNum" sz="quarter" idx="5"/>
          </p:nvPr>
        </p:nvSpPr>
        <p:spPr/>
        <p:txBody>
          <a:bodyPr/>
          <a:lstStyle/>
          <a:p>
            <a:fld id="{3F2DB5A4-1ADC-4498-B442-720211AEF2E0}" type="slidenum">
              <a:rPr lang="it-IT" smtClean="0"/>
              <a:t>50</a:t>
            </a:fld>
            <a:endParaRPr lang="it-IT"/>
          </a:p>
        </p:txBody>
      </p:sp>
    </p:spTree>
    <p:extLst>
      <p:ext uri="{BB962C8B-B14F-4D97-AF65-F5344CB8AC3E}">
        <p14:creationId xmlns:p14="http://schemas.microsoft.com/office/powerpoint/2010/main" val="802575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575787-54B5-DE4D-1D5A-8FE841B848B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820321C-F7B6-5D51-D807-FFD8F89AB03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7E70613-2C8A-B7DA-569A-D4954028FCE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21A133E5-D8F4-1600-598B-747B83D26730}"/>
              </a:ext>
            </a:extLst>
          </p:cNvPr>
          <p:cNvSpPr>
            <a:spLocks noGrp="1"/>
          </p:cNvSpPr>
          <p:nvPr>
            <p:ph type="sldNum" sz="quarter" idx="5"/>
          </p:nvPr>
        </p:nvSpPr>
        <p:spPr/>
        <p:txBody>
          <a:bodyPr/>
          <a:lstStyle/>
          <a:p>
            <a:fld id="{3F2DB5A4-1ADC-4498-B442-720211AEF2E0}" type="slidenum">
              <a:rPr lang="it-IT" smtClean="0"/>
              <a:t>6</a:t>
            </a:fld>
            <a:endParaRPr lang="it-IT"/>
          </a:p>
        </p:txBody>
      </p:sp>
    </p:spTree>
    <p:extLst>
      <p:ext uri="{BB962C8B-B14F-4D97-AF65-F5344CB8AC3E}">
        <p14:creationId xmlns:p14="http://schemas.microsoft.com/office/powerpoint/2010/main" val="7863961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29ECBA-E5BE-9DC5-C181-D9D927102E2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D2539E4F-9303-2B2F-5A42-A5ED3ACD189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1D91FC0-2752-7082-CF38-6F52313C821B}"/>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05F1C28E-8079-7FFB-5CB4-D2F7ADE747C1}"/>
              </a:ext>
            </a:extLst>
          </p:cNvPr>
          <p:cNvSpPr>
            <a:spLocks noGrp="1"/>
          </p:cNvSpPr>
          <p:nvPr>
            <p:ph type="sldNum" sz="quarter" idx="5"/>
          </p:nvPr>
        </p:nvSpPr>
        <p:spPr/>
        <p:txBody>
          <a:bodyPr/>
          <a:lstStyle/>
          <a:p>
            <a:fld id="{3F2DB5A4-1ADC-4498-B442-720211AEF2E0}" type="slidenum">
              <a:rPr lang="it-IT" smtClean="0"/>
              <a:t>51</a:t>
            </a:fld>
            <a:endParaRPr lang="it-IT"/>
          </a:p>
        </p:txBody>
      </p:sp>
    </p:spTree>
    <p:extLst>
      <p:ext uri="{BB962C8B-B14F-4D97-AF65-F5344CB8AC3E}">
        <p14:creationId xmlns:p14="http://schemas.microsoft.com/office/powerpoint/2010/main" val="25933453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E5453D-B5D7-776F-8BD8-BFE185930A3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DA2E6F54-E6F0-6D62-7EAA-8BE8ABBBA4F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CF9F31A-E61E-D4C6-3D07-E8E888E585A3}"/>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56480574-A6F9-5883-8B8E-F15280E284A3}"/>
              </a:ext>
            </a:extLst>
          </p:cNvPr>
          <p:cNvSpPr>
            <a:spLocks noGrp="1"/>
          </p:cNvSpPr>
          <p:nvPr>
            <p:ph type="sldNum" sz="quarter" idx="5"/>
          </p:nvPr>
        </p:nvSpPr>
        <p:spPr/>
        <p:txBody>
          <a:bodyPr/>
          <a:lstStyle/>
          <a:p>
            <a:fld id="{3F2DB5A4-1ADC-4498-B442-720211AEF2E0}" type="slidenum">
              <a:rPr lang="it-IT" smtClean="0"/>
              <a:t>52</a:t>
            </a:fld>
            <a:endParaRPr lang="it-IT"/>
          </a:p>
        </p:txBody>
      </p:sp>
    </p:spTree>
    <p:extLst>
      <p:ext uri="{BB962C8B-B14F-4D97-AF65-F5344CB8AC3E}">
        <p14:creationId xmlns:p14="http://schemas.microsoft.com/office/powerpoint/2010/main" val="10348230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22561B-A368-7A81-6BEE-C3F955AF9F5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1B0A1AC-9D1C-0D31-935A-CB3D8DF3F70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24C86AC-DA48-F518-8206-2CDD7EB9AA6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65E63049-6EF5-4E57-106F-6EA3ACF5181E}"/>
              </a:ext>
            </a:extLst>
          </p:cNvPr>
          <p:cNvSpPr>
            <a:spLocks noGrp="1"/>
          </p:cNvSpPr>
          <p:nvPr>
            <p:ph type="sldNum" sz="quarter" idx="5"/>
          </p:nvPr>
        </p:nvSpPr>
        <p:spPr/>
        <p:txBody>
          <a:bodyPr/>
          <a:lstStyle/>
          <a:p>
            <a:fld id="{3F2DB5A4-1ADC-4498-B442-720211AEF2E0}" type="slidenum">
              <a:rPr lang="it-IT" smtClean="0"/>
              <a:t>53</a:t>
            </a:fld>
            <a:endParaRPr lang="it-IT"/>
          </a:p>
        </p:txBody>
      </p:sp>
    </p:spTree>
    <p:extLst>
      <p:ext uri="{BB962C8B-B14F-4D97-AF65-F5344CB8AC3E}">
        <p14:creationId xmlns:p14="http://schemas.microsoft.com/office/powerpoint/2010/main" val="32619987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4AF906-6B66-3D19-E545-912E9F3860D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9669610-5D57-CBB5-FED5-B5F543B869D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6353DB5-4887-673D-6AF1-C02C0AB11F69}"/>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96C1EDF4-F520-55C8-1968-0B9A47793C12}"/>
              </a:ext>
            </a:extLst>
          </p:cNvPr>
          <p:cNvSpPr>
            <a:spLocks noGrp="1"/>
          </p:cNvSpPr>
          <p:nvPr>
            <p:ph type="sldNum" sz="quarter" idx="5"/>
          </p:nvPr>
        </p:nvSpPr>
        <p:spPr/>
        <p:txBody>
          <a:bodyPr/>
          <a:lstStyle/>
          <a:p>
            <a:fld id="{3F2DB5A4-1ADC-4498-B442-720211AEF2E0}" type="slidenum">
              <a:rPr lang="it-IT" smtClean="0"/>
              <a:t>54</a:t>
            </a:fld>
            <a:endParaRPr lang="it-IT"/>
          </a:p>
        </p:txBody>
      </p:sp>
    </p:spTree>
    <p:extLst>
      <p:ext uri="{BB962C8B-B14F-4D97-AF65-F5344CB8AC3E}">
        <p14:creationId xmlns:p14="http://schemas.microsoft.com/office/powerpoint/2010/main" val="14056456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2C08F-18A5-EB3B-1E24-917E24BDC3A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125388C-04D6-3016-AE61-54042CC4D10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76F4C22-DC46-6D3C-57A7-BDFD3C98042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61DD2765-7B2F-FCE8-3490-32403A726D53}"/>
              </a:ext>
            </a:extLst>
          </p:cNvPr>
          <p:cNvSpPr>
            <a:spLocks noGrp="1"/>
          </p:cNvSpPr>
          <p:nvPr>
            <p:ph type="sldNum" sz="quarter" idx="5"/>
          </p:nvPr>
        </p:nvSpPr>
        <p:spPr/>
        <p:txBody>
          <a:bodyPr/>
          <a:lstStyle/>
          <a:p>
            <a:fld id="{3F2DB5A4-1ADC-4498-B442-720211AEF2E0}" type="slidenum">
              <a:rPr lang="it-IT" smtClean="0"/>
              <a:t>55</a:t>
            </a:fld>
            <a:endParaRPr lang="it-IT"/>
          </a:p>
        </p:txBody>
      </p:sp>
    </p:spTree>
    <p:extLst>
      <p:ext uri="{BB962C8B-B14F-4D97-AF65-F5344CB8AC3E}">
        <p14:creationId xmlns:p14="http://schemas.microsoft.com/office/powerpoint/2010/main" val="9149690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DB43E8-32E1-6B02-AC9F-6130A322154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98DED6A-9E0A-9F20-CE8C-FE6EAC8FEFD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9D79592-3E13-B73F-54E4-392157948800}"/>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DBEC3D9B-97EB-24A6-0071-ECB852BE3F53}"/>
              </a:ext>
            </a:extLst>
          </p:cNvPr>
          <p:cNvSpPr>
            <a:spLocks noGrp="1"/>
          </p:cNvSpPr>
          <p:nvPr>
            <p:ph type="sldNum" sz="quarter" idx="5"/>
          </p:nvPr>
        </p:nvSpPr>
        <p:spPr/>
        <p:txBody>
          <a:bodyPr/>
          <a:lstStyle/>
          <a:p>
            <a:fld id="{3F2DB5A4-1ADC-4498-B442-720211AEF2E0}" type="slidenum">
              <a:rPr lang="it-IT" smtClean="0"/>
              <a:t>56</a:t>
            </a:fld>
            <a:endParaRPr lang="it-IT"/>
          </a:p>
        </p:txBody>
      </p:sp>
    </p:spTree>
    <p:extLst>
      <p:ext uri="{BB962C8B-B14F-4D97-AF65-F5344CB8AC3E}">
        <p14:creationId xmlns:p14="http://schemas.microsoft.com/office/powerpoint/2010/main" val="30955158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E666EC-40B8-E31F-D3AE-338D0848BD3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635A7D5-376E-EC10-C55A-604CB209B4F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F7FC504-99A6-8076-08EA-D0564D4492F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67239747-1431-6B0B-A34A-6A96D4DBB5ED}"/>
              </a:ext>
            </a:extLst>
          </p:cNvPr>
          <p:cNvSpPr>
            <a:spLocks noGrp="1"/>
          </p:cNvSpPr>
          <p:nvPr>
            <p:ph type="sldNum" sz="quarter" idx="5"/>
          </p:nvPr>
        </p:nvSpPr>
        <p:spPr/>
        <p:txBody>
          <a:bodyPr/>
          <a:lstStyle/>
          <a:p>
            <a:fld id="{3F2DB5A4-1ADC-4498-B442-720211AEF2E0}" type="slidenum">
              <a:rPr lang="it-IT" smtClean="0"/>
              <a:t>57</a:t>
            </a:fld>
            <a:endParaRPr lang="it-IT"/>
          </a:p>
        </p:txBody>
      </p:sp>
    </p:spTree>
    <p:extLst>
      <p:ext uri="{BB962C8B-B14F-4D97-AF65-F5344CB8AC3E}">
        <p14:creationId xmlns:p14="http://schemas.microsoft.com/office/powerpoint/2010/main" val="25625226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FDC334-4F0C-F789-DBA8-6F75DA882BB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168CDA4-CE85-9CC7-C5B0-2BC5FCC3AD5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B28D708-B52F-C0DF-F318-0B7CF136E852}"/>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080E0F0D-5BB2-3F5B-55E2-FE23F08F3C92}"/>
              </a:ext>
            </a:extLst>
          </p:cNvPr>
          <p:cNvSpPr>
            <a:spLocks noGrp="1"/>
          </p:cNvSpPr>
          <p:nvPr>
            <p:ph type="sldNum" sz="quarter" idx="5"/>
          </p:nvPr>
        </p:nvSpPr>
        <p:spPr/>
        <p:txBody>
          <a:bodyPr/>
          <a:lstStyle/>
          <a:p>
            <a:fld id="{3F2DB5A4-1ADC-4498-B442-720211AEF2E0}" type="slidenum">
              <a:rPr lang="it-IT" smtClean="0"/>
              <a:t>58</a:t>
            </a:fld>
            <a:endParaRPr lang="it-IT"/>
          </a:p>
        </p:txBody>
      </p:sp>
    </p:spTree>
    <p:extLst>
      <p:ext uri="{BB962C8B-B14F-4D97-AF65-F5344CB8AC3E}">
        <p14:creationId xmlns:p14="http://schemas.microsoft.com/office/powerpoint/2010/main" val="146549889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D55295-D4C1-4A7A-7AB2-A10AC34F2F7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DDFBB598-4261-9DB5-2FA2-D23964DBB51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591E8A0-B814-C577-225D-3EED5EE19F5B}"/>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28EEC403-4554-834E-DAD6-F7D23D9383BC}"/>
              </a:ext>
            </a:extLst>
          </p:cNvPr>
          <p:cNvSpPr>
            <a:spLocks noGrp="1"/>
          </p:cNvSpPr>
          <p:nvPr>
            <p:ph type="sldNum" sz="quarter" idx="5"/>
          </p:nvPr>
        </p:nvSpPr>
        <p:spPr/>
        <p:txBody>
          <a:bodyPr/>
          <a:lstStyle/>
          <a:p>
            <a:fld id="{3F2DB5A4-1ADC-4498-B442-720211AEF2E0}" type="slidenum">
              <a:rPr lang="it-IT" smtClean="0"/>
              <a:t>59</a:t>
            </a:fld>
            <a:endParaRPr lang="it-IT"/>
          </a:p>
        </p:txBody>
      </p:sp>
    </p:spTree>
    <p:extLst>
      <p:ext uri="{BB962C8B-B14F-4D97-AF65-F5344CB8AC3E}">
        <p14:creationId xmlns:p14="http://schemas.microsoft.com/office/powerpoint/2010/main" val="140109080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4A8D11-34EF-F68A-C2EF-2ADCEC766FB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3A14F27-6857-3998-4BE3-EF46D80ABB2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3FD4A13-57B9-A872-3A0D-7C39B0364093}"/>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88D89158-1BE4-87E6-E805-662A4267E000}"/>
              </a:ext>
            </a:extLst>
          </p:cNvPr>
          <p:cNvSpPr>
            <a:spLocks noGrp="1"/>
          </p:cNvSpPr>
          <p:nvPr>
            <p:ph type="sldNum" sz="quarter" idx="5"/>
          </p:nvPr>
        </p:nvSpPr>
        <p:spPr/>
        <p:txBody>
          <a:bodyPr/>
          <a:lstStyle/>
          <a:p>
            <a:fld id="{3F2DB5A4-1ADC-4498-B442-720211AEF2E0}" type="slidenum">
              <a:rPr lang="it-IT" smtClean="0"/>
              <a:t>60</a:t>
            </a:fld>
            <a:endParaRPr lang="it-IT"/>
          </a:p>
        </p:txBody>
      </p:sp>
    </p:spTree>
    <p:extLst>
      <p:ext uri="{BB962C8B-B14F-4D97-AF65-F5344CB8AC3E}">
        <p14:creationId xmlns:p14="http://schemas.microsoft.com/office/powerpoint/2010/main" val="3099767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7829DD-D6AA-5981-E7CA-A2CC284ADE4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5CAAF0B-148E-FB4D-D521-A8B4D91CAF1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17164B3-B230-6E70-35BE-7A9918AB2E9D}"/>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54B0730B-EC8B-1DA3-6E7C-61F48B0C0BB5}"/>
              </a:ext>
            </a:extLst>
          </p:cNvPr>
          <p:cNvSpPr>
            <a:spLocks noGrp="1"/>
          </p:cNvSpPr>
          <p:nvPr>
            <p:ph type="sldNum" sz="quarter" idx="5"/>
          </p:nvPr>
        </p:nvSpPr>
        <p:spPr/>
        <p:txBody>
          <a:bodyPr/>
          <a:lstStyle/>
          <a:p>
            <a:fld id="{3F2DB5A4-1ADC-4498-B442-720211AEF2E0}" type="slidenum">
              <a:rPr lang="it-IT" smtClean="0"/>
              <a:t>7</a:t>
            </a:fld>
            <a:endParaRPr lang="it-IT"/>
          </a:p>
        </p:txBody>
      </p:sp>
    </p:spTree>
    <p:extLst>
      <p:ext uri="{BB962C8B-B14F-4D97-AF65-F5344CB8AC3E}">
        <p14:creationId xmlns:p14="http://schemas.microsoft.com/office/powerpoint/2010/main" val="16914239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3734DB-0C2C-EF25-6265-A4C1D291FE4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FE72B9E-2643-EAE1-289F-09A60E56381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F06D597-C4CE-7B7E-3864-21A7A095D470}"/>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72D6024B-AA93-5743-7FB6-577BC452FEF0}"/>
              </a:ext>
            </a:extLst>
          </p:cNvPr>
          <p:cNvSpPr>
            <a:spLocks noGrp="1"/>
          </p:cNvSpPr>
          <p:nvPr>
            <p:ph type="sldNum" sz="quarter" idx="5"/>
          </p:nvPr>
        </p:nvSpPr>
        <p:spPr/>
        <p:txBody>
          <a:bodyPr/>
          <a:lstStyle/>
          <a:p>
            <a:fld id="{3F2DB5A4-1ADC-4498-B442-720211AEF2E0}" type="slidenum">
              <a:rPr lang="it-IT" smtClean="0"/>
              <a:t>61</a:t>
            </a:fld>
            <a:endParaRPr lang="it-IT"/>
          </a:p>
        </p:txBody>
      </p:sp>
    </p:spTree>
    <p:extLst>
      <p:ext uri="{BB962C8B-B14F-4D97-AF65-F5344CB8AC3E}">
        <p14:creationId xmlns:p14="http://schemas.microsoft.com/office/powerpoint/2010/main" val="328076607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84C78-C817-643F-52A8-6FE0050E601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CAA8FCF-C2EB-D201-2438-F399DA251F8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A868ED3-BD55-5E48-6DEB-3AAA06A73D1F}"/>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1FDD2B32-00E6-B135-C320-C7D941AFB369}"/>
              </a:ext>
            </a:extLst>
          </p:cNvPr>
          <p:cNvSpPr>
            <a:spLocks noGrp="1"/>
          </p:cNvSpPr>
          <p:nvPr>
            <p:ph type="sldNum" sz="quarter" idx="5"/>
          </p:nvPr>
        </p:nvSpPr>
        <p:spPr/>
        <p:txBody>
          <a:bodyPr/>
          <a:lstStyle/>
          <a:p>
            <a:fld id="{3F2DB5A4-1ADC-4498-B442-720211AEF2E0}" type="slidenum">
              <a:rPr lang="it-IT" smtClean="0"/>
              <a:t>62</a:t>
            </a:fld>
            <a:endParaRPr lang="it-IT"/>
          </a:p>
        </p:txBody>
      </p:sp>
    </p:spTree>
    <p:extLst>
      <p:ext uri="{BB962C8B-B14F-4D97-AF65-F5344CB8AC3E}">
        <p14:creationId xmlns:p14="http://schemas.microsoft.com/office/powerpoint/2010/main" val="270264440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9FE8DD-67A0-A225-3D35-933586CAB670}"/>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195B64C-61E2-8B61-AE89-64B1C95C665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139700A-BC11-D401-82DB-4653278A0B23}"/>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CCFE4060-273A-BDBA-6884-34F8B282CF95}"/>
              </a:ext>
            </a:extLst>
          </p:cNvPr>
          <p:cNvSpPr>
            <a:spLocks noGrp="1"/>
          </p:cNvSpPr>
          <p:nvPr>
            <p:ph type="sldNum" sz="quarter" idx="5"/>
          </p:nvPr>
        </p:nvSpPr>
        <p:spPr/>
        <p:txBody>
          <a:bodyPr/>
          <a:lstStyle/>
          <a:p>
            <a:fld id="{3F2DB5A4-1ADC-4498-B442-720211AEF2E0}" type="slidenum">
              <a:rPr lang="it-IT" smtClean="0"/>
              <a:t>63</a:t>
            </a:fld>
            <a:endParaRPr lang="it-IT"/>
          </a:p>
        </p:txBody>
      </p:sp>
    </p:spTree>
    <p:extLst>
      <p:ext uri="{BB962C8B-B14F-4D97-AF65-F5344CB8AC3E}">
        <p14:creationId xmlns:p14="http://schemas.microsoft.com/office/powerpoint/2010/main" val="154937324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455AD9-670D-750B-7253-224161BD992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05C6604-0B72-A8CE-DCC7-A455EC5DA2C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059D2AC-0F2E-B2D5-8841-EF08D38061B5}"/>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6EB1F34D-E7F7-06AB-C22C-7A397F753A5A}"/>
              </a:ext>
            </a:extLst>
          </p:cNvPr>
          <p:cNvSpPr>
            <a:spLocks noGrp="1"/>
          </p:cNvSpPr>
          <p:nvPr>
            <p:ph type="sldNum" sz="quarter" idx="5"/>
          </p:nvPr>
        </p:nvSpPr>
        <p:spPr/>
        <p:txBody>
          <a:bodyPr/>
          <a:lstStyle/>
          <a:p>
            <a:fld id="{3F2DB5A4-1ADC-4498-B442-720211AEF2E0}" type="slidenum">
              <a:rPr lang="it-IT" smtClean="0"/>
              <a:t>64</a:t>
            </a:fld>
            <a:endParaRPr lang="it-IT"/>
          </a:p>
        </p:txBody>
      </p:sp>
    </p:spTree>
    <p:extLst>
      <p:ext uri="{BB962C8B-B14F-4D97-AF65-F5344CB8AC3E}">
        <p14:creationId xmlns:p14="http://schemas.microsoft.com/office/powerpoint/2010/main" val="160707274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DCA0B0-58A5-9A71-3DD2-48831E0120B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610CF35-924B-200E-74CC-BB329F36575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4B57348-30B3-6914-2DC8-24F9BBC545EF}"/>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917FD4E5-D724-A8C3-8823-3261D691C037}"/>
              </a:ext>
            </a:extLst>
          </p:cNvPr>
          <p:cNvSpPr>
            <a:spLocks noGrp="1"/>
          </p:cNvSpPr>
          <p:nvPr>
            <p:ph type="sldNum" sz="quarter" idx="5"/>
          </p:nvPr>
        </p:nvSpPr>
        <p:spPr/>
        <p:txBody>
          <a:bodyPr/>
          <a:lstStyle/>
          <a:p>
            <a:fld id="{3F2DB5A4-1ADC-4498-B442-720211AEF2E0}" type="slidenum">
              <a:rPr lang="it-IT" smtClean="0"/>
              <a:t>65</a:t>
            </a:fld>
            <a:endParaRPr lang="it-IT"/>
          </a:p>
        </p:txBody>
      </p:sp>
    </p:spTree>
    <p:extLst>
      <p:ext uri="{BB962C8B-B14F-4D97-AF65-F5344CB8AC3E}">
        <p14:creationId xmlns:p14="http://schemas.microsoft.com/office/powerpoint/2010/main" val="409021813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715080-52D1-7587-FD16-B1F5E521730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46EE065-B88D-1F14-1A7A-465187F0919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D02E681-2B5B-2AE7-7F80-BAEDABFB7A3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AD635939-D3A5-BA6C-53E0-038AE4B4DBA2}"/>
              </a:ext>
            </a:extLst>
          </p:cNvPr>
          <p:cNvSpPr>
            <a:spLocks noGrp="1"/>
          </p:cNvSpPr>
          <p:nvPr>
            <p:ph type="sldNum" sz="quarter" idx="5"/>
          </p:nvPr>
        </p:nvSpPr>
        <p:spPr/>
        <p:txBody>
          <a:bodyPr/>
          <a:lstStyle/>
          <a:p>
            <a:fld id="{3F2DB5A4-1ADC-4498-B442-720211AEF2E0}" type="slidenum">
              <a:rPr lang="it-IT" smtClean="0"/>
              <a:t>66</a:t>
            </a:fld>
            <a:endParaRPr lang="it-IT"/>
          </a:p>
        </p:txBody>
      </p:sp>
    </p:spTree>
    <p:extLst>
      <p:ext uri="{BB962C8B-B14F-4D97-AF65-F5344CB8AC3E}">
        <p14:creationId xmlns:p14="http://schemas.microsoft.com/office/powerpoint/2010/main" val="95748295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E0964E-056A-0F90-EBFA-C6B62307BAA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B7D8DB6-9DBF-1E5B-576F-EB931DB8DBA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CFFA26D-C013-B582-24C0-A092D17FC1F5}"/>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E847AC2F-AB96-662D-6C3F-F416EA6E0555}"/>
              </a:ext>
            </a:extLst>
          </p:cNvPr>
          <p:cNvSpPr>
            <a:spLocks noGrp="1"/>
          </p:cNvSpPr>
          <p:nvPr>
            <p:ph type="sldNum" sz="quarter" idx="5"/>
          </p:nvPr>
        </p:nvSpPr>
        <p:spPr/>
        <p:txBody>
          <a:bodyPr/>
          <a:lstStyle/>
          <a:p>
            <a:fld id="{3F2DB5A4-1ADC-4498-B442-720211AEF2E0}" type="slidenum">
              <a:rPr lang="it-IT" smtClean="0"/>
              <a:t>67</a:t>
            </a:fld>
            <a:endParaRPr lang="it-IT"/>
          </a:p>
        </p:txBody>
      </p:sp>
    </p:spTree>
    <p:extLst>
      <p:ext uri="{BB962C8B-B14F-4D97-AF65-F5344CB8AC3E}">
        <p14:creationId xmlns:p14="http://schemas.microsoft.com/office/powerpoint/2010/main" val="248480452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52AEBE-EE3A-7632-656F-033CDA70C770}"/>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0471082-1B4A-85DA-0241-651E623455D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81D194E-95E0-42CA-5248-D8369ADCC9E2}"/>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A9840545-09AE-2D33-6F34-ACCD98825BB8}"/>
              </a:ext>
            </a:extLst>
          </p:cNvPr>
          <p:cNvSpPr>
            <a:spLocks noGrp="1"/>
          </p:cNvSpPr>
          <p:nvPr>
            <p:ph type="sldNum" sz="quarter" idx="5"/>
          </p:nvPr>
        </p:nvSpPr>
        <p:spPr/>
        <p:txBody>
          <a:bodyPr/>
          <a:lstStyle/>
          <a:p>
            <a:fld id="{3F2DB5A4-1ADC-4498-B442-720211AEF2E0}" type="slidenum">
              <a:rPr lang="it-IT" smtClean="0"/>
              <a:t>68</a:t>
            </a:fld>
            <a:endParaRPr lang="it-IT"/>
          </a:p>
        </p:txBody>
      </p:sp>
    </p:spTree>
    <p:extLst>
      <p:ext uri="{BB962C8B-B14F-4D97-AF65-F5344CB8AC3E}">
        <p14:creationId xmlns:p14="http://schemas.microsoft.com/office/powerpoint/2010/main" val="348346534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6E0320-6CCF-F247-44E0-7AFCB4F3A02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9F11776-E86F-BC03-01F8-3AFA17F8EAD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F5300AE-5412-7727-94DE-D0A30FCEFD35}"/>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F9E08D5E-FB4A-BF87-7826-BAC0C5D36DB8}"/>
              </a:ext>
            </a:extLst>
          </p:cNvPr>
          <p:cNvSpPr>
            <a:spLocks noGrp="1"/>
          </p:cNvSpPr>
          <p:nvPr>
            <p:ph type="sldNum" sz="quarter" idx="5"/>
          </p:nvPr>
        </p:nvSpPr>
        <p:spPr/>
        <p:txBody>
          <a:bodyPr/>
          <a:lstStyle/>
          <a:p>
            <a:fld id="{3F2DB5A4-1ADC-4498-B442-720211AEF2E0}" type="slidenum">
              <a:rPr lang="it-IT" smtClean="0"/>
              <a:t>69</a:t>
            </a:fld>
            <a:endParaRPr lang="it-IT"/>
          </a:p>
        </p:txBody>
      </p:sp>
    </p:spTree>
    <p:extLst>
      <p:ext uri="{BB962C8B-B14F-4D97-AF65-F5344CB8AC3E}">
        <p14:creationId xmlns:p14="http://schemas.microsoft.com/office/powerpoint/2010/main" val="242658850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9E8F5C-61F0-9CB8-21EC-BB3BDD28490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AC633B2-388C-5685-53BD-BC86D416082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8DBC2DB-C5DD-CAC1-EE72-79214B3B4D6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0B29E616-FC70-F3F4-7888-082A2A8DD68D}"/>
              </a:ext>
            </a:extLst>
          </p:cNvPr>
          <p:cNvSpPr>
            <a:spLocks noGrp="1"/>
          </p:cNvSpPr>
          <p:nvPr>
            <p:ph type="sldNum" sz="quarter" idx="5"/>
          </p:nvPr>
        </p:nvSpPr>
        <p:spPr/>
        <p:txBody>
          <a:bodyPr/>
          <a:lstStyle/>
          <a:p>
            <a:fld id="{3F2DB5A4-1ADC-4498-B442-720211AEF2E0}" type="slidenum">
              <a:rPr lang="it-IT" smtClean="0"/>
              <a:t>70</a:t>
            </a:fld>
            <a:endParaRPr lang="it-IT"/>
          </a:p>
        </p:txBody>
      </p:sp>
    </p:spTree>
    <p:extLst>
      <p:ext uri="{BB962C8B-B14F-4D97-AF65-F5344CB8AC3E}">
        <p14:creationId xmlns:p14="http://schemas.microsoft.com/office/powerpoint/2010/main" val="3499275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992D75-AF3A-34A2-13F7-E652A8806A9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29E11A3-6809-F7D0-C7CF-E570EC0E87A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BDC0091-227A-C7BA-2521-0D04E5C57D0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9253E5BC-413B-8CB1-7922-A1C5BAC71A4C}"/>
              </a:ext>
            </a:extLst>
          </p:cNvPr>
          <p:cNvSpPr>
            <a:spLocks noGrp="1"/>
          </p:cNvSpPr>
          <p:nvPr>
            <p:ph type="sldNum" sz="quarter" idx="5"/>
          </p:nvPr>
        </p:nvSpPr>
        <p:spPr/>
        <p:txBody>
          <a:bodyPr/>
          <a:lstStyle/>
          <a:p>
            <a:fld id="{3F2DB5A4-1ADC-4498-B442-720211AEF2E0}" type="slidenum">
              <a:rPr lang="it-IT" smtClean="0"/>
              <a:t>8</a:t>
            </a:fld>
            <a:endParaRPr lang="it-IT"/>
          </a:p>
        </p:txBody>
      </p:sp>
    </p:spTree>
    <p:extLst>
      <p:ext uri="{BB962C8B-B14F-4D97-AF65-F5344CB8AC3E}">
        <p14:creationId xmlns:p14="http://schemas.microsoft.com/office/powerpoint/2010/main" val="280581872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C14660-323A-E83C-1B87-642F2E5973C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0193E04-311F-30DF-A231-B923BDA9BB0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9C15434-907C-F288-EF6E-F70BA02D7028}"/>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049D408-89C2-33E7-05F5-43F269EB5664}"/>
              </a:ext>
            </a:extLst>
          </p:cNvPr>
          <p:cNvSpPr>
            <a:spLocks noGrp="1"/>
          </p:cNvSpPr>
          <p:nvPr>
            <p:ph type="sldNum" sz="quarter" idx="5"/>
          </p:nvPr>
        </p:nvSpPr>
        <p:spPr/>
        <p:txBody>
          <a:bodyPr/>
          <a:lstStyle/>
          <a:p>
            <a:fld id="{3F2DB5A4-1ADC-4498-B442-720211AEF2E0}" type="slidenum">
              <a:rPr lang="it-IT" smtClean="0"/>
              <a:t>71</a:t>
            </a:fld>
            <a:endParaRPr lang="it-IT"/>
          </a:p>
        </p:txBody>
      </p:sp>
    </p:spTree>
    <p:extLst>
      <p:ext uri="{BB962C8B-B14F-4D97-AF65-F5344CB8AC3E}">
        <p14:creationId xmlns:p14="http://schemas.microsoft.com/office/powerpoint/2010/main" val="384679862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DC0545-3FF3-7990-401B-8CE6E02551B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2A7F23C-7D91-D962-7140-4773AE23549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865E822-7F3E-1E9C-E26F-38F59B207783}"/>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CF450446-1F15-B55C-8712-3DB556B8AE48}"/>
              </a:ext>
            </a:extLst>
          </p:cNvPr>
          <p:cNvSpPr>
            <a:spLocks noGrp="1"/>
          </p:cNvSpPr>
          <p:nvPr>
            <p:ph type="sldNum" sz="quarter" idx="5"/>
          </p:nvPr>
        </p:nvSpPr>
        <p:spPr/>
        <p:txBody>
          <a:bodyPr/>
          <a:lstStyle/>
          <a:p>
            <a:fld id="{3F2DB5A4-1ADC-4498-B442-720211AEF2E0}" type="slidenum">
              <a:rPr lang="it-IT" smtClean="0"/>
              <a:t>72</a:t>
            </a:fld>
            <a:endParaRPr lang="it-IT"/>
          </a:p>
        </p:txBody>
      </p:sp>
    </p:spTree>
    <p:extLst>
      <p:ext uri="{BB962C8B-B14F-4D97-AF65-F5344CB8AC3E}">
        <p14:creationId xmlns:p14="http://schemas.microsoft.com/office/powerpoint/2010/main" val="3739432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2456F1-D16C-3AD8-BA20-9919DF16152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86D1049-8C86-C3D4-6A77-5433F312242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41D966D-522D-E615-1267-0CE6A3754A47}"/>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835BB164-E1A6-ED06-6A23-EEDED0051DDA}"/>
              </a:ext>
            </a:extLst>
          </p:cNvPr>
          <p:cNvSpPr>
            <a:spLocks noGrp="1"/>
          </p:cNvSpPr>
          <p:nvPr>
            <p:ph type="sldNum" sz="quarter" idx="5"/>
          </p:nvPr>
        </p:nvSpPr>
        <p:spPr/>
        <p:txBody>
          <a:bodyPr/>
          <a:lstStyle/>
          <a:p>
            <a:fld id="{3F2DB5A4-1ADC-4498-B442-720211AEF2E0}" type="slidenum">
              <a:rPr lang="it-IT" smtClean="0"/>
              <a:t>73</a:t>
            </a:fld>
            <a:endParaRPr lang="it-IT"/>
          </a:p>
        </p:txBody>
      </p:sp>
    </p:spTree>
    <p:extLst>
      <p:ext uri="{BB962C8B-B14F-4D97-AF65-F5344CB8AC3E}">
        <p14:creationId xmlns:p14="http://schemas.microsoft.com/office/powerpoint/2010/main" val="418307555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EDFF36-93E7-961C-A992-4871D69ECC1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10DD750-AF12-FA81-1610-92F28D6FA68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0788867-5BC5-28DC-C05D-AF48FA0AE3F9}"/>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D39A836A-3614-5710-EBEC-6B381E2D8133}"/>
              </a:ext>
            </a:extLst>
          </p:cNvPr>
          <p:cNvSpPr>
            <a:spLocks noGrp="1"/>
          </p:cNvSpPr>
          <p:nvPr>
            <p:ph type="sldNum" sz="quarter" idx="5"/>
          </p:nvPr>
        </p:nvSpPr>
        <p:spPr/>
        <p:txBody>
          <a:bodyPr/>
          <a:lstStyle/>
          <a:p>
            <a:fld id="{3F2DB5A4-1ADC-4498-B442-720211AEF2E0}" type="slidenum">
              <a:rPr lang="it-IT" smtClean="0"/>
              <a:t>74</a:t>
            </a:fld>
            <a:endParaRPr lang="it-IT"/>
          </a:p>
        </p:txBody>
      </p:sp>
    </p:spTree>
    <p:extLst>
      <p:ext uri="{BB962C8B-B14F-4D97-AF65-F5344CB8AC3E}">
        <p14:creationId xmlns:p14="http://schemas.microsoft.com/office/powerpoint/2010/main" val="374457492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211C9F-D10E-B502-BEA5-1AA3E5DD8B5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FE30B09-E56B-DB49-BECD-F8E3C8B42E1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5A41433-194B-698C-C711-912E77250FFD}"/>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E76B94BE-050A-D005-D4FA-3FE15C0E274C}"/>
              </a:ext>
            </a:extLst>
          </p:cNvPr>
          <p:cNvSpPr>
            <a:spLocks noGrp="1"/>
          </p:cNvSpPr>
          <p:nvPr>
            <p:ph type="sldNum" sz="quarter" idx="5"/>
          </p:nvPr>
        </p:nvSpPr>
        <p:spPr/>
        <p:txBody>
          <a:bodyPr/>
          <a:lstStyle/>
          <a:p>
            <a:fld id="{3F2DB5A4-1ADC-4498-B442-720211AEF2E0}" type="slidenum">
              <a:rPr lang="it-IT" smtClean="0"/>
              <a:t>75</a:t>
            </a:fld>
            <a:endParaRPr lang="it-IT"/>
          </a:p>
        </p:txBody>
      </p:sp>
    </p:spTree>
    <p:extLst>
      <p:ext uri="{BB962C8B-B14F-4D97-AF65-F5344CB8AC3E}">
        <p14:creationId xmlns:p14="http://schemas.microsoft.com/office/powerpoint/2010/main" val="259670316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7EC858-65D8-1C3E-43B0-A243EDAB0440}"/>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F97D6D2-BF42-6060-68F7-956B160E627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01CE4C3-0800-2CE6-774F-035A033B66EA}"/>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DE3E7742-33D1-2CB8-7E8E-F6779A124101}"/>
              </a:ext>
            </a:extLst>
          </p:cNvPr>
          <p:cNvSpPr>
            <a:spLocks noGrp="1"/>
          </p:cNvSpPr>
          <p:nvPr>
            <p:ph type="sldNum" sz="quarter" idx="5"/>
          </p:nvPr>
        </p:nvSpPr>
        <p:spPr/>
        <p:txBody>
          <a:bodyPr/>
          <a:lstStyle/>
          <a:p>
            <a:fld id="{3F2DB5A4-1ADC-4498-B442-720211AEF2E0}" type="slidenum">
              <a:rPr lang="it-IT" smtClean="0"/>
              <a:t>76</a:t>
            </a:fld>
            <a:endParaRPr lang="it-IT"/>
          </a:p>
        </p:txBody>
      </p:sp>
    </p:spTree>
    <p:extLst>
      <p:ext uri="{BB962C8B-B14F-4D97-AF65-F5344CB8AC3E}">
        <p14:creationId xmlns:p14="http://schemas.microsoft.com/office/powerpoint/2010/main" val="121469866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47C4FA-CFA2-7BAB-F8C2-FD5B6B9B0C6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C4F6455-4261-86A8-BED4-E96EB7426EA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6EBEAE7-9237-230C-7239-3C406F38498A}"/>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CC268C9-9F34-5754-E424-9DBE95D1D7C9}"/>
              </a:ext>
            </a:extLst>
          </p:cNvPr>
          <p:cNvSpPr>
            <a:spLocks noGrp="1"/>
          </p:cNvSpPr>
          <p:nvPr>
            <p:ph type="sldNum" sz="quarter" idx="5"/>
          </p:nvPr>
        </p:nvSpPr>
        <p:spPr/>
        <p:txBody>
          <a:bodyPr/>
          <a:lstStyle/>
          <a:p>
            <a:fld id="{3F2DB5A4-1ADC-4498-B442-720211AEF2E0}" type="slidenum">
              <a:rPr lang="it-IT" smtClean="0"/>
              <a:t>77</a:t>
            </a:fld>
            <a:endParaRPr lang="it-IT"/>
          </a:p>
        </p:txBody>
      </p:sp>
    </p:spTree>
    <p:extLst>
      <p:ext uri="{BB962C8B-B14F-4D97-AF65-F5344CB8AC3E}">
        <p14:creationId xmlns:p14="http://schemas.microsoft.com/office/powerpoint/2010/main" val="275377898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25601F-F366-44AD-C8BF-0D93511B8C9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DAE3966-78C6-C9B1-40C9-2DA1A893200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1B60BB3-C95A-BA53-B491-9E4D09202FD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2424ED2A-E2D6-1968-F719-1458FD7C1A96}"/>
              </a:ext>
            </a:extLst>
          </p:cNvPr>
          <p:cNvSpPr>
            <a:spLocks noGrp="1"/>
          </p:cNvSpPr>
          <p:nvPr>
            <p:ph type="sldNum" sz="quarter" idx="5"/>
          </p:nvPr>
        </p:nvSpPr>
        <p:spPr/>
        <p:txBody>
          <a:bodyPr/>
          <a:lstStyle/>
          <a:p>
            <a:fld id="{3F2DB5A4-1ADC-4498-B442-720211AEF2E0}" type="slidenum">
              <a:rPr lang="it-IT" smtClean="0"/>
              <a:t>78</a:t>
            </a:fld>
            <a:endParaRPr lang="it-IT"/>
          </a:p>
        </p:txBody>
      </p:sp>
    </p:spTree>
    <p:extLst>
      <p:ext uri="{BB962C8B-B14F-4D97-AF65-F5344CB8AC3E}">
        <p14:creationId xmlns:p14="http://schemas.microsoft.com/office/powerpoint/2010/main" val="166618352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387354-E8C7-0199-8738-96A36859403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571C23A-4F8B-47F0-F23B-E97EB0F247F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4255162-B78D-4613-7211-D01E57C6B0C3}"/>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D0FAE2A2-FF86-FF5D-4D50-0BEC5CE5E012}"/>
              </a:ext>
            </a:extLst>
          </p:cNvPr>
          <p:cNvSpPr>
            <a:spLocks noGrp="1"/>
          </p:cNvSpPr>
          <p:nvPr>
            <p:ph type="sldNum" sz="quarter" idx="5"/>
          </p:nvPr>
        </p:nvSpPr>
        <p:spPr/>
        <p:txBody>
          <a:bodyPr/>
          <a:lstStyle/>
          <a:p>
            <a:fld id="{3F2DB5A4-1ADC-4498-B442-720211AEF2E0}" type="slidenum">
              <a:rPr lang="it-IT" smtClean="0"/>
              <a:t>79</a:t>
            </a:fld>
            <a:endParaRPr lang="it-IT"/>
          </a:p>
        </p:txBody>
      </p:sp>
    </p:spTree>
    <p:extLst>
      <p:ext uri="{BB962C8B-B14F-4D97-AF65-F5344CB8AC3E}">
        <p14:creationId xmlns:p14="http://schemas.microsoft.com/office/powerpoint/2010/main" val="279004910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BC6626-7E7F-C294-AE57-BCF59F17A65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25B2F14-C345-E241-92FF-98C5D9C6587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3449985-EEC5-B577-6A2D-36A7E0DE868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4489258-5E22-4E06-1F0B-44152556EA47}"/>
              </a:ext>
            </a:extLst>
          </p:cNvPr>
          <p:cNvSpPr>
            <a:spLocks noGrp="1"/>
          </p:cNvSpPr>
          <p:nvPr>
            <p:ph type="sldNum" sz="quarter" idx="5"/>
          </p:nvPr>
        </p:nvSpPr>
        <p:spPr/>
        <p:txBody>
          <a:bodyPr/>
          <a:lstStyle/>
          <a:p>
            <a:fld id="{3F2DB5A4-1ADC-4498-B442-720211AEF2E0}" type="slidenum">
              <a:rPr lang="it-IT" smtClean="0"/>
              <a:t>80</a:t>
            </a:fld>
            <a:endParaRPr lang="it-IT"/>
          </a:p>
        </p:txBody>
      </p:sp>
    </p:spTree>
    <p:extLst>
      <p:ext uri="{BB962C8B-B14F-4D97-AF65-F5344CB8AC3E}">
        <p14:creationId xmlns:p14="http://schemas.microsoft.com/office/powerpoint/2010/main" val="1869801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BADDBA-A32D-EA66-FD7C-49721098765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3BDC495-4A1A-268F-ACC1-A3D3B5A9C20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8778FA4-B11A-B009-6542-7E917FF12845}"/>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0190DA6A-9F4E-4C2E-7301-409D6577DA4F}"/>
              </a:ext>
            </a:extLst>
          </p:cNvPr>
          <p:cNvSpPr>
            <a:spLocks noGrp="1"/>
          </p:cNvSpPr>
          <p:nvPr>
            <p:ph type="sldNum" sz="quarter" idx="5"/>
          </p:nvPr>
        </p:nvSpPr>
        <p:spPr/>
        <p:txBody>
          <a:bodyPr/>
          <a:lstStyle/>
          <a:p>
            <a:fld id="{3F2DB5A4-1ADC-4498-B442-720211AEF2E0}" type="slidenum">
              <a:rPr lang="it-IT" smtClean="0"/>
              <a:t>9</a:t>
            </a:fld>
            <a:endParaRPr lang="it-IT"/>
          </a:p>
        </p:txBody>
      </p:sp>
    </p:spTree>
    <p:extLst>
      <p:ext uri="{BB962C8B-B14F-4D97-AF65-F5344CB8AC3E}">
        <p14:creationId xmlns:p14="http://schemas.microsoft.com/office/powerpoint/2010/main" val="73074492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13493C-2BAD-28BE-87F3-AD43ECC590F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E853B1D-A4E7-3D53-D4AE-FBF09E64CFF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97BE649-17C0-CA15-7C4B-2C4B48A6C72D}"/>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5792ADE7-3F6F-361F-AC64-FA8A1FEA8AD7}"/>
              </a:ext>
            </a:extLst>
          </p:cNvPr>
          <p:cNvSpPr>
            <a:spLocks noGrp="1"/>
          </p:cNvSpPr>
          <p:nvPr>
            <p:ph type="sldNum" sz="quarter" idx="5"/>
          </p:nvPr>
        </p:nvSpPr>
        <p:spPr/>
        <p:txBody>
          <a:bodyPr/>
          <a:lstStyle/>
          <a:p>
            <a:fld id="{3F2DB5A4-1ADC-4498-B442-720211AEF2E0}" type="slidenum">
              <a:rPr lang="it-IT" smtClean="0"/>
              <a:t>81</a:t>
            </a:fld>
            <a:endParaRPr lang="it-IT"/>
          </a:p>
        </p:txBody>
      </p:sp>
    </p:spTree>
    <p:extLst>
      <p:ext uri="{BB962C8B-B14F-4D97-AF65-F5344CB8AC3E}">
        <p14:creationId xmlns:p14="http://schemas.microsoft.com/office/powerpoint/2010/main" val="3761530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77F79F-78D0-D9D1-B95B-409FEE43455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A56DFD9-A5AA-5FBC-9A3D-B7F3C8683C9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2C416B5-6589-EDD5-2146-2D1AD7E3D756}"/>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4E704FE5-872E-04C1-1A41-4FBB92FF7688}"/>
              </a:ext>
            </a:extLst>
          </p:cNvPr>
          <p:cNvSpPr>
            <a:spLocks noGrp="1"/>
          </p:cNvSpPr>
          <p:nvPr>
            <p:ph type="sldNum" sz="quarter" idx="5"/>
          </p:nvPr>
        </p:nvSpPr>
        <p:spPr/>
        <p:txBody>
          <a:bodyPr/>
          <a:lstStyle/>
          <a:p>
            <a:fld id="{3F2DB5A4-1ADC-4498-B442-720211AEF2E0}" type="slidenum">
              <a:rPr lang="it-IT" smtClean="0"/>
              <a:t>10</a:t>
            </a:fld>
            <a:endParaRPr lang="it-IT"/>
          </a:p>
        </p:txBody>
      </p:sp>
    </p:spTree>
    <p:extLst>
      <p:ext uri="{BB962C8B-B14F-4D97-AF65-F5344CB8AC3E}">
        <p14:creationId xmlns:p14="http://schemas.microsoft.com/office/powerpoint/2010/main" val="4065328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BA1961-90AF-7E87-F139-64BF99993B67}"/>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94FABBC4-0717-7F3D-C944-BF99CE3CD6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3B6299D3-E6F5-F7AD-9677-37883F0C4E38}"/>
              </a:ext>
            </a:extLst>
          </p:cNvPr>
          <p:cNvSpPr>
            <a:spLocks noGrp="1"/>
          </p:cNvSpPr>
          <p:nvPr>
            <p:ph type="dt" sz="half" idx="10"/>
          </p:nvPr>
        </p:nvSpPr>
        <p:spPr/>
        <p:txBody>
          <a:bodyPr/>
          <a:lstStyle/>
          <a:p>
            <a:fld id="{F648D57F-990B-4693-B9DF-7283B5F03356}" type="datetimeFigureOut">
              <a:rPr lang="it-IT" smtClean="0"/>
              <a:t>15/12/2024</a:t>
            </a:fld>
            <a:endParaRPr lang="it-IT"/>
          </a:p>
        </p:txBody>
      </p:sp>
      <p:sp>
        <p:nvSpPr>
          <p:cNvPr id="5" name="Segnaposto piè di pagina 4">
            <a:extLst>
              <a:ext uri="{FF2B5EF4-FFF2-40B4-BE49-F238E27FC236}">
                <a16:creationId xmlns:a16="http://schemas.microsoft.com/office/drawing/2014/main" id="{7F0EDA8C-5AA5-4BD9-A458-79B66C0FC33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2A331A0-EFA8-E55C-82EB-CB06C66BF493}"/>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3619352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5D993B-AF74-90E7-04DE-D54317345B62}"/>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4F32FA3-A86B-6034-85AB-2CBA9EEBC6F3}"/>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64DA2BB-74B6-B6AC-CE10-79A0720D4599}"/>
              </a:ext>
            </a:extLst>
          </p:cNvPr>
          <p:cNvSpPr>
            <a:spLocks noGrp="1"/>
          </p:cNvSpPr>
          <p:nvPr>
            <p:ph type="dt" sz="half" idx="10"/>
          </p:nvPr>
        </p:nvSpPr>
        <p:spPr/>
        <p:txBody>
          <a:bodyPr/>
          <a:lstStyle/>
          <a:p>
            <a:fld id="{F648D57F-990B-4693-B9DF-7283B5F03356}" type="datetimeFigureOut">
              <a:rPr lang="it-IT" smtClean="0"/>
              <a:t>15/12/2024</a:t>
            </a:fld>
            <a:endParaRPr lang="it-IT"/>
          </a:p>
        </p:txBody>
      </p:sp>
      <p:sp>
        <p:nvSpPr>
          <p:cNvPr id="5" name="Segnaposto piè di pagina 4">
            <a:extLst>
              <a:ext uri="{FF2B5EF4-FFF2-40B4-BE49-F238E27FC236}">
                <a16:creationId xmlns:a16="http://schemas.microsoft.com/office/drawing/2014/main" id="{4E297069-2CF5-85BF-E07E-385B92DE903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0887CF3-7160-5AC6-CD0E-8D863AA7EBB1}"/>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4157508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66DF4A04-1A13-3B52-CB86-96CB75F5332C}"/>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7566A52-A481-2F66-CFEC-6F4513890714}"/>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B39DFA7-E84D-6E7D-7983-EB3F8EBA0FAB}"/>
              </a:ext>
            </a:extLst>
          </p:cNvPr>
          <p:cNvSpPr>
            <a:spLocks noGrp="1"/>
          </p:cNvSpPr>
          <p:nvPr>
            <p:ph type="dt" sz="half" idx="10"/>
          </p:nvPr>
        </p:nvSpPr>
        <p:spPr/>
        <p:txBody>
          <a:bodyPr/>
          <a:lstStyle/>
          <a:p>
            <a:fld id="{F648D57F-990B-4693-B9DF-7283B5F03356}" type="datetimeFigureOut">
              <a:rPr lang="it-IT" smtClean="0"/>
              <a:t>15/12/2024</a:t>
            </a:fld>
            <a:endParaRPr lang="it-IT"/>
          </a:p>
        </p:txBody>
      </p:sp>
      <p:sp>
        <p:nvSpPr>
          <p:cNvPr id="5" name="Segnaposto piè di pagina 4">
            <a:extLst>
              <a:ext uri="{FF2B5EF4-FFF2-40B4-BE49-F238E27FC236}">
                <a16:creationId xmlns:a16="http://schemas.microsoft.com/office/drawing/2014/main" id="{2B468769-24B0-ACF6-D7D8-09BC30FCB45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27CC39B-9C66-F153-BA50-5D589F808FDA}"/>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3987740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9DC9D7-E03F-BB5B-2007-34BAA1424D9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9A83D6F-13D2-D665-FDC1-106E6F0FCB2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727DCC8-8BAF-38AE-0077-84B313873FE7}"/>
              </a:ext>
            </a:extLst>
          </p:cNvPr>
          <p:cNvSpPr>
            <a:spLocks noGrp="1"/>
          </p:cNvSpPr>
          <p:nvPr>
            <p:ph type="dt" sz="half" idx="10"/>
          </p:nvPr>
        </p:nvSpPr>
        <p:spPr/>
        <p:txBody>
          <a:bodyPr/>
          <a:lstStyle/>
          <a:p>
            <a:fld id="{F648D57F-990B-4693-B9DF-7283B5F03356}" type="datetimeFigureOut">
              <a:rPr lang="it-IT" smtClean="0"/>
              <a:t>15/12/2024</a:t>
            </a:fld>
            <a:endParaRPr lang="it-IT"/>
          </a:p>
        </p:txBody>
      </p:sp>
      <p:sp>
        <p:nvSpPr>
          <p:cNvPr id="5" name="Segnaposto piè di pagina 4">
            <a:extLst>
              <a:ext uri="{FF2B5EF4-FFF2-40B4-BE49-F238E27FC236}">
                <a16:creationId xmlns:a16="http://schemas.microsoft.com/office/drawing/2014/main" id="{CEC3F7EC-093E-0E99-65A1-8A3CC3B959A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3F1B489-2A2B-0DEE-A7AB-36F545BA936B}"/>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4248922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2182CD-67D8-CF9C-2969-406D61CAD4E0}"/>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B1530782-C01D-E642-CA76-C5419A2E8CA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49BB3F9D-CADB-5DD9-6BBA-911008448FDF}"/>
              </a:ext>
            </a:extLst>
          </p:cNvPr>
          <p:cNvSpPr>
            <a:spLocks noGrp="1"/>
          </p:cNvSpPr>
          <p:nvPr>
            <p:ph type="dt" sz="half" idx="10"/>
          </p:nvPr>
        </p:nvSpPr>
        <p:spPr/>
        <p:txBody>
          <a:bodyPr/>
          <a:lstStyle/>
          <a:p>
            <a:fld id="{F648D57F-990B-4693-B9DF-7283B5F03356}" type="datetimeFigureOut">
              <a:rPr lang="it-IT" smtClean="0"/>
              <a:t>15/12/2024</a:t>
            </a:fld>
            <a:endParaRPr lang="it-IT"/>
          </a:p>
        </p:txBody>
      </p:sp>
      <p:sp>
        <p:nvSpPr>
          <p:cNvPr id="5" name="Segnaposto piè di pagina 4">
            <a:extLst>
              <a:ext uri="{FF2B5EF4-FFF2-40B4-BE49-F238E27FC236}">
                <a16:creationId xmlns:a16="http://schemas.microsoft.com/office/drawing/2014/main" id="{7531D327-7B28-2D7E-48A6-096272CBE17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3581F1D-E2C9-ACB7-0123-FC53BE51B46F}"/>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2348746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8DBCFA-B934-C206-C776-D7261281EA7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84774B5-E222-9767-03FC-52BFB05D4481}"/>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3F72D266-985A-2C1E-AEBB-34C2DD8496AB}"/>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F0540DA2-7A74-A00C-758A-2CBB934D8461}"/>
              </a:ext>
            </a:extLst>
          </p:cNvPr>
          <p:cNvSpPr>
            <a:spLocks noGrp="1"/>
          </p:cNvSpPr>
          <p:nvPr>
            <p:ph type="dt" sz="half" idx="10"/>
          </p:nvPr>
        </p:nvSpPr>
        <p:spPr/>
        <p:txBody>
          <a:bodyPr/>
          <a:lstStyle/>
          <a:p>
            <a:fld id="{F648D57F-990B-4693-B9DF-7283B5F03356}" type="datetimeFigureOut">
              <a:rPr lang="it-IT" smtClean="0"/>
              <a:t>15/12/2024</a:t>
            </a:fld>
            <a:endParaRPr lang="it-IT"/>
          </a:p>
        </p:txBody>
      </p:sp>
      <p:sp>
        <p:nvSpPr>
          <p:cNvPr id="6" name="Segnaposto piè di pagina 5">
            <a:extLst>
              <a:ext uri="{FF2B5EF4-FFF2-40B4-BE49-F238E27FC236}">
                <a16:creationId xmlns:a16="http://schemas.microsoft.com/office/drawing/2014/main" id="{39BF7F16-4D7A-C3B1-E4CA-63C8CCCD9DD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C71BCD9-0914-B095-511A-E77D2BE7D8CF}"/>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204454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C7DE2C-9EF1-275C-43B5-1F89FB6EB5CA}"/>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4D34E313-3E2A-9E4A-3D4B-86F6CA05BF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DF875CD2-FB29-8026-8DCD-7BA9B815C5C5}"/>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5CFE0F28-F2A3-9E6C-9229-9C88C83DEC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6CCB336D-6CAC-C298-0B81-A23717A4FD93}"/>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5BF6712D-FFDD-76A1-A20D-ED9C106CC0C7}"/>
              </a:ext>
            </a:extLst>
          </p:cNvPr>
          <p:cNvSpPr>
            <a:spLocks noGrp="1"/>
          </p:cNvSpPr>
          <p:nvPr>
            <p:ph type="dt" sz="half" idx="10"/>
          </p:nvPr>
        </p:nvSpPr>
        <p:spPr/>
        <p:txBody>
          <a:bodyPr/>
          <a:lstStyle/>
          <a:p>
            <a:fld id="{F648D57F-990B-4693-B9DF-7283B5F03356}" type="datetimeFigureOut">
              <a:rPr lang="it-IT" smtClean="0"/>
              <a:t>15/12/2024</a:t>
            </a:fld>
            <a:endParaRPr lang="it-IT"/>
          </a:p>
        </p:txBody>
      </p:sp>
      <p:sp>
        <p:nvSpPr>
          <p:cNvPr id="8" name="Segnaposto piè di pagina 7">
            <a:extLst>
              <a:ext uri="{FF2B5EF4-FFF2-40B4-BE49-F238E27FC236}">
                <a16:creationId xmlns:a16="http://schemas.microsoft.com/office/drawing/2014/main" id="{4CC400EB-BFD5-BA08-4A39-834610C7CD45}"/>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818C474-6F1F-4F7B-50D6-8FB5DC45A1D9}"/>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3277363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2D6EA6-D1EC-68D3-8EA9-A7AF2DBF05E6}"/>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0FFD6933-3103-B1C7-0F72-063F421B6FFE}"/>
              </a:ext>
            </a:extLst>
          </p:cNvPr>
          <p:cNvSpPr>
            <a:spLocks noGrp="1"/>
          </p:cNvSpPr>
          <p:nvPr>
            <p:ph type="dt" sz="half" idx="10"/>
          </p:nvPr>
        </p:nvSpPr>
        <p:spPr/>
        <p:txBody>
          <a:bodyPr/>
          <a:lstStyle/>
          <a:p>
            <a:fld id="{F648D57F-990B-4693-B9DF-7283B5F03356}" type="datetimeFigureOut">
              <a:rPr lang="it-IT" smtClean="0"/>
              <a:t>15/12/2024</a:t>
            </a:fld>
            <a:endParaRPr lang="it-IT"/>
          </a:p>
        </p:txBody>
      </p:sp>
      <p:sp>
        <p:nvSpPr>
          <p:cNvPr id="4" name="Segnaposto piè di pagina 3">
            <a:extLst>
              <a:ext uri="{FF2B5EF4-FFF2-40B4-BE49-F238E27FC236}">
                <a16:creationId xmlns:a16="http://schemas.microsoft.com/office/drawing/2014/main" id="{13F084BE-170F-0AC3-EDE0-C95C6B98B5B2}"/>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41762CB4-6325-AB4A-0878-8C60A1656427}"/>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1700062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26483AB-5C38-82F4-00DD-747FD72A79FD}"/>
              </a:ext>
            </a:extLst>
          </p:cNvPr>
          <p:cNvSpPr>
            <a:spLocks noGrp="1"/>
          </p:cNvSpPr>
          <p:nvPr>
            <p:ph type="dt" sz="half" idx="10"/>
          </p:nvPr>
        </p:nvSpPr>
        <p:spPr/>
        <p:txBody>
          <a:bodyPr/>
          <a:lstStyle/>
          <a:p>
            <a:fld id="{F648D57F-990B-4693-B9DF-7283B5F03356}" type="datetimeFigureOut">
              <a:rPr lang="it-IT" smtClean="0"/>
              <a:t>15/12/2024</a:t>
            </a:fld>
            <a:endParaRPr lang="it-IT"/>
          </a:p>
        </p:txBody>
      </p:sp>
      <p:sp>
        <p:nvSpPr>
          <p:cNvPr id="3" name="Segnaposto piè di pagina 2">
            <a:extLst>
              <a:ext uri="{FF2B5EF4-FFF2-40B4-BE49-F238E27FC236}">
                <a16:creationId xmlns:a16="http://schemas.microsoft.com/office/drawing/2014/main" id="{3FA8A0B7-5BCB-94A9-2992-20F33396954C}"/>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DA58071D-565C-9732-C389-AAC3200B2E26}"/>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2907024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38D1F7-C661-0D70-B8F0-C183B360EF2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F230FE6-E7E9-76CF-EDEC-8C1DDAB989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2F267FEF-2E0F-6BAF-91C2-95CAB03F61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6A2E835-0FDD-6FEC-7047-AB643D56A865}"/>
              </a:ext>
            </a:extLst>
          </p:cNvPr>
          <p:cNvSpPr>
            <a:spLocks noGrp="1"/>
          </p:cNvSpPr>
          <p:nvPr>
            <p:ph type="dt" sz="half" idx="10"/>
          </p:nvPr>
        </p:nvSpPr>
        <p:spPr/>
        <p:txBody>
          <a:bodyPr/>
          <a:lstStyle/>
          <a:p>
            <a:fld id="{F648D57F-990B-4693-B9DF-7283B5F03356}" type="datetimeFigureOut">
              <a:rPr lang="it-IT" smtClean="0"/>
              <a:t>15/12/2024</a:t>
            </a:fld>
            <a:endParaRPr lang="it-IT"/>
          </a:p>
        </p:txBody>
      </p:sp>
      <p:sp>
        <p:nvSpPr>
          <p:cNvPr id="6" name="Segnaposto piè di pagina 5">
            <a:extLst>
              <a:ext uri="{FF2B5EF4-FFF2-40B4-BE49-F238E27FC236}">
                <a16:creationId xmlns:a16="http://schemas.microsoft.com/office/drawing/2014/main" id="{5A110CC4-CF03-F13A-F169-E5E7954E72B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E6CD618-C9AD-9A33-7CEC-824AEE3D0F18}"/>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165804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57C5D0-1CB7-9374-E7A2-AF5695D10C5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2379EC11-32C8-BD1A-D52E-966D43B2BF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777C1297-3591-E0E7-E0AB-0565014977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07803C3-F808-691A-5E8D-A0BF07D52F62}"/>
              </a:ext>
            </a:extLst>
          </p:cNvPr>
          <p:cNvSpPr>
            <a:spLocks noGrp="1"/>
          </p:cNvSpPr>
          <p:nvPr>
            <p:ph type="dt" sz="half" idx="10"/>
          </p:nvPr>
        </p:nvSpPr>
        <p:spPr/>
        <p:txBody>
          <a:bodyPr/>
          <a:lstStyle/>
          <a:p>
            <a:fld id="{F648D57F-990B-4693-B9DF-7283B5F03356}" type="datetimeFigureOut">
              <a:rPr lang="it-IT" smtClean="0"/>
              <a:t>15/12/2024</a:t>
            </a:fld>
            <a:endParaRPr lang="it-IT"/>
          </a:p>
        </p:txBody>
      </p:sp>
      <p:sp>
        <p:nvSpPr>
          <p:cNvPr id="6" name="Segnaposto piè di pagina 5">
            <a:extLst>
              <a:ext uri="{FF2B5EF4-FFF2-40B4-BE49-F238E27FC236}">
                <a16:creationId xmlns:a16="http://schemas.microsoft.com/office/drawing/2014/main" id="{EA2ABB93-4DC4-7BA9-2378-A8C0640A7ECC}"/>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693F449-1B86-419D-09EE-BAC77ABE9484}"/>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139373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80CA1559-FF50-620C-1718-135965468B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30CA8BA-437A-C44F-9B0C-D54093A4B5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C2070C2-38AE-1608-EABC-FCC15D71E4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648D57F-990B-4693-B9DF-7283B5F03356}" type="datetimeFigureOut">
              <a:rPr lang="it-IT" smtClean="0"/>
              <a:t>15/12/2024</a:t>
            </a:fld>
            <a:endParaRPr lang="it-IT"/>
          </a:p>
        </p:txBody>
      </p:sp>
      <p:sp>
        <p:nvSpPr>
          <p:cNvPr id="5" name="Segnaposto piè di pagina 4">
            <a:extLst>
              <a:ext uri="{FF2B5EF4-FFF2-40B4-BE49-F238E27FC236}">
                <a16:creationId xmlns:a16="http://schemas.microsoft.com/office/drawing/2014/main" id="{4184519B-0502-D5C2-3441-3D005C0B0F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egnaposto numero diapositiva 5">
            <a:extLst>
              <a:ext uri="{FF2B5EF4-FFF2-40B4-BE49-F238E27FC236}">
                <a16:creationId xmlns:a16="http://schemas.microsoft.com/office/drawing/2014/main" id="{727F51E0-346B-A74D-50E6-F241CC7EE5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C78489F-1770-4282-A9FF-D872CC047875}" type="slidenum">
              <a:rPr lang="it-IT" smtClean="0"/>
              <a:t>‹N›</a:t>
            </a:fld>
            <a:endParaRPr lang="it-IT"/>
          </a:p>
        </p:txBody>
      </p:sp>
    </p:spTree>
    <p:extLst>
      <p:ext uri="{BB962C8B-B14F-4D97-AF65-F5344CB8AC3E}">
        <p14:creationId xmlns:p14="http://schemas.microsoft.com/office/powerpoint/2010/main" val="2022601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20.png"/><Relationship Id="rId12" Type="http://schemas.openxmlformats.org/officeDocument/2006/relationships/image" Target="../media/image30.svg"/><Relationship Id="rId2" Type="http://schemas.openxmlformats.org/officeDocument/2006/relationships/notesSlide" Target="../notesSlides/notesSlide9.xml"/><Relationship Id="rId16"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5.jpe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svg"/><Relationship Id="rId4" Type="http://schemas.openxmlformats.org/officeDocument/2006/relationships/image" Target="../media/image24.png"/><Relationship Id="rId9" Type="http://schemas.openxmlformats.org/officeDocument/2006/relationships/image" Target="../media/image27.png"/><Relationship Id="rId14" Type="http://schemas.openxmlformats.org/officeDocument/2006/relationships/image" Target="../media/image32.sv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25.jpe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image" Target="../media/image40.png"/><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30.svg"/></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5.jpe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svg"/></Relationships>
</file>

<file path=ppt/slides/_rels/slide23.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53.png"/><Relationship Id="rId7" Type="http://schemas.openxmlformats.org/officeDocument/2006/relationships/image" Target="../media/image56.sv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55.png"/><Relationship Id="rId11" Type="http://schemas.openxmlformats.org/officeDocument/2006/relationships/image" Target="../media/image59.svg"/><Relationship Id="rId5" Type="http://schemas.openxmlformats.org/officeDocument/2006/relationships/image" Target="../media/image37.png"/><Relationship Id="rId10" Type="http://schemas.openxmlformats.org/officeDocument/2006/relationships/image" Target="../media/image58.png"/><Relationship Id="rId4" Type="http://schemas.openxmlformats.org/officeDocument/2006/relationships/image" Target="../media/image54.png"/><Relationship Id="rId9" Type="http://schemas.openxmlformats.org/officeDocument/2006/relationships/image" Target="../media/image57.png"/></Relationships>
</file>

<file path=ppt/slides/_rels/slide24.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3.png"/><Relationship Id="rId7" Type="http://schemas.openxmlformats.org/officeDocument/2006/relationships/image" Target="../media/image56.sv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55.png"/><Relationship Id="rId5" Type="http://schemas.openxmlformats.org/officeDocument/2006/relationships/image" Target="../media/image37.png"/><Relationship Id="rId10" Type="http://schemas.openxmlformats.org/officeDocument/2006/relationships/image" Target="../media/image59.svg"/><Relationship Id="rId4" Type="http://schemas.openxmlformats.org/officeDocument/2006/relationships/image" Target="../media/image54.png"/><Relationship Id="rId9" Type="http://schemas.openxmlformats.org/officeDocument/2006/relationships/image" Target="../media/image58.png"/></Relationships>
</file>

<file path=ppt/slides/_rels/slide25.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58.png"/><Relationship Id="rId7" Type="http://schemas.openxmlformats.org/officeDocument/2006/relationships/image" Target="../media/image55.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57.png"/><Relationship Id="rId10" Type="http://schemas.openxmlformats.org/officeDocument/2006/relationships/image" Target="../media/image54.png"/><Relationship Id="rId4" Type="http://schemas.openxmlformats.org/officeDocument/2006/relationships/image" Target="../media/image59.svg"/><Relationship Id="rId9" Type="http://schemas.openxmlformats.org/officeDocument/2006/relationships/image" Target="../media/image53.png"/></Relationships>
</file>

<file path=ppt/slides/_rels/slide2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2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2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svg"/></Relationships>
</file>

<file path=ppt/slides/_rels/slide3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63.svg"/><Relationship Id="rId5" Type="http://schemas.openxmlformats.org/officeDocument/2006/relationships/image" Target="../media/image62.png"/><Relationship Id="rId4" Type="http://schemas.openxmlformats.org/officeDocument/2006/relationships/image" Target="../media/image6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3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3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3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3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3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4.svg"/></Relationships>
</file>

<file path=ppt/slides/_rels/slide4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4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4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4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4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4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4.svg"/></Relationships>
</file>

<file path=ppt/slides/_rels/slide5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5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5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5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5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7.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5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8.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png"/></Relationships>
</file>

<file path=ppt/slides/_rels/slide6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1.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6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2.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6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3.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6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4.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8.xml"/><Relationship Id="rId1" Type="http://schemas.openxmlformats.org/officeDocument/2006/relationships/slideLayout" Target="../slideLayouts/slideLayout1.xml"/><Relationship Id="rId5" Type="http://schemas.openxmlformats.org/officeDocument/2006/relationships/image" Target="../media/image66.png"/><Relationship Id="rId4" Type="http://schemas.openxmlformats.org/officeDocument/2006/relationships/image" Target="../media/image65.sv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0.xml"/><Relationship Id="rId1" Type="http://schemas.openxmlformats.org/officeDocument/2006/relationships/slideLayout" Target="../slideLayouts/slideLayout1.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5.svg"/></Relationships>
</file>

<file path=ppt/slides/_rels/slide7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1.xml"/><Relationship Id="rId1" Type="http://schemas.openxmlformats.org/officeDocument/2006/relationships/slideLayout" Target="../slideLayouts/slideLayout1.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5.svg"/></Relationships>
</file>

<file path=ppt/slides/_rels/slide7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2.xml"/><Relationship Id="rId1" Type="http://schemas.openxmlformats.org/officeDocument/2006/relationships/slideLayout" Target="../slideLayouts/slideLayout1.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5.svg"/></Relationships>
</file>

<file path=ppt/slides/_rels/slide7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3.xml"/><Relationship Id="rId1" Type="http://schemas.openxmlformats.org/officeDocument/2006/relationships/slideLayout" Target="../slideLayouts/slideLayout1.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5.svg"/></Relationships>
</file>

<file path=ppt/slides/_rels/slide7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4.xml"/><Relationship Id="rId1" Type="http://schemas.openxmlformats.org/officeDocument/2006/relationships/slideLayout" Target="../slideLayouts/slideLayout1.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5.svg"/></Relationships>
</file>

<file path=ppt/slides/_rels/slide7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5.xml"/><Relationship Id="rId1" Type="http://schemas.openxmlformats.org/officeDocument/2006/relationships/slideLayout" Target="../slideLayouts/slideLayout1.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5.svg"/></Relationships>
</file>

<file path=ppt/slides/_rels/slide7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6.xml"/><Relationship Id="rId1" Type="http://schemas.openxmlformats.org/officeDocument/2006/relationships/slideLayout" Target="../slideLayouts/slideLayout1.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5.svg"/></Relationships>
</file>

<file path=ppt/slides/_rels/slide7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7.xml"/><Relationship Id="rId1" Type="http://schemas.openxmlformats.org/officeDocument/2006/relationships/slideLayout" Target="../slideLayouts/slideLayout1.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5.svg"/></Relationships>
</file>

<file path=ppt/slides/_rels/slide7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8.xml"/><Relationship Id="rId1" Type="http://schemas.openxmlformats.org/officeDocument/2006/relationships/slideLayout" Target="../slideLayouts/slideLayout1.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5.sv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jpe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66E4BF0C-3F00-151C-34E0-F47B78BDCCD0}"/>
              </a:ext>
            </a:extLst>
          </p:cNvPr>
          <p:cNvSpPr txBox="1"/>
          <p:nvPr/>
        </p:nvSpPr>
        <p:spPr>
          <a:xfrm>
            <a:off x="3335452" y="733672"/>
            <a:ext cx="5521087" cy="369332"/>
          </a:xfrm>
          <a:prstGeom prst="rect">
            <a:avLst/>
          </a:prstGeom>
          <a:noFill/>
        </p:spPr>
        <p:txBody>
          <a:bodyPr wrap="square" rtlCol="0">
            <a:spAutoFit/>
          </a:bodyPr>
          <a:lstStyle/>
          <a:p>
            <a:pPr algn="ctr"/>
            <a:r>
              <a:rPr lang="it-IT">
                <a:solidFill>
                  <a:schemeClr val="bg1"/>
                </a:solidFill>
              </a:rPr>
              <a:t>INDUSTRIAL APPLICATIONS</a:t>
            </a:r>
          </a:p>
        </p:txBody>
      </p:sp>
      <p:grpSp>
        <p:nvGrpSpPr>
          <p:cNvPr id="7" name="Gruppo 6">
            <a:extLst>
              <a:ext uri="{FF2B5EF4-FFF2-40B4-BE49-F238E27FC236}">
                <a16:creationId xmlns:a16="http://schemas.microsoft.com/office/drawing/2014/main" id="{0C202875-B83D-11EB-4993-0714384817D7}"/>
              </a:ext>
            </a:extLst>
          </p:cNvPr>
          <p:cNvGrpSpPr/>
          <p:nvPr/>
        </p:nvGrpSpPr>
        <p:grpSpPr>
          <a:xfrm>
            <a:off x="4326864" y="5301966"/>
            <a:ext cx="3538270" cy="1458396"/>
            <a:chOff x="4326864" y="975041"/>
            <a:chExt cx="3538270" cy="1458396"/>
          </a:xfrm>
        </p:grpSpPr>
        <p:pic>
          <p:nvPicPr>
            <p:cNvPr id="8" name="Elemento grafico 7">
              <a:extLst>
                <a:ext uri="{FF2B5EF4-FFF2-40B4-BE49-F238E27FC236}">
                  <a16:creationId xmlns:a16="http://schemas.microsoft.com/office/drawing/2014/main" id="{C1B6C927-5ED1-E25B-6FB4-F0B49ED51F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36856" y="975041"/>
              <a:ext cx="1118288" cy="1138781"/>
            </a:xfrm>
            <a:prstGeom prst="rect">
              <a:avLst/>
            </a:prstGeom>
          </p:spPr>
        </p:pic>
        <p:sp>
          <p:nvSpPr>
            <p:cNvPr id="9" name="CasellaDiTesto 8">
              <a:extLst>
                <a:ext uri="{FF2B5EF4-FFF2-40B4-BE49-F238E27FC236}">
                  <a16:creationId xmlns:a16="http://schemas.microsoft.com/office/drawing/2014/main" id="{00F5F878-FC20-4FE5-A887-C9B723A69986}"/>
                </a:ext>
              </a:extLst>
            </p:cNvPr>
            <p:cNvSpPr txBox="1"/>
            <p:nvPr/>
          </p:nvSpPr>
          <p:spPr>
            <a:xfrm>
              <a:off x="4326864" y="2141049"/>
              <a:ext cx="3538270" cy="292388"/>
            </a:xfrm>
            <a:prstGeom prst="rect">
              <a:avLst/>
            </a:prstGeom>
            <a:noFill/>
          </p:spPr>
          <p:txBody>
            <a:bodyPr wrap="square" rtlCol="0">
              <a:spAutoFit/>
            </a:bodyPr>
            <a:lstStyle/>
            <a:p>
              <a:pPr algn="ctr"/>
              <a:r>
                <a:rPr lang="it-IT" sz="1300">
                  <a:solidFill>
                    <a:schemeClr val="bg1"/>
                  </a:solidFill>
                </a:rPr>
                <a:t>University of Pisa</a:t>
              </a:r>
            </a:p>
          </p:txBody>
        </p:sp>
      </p:grpSp>
      <p:grpSp>
        <p:nvGrpSpPr>
          <p:cNvPr id="10" name="Gruppo 9">
            <a:extLst>
              <a:ext uri="{FF2B5EF4-FFF2-40B4-BE49-F238E27FC236}">
                <a16:creationId xmlns:a16="http://schemas.microsoft.com/office/drawing/2014/main" id="{83DEB96C-2E57-776D-A055-41BC996674D8}"/>
              </a:ext>
            </a:extLst>
          </p:cNvPr>
          <p:cNvGrpSpPr/>
          <p:nvPr/>
        </p:nvGrpSpPr>
        <p:grpSpPr>
          <a:xfrm>
            <a:off x="1643692" y="2163068"/>
            <a:ext cx="8904617" cy="1103780"/>
            <a:chOff x="1643688" y="2144018"/>
            <a:chExt cx="8904617" cy="1103780"/>
          </a:xfrm>
        </p:grpSpPr>
        <p:sp>
          <p:nvSpPr>
            <p:cNvPr id="11" name="CasellaDiTesto 10">
              <a:extLst>
                <a:ext uri="{FF2B5EF4-FFF2-40B4-BE49-F238E27FC236}">
                  <a16:creationId xmlns:a16="http://schemas.microsoft.com/office/drawing/2014/main" id="{CEE0F788-603C-0ADC-B7D9-34BF931BB90E}"/>
                </a:ext>
              </a:extLst>
            </p:cNvPr>
            <p:cNvSpPr txBox="1"/>
            <p:nvPr/>
          </p:nvSpPr>
          <p:spPr>
            <a:xfrm>
              <a:off x="1643688" y="2478357"/>
              <a:ext cx="8904617" cy="769441"/>
            </a:xfrm>
            <a:prstGeom prst="rect">
              <a:avLst/>
            </a:prstGeom>
            <a:noFill/>
          </p:spPr>
          <p:txBody>
            <a:bodyPr wrap="square" rtlCol="0">
              <a:spAutoFit/>
            </a:bodyPr>
            <a:lstStyle/>
            <a:p>
              <a:pPr algn="ctr"/>
              <a:r>
                <a:rPr lang="en-US" sz="4400" b="1" err="1">
                  <a:solidFill>
                    <a:srgbClr val="DA627D"/>
                  </a:solidFill>
                </a:rPr>
                <a:t>Mood</a:t>
              </a:r>
              <a:r>
                <a:rPr lang="en-US" sz="4400" b="1" err="1">
                  <a:solidFill>
                    <a:schemeClr val="bg1"/>
                  </a:solidFill>
                </a:rPr>
                <a:t>Pilot</a:t>
              </a:r>
              <a:endParaRPr lang="it-IT" sz="4400" b="1">
                <a:solidFill>
                  <a:srgbClr val="DA627D"/>
                </a:solidFill>
              </a:endParaRPr>
            </a:p>
          </p:txBody>
        </p:sp>
        <p:sp>
          <p:nvSpPr>
            <p:cNvPr id="12" name="CasellaDiTesto 11">
              <a:extLst>
                <a:ext uri="{FF2B5EF4-FFF2-40B4-BE49-F238E27FC236}">
                  <a16:creationId xmlns:a16="http://schemas.microsoft.com/office/drawing/2014/main" id="{0BC5111C-C8D3-B93A-BB9F-7E9625591C9B}"/>
                </a:ext>
              </a:extLst>
            </p:cNvPr>
            <p:cNvSpPr txBox="1"/>
            <p:nvPr/>
          </p:nvSpPr>
          <p:spPr>
            <a:xfrm>
              <a:off x="3518138" y="2144018"/>
              <a:ext cx="5155721" cy="307777"/>
            </a:xfrm>
            <a:prstGeom prst="rect">
              <a:avLst/>
            </a:prstGeom>
            <a:noFill/>
          </p:spPr>
          <p:txBody>
            <a:bodyPr wrap="square" rtlCol="0">
              <a:spAutoFit/>
            </a:bodyPr>
            <a:lstStyle/>
            <a:p>
              <a:pPr algn="ctr"/>
              <a:r>
                <a:rPr lang="it-IT" sz="1400">
                  <a:solidFill>
                    <a:schemeClr val="bg1"/>
                  </a:solidFill>
                </a:rPr>
                <a:t>PROJECT DISCUSSION</a:t>
              </a:r>
            </a:p>
          </p:txBody>
        </p:sp>
      </p:grpSp>
      <p:grpSp>
        <p:nvGrpSpPr>
          <p:cNvPr id="13" name="Gruppo 12">
            <a:extLst>
              <a:ext uri="{FF2B5EF4-FFF2-40B4-BE49-F238E27FC236}">
                <a16:creationId xmlns:a16="http://schemas.microsoft.com/office/drawing/2014/main" id="{FC225CAA-ED03-F5E8-9F33-16C7135B56F4}"/>
              </a:ext>
            </a:extLst>
          </p:cNvPr>
          <p:cNvGrpSpPr/>
          <p:nvPr/>
        </p:nvGrpSpPr>
        <p:grpSpPr>
          <a:xfrm>
            <a:off x="605075" y="4322493"/>
            <a:ext cx="2684252" cy="853912"/>
            <a:chOff x="458636" y="4195298"/>
            <a:chExt cx="2684252" cy="853912"/>
          </a:xfrm>
        </p:grpSpPr>
        <p:sp>
          <p:nvSpPr>
            <p:cNvPr id="14" name="CasellaDiTesto 13">
              <a:extLst>
                <a:ext uri="{FF2B5EF4-FFF2-40B4-BE49-F238E27FC236}">
                  <a16:creationId xmlns:a16="http://schemas.microsoft.com/office/drawing/2014/main" id="{D3FDB9ED-9541-4FDB-0369-544E4EA6CABD}"/>
                </a:ext>
              </a:extLst>
            </p:cNvPr>
            <p:cNvSpPr txBox="1"/>
            <p:nvPr/>
          </p:nvSpPr>
          <p:spPr>
            <a:xfrm>
              <a:off x="473743" y="4587545"/>
              <a:ext cx="2071777" cy="461665"/>
            </a:xfrm>
            <a:prstGeom prst="rect">
              <a:avLst/>
            </a:prstGeom>
            <a:noFill/>
          </p:spPr>
          <p:txBody>
            <a:bodyPr wrap="square" rtlCol="0">
              <a:spAutoFit/>
            </a:bodyPr>
            <a:lstStyle/>
            <a:p>
              <a:r>
                <a:rPr lang="it-IT" sz="1200">
                  <a:solidFill>
                    <a:schemeClr val="bg1"/>
                  </a:solidFill>
                </a:rPr>
                <a:t>PIERFRANCESCO FOGLIA</a:t>
              </a:r>
            </a:p>
            <a:p>
              <a:r>
                <a:rPr lang="it-IT" sz="1200">
                  <a:solidFill>
                    <a:schemeClr val="bg1"/>
                  </a:solidFill>
                </a:rPr>
                <a:t>ANTONIO COSIMO PRETE</a:t>
              </a:r>
            </a:p>
          </p:txBody>
        </p:sp>
        <p:grpSp>
          <p:nvGrpSpPr>
            <p:cNvPr id="15" name="Gruppo 14">
              <a:extLst>
                <a:ext uri="{FF2B5EF4-FFF2-40B4-BE49-F238E27FC236}">
                  <a16:creationId xmlns:a16="http://schemas.microsoft.com/office/drawing/2014/main" id="{278177B5-447B-65F4-5146-6F80D2DA64C3}"/>
                </a:ext>
              </a:extLst>
            </p:cNvPr>
            <p:cNvGrpSpPr/>
            <p:nvPr/>
          </p:nvGrpSpPr>
          <p:grpSpPr>
            <a:xfrm>
              <a:off x="458636" y="4195298"/>
              <a:ext cx="2684252" cy="353943"/>
              <a:chOff x="8268417" y="3961051"/>
              <a:chExt cx="2684252" cy="353943"/>
            </a:xfrm>
          </p:grpSpPr>
          <p:sp>
            <p:nvSpPr>
              <p:cNvPr id="16" name="CasellaDiTesto 15">
                <a:extLst>
                  <a:ext uri="{FF2B5EF4-FFF2-40B4-BE49-F238E27FC236}">
                    <a16:creationId xmlns:a16="http://schemas.microsoft.com/office/drawing/2014/main" id="{AF704747-2E45-8201-89BC-EF23DCAD3E72}"/>
                  </a:ext>
                </a:extLst>
              </p:cNvPr>
              <p:cNvSpPr txBox="1"/>
              <p:nvPr/>
            </p:nvSpPr>
            <p:spPr>
              <a:xfrm>
                <a:off x="8268417" y="3961051"/>
                <a:ext cx="2684252" cy="353943"/>
              </a:xfrm>
              <a:prstGeom prst="rect">
                <a:avLst/>
              </a:prstGeom>
              <a:noFill/>
            </p:spPr>
            <p:txBody>
              <a:bodyPr wrap="square" rtlCol="0">
                <a:spAutoFit/>
              </a:bodyPr>
              <a:lstStyle/>
              <a:p>
                <a:r>
                  <a:rPr lang="it-IT" sz="1700">
                    <a:solidFill>
                      <a:schemeClr val="bg1"/>
                    </a:solidFill>
                  </a:rPr>
                  <a:t>PROFESSORS</a:t>
                </a:r>
              </a:p>
            </p:txBody>
          </p:sp>
          <p:cxnSp>
            <p:nvCxnSpPr>
              <p:cNvPr id="17" name="Connettore diritto 16">
                <a:extLst>
                  <a:ext uri="{FF2B5EF4-FFF2-40B4-BE49-F238E27FC236}">
                    <a16:creationId xmlns:a16="http://schemas.microsoft.com/office/drawing/2014/main" id="{1E84B1BA-BD12-F5F1-0C62-3AED8B6D566C}"/>
                  </a:ext>
                </a:extLst>
              </p:cNvPr>
              <p:cNvCxnSpPr>
                <a:cxnSpLocks/>
              </p:cNvCxnSpPr>
              <p:nvPr/>
            </p:nvCxnSpPr>
            <p:spPr>
              <a:xfrm>
                <a:off x="8364026" y="4299605"/>
                <a:ext cx="128527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8" name="CasellaDiTesto 17">
            <a:extLst>
              <a:ext uri="{FF2B5EF4-FFF2-40B4-BE49-F238E27FC236}">
                <a16:creationId xmlns:a16="http://schemas.microsoft.com/office/drawing/2014/main" id="{69241190-5104-0C79-733E-F2693B5AB8EC}"/>
              </a:ext>
            </a:extLst>
          </p:cNvPr>
          <p:cNvSpPr txBox="1"/>
          <p:nvPr/>
        </p:nvSpPr>
        <p:spPr>
          <a:xfrm>
            <a:off x="3518140" y="498929"/>
            <a:ext cx="5155721" cy="292388"/>
          </a:xfrm>
          <a:prstGeom prst="rect">
            <a:avLst/>
          </a:prstGeom>
          <a:noFill/>
        </p:spPr>
        <p:txBody>
          <a:bodyPr wrap="square" rtlCol="0">
            <a:spAutoFit/>
          </a:bodyPr>
          <a:lstStyle/>
          <a:p>
            <a:pPr algn="ctr"/>
            <a:r>
              <a:rPr lang="en-US" sz="1300">
                <a:solidFill>
                  <a:schemeClr val="bg1"/>
                </a:solidFill>
              </a:rPr>
              <a:t>MASTER’S DEGREE IN COMPUTER ENGINEERING</a:t>
            </a:r>
            <a:endParaRPr lang="it-IT" sz="1300">
              <a:solidFill>
                <a:schemeClr val="bg1"/>
              </a:solidFill>
            </a:endParaRPr>
          </a:p>
        </p:txBody>
      </p:sp>
      <p:grpSp>
        <p:nvGrpSpPr>
          <p:cNvPr id="19" name="Gruppo 18">
            <a:extLst>
              <a:ext uri="{FF2B5EF4-FFF2-40B4-BE49-F238E27FC236}">
                <a16:creationId xmlns:a16="http://schemas.microsoft.com/office/drawing/2014/main" id="{161E3174-1578-2732-C401-647F8E01049B}"/>
              </a:ext>
            </a:extLst>
          </p:cNvPr>
          <p:cNvGrpSpPr/>
          <p:nvPr/>
        </p:nvGrpSpPr>
        <p:grpSpPr>
          <a:xfrm>
            <a:off x="8856539" y="4322493"/>
            <a:ext cx="2712523" cy="856305"/>
            <a:chOff x="-543464" y="4192905"/>
            <a:chExt cx="2712523" cy="856305"/>
          </a:xfrm>
        </p:grpSpPr>
        <p:sp>
          <p:nvSpPr>
            <p:cNvPr id="20" name="CasellaDiTesto 19">
              <a:extLst>
                <a:ext uri="{FF2B5EF4-FFF2-40B4-BE49-F238E27FC236}">
                  <a16:creationId xmlns:a16="http://schemas.microsoft.com/office/drawing/2014/main" id="{2332A87D-78A0-97A1-C724-E5687C9B9BAF}"/>
                </a:ext>
              </a:extLst>
            </p:cNvPr>
            <p:cNvSpPr txBox="1"/>
            <p:nvPr/>
          </p:nvSpPr>
          <p:spPr>
            <a:xfrm>
              <a:off x="97282" y="4587545"/>
              <a:ext cx="2071777" cy="461665"/>
            </a:xfrm>
            <a:prstGeom prst="rect">
              <a:avLst/>
            </a:prstGeom>
            <a:noFill/>
          </p:spPr>
          <p:txBody>
            <a:bodyPr wrap="square" rtlCol="0">
              <a:spAutoFit/>
            </a:bodyPr>
            <a:lstStyle/>
            <a:p>
              <a:pPr algn="r"/>
              <a:r>
                <a:rPr lang="it-IT" sz="1200">
                  <a:solidFill>
                    <a:schemeClr val="bg1"/>
                  </a:solidFill>
                </a:rPr>
                <a:t>GIOVANNI LIGATO</a:t>
              </a:r>
              <a:br>
                <a:rPr lang="it-IT" sz="1200">
                  <a:solidFill>
                    <a:schemeClr val="bg1"/>
                  </a:solidFill>
                </a:rPr>
              </a:br>
              <a:r>
                <a:rPr lang="it-IT" sz="1200">
                  <a:solidFill>
                    <a:schemeClr val="bg1"/>
                  </a:solidFill>
                </a:rPr>
                <a:t>GIUSEPPE SORIANO</a:t>
              </a:r>
            </a:p>
          </p:txBody>
        </p:sp>
        <p:grpSp>
          <p:nvGrpSpPr>
            <p:cNvPr id="21" name="Gruppo 20">
              <a:extLst>
                <a:ext uri="{FF2B5EF4-FFF2-40B4-BE49-F238E27FC236}">
                  <a16:creationId xmlns:a16="http://schemas.microsoft.com/office/drawing/2014/main" id="{5587BC2A-767F-7250-DC4B-C7B4B611A1E6}"/>
                </a:ext>
              </a:extLst>
            </p:cNvPr>
            <p:cNvGrpSpPr/>
            <p:nvPr/>
          </p:nvGrpSpPr>
          <p:grpSpPr>
            <a:xfrm>
              <a:off x="-543464" y="4192905"/>
              <a:ext cx="2684252" cy="353943"/>
              <a:chOff x="7266317" y="3958658"/>
              <a:chExt cx="2684252" cy="353943"/>
            </a:xfrm>
          </p:grpSpPr>
          <p:sp>
            <p:nvSpPr>
              <p:cNvPr id="22" name="CasellaDiTesto 21">
                <a:extLst>
                  <a:ext uri="{FF2B5EF4-FFF2-40B4-BE49-F238E27FC236}">
                    <a16:creationId xmlns:a16="http://schemas.microsoft.com/office/drawing/2014/main" id="{646FE565-51DF-8AC8-0DE9-098D5ACCEBE2}"/>
                  </a:ext>
                </a:extLst>
              </p:cNvPr>
              <p:cNvSpPr txBox="1"/>
              <p:nvPr/>
            </p:nvSpPr>
            <p:spPr>
              <a:xfrm>
                <a:off x="7266317" y="3958658"/>
                <a:ext cx="2684252" cy="353943"/>
              </a:xfrm>
              <a:prstGeom prst="rect">
                <a:avLst/>
              </a:prstGeom>
              <a:noFill/>
            </p:spPr>
            <p:txBody>
              <a:bodyPr wrap="square" rtlCol="0">
                <a:spAutoFit/>
              </a:bodyPr>
              <a:lstStyle/>
              <a:p>
                <a:pPr algn="r"/>
                <a:r>
                  <a:rPr lang="it-IT" sz="1700">
                    <a:solidFill>
                      <a:schemeClr val="bg1"/>
                    </a:solidFill>
                  </a:rPr>
                  <a:t>STUDENTS</a:t>
                </a:r>
              </a:p>
            </p:txBody>
          </p:sp>
          <p:cxnSp>
            <p:nvCxnSpPr>
              <p:cNvPr id="23" name="Connettore diritto 22">
                <a:extLst>
                  <a:ext uri="{FF2B5EF4-FFF2-40B4-BE49-F238E27FC236}">
                    <a16:creationId xmlns:a16="http://schemas.microsoft.com/office/drawing/2014/main" id="{D1275899-5D67-2891-0B83-16BB1B9FC968}"/>
                  </a:ext>
                </a:extLst>
              </p:cNvPr>
              <p:cNvCxnSpPr>
                <a:cxnSpLocks/>
              </p:cNvCxnSpPr>
              <p:nvPr/>
            </p:nvCxnSpPr>
            <p:spPr>
              <a:xfrm>
                <a:off x="8855528" y="4299605"/>
                <a:ext cx="102563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2" name="CasellaDiTesto 1">
            <a:extLst>
              <a:ext uri="{FF2B5EF4-FFF2-40B4-BE49-F238E27FC236}">
                <a16:creationId xmlns:a16="http://schemas.microsoft.com/office/drawing/2014/main" id="{A33E6E7F-BD3D-28C3-2A47-B72B546A7E57}"/>
              </a:ext>
            </a:extLst>
          </p:cNvPr>
          <p:cNvSpPr txBox="1"/>
          <p:nvPr/>
        </p:nvSpPr>
        <p:spPr>
          <a:xfrm rot="16200000">
            <a:off x="5205593" y="2818049"/>
            <a:ext cx="658297" cy="800219"/>
          </a:xfrm>
          <a:prstGeom prst="rect">
            <a:avLst/>
          </a:prstGeom>
          <a:noFill/>
        </p:spPr>
        <p:txBody>
          <a:bodyPr wrap="square" rtlCol="0">
            <a:spAutoFit/>
          </a:bodyPr>
          <a:lstStyle/>
          <a:p>
            <a:pPr algn="ctr"/>
            <a:r>
              <a:rPr lang="en-US" sz="4600">
                <a:solidFill>
                  <a:srgbClr val="DA627D"/>
                </a:solidFill>
              </a:rPr>
              <a:t>(</a:t>
            </a:r>
            <a:endParaRPr lang="it-IT" sz="4600">
              <a:solidFill>
                <a:srgbClr val="DA627D"/>
              </a:solidFill>
            </a:endParaRPr>
          </a:p>
        </p:txBody>
      </p:sp>
    </p:spTree>
    <p:extLst>
      <p:ext uri="{BB962C8B-B14F-4D97-AF65-F5344CB8AC3E}">
        <p14:creationId xmlns:p14="http://schemas.microsoft.com/office/powerpoint/2010/main" val="2486882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8FA3F3E-CD10-1673-8B6E-F3A68FE1A492}"/>
            </a:ext>
          </a:extLst>
        </p:cNvPr>
        <p:cNvGrpSpPr/>
        <p:nvPr/>
      </p:nvGrpSpPr>
      <p:grpSpPr>
        <a:xfrm>
          <a:off x="0" y="0"/>
          <a:ext cx="0" cy="0"/>
          <a:chOff x="0" y="0"/>
          <a:chExt cx="0" cy="0"/>
        </a:xfrm>
      </p:grpSpPr>
      <p:grpSp>
        <p:nvGrpSpPr>
          <p:cNvPr id="3" name="Gruppo 2">
            <a:extLst>
              <a:ext uri="{FF2B5EF4-FFF2-40B4-BE49-F238E27FC236}">
                <a16:creationId xmlns:a16="http://schemas.microsoft.com/office/drawing/2014/main" id="{A6188A2D-AD34-D69C-A1E8-640F626D1465}"/>
              </a:ext>
            </a:extLst>
          </p:cNvPr>
          <p:cNvGrpSpPr/>
          <p:nvPr/>
        </p:nvGrpSpPr>
        <p:grpSpPr>
          <a:xfrm>
            <a:off x="770696" y="664972"/>
            <a:ext cx="4418320" cy="5528057"/>
            <a:chOff x="1141296" y="962072"/>
            <a:chExt cx="4191424" cy="5244172"/>
          </a:xfrm>
        </p:grpSpPr>
        <p:sp>
          <p:nvSpPr>
            <p:cNvPr id="9" name="Figura a mano libera: forma 8">
              <a:extLst>
                <a:ext uri="{FF2B5EF4-FFF2-40B4-BE49-F238E27FC236}">
                  <a16:creationId xmlns:a16="http://schemas.microsoft.com/office/drawing/2014/main" id="{026D3490-1405-7784-E7A3-0481852BE832}"/>
                </a:ext>
              </a:extLst>
            </p:cNvPr>
            <p:cNvSpPr/>
            <p:nvPr/>
          </p:nvSpPr>
          <p:spPr>
            <a:xfrm flipV="1">
              <a:off x="4105778" y="1470684"/>
              <a:ext cx="1226942" cy="670195"/>
            </a:xfrm>
            <a:custGeom>
              <a:avLst/>
              <a:gdLst>
                <a:gd name="connsiteX0" fmla="*/ 766151 w 1403956"/>
                <a:gd name="connsiteY0" fmla="*/ 754400 h 766887"/>
                <a:gd name="connsiteX1" fmla="*/ 671984 w 1403956"/>
                <a:gd name="connsiteY1" fmla="*/ 739856 h 766887"/>
                <a:gd name="connsiteX2" fmla="*/ 522172 w 1403956"/>
                <a:gd name="connsiteY2" fmla="*/ 725311 h 766887"/>
                <a:gd name="connsiteX3" fmla="*/ 188306 w 1403956"/>
                <a:gd name="connsiteY3" fmla="*/ 686811 h 766887"/>
                <a:gd name="connsiteX4" fmla="*/ 195154 w 1403956"/>
                <a:gd name="connsiteY4" fmla="*/ 679111 h 766887"/>
                <a:gd name="connsiteX5" fmla="*/ 199435 w 1403956"/>
                <a:gd name="connsiteY5" fmla="*/ 650877 h 766887"/>
                <a:gd name="connsiteX6" fmla="*/ 99275 w 1403956"/>
                <a:gd name="connsiteY6" fmla="*/ 638899 h 766887"/>
                <a:gd name="connsiteX7" fmla="*/ 7676 w 1403956"/>
                <a:gd name="connsiteY7" fmla="*/ 590132 h 766887"/>
                <a:gd name="connsiteX8" fmla="*/ 173753 w 1403956"/>
                <a:gd name="connsiteY8" fmla="*/ 549065 h 766887"/>
                <a:gd name="connsiteX9" fmla="*/ 261072 w 1403956"/>
                <a:gd name="connsiteY9" fmla="*/ 448963 h 766887"/>
                <a:gd name="connsiteX10" fmla="*/ 280761 w 1403956"/>
                <a:gd name="connsiteY10" fmla="*/ 405330 h 766887"/>
                <a:gd name="connsiteX11" fmla="*/ 312436 w 1403956"/>
                <a:gd name="connsiteY11" fmla="*/ 396774 h 766887"/>
                <a:gd name="connsiteX12" fmla="*/ 276481 w 1403956"/>
                <a:gd name="connsiteY12" fmla="*/ 389929 h 766887"/>
                <a:gd name="connsiteX13" fmla="*/ 239670 w 1403956"/>
                <a:gd name="connsiteY13" fmla="*/ 365974 h 766887"/>
                <a:gd name="connsiteX14" fmla="*/ 268776 w 1403956"/>
                <a:gd name="connsiteY14" fmla="*/ 353996 h 766887"/>
                <a:gd name="connsiteX15" fmla="*/ 293602 w 1403956"/>
                <a:gd name="connsiteY15" fmla="*/ 346296 h 766887"/>
                <a:gd name="connsiteX16" fmla="*/ 269632 w 1403956"/>
                <a:gd name="connsiteY16" fmla="*/ 334318 h 766887"/>
                <a:gd name="connsiteX17" fmla="*/ 227685 w 1403956"/>
                <a:gd name="connsiteY17" fmla="*/ 305228 h 766887"/>
                <a:gd name="connsiteX18" fmla="*/ 205427 w 1403956"/>
                <a:gd name="connsiteY18" fmla="*/ 200849 h 766887"/>
                <a:gd name="connsiteX19" fmla="*/ 251655 w 1403956"/>
                <a:gd name="connsiteY19" fmla="*/ 26314 h 766887"/>
                <a:gd name="connsiteX20" fmla="*/ 298739 w 1403956"/>
                <a:gd name="connsiteY20" fmla="*/ 8347 h 766887"/>
                <a:gd name="connsiteX21" fmla="*/ 413452 w 1403956"/>
                <a:gd name="connsiteY21" fmla="*/ 38292 h 766887"/>
                <a:gd name="connsiteX22" fmla="*/ 494778 w 1403956"/>
                <a:gd name="connsiteY22" fmla="*/ 133260 h 766887"/>
                <a:gd name="connsiteX23" fmla="*/ 547854 w 1403956"/>
                <a:gd name="connsiteY23" fmla="*/ 191438 h 766887"/>
                <a:gd name="connsiteX24" fmla="*/ 631749 w 1403956"/>
                <a:gd name="connsiteY24" fmla="*/ 210261 h 766887"/>
                <a:gd name="connsiteX25" fmla="*/ 761871 w 1403956"/>
                <a:gd name="connsiteY25" fmla="*/ 259883 h 766887"/>
                <a:gd name="connsiteX26" fmla="*/ 1057214 w 1403956"/>
                <a:gd name="connsiteY26" fmla="*/ 361696 h 766887"/>
                <a:gd name="connsiteX27" fmla="*/ 1085464 w 1403956"/>
                <a:gd name="connsiteY27" fmla="*/ 400196 h 766887"/>
                <a:gd name="connsiteX28" fmla="*/ 1165079 w 1403956"/>
                <a:gd name="connsiteY28" fmla="*/ 490886 h 766887"/>
                <a:gd name="connsiteX29" fmla="*/ 1182200 w 1403956"/>
                <a:gd name="connsiteY29" fmla="*/ 513986 h 766887"/>
                <a:gd name="connsiteX30" fmla="*/ 1194185 w 1403956"/>
                <a:gd name="connsiteY30" fmla="*/ 565320 h 766887"/>
                <a:gd name="connsiteX31" fmla="*/ 1202746 w 1403956"/>
                <a:gd name="connsiteY31" fmla="*/ 607243 h 766887"/>
                <a:gd name="connsiteX32" fmla="*/ 1254110 w 1403956"/>
                <a:gd name="connsiteY32" fmla="*/ 657722 h 766887"/>
                <a:gd name="connsiteX33" fmla="*/ 1352557 w 1403956"/>
                <a:gd name="connsiteY33" fmla="*/ 697933 h 766887"/>
                <a:gd name="connsiteX34" fmla="*/ 1399641 w 1403956"/>
                <a:gd name="connsiteY34" fmla="*/ 720178 h 766887"/>
                <a:gd name="connsiteX35" fmla="*/ 1339716 w 1403956"/>
                <a:gd name="connsiteY35" fmla="*/ 715044 h 766887"/>
                <a:gd name="connsiteX36" fmla="*/ 1260958 w 1403956"/>
                <a:gd name="connsiteY36" fmla="*/ 705633 h 766887"/>
                <a:gd name="connsiteX37" fmla="*/ 1235276 w 1403956"/>
                <a:gd name="connsiteY37" fmla="*/ 714189 h 766887"/>
                <a:gd name="connsiteX38" fmla="*/ 1148813 w 1403956"/>
                <a:gd name="connsiteY38" fmla="*/ 744134 h 766887"/>
                <a:gd name="connsiteX39" fmla="*/ 766151 w 1403956"/>
                <a:gd name="connsiteY39" fmla="*/ 754400 h 766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03956" h="766887">
                  <a:moveTo>
                    <a:pt x="766151" y="754400"/>
                  </a:moveTo>
                  <a:cubicBezTo>
                    <a:pt x="724204" y="751834"/>
                    <a:pt x="681401" y="744989"/>
                    <a:pt x="671984" y="739856"/>
                  </a:cubicBezTo>
                  <a:cubicBezTo>
                    <a:pt x="662567" y="734722"/>
                    <a:pt x="594938" y="727878"/>
                    <a:pt x="522172" y="725311"/>
                  </a:cubicBezTo>
                  <a:cubicBezTo>
                    <a:pt x="401467" y="721033"/>
                    <a:pt x="198579" y="697933"/>
                    <a:pt x="188306" y="686811"/>
                  </a:cubicBezTo>
                  <a:cubicBezTo>
                    <a:pt x="185738" y="685100"/>
                    <a:pt x="189162" y="680822"/>
                    <a:pt x="195154" y="679111"/>
                  </a:cubicBezTo>
                  <a:cubicBezTo>
                    <a:pt x="206283" y="674833"/>
                    <a:pt x="209708" y="650877"/>
                    <a:pt x="199435" y="650877"/>
                  </a:cubicBezTo>
                  <a:cubicBezTo>
                    <a:pt x="195154" y="650021"/>
                    <a:pt x="150639" y="644888"/>
                    <a:pt x="99275" y="638899"/>
                  </a:cubicBezTo>
                  <a:cubicBezTo>
                    <a:pt x="-29" y="626066"/>
                    <a:pt x="-21431" y="614943"/>
                    <a:pt x="7676" y="590132"/>
                  </a:cubicBezTo>
                  <a:cubicBezTo>
                    <a:pt x="23085" y="577298"/>
                    <a:pt x="48767" y="571309"/>
                    <a:pt x="173753" y="549065"/>
                  </a:cubicBezTo>
                  <a:cubicBezTo>
                    <a:pt x="258503" y="533664"/>
                    <a:pt x="294458" y="493453"/>
                    <a:pt x="261072" y="448963"/>
                  </a:cubicBezTo>
                  <a:cubicBezTo>
                    <a:pt x="242238" y="423296"/>
                    <a:pt x="245662" y="414741"/>
                    <a:pt x="280761" y="405330"/>
                  </a:cubicBezTo>
                  <a:lnTo>
                    <a:pt x="312436" y="396774"/>
                  </a:lnTo>
                  <a:lnTo>
                    <a:pt x="276481" y="389929"/>
                  </a:lnTo>
                  <a:cubicBezTo>
                    <a:pt x="247374" y="384796"/>
                    <a:pt x="239670" y="379663"/>
                    <a:pt x="239670" y="365974"/>
                  </a:cubicBezTo>
                  <a:cubicBezTo>
                    <a:pt x="239670" y="351429"/>
                    <a:pt x="243950" y="349718"/>
                    <a:pt x="268776" y="353996"/>
                  </a:cubicBezTo>
                  <a:cubicBezTo>
                    <a:pt x="292746" y="357418"/>
                    <a:pt x="297882" y="356562"/>
                    <a:pt x="293602" y="346296"/>
                  </a:cubicBezTo>
                  <a:cubicBezTo>
                    <a:pt x="291034" y="339451"/>
                    <a:pt x="280761" y="334318"/>
                    <a:pt x="269632" y="334318"/>
                  </a:cubicBezTo>
                  <a:cubicBezTo>
                    <a:pt x="257647" y="334318"/>
                    <a:pt x="241382" y="323195"/>
                    <a:pt x="227685" y="305228"/>
                  </a:cubicBezTo>
                  <a:cubicBezTo>
                    <a:pt x="207995" y="278706"/>
                    <a:pt x="205427" y="268439"/>
                    <a:pt x="205427" y="200849"/>
                  </a:cubicBezTo>
                  <a:cubicBezTo>
                    <a:pt x="205427" y="103315"/>
                    <a:pt x="225973" y="26314"/>
                    <a:pt x="251655" y="26314"/>
                  </a:cubicBezTo>
                  <a:cubicBezTo>
                    <a:pt x="261072" y="26314"/>
                    <a:pt x="282473" y="18614"/>
                    <a:pt x="298739" y="8347"/>
                  </a:cubicBezTo>
                  <a:cubicBezTo>
                    <a:pt x="341542" y="-17320"/>
                    <a:pt x="377497" y="-8764"/>
                    <a:pt x="413452" y="38292"/>
                  </a:cubicBezTo>
                  <a:cubicBezTo>
                    <a:pt x="428861" y="58825"/>
                    <a:pt x="465672" y="101604"/>
                    <a:pt x="494778" y="133260"/>
                  </a:cubicBezTo>
                  <a:lnTo>
                    <a:pt x="547854" y="191438"/>
                  </a:lnTo>
                  <a:lnTo>
                    <a:pt x="631749" y="210261"/>
                  </a:lnTo>
                  <a:cubicBezTo>
                    <a:pt x="692530" y="223950"/>
                    <a:pt x="728484" y="237639"/>
                    <a:pt x="761871" y="259883"/>
                  </a:cubicBezTo>
                  <a:cubicBezTo>
                    <a:pt x="807243" y="289828"/>
                    <a:pt x="999858" y="355707"/>
                    <a:pt x="1057214" y="361696"/>
                  </a:cubicBezTo>
                  <a:cubicBezTo>
                    <a:pt x="1081184" y="364262"/>
                    <a:pt x="1082896" y="366829"/>
                    <a:pt x="1085464" y="400196"/>
                  </a:cubicBezTo>
                  <a:cubicBezTo>
                    <a:pt x="1088033" y="438697"/>
                    <a:pt x="1106010" y="459230"/>
                    <a:pt x="1165079" y="490886"/>
                  </a:cubicBezTo>
                  <a:cubicBezTo>
                    <a:pt x="1185624" y="502864"/>
                    <a:pt x="1189905" y="508853"/>
                    <a:pt x="1182200" y="513986"/>
                  </a:cubicBezTo>
                  <a:cubicBezTo>
                    <a:pt x="1166791" y="522542"/>
                    <a:pt x="1177064" y="565320"/>
                    <a:pt x="1194185" y="565320"/>
                  </a:cubicBezTo>
                  <a:cubicBezTo>
                    <a:pt x="1213874" y="565320"/>
                    <a:pt x="1217299" y="580721"/>
                    <a:pt x="1202746" y="607243"/>
                  </a:cubicBezTo>
                  <a:cubicBezTo>
                    <a:pt x="1188192" y="636332"/>
                    <a:pt x="1186480" y="635477"/>
                    <a:pt x="1254110" y="657722"/>
                  </a:cubicBezTo>
                  <a:cubicBezTo>
                    <a:pt x="1282360" y="667133"/>
                    <a:pt x="1326875" y="685100"/>
                    <a:pt x="1352557" y="697933"/>
                  </a:cubicBezTo>
                  <a:lnTo>
                    <a:pt x="1399641" y="720178"/>
                  </a:lnTo>
                  <a:lnTo>
                    <a:pt x="1339716" y="715044"/>
                  </a:lnTo>
                  <a:cubicBezTo>
                    <a:pt x="1307186" y="712478"/>
                    <a:pt x="1271231" y="708200"/>
                    <a:pt x="1260958" y="705633"/>
                  </a:cubicBezTo>
                  <a:cubicBezTo>
                    <a:pt x="1250685" y="703922"/>
                    <a:pt x="1239557" y="707344"/>
                    <a:pt x="1235276" y="714189"/>
                  </a:cubicBezTo>
                  <a:cubicBezTo>
                    <a:pt x="1231852" y="720178"/>
                    <a:pt x="1192473" y="733867"/>
                    <a:pt x="1148813" y="744134"/>
                  </a:cubicBezTo>
                  <a:cubicBezTo>
                    <a:pt x="1065775" y="762956"/>
                    <a:pt x="949350" y="765523"/>
                    <a:pt x="766151" y="754400"/>
                  </a:cubicBezTo>
                  <a:close/>
                </a:path>
              </a:pathLst>
            </a:custGeom>
            <a:solidFill>
              <a:schemeClr val="bg1"/>
            </a:solidFill>
            <a:ln w="856" cap="flat">
              <a:noFill/>
              <a:prstDash val="solid"/>
              <a:miter/>
            </a:ln>
          </p:spPr>
          <p:txBody>
            <a:bodyPr rtlCol="0" anchor="ctr"/>
            <a:lstStyle/>
            <a:p>
              <a:endParaRPr lang="it-IT"/>
            </a:p>
          </p:txBody>
        </p:sp>
        <p:sp>
          <p:nvSpPr>
            <p:cNvPr id="10" name="Figura a mano libera: forma 9">
              <a:extLst>
                <a:ext uri="{FF2B5EF4-FFF2-40B4-BE49-F238E27FC236}">
                  <a16:creationId xmlns:a16="http://schemas.microsoft.com/office/drawing/2014/main" id="{09C26945-8A04-833E-0F14-FA2667B62E74}"/>
                </a:ext>
              </a:extLst>
            </p:cNvPr>
            <p:cNvSpPr/>
            <p:nvPr/>
          </p:nvSpPr>
          <p:spPr>
            <a:xfrm flipV="1">
              <a:off x="3445351" y="1487865"/>
              <a:ext cx="933500" cy="209497"/>
            </a:xfrm>
            <a:custGeom>
              <a:avLst/>
              <a:gdLst>
                <a:gd name="connsiteX0" fmla="*/ 696726 w 1068179"/>
                <a:gd name="connsiteY0" fmla="*/ 227760 h 239721"/>
                <a:gd name="connsiteX1" fmla="*/ 393678 w 1068179"/>
                <a:gd name="connsiteY1" fmla="*/ 199527 h 239721"/>
                <a:gd name="connsiteX2" fmla="*/ 344882 w 1068179"/>
                <a:gd name="connsiteY2" fmla="*/ 179849 h 239721"/>
                <a:gd name="connsiteX3" fmla="*/ 304647 w 1068179"/>
                <a:gd name="connsiteY3" fmla="*/ 167015 h 239721"/>
                <a:gd name="connsiteX4" fmla="*/ 285814 w 1068179"/>
                <a:gd name="connsiteY4" fmla="*/ 148193 h 239721"/>
                <a:gd name="connsiteX5" fmla="*/ 348306 w 1068179"/>
                <a:gd name="connsiteY5" fmla="*/ 97714 h 239721"/>
                <a:gd name="connsiteX6" fmla="*/ 302079 w 1068179"/>
                <a:gd name="connsiteY6" fmla="*/ 66058 h 239721"/>
                <a:gd name="connsiteX7" fmla="*/ 227601 w 1068179"/>
                <a:gd name="connsiteY7" fmla="*/ 60925 h 239721"/>
                <a:gd name="connsiteX8" fmla="*/ 178805 w 1068179"/>
                <a:gd name="connsiteY8" fmla="*/ 76325 h 239721"/>
                <a:gd name="connsiteX9" fmla="*/ 140282 w 1068179"/>
                <a:gd name="connsiteY9" fmla="*/ 53225 h 239721"/>
                <a:gd name="connsiteX10" fmla="*/ 110320 w 1068179"/>
                <a:gd name="connsiteY10" fmla="*/ 27558 h 239721"/>
                <a:gd name="connsiteX11" fmla="*/ 87206 w 1068179"/>
                <a:gd name="connsiteY11" fmla="*/ 42103 h 239721"/>
                <a:gd name="connsiteX12" fmla="*/ 50395 w 1068179"/>
                <a:gd name="connsiteY12" fmla="*/ 69481 h 239721"/>
                <a:gd name="connsiteX13" fmla="*/ 8448 w 1068179"/>
                <a:gd name="connsiteY13" fmla="*/ 48947 h 239721"/>
                <a:gd name="connsiteX14" fmla="*/ -2681 w 1068179"/>
                <a:gd name="connsiteY14" fmla="*/ 18147 h 239721"/>
                <a:gd name="connsiteX15" fmla="*/ 76933 w 1068179"/>
                <a:gd name="connsiteY15" fmla="*/ 5313 h 239721"/>
                <a:gd name="connsiteX16" fmla="*/ 153123 w 1068179"/>
                <a:gd name="connsiteY16" fmla="*/ -3242 h 239721"/>
                <a:gd name="connsiteX17" fmla="*/ 171101 w 1068179"/>
                <a:gd name="connsiteY17" fmla="*/ 19858 h 239721"/>
                <a:gd name="connsiteX18" fmla="*/ 203631 w 1068179"/>
                <a:gd name="connsiteY18" fmla="*/ 20713 h 239721"/>
                <a:gd name="connsiteX19" fmla="*/ 356867 w 1068179"/>
                <a:gd name="connsiteY19" fmla="*/ -3242 h 239721"/>
                <a:gd name="connsiteX20" fmla="*/ 429633 w 1068179"/>
                <a:gd name="connsiteY20" fmla="*/ 1035 h 239721"/>
                <a:gd name="connsiteX21" fmla="*/ 480141 w 1068179"/>
                <a:gd name="connsiteY21" fmla="*/ 28413 h 239721"/>
                <a:gd name="connsiteX22" fmla="*/ 392822 w 1068179"/>
                <a:gd name="connsiteY22" fmla="*/ 36114 h 239721"/>
                <a:gd name="connsiteX23" fmla="*/ 325193 w 1068179"/>
                <a:gd name="connsiteY23" fmla="*/ 48947 h 239721"/>
                <a:gd name="connsiteX24" fmla="*/ 421928 w 1068179"/>
                <a:gd name="connsiteY24" fmla="*/ 62636 h 239721"/>
                <a:gd name="connsiteX25" fmla="*/ 514384 w 1068179"/>
                <a:gd name="connsiteY25" fmla="*/ 68625 h 239721"/>
                <a:gd name="connsiteX26" fmla="*/ 537497 w 1068179"/>
                <a:gd name="connsiteY26" fmla="*/ 69481 h 239721"/>
                <a:gd name="connsiteX27" fmla="*/ 634233 w 1068179"/>
                <a:gd name="connsiteY27" fmla="*/ 104559 h 239721"/>
                <a:gd name="connsiteX28" fmla="*/ 778052 w 1068179"/>
                <a:gd name="connsiteY28" fmla="*/ 161026 h 239721"/>
                <a:gd name="connsiteX29" fmla="*/ 1011759 w 1068179"/>
                <a:gd name="connsiteY29" fmla="*/ 212360 h 239721"/>
                <a:gd name="connsiteX30" fmla="*/ 1064835 w 1068179"/>
                <a:gd name="connsiteY30" fmla="*/ 227760 h 239721"/>
                <a:gd name="connsiteX31" fmla="*/ 696726 w 1068179"/>
                <a:gd name="connsiteY31" fmla="*/ 227760 h 239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68179" h="239721">
                  <a:moveTo>
                    <a:pt x="696726" y="227760"/>
                  </a:moveTo>
                  <a:cubicBezTo>
                    <a:pt x="629953" y="215782"/>
                    <a:pt x="406519" y="194393"/>
                    <a:pt x="393678" y="199527"/>
                  </a:cubicBezTo>
                  <a:cubicBezTo>
                    <a:pt x="386830" y="202093"/>
                    <a:pt x="365428" y="193538"/>
                    <a:pt x="344882" y="179849"/>
                  </a:cubicBezTo>
                  <a:cubicBezTo>
                    <a:pt x="320056" y="163593"/>
                    <a:pt x="307215" y="159315"/>
                    <a:pt x="304647" y="167015"/>
                  </a:cubicBezTo>
                  <a:cubicBezTo>
                    <a:pt x="297799" y="188404"/>
                    <a:pt x="285814" y="176426"/>
                    <a:pt x="285814" y="148193"/>
                  </a:cubicBezTo>
                  <a:cubicBezTo>
                    <a:pt x="285814" y="110548"/>
                    <a:pt x="311496" y="90014"/>
                    <a:pt x="348306" y="97714"/>
                  </a:cubicBezTo>
                  <a:cubicBezTo>
                    <a:pt x="397958" y="107981"/>
                    <a:pt x="363716" y="84025"/>
                    <a:pt x="302079" y="66058"/>
                  </a:cubicBezTo>
                  <a:cubicBezTo>
                    <a:pt x="248147" y="49803"/>
                    <a:pt x="239586" y="48947"/>
                    <a:pt x="227601" y="60925"/>
                  </a:cubicBezTo>
                  <a:cubicBezTo>
                    <a:pt x="219040" y="67769"/>
                    <a:pt x="197639" y="74614"/>
                    <a:pt x="178805" y="76325"/>
                  </a:cubicBezTo>
                  <a:cubicBezTo>
                    <a:pt x="147131" y="78892"/>
                    <a:pt x="144562" y="77181"/>
                    <a:pt x="140282" y="53225"/>
                  </a:cubicBezTo>
                  <a:cubicBezTo>
                    <a:pt x="136858" y="31836"/>
                    <a:pt x="131721" y="27558"/>
                    <a:pt x="110320" y="27558"/>
                  </a:cubicBezTo>
                  <a:cubicBezTo>
                    <a:pt x="91486" y="27558"/>
                    <a:pt x="85494" y="30980"/>
                    <a:pt x="87206" y="42103"/>
                  </a:cubicBezTo>
                  <a:cubicBezTo>
                    <a:pt x="89774" y="58358"/>
                    <a:pt x="85494" y="61781"/>
                    <a:pt x="50395" y="69481"/>
                  </a:cubicBezTo>
                  <a:cubicBezTo>
                    <a:pt x="28137" y="74614"/>
                    <a:pt x="22145" y="72047"/>
                    <a:pt x="8448" y="48947"/>
                  </a:cubicBezTo>
                  <a:cubicBezTo>
                    <a:pt x="-113" y="34402"/>
                    <a:pt x="-5249" y="20713"/>
                    <a:pt x="-2681" y="18147"/>
                  </a:cubicBezTo>
                  <a:cubicBezTo>
                    <a:pt x="-969" y="15580"/>
                    <a:pt x="34986" y="10447"/>
                    <a:pt x="76933" y="5313"/>
                  </a:cubicBezTo>
                  <a:lnTo>
                    <a:pt x="153123" y="-3242"/>
                  </a:lnTo>
                  <a:lnTo>
                    <a:pt x="171101" y="19858"/>
                  </a:lnTo>
                  <a:cubicBezTo>
                    <a:pt x="189078" y="42103"/>
                    <a:pt x="212192" y="42103"/>
                    <a:pt x="203631" y="20713"/>
                  </a:cubicBezTo>
                  <a:cubicBezTo>
                    <a:pt x="196783" y="1891"/>
                    <a:pt x="296942" y="-12654"/>
                    <a:pt x="356867" y="-3242"/>
                  </a:cubicBezTo>
                  <a:cubicBezTo>
                    <a:pt x="384261" y="1891"/>
                    <a:pt x="417648" y="3602"/>
                    <a:pt x="429633" y="1035"/>
                  </a:cubicBezTo>
                  <a:cubicBezTo>
                    <a:pt x="454459" y="-4098"/>
                    <a:pt x="492126" y="17291"/>
                    <a:pt x="480141" y="28413"/>
                  </a:cubicBezTo>
                  <a:cubicBezTo>
                    <a:pt x="476717" y="31836"/>
                    <a:pt x="437337" y="35258"/>
                    <a:pt x="392822" y="36114"/>
                  </a:cubicBezTo>
                  <a:cubicBezTo>
                    <a:pt x="320912" y="36114"/>
                    <a:pt x="313208" y="37825"/>
                    <a:pt x="325193" y="48947"/>
                  </a:cubicBezTo>
                  <a:cubicBezTo>
                    <a:pt x="334609" y="58358"/>
                    <a:pt x="359435" y="61781"/>
                    <a:pt x="421928" y="62636"/>
                  </a:cubicBezTo>
                  <a:cubicBezTo>
                    <a:pt x="467300" y="62636"/>
                    <a:pt x="509247" y="66058"/>
                    <a:pt x="514384" y="68625"/>
                  </a:cubicBezTo>
                  <a:cubicBezTo>
                    <a:pt x="519520" y="72047"/>
                    <a:pt x="529793" y="72047"/>
                    <a:pt x="537497" y="69481"/>
                  </a:cubicBezTo>
                  <a:cubicBezTo>
                    <a:pt x="544346" y="66914"/>
                    <a:pt x="588005" y="82314"/>
                    <a:pt x="634233" y="104559"/>
                  </a:cubicBezTo>
                  <a:cubicBezTo>
                    <a:pt x="680461" y="126804"/>
                    <a:pt x="745522" y="152471"/>
                    <a:pt x="778052" y="161026"/>
                  </a:cubicBezTo>
                  <a:cubicBezTo>
                    <a:pt x="833697" y="176426"/>
                    <a:pt x="863659" y="183271"/>
                    <a:pt x="1011759" y="212360"/>
                  </a:cubicBezTo>
                  <a:cubicBezTo>
                    <a:pt x="1040865" y="218349"/>
                    <a:pt x="1064835" y="225194"/>
                    <a:pt x="1064835" y="227760"/>
                  </a:cubicBezTo>
                  <a:cubicBezTo>
                    <a:pt x="1064835" y="235460"/>
                    <a:pt x="739529" y="235460"/>
                    <a:pt x="696726" y="227760"/>
                  </a:cubicBezTo>
                  <a:close/>
                </a:path>
              </a:pathLst>
            </a:custGeom>
            <a:solidFill>
              <a:schemeClr val="bg1"/>
            </a:solidFill>
            <a:ln w="856" cap="flat">
              <a:noFill/>
              <a:prstDash val="solid"/>
              <a:miter/>
            </a:ln>
          </p:spPr>
          <p:txBody>
            <a:bodyPr rtlCol="0" anchor="ctr"/>
            <a:lstStyle/>
            <a:p>
              <a:endParaRPr lang="it-IT"/>
            </a:p>
          </p:txBody>
        </p:sp>
        <p:sp>
          <p:nvSpPr>
            <p:cNvPr id="13" name="Figura a mano libera: forma 12">
              <a:extLst>
                <a:ext uri="{FF2B5EF4-FFF2-40B4-BE49-F238E27FC236}">
                  <a16:creationId xmlns:a16="http://schemas.microsoft.com/office/drawing/2014/main" id="{A2F4139E-0EA4-C82B-67AD-EC5C835BA502}"/>
                </a:ext>
              </a:extLst>
            </p:cNvPr>
            <p:cNvSpPr/>
            <p:nvPr/>
          </p:nvSpPr>
          <p:spPr>
            <a:xfrm flipV="1">
              <a:off x="3604631" y="1560796"/>
              <a:ext cx="50445" cy="57527"/>
            </a:xfrm>
            <a:custGeom>
              <a:avLst/>
              <a:gdLst>
                <a:gd name="connsiteX0" fmla="*/ 12295 w 57723"/>
                <a:gd name="connsiteY0" fmla="*/ 52612 h 65827"/>
                <a:gd name="connsiteX1" fmla="*/ 2022 w 57723"/>
                <a:gd name="connsiteY1" fmla="*/ 23523 h 65827"/>
                <a:gd name="connsiteX2" fmla="*/ 54242 w 57723"/>
                <a:gd name="connsiteY2" fmla="*/ 31223 h 65827"/>
                <a:gd name="connsiteX3" fmla="*/ 12295 w 57723"/>
                <a:gd name="connsiteY3" fmla="*/ 52612 h 65827"/>
              </a:gdLst>
              <a:ahLst/>
              <a:cxnLst>
                <a:cxn ang="0">
                  <a:pos x="connsiteX0" y="connsiteY0"/>
                </a:cxn>
                <a:cxn ang="0">
                  <a:pos x="connsiteX1" y="connsiteY1"/>
                </a:cxn>
                <a:cxn ang="0">
                  <a:pos x="connsiteX2" y="connsiteY2"/>
                </a:cxn>
                <a:cxn ang="0">
                  <a:pos x="connsiteX3" y="connsiteY3"/>
                </a:cxn>
              </a:cxnLst>
              <a:rect l="l" t="t" r="r" b="b"/>
              <a:pathLst>
                <a:path w="57723" h="65827">
                  <a:moveTo>
                    <a:pt x="12295" y="52612"/>
                  </a:moveTo>
                  <a:cubicBezTo>
                    <a:pt x="-4826" y="45768"/>
                    <a:pt x="-6538" y="42346"/>
                    <a:pt x="2022" y="23523"/>
                  </a:cubicBezTo>
                  <a:cubicBezTo>
                    <a:pt x="21712" y="-20111"/>
                    <a:pt x="59379" y="-14122"/>
                    <a:pt x="54242" y="31223"/>
                  </a:cubicBezTo>
                  <a:cubicBezTo>
                    <a:pt x="50818" y="62024"/>
                    <a:pt x="43969" y="65446"/>
                    <a:pt x="12295" y="52612"/>
                  </a:cubicBezTo>
                  <a:close/>
                </a:path>
              </a:pathLst>
            </a:custGeom>
            <a:solidFill>
              <a:schemeClr val="bg1"/>
            </a:solidFill>
            <a:ln w="856" cap="flat">
              <a:noFill/>
              <a:prstDash val="solid"/>
              <a:miter/>
            </a:ln>
          </p:spPr>
          <p:txBody>
            <a:bodyPr rtlCol="0" anchor="ctr"/>
            <a:lstStyle/>
            <a:p>
              <a:endParaRPr lang="it-IT"/>
            </a:p>
          </p:txBody>
        </p:sp>
        <p:sp>
          <p:nvSpPr>
            <p:cNvPr id="15" name="Figura a mano libera: forma 14">
              <a:extLst>
                <a:ext uri="{FF2B5EF4-FFF2-40B4-BE49-F238E27FC236}">
                  <a16:creationId xmlns:a16="http://schemas.microsoft.com/office/drawing/2014/main" id="{22DBF20E-8E1F-14BB-8122-693A38825E3E}"/>
                </a:ext>
              </a:extLst>
            </p:cNvPr>
            <p:cNvSpPr/>
            <p:nvPr/>
          </p:nvSpPr>
          <p:spPr>
            <a:xfrm flipV="1">
              <a:off x="3275890" y="1569814"/>
              <a:ext cx="84219" cy="49459"/>
            </a:xfrm>
            <a:custGeom>
              <a:avLst/>
              <a:gdLst>
                <a:gd name="connsiteX0" fmla="*/ 49836 w 96369"/>
                <a:gd name="connsiteY0" fmla="*/ 40017 h 56594"/>
                <a:gd name="connsiteX1" fmla="*/ 8745 w 96369"/>
                <a:gd name="connsiteY1" fmla="*/ 10072 h 56594"/>
                <a:gd name="connsiteX2" fmla="*/ 16450 w 96369"/>
                <a:gd name="connsiteY2" fmla="*/ -6183 h 56594"/>
                <a:gd name="connsiteX3" fmla="*/ 93496 w 96369"/>
                <a:gd name="connsiteY3" fmla="*/ 38306 h 56594"/>
                <a:gd name="connsiteX4" fmla="*/ 49836 w 96369"/>
                <a:gd name="connsiteY4" fmla="*/ 40017 h 56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69" h="56594">
                  <a:moveTo>
                    <a:pt x="49836" y="40017"/>
                  </a:moveTo>
                  <a:cubicBezTo>
                    <a:pt x="36139" y="33173"/>
                    <a:pt x="18162" y="19484"/>
                    <a:pt x="8745" y="10072"/>
                  </a:cubicBezTo>
                  <a:cubicBezTo>
                    <a:pt x="-7520" y="-6183"/>
                    <a:pt x="-7520" y="-6183"/>
                    <a:pt x="16450" y="-6183"/>
                  </a:cubicBezTo>
                  <a:cubicBezTo>
                    <a:pt x="44700" y="-6183"/>
                    <a:pt x="97776" y="24617"/>
                    <a:pt x="93496" y="38306"/>
                  </a:cubicBezTo>
                  <a:cubicBezTo>
                    <a:pt x="88360" y="53706"/>
                    <a:pt x="76375" y="54562"/>
                    <a:pt x="49836" y="40017"/>
                  </a:cubicBezTo>
                  <a:close/>
                </a:path>
              </a:pathLst>
            </a:custGeom>
            <a:solidFill>
              <a:schemeClr val="bg1"/>
            </a:solidFill>
            <a:ln w="856" cap="flat">
              <a:noFill/>
              <a:prstDash val="solid"/>
              <a:miter/>
            </a:ln>
          </p:spPr>
          <p:txBody>
            <a:bodyPr rtlCol="0" anchor="ctr"/>
            <a:lstStyle/>
            <a:p>
              <a:endParaRPr lang="it-IT"/>
            </a:p>
          </p:txBody>
        </p:sp>
        <p:sp>
          <p:nvSpPr>
            <p:cNvPr id="16" name="Figura a mano libera: forma 15">
              <a:extLst>
                <a:ext uri="{FF2B5EF4-FFF2-40B4-BE49-F238E27FC236}">
                  <a16:creationId xmlns:a16="http://schemas.microsoft.com/office/drawing/2014/main" id="{FA63A769-68E2-99DB-DAA5-3A0D9583D821}"/>
                </a:ext>
              </a:extLst>
            </p:cNvPr>
            <p:cNvSpPr/>
            <p:nvPr/>
          </p:nvSpPr>
          <p:spPr>
            <a:xfrm flipV="1">
              <a:off x="3474233" y="1567140"/>
              <a:ext cx="108255" cy="41363"/>
            </a:xfrm>
            <a:custGeom>
              <a:avLst/>
              <a:gdLst>
                <a:gd name="connsiteX0" fmla="*/ 2398 w 123873"/>
                <a:gd name="connsiteY0" fmla="*/ 35381 h 47330"/>
                <a:gd name="connsiteX1" fmla="*/ 43489 w 123873"/>
                <a:gd name="connsiteY1" fmla="*/ 2870 h 47330"/>
                <a:gd name="connsiteX2" fmla="*/ 107694 w 123873"/>
                <a:gd name="connsiteY2" fmla="*/ -1408 h 47330"/>
                <a:gd name="connsiteX3" fmla="*/ 78588 w 123873"/>
                <a:gd name="connsiteY3" fmla="*/ 31959 h 47330"/>
                <a:gd name="connsiteX4" fmla="*/ 2398 w 123873"/>
                <a:gd name="connsiteY4" fmla="*/ 35381 h 47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73" h="47330">
                  <a:moveTo>
                    <a:pt x="2398" y="35381"/>
                  </a:moveTo>
                  <a:cubicBezTo>
                    <a:pt x="-10443" y="22548"/>
                    <a:pt x="-1026" y="15703"/>
                    <a:pt x="43489" y="2870"/>
                  </a:cubicBezTo>
                  <a:cubicBezTo>
                    <a:pt x="78588" y="-7397"/>
                    <a:pt x="93997" y="-9108"/>
                    <a:pt x="107694" y="-1408"/>
                  </a:cubicBezTo>
                  <a:cubicBezTo>
                    <a:pt x="131664" y="11426"/>
                    <a:pt x="123960" y="19981"/>
                    <a:pt x="78588" y="31959"/>
                  </a:cubicBezTo>
                  <a:cubicBezTo>
                    <a:pt x="34929" y="43081"/>
                    <a:pt x="10103" y="43937"/>
                    <a:pt x="2398" y="35381"/>
                  </a:cubicBezTo>
                  <a:close/>
                </a:path>
              </a:pathLst>
            </a:custGeom>
            <a:solidFill>
              <a:schemeClr val="bg1"/>
            </a:solidFill>
            <a:ln w="856" cap="flat">
              <a:noFill/>
              <a:prstDash val="solid"/>
              <a:miter/>
            </a:ln>
          </p:spPr>
          <p:txBody>
            <a:bodyPr rtlCol="0" anchor="ctr"/>
            <a:lstStyle/>
            <a:p>
              <a:endParaRPr lang="it-IT"/>
            </a:p>
          </p:txBody>
        </p:sp>
        <p:sp>
          <p:nvSpPr>
            <p:cNvPr id="17" name="Figura a mano libera: forma 16">
              <a:extLst>
                <a:ext uri="{FF2B5EF4-FFF2-40B4-BE49-F238E27FC236}">
                  <a16:creationId xmlns:a16="http://schemas.microsoft.com/office/drawing/2014/main" id="{D814185A-D4DD-6C48-B707-BC5B372062DF}"/>
                </a:ext>
              </a:extLst>
            </p:cNvPr>
            <p:cNvSpPr/>
            <p:nvPr/>
          </p:nvSpPr>
          <p:spPr>
            <a:xfrm flipV="1">
              <a:off x="3007192" y="1604993"/>
              <a:ext cx="339236" cy="103255"/>
            </a:xfrm>
            <a:custGeom>
              <a:avLst/>
              <a:gdLst>
                <a:gd name="connsiteX0" fmla="*/ 120339 w 388179"/>
                <a:gd name="connsiteY0" fmla="*/ 94009 h 118152"/>
                <a:gd name="connsiteX1" fmla="*/ 24459 w 388179"/>
                <a:gd name="connsiteY1" fmla="*/ 72620 h 118152"/>
                <a:gd name="connsiteX2" fmla="*/ 31308 w 388179"/>
                <a:gd name="connsiteY2" fmla="*/ 52942 h 118152"/>
                <a:gd name="connsiteX3" fmla="*/ 77535 w 388179"/>
                <a:gd name="connsiteY3" fmla="*/ 35831 h 118152"/>
                <a:gd name="connsiteX4" fmla="*/ 110922 w 388179"/>
                <a:gd name="connsiteY4" fmla="*/ 18719 h 118152"/>
                <a:gd name="connsiteX5" fmla="*/ 152869 w 388179"/>
                <a:gd name="connsiteY5" fmla="*/ 4175 h 118152"/>
                <a:gd name="connsiteX6" fmla="*/ 223067 w 388179"/>
                <a:gd name="connsiteY6" fmla="*/ 4175 h 118152"/>
                <a:gd name="connsiteX7" fmla="*/ 310386 w 388179"/>
                <a:gd name="connsiteY7" fmla="*/ 18719 h 118152"/>
                <a:gd name="connsiteX8" fmla="*/ 385719 w 388179"/>
                <a:gd name="connsiteY8" fmla="*/ 44386 h 118152"/>
                <a:gd name="connsiteX9" fmla="*/ 372022 w 388179"/>
                <a:gd name="connsiteY9" fmla="*/ 52942 h 118152"/>
                <a:gd name="connsiteX10" fmla="*/ 363462 w 388179"/>
                <a:gd name="connsiteY10" fmla="*/ 65775 h 118152"/>
                <a:gd name="connsiteX11" fmla="*/ 312954 w 388179"/>
                <a:gd name="connsiteY11" fmla="*/ 60642 h 118152"/>
                <a:gd name="connsiteX12" fmla="*/ 211082 w 388179"/>
                <a:gd name="connsiteY12" fmla="*/ 64064 h 118152"/>
                <a:gd name="connsiteX13" fmla="*/ 187968 w 388179"/>
                <a:gd name="connsiteY13" fmla="*/ 82031 h 118152"/>
                <a:gd name="connsiteX14" fmla="*/ 191392 w 388179"/>
                <a:gd name="connsiteY14" fmla="*/ 111976 h 118152"/>
                <a:gd name="connsiteX15" fmla="*/ 120339 w 388179"/>
                <a:gd name="connsiteY15" fmla="*/ 94009 h 11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8179" h="118152">
                  <a:moveTo>
                    <a:pt x="120339" y="94009"/>
                  </a:moveTo>
                  <a:cubicBezTo>
                    <a:pt x="85240" y="84598"/>
                    <a:pt x="41580" y="75187"/>
                    <a:pt x="24459" y="72620"/>
                  </a:cubicBezTo>
                  <a:cubicBezTo>
                    <a:pt x="-14920" y="67487"/>
                    <a:pt x="-9784" y="52942"/>
                    <a:pt x="31308" y="52942"/>
                  </a:cubicBezTo>
                  <a:cubicBezTo>
                    <a:pt x="49285" y="52942"/>
                    <a:pt x="67262" y="46097"/>
                    <a:pt x="77535" y="35831"/>
                  </a:cubicBezTo>
                  <a:cubicBezTo>
                    <a:pt x="86952" y="26419"/>
                    <a:pt x="102361" y="18719"/>
                    <a:pt x="110922" y="18719"/>
                  </a:cubicBezTo>
                  <a:cubicBezTo>
                    <a:pt x="120339" y="18719"/>
                    <a:pt x="139172" y="11875"/>
                    <a:pt x="152869" y="4175"/>
                  </a:cubicBezTo>
                  <a:cubicBezTo>
                    <a:pt x="176839" y="-9514"/>
                    <a:pt x="181119" y="-9514"/>
                    <a:pt x="223067" y="4175"/>
                  </a:cubicBezTo>
                  <a:cubicBezTo>
                    <a:pt x="247893" y="11875"/>
                    <a:pt x="287272" y="18719"/>
                    <a:pt x="310386" y="18719"/>
                  </a:cubicBezTo>
                  <a:cubicBezTo>
                    <a:pt x="353189" y="18719"/>
                    <a:pt x="385719" y="29842"/>
                    <a:pt x="385719" y="44386"/>
                  </a:cubicBezTo>
                  <a:cubicBezTo>
                    <a:pt x="385719" y="49520"/>
                    <a:pt x="379727" y="52942"/>
                    <a:pt x="372022" y="52942"/>
                  </a:cubicBezTo>
                  <a:cubicBezTo>
                    <a:pt x="363462" y="52942"/>
                    <a:pt x="360037" y="58075"/>
                    <a:pt x="363462" y="65775"/>
                  </a:cubicBezTo>
                  <a:cubicBezTo>
                    <a:pt x="370310" y="83742"/>
                    <a:pt x="349765" y="82031"/>
                    <a:pt x="312954" y="60642"/>
                  </a:cubicBezTo>
                  <a:cubicBezTo>
                    <a:pt x="281279" y="41820"/>
                    <a:pt x="269294" y="41820"/>
                    <a:pt x="211082" y="64064"/>
                  </a:cubicBezTo>
                  <a:cubicBezTo>
                    <a:pt x="192248" y="70909"/>
                    <a:pt x="181975" y="78609"/>
                    <a:pt x="187968" y="82031"/>
                  </a:cubicBezTo>
                  <a:cubicBezTo>
                    <a:pt x="198241" y="88876"/>
                    <a:pt x="200809" y="113687"/>
                    <a:pt x="191392" y="111976"/>
                  </a:cubicBezTo>
                  <a:cubicBezTo>
                    <a:pt x="187112" y="111120"/>
                    <a:pt x="155437" y="103420"/>
                    <a:pt x="120339" y="94009"/>
                  </a:cubicBezTo>
                  <a:close/>
                </a:path>
              </a:pathLst>
            </a:custGeom>
            <a:solidFill>
              <a:schemeClr val="bg1"/>
            </a:solidFill>
            <a:ln w="856" cap="flat">
              <a:noFill/>
              <a:prstDash val="solid"/>
              <a:miter/>
            </a:ln>
          </p:spPr>
          <p:txBody>
            <a:bodyPr rtlCol="0" anchor="ctr"/>
            <a:lstStyle/>
            <a:p>
              <a:endParaRPr lang="it-IT"/>
            </a:p>
          </p:txBody>
        </p:sp>
        <p:sp>
          <p:nvSpPr>
            <p:cNvPr id="19" name="Figura a mano libera: forma 18">
              <a:extLst>
                <a:ext uri="{FF2B5EF4-FFF2-40B4-BE49-F238E27FC236}">
                  <a16:creationId xmlns:a16="http://schemas.microsoft.com/office/drawing/2014/main" id="{ABF1D402-F9C6-BF4A-009D-589227E47799}"/>
                </a:ext>
              </a:extLst>
            </p:cNvPr>
            <p:cNvSpPr/>
            <p:nvPr/>
          </p:nvSpPr>
          <p:spPr>
            <a:xfrm flipV="1">
              <a:off x="2786079" y="1694043"/>
              <a:ext cx="461784" cy="186550"/>
            </a:xfrm>
            <a:custGeom>
              <a:avLst/>
              <a:gdLst>
                <a:gd name="connsiteX0" fmla="*/ 128711 w 528407"/>
                <a:gd name="connsiteY0" fmla="*/ 200719 h 213463"/>
                <a:gd name="connsiteX1" fmla="*/ 115014 w 528407"/>
                <a:gd name="connsiteY1" fmla="*/ 181041 h 213463"/>
                <a:gd name="connsiteX2" fmla="*/ 54233 w 528407"/>
                <a:gd name="connsiteY2" fmla="*/ 146819 h 213463"/>
                <a:gd name="connsiteX3" fmla="*/ -2268 w 528407"/>
                <a:gd name="connsiteY3" fmla="*/ 126285 h 213463"/>
                <a:gd name="connsiteX4" fmla="*/ 13998 w 528407"/>
                <a:gd name="connsiteY4" fmla="*/ 104896 h 213463"/>
                <a:gd name="connsiteX5" fmla="*/ 73922 w 528407"/>
                <a:gd name="connsiteY5" fmla="*/ 94629 h 213463"/>
                <a:gd name="connsiteX6" fmla="*/ 139840 w 528407"/>
                <a:gd name="connsiteY6" fmla="*/ 122007 h 213463"/>
                <a:gd name="connsiteX7" fmla="*/ 150968 w 528407"/>
                <a:gd name="connsiteY7" fmla="*/ 92063 h 213463"/>
                <a:gd name="connsiteX8" fmla="*/ 125286 w 528407"/>
                <a:gd name="connsiteY8" fmla="*/ 39873 h 213463"/>
                <a:gd name="connsiteX9" fmla="*/ 150968 w 528407"/>
                <a:gd name="connsiteY9" fmla="*/ 27040 h 213463"/>
                <a:gd name="connsiteX10" fmla="*/ 176650 w 528407"/>
                <a:gd name="connsiteY10" fmla="*/ 5650 h 213463"/>
                <a:gd name="connsiteX11" fmla="*/ 226302 w 528407"/>
                <a:gd name="connsiteY11" fmla="*/ 5650 h 213463"/>
                <a:gd name="connsiteX12" fmla="*/ 447168 w 528407"/>
                <a:gd name="connsiteY12" fmla="*/ 20195 h 213463"/>
                <a:gd name="connsiteX13" fmla="*/ 501100 w 528407"/>
                <a:gd name="connsiteY13" fmla="*/ 29606 h 213463"/>
                <a:gd name="connsiteX14" fmla="*/ 513941 w 528407"/>
                <a:gd name="connsiteY14" fmla="*/ 74096 h 213463"/>
                <a:gd name="connsiteX15" fmla="*/ 509661 w 528407"/>
                <a:gd name="connsiteY15" fmla="*/ 100618 h 213463"/>
                <a:gd name="connsiteX16" fmla="*/ 519077 w 528407"/>
                <a:gd name="connsiteY16" fmla="*/ 140830 h 213463"/>
                <a:gd name="connsiteX17" fmla="*/ 496820 w 528407"/>
                <a:gd name="connsiteY17" fmla="*/ 169919 h 213463"/>
                <a:gd name="connsiteX18" fmla="*/ 454872 w 528407"/>
                <a:gd name="connsiteY18" fmla="*/ 140830 h 213463"/>
                <a:gd name="connsiteX19" fmla="*/ 418917 w 528407"/>
                <a:gd name="connsiteY19" fmla="*/ 132274 h 213463"/>
                <a:gd name="connsiteX20" fmla="*/ 359849 w 528407"/>
                <a:gd name="connsiteY20" fmla="*/ 151952 h 213463"/>
                <a:gd name="connsiteX21" fmla="*/ 301636 w 528407"/>
                <a:gd name="connsiteY21" fmla="*/ 182752 h 213463"/>
                <a:gd name="connsiteX22" fmla="*/ 212605 w 528407"/>
                <a:gd name="connsiteY22" fmla="*/ 207564 h 213463"/>
                <a:gd name="connsiteX23" fmla="*/ 128711 w 528407"/>
                <a:gd name="connsiteY23" fmla="*/ 200719 h 21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8407" h="213463">
                  <a:moveTo>
                    <a:pt x="128711" y="200719"/>
                  </a:moveTo>
                  <a:cubicBezTo>
                    <a:pt x="123574" y="197297"/>
                    <a:pt x="117582" y="188741"/>
                    <a:pt x="115014" y="181041"/>
                  </a:cubicBezTo>
                  <a:cubicBezTo>
                    <a:pt x="111589" y="173341"/>
                    <a:pt x="84195" y="157941"/>
                    <a:pt x="54233" y="146819"/>
                  </a:cubicBezTo>
                  <a:lnTo>
                    <a:pt x="-2268" y="126285"/>
                  </a:lnTo>
                  <a:lnTo>
                    <a:pt x="13998" y="104896"/>
                  </a:lnTo>
                  <a:cubicBezTo>
                    <a:pt x="28551" y="85218"/>
                    <a:pt x="31119" y="85218"/>
                    <a:pt x="73922" y="94629"/>
                  </a:cubicBezTo>
                  <a:cubicBezTo>
                    <a:pt x="98748" y="100618"/>
                    <a:pt x="127855" y="112596"/>
                    <a:pt x="139840" y="122007"/>
                  </a:cubicBezTo>
                  <a:cubicBezTo>
                    <a:pt x="174938" y="149385"/>
                    <a:pt x="178363" y="141685"/>
                    <a:pt x="150968" y="92063"/>
                  </a:cubicBezTo>
                  <a:cubicBezTo>
                    <a:pt x="136415" y="65540"/>
                    <a:pt x="125286" y="42440"/>
                    <a:pt x="125286" y="39873"/>
                  </a:cubicBezTo>
                  <a:cubicBezTo>
                    <a:pt x="125286" y="37306"/>
                    <a:pt x="137271" y="31317"/>
                    <a:pt x="150968" y="27040"/>
                  </a:cubicBezTo>
                  <a:cubicBezTo>
                    <a:pt x="165522" y="21906"/>
                    <a:pt x="176650" y="12495"/>
                    <a:pt x="176650" y="5650"/>
                  </a:cubicBezTo>
                  <a:cubicBezTo>
                    <a:pt x="176650" y="-9750"/>
                    <a:pt x="196340" y="-9750"/>
                    <a:pt x="226302" y="5650"/>
                  </a:cubicBezTo>
                  <a:cubicBezTo>
                    <a:pt x="270818" y="27895"/>
                    <a:pt x="389811" y="35595"/>
                    <a:pt x="447168" y="20195"/>
                  </a:cubicBezTo>
                  <a:cubicBezTo>
                    <a:pt x="467713" y="14206"/>
                    <a:pt x="479698" y="16773"/>
                    <a:pt x="501100" y="29606"/>
                  </a:cubicBezTo>
                  <a:cubicBezTo>
                    <a:pt x="531918" y="49284"/>
                    <a:pt x="531918" y="48429"/>
                    <a:pt x="513941" y="74096"/>
                  </a:cubicBezTo>
                  <a:cubicBezTo>
                    <a:pt x="505380" y="87785"/>
                    <a:pt x="503668" y="96340"/>
                    <a:pt x="509661" y="100618"/>
                  </a:cubicBezTo>
                  <a:cubicBezTo>
                    <a:pt x="514797" y="103185"/>
                    <a:pt x="519077" y="121152"/>
                    <a:pt x="519077" y="140830"/>
                  </a:cubicBezTo>
                  <a:cubicBezTo>
                    <a:pt x="519077" y="173341"/>
                    <a:pt x="518221" y="175052"/>
                    <a:pt x="496820" y="169919"/>
                  </a:cubicBezTo>
                  <a:cubicBezTo>
                    <a:pt x="484835" y="166497"/>
                    <a:pt x="466001" y="153663"/>
                    <a:pt x="454872" y="140830"/>
                  </a:cubicBezTo>
                  <a:cubicBezTo>
                    <a:pt x="436039" y="119441"/>
                    <a:pt x="434327" y="118585"/>
                    <a:pt x="418917" y="132274"/>
                  </a:cubicBezTo>
                  <a:cubicBezTo>
                    <a:pt x="410357" y="139974"/>
                    <a:pt x="383819" y="149385"/>
                    <a:pt x="359849" y="151952"/>
                  </a:cubicBezTo>
                  <a:cubicBezTo>
                    <a:pt x="323894" y="157086"/>
                    <a:pt x="313621" y="162219"/>
                    <a:pt x="301636" y="182752"/>
                  </a:cubicBezTo>
                  <a:cubicBezTo>
                    <a:pt x="287083" y="206708"/>
                    <a:pt x="285371" y="207564"/>
                    <a:pt x="212605" y="207564"/>
                  </a:cubicBezTo>
                  <a:cubicBezTo>
                    <a:pt x="171514" y="207564"/>
                    <a:pt x="133847" y="204142"/>
                    <a:pt x="128711" y="200719"/>
                  </a:cubicBezTo>
                  <a:close/>
                </a:path>
              </a:pathLst>
            </a:custGeom>
            <a:solidFill>
              <a:schemeClr val="bg1"/>
            </a:solidFill>
            <a:ln w="856" cap="flat">
              <a:noFill/>
              <a:prstDash val="solid"/>
              <a:miter/>
            </a:ln>
          </p:spPr>
          <p:txBody>
            <a:bodyPr rtlCol="0" anchor="ctr"/>
            <a:lstStyle/>
            <a:p>
              <a:endParaRPr lang="it-IT"/>
            </a:p>
          </p:txBody>
        </p:sp>
        <p:sp>
          <p:nvSpPr>
            <p:cNvPr id="20" name="Figura a mano libera: forma 19">
              <a:extLst>
                <a:ext uri="{FF2B5EF4-FFF2-40B4-BE49-F238E27FC236}">
                  <a16:creationId xmlns:a16="http://schemas.microsoft.com/office/drawing/2014/main" id="{94E121EE-7835-0C9A-B009-111010ED7021}"/>
                </a:ext>
              </a:extLst>
            </p:cNvPr>
            <p:cNvSpPr/>
            <p:nvPr/>
          </p:nvSpPr>
          <p:spPr>
            <a:xfrm flipV="1">
              <a:off x="3322746" y="1708997"/>
              <a:ext cx="131345" cy="71409"/>
            </a:xfrm>
            <a:custGeom>
              <a:avLst/>
              <a:gdLst>
                <a:gd name="connsiteX0" fmla="*/ 47500 w 150294"/>
                <a:gd name="connsiteY0" fmla="*/ 69760 h 81711"/>
                <a:gd name="connsiteX1" fmla="*/ 41507 w 150294"/>
                <a:gd name="connsiteY1" fmla="*/ 48371 h 81711"/>
                <a:gd name="connsiteX2" fmla="*/ 18394 w 150294"/>
                <a:gd name="connsiteY2" fmla="*/ 42382 h 81711"/>
                <a:gd name="connsiteX3" fmla="*/ -440 w 150294"/>
                <a:gd name="connsiteY3" fmla="*/ 45804 h 81711"/>
                <a:gd name="connsiteX4" fmla="*/ 15825 w 150294"/>
                <a:gd name="connsiteY4" fmla="*/ 15004 h 81711"/>
                <a:gd name="connsiteX5" fmla="*/ 110849 w 150294"/>
                <a:gd name="connsiteY5" fmla="*/ 16715 h 81711"/>
                <a:gd name="connsiteX6" fmla="*/ 145948 w 150294"/>
                <a:gd name="connsiteY6" fmla="*/ 54360 h 81711"/>
                <a:gd name="connsiteX7" fmla="*/ 101432 w 150294"/>
                <a:gd name="connsiteY7" fmla="*/ 75749 h 81711"/>
                <a:gd name="connsiteX8" fmla="*/ 47500 w 150294"/>
                <a:gd name="connsiteY8" fmla="*/ 69760 h 8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294" h="81711">
                  <a:moveTo>
                    <a:pt x="47500" y="69760"/>
                  </a:moveTo>
                  <a:cubicBezTo>
                    <a:pt x="44076" y="67193"/>
                    <a:pt x="41507" y="56926"/>
                    <a:pt x="41507" y="48371"/>
                  </a:cubicBezTo>
                  <a:cubicBezTo>
                    <a:pt x="41507" y="31259"/>
                    <a:pt x="32091" y="28693"/>
                    <a:pt x="18394" y="42382"/>
                  </a:cubicBezTo>
                  <a:cubicBezTo>
                    <a:pt x="13257" y="47515"/>
                    <a:pt x="4697" y="49226"/>
                    <a:pt x="-440" y="45804"/>
                  </a:cubicBezTo>
                  <a:cubicBezTo>
                    <a:pt x="-6432" y="42382"/>
                    <a:pt x="-440" y="31259"/>
                    <a:pt x="15825" y="15004"/>
                  </a:cubicBezTo>
                  <a:cubicBezTo>
                    <a:pt x="43220" y="-13230"/>
                    <a:pt x="52636" y="-13230"/>
                    <a:pt x="110849" y="16715"/>
                  </a:cubicBezTo>
                  <a:cubicBezTo>
                    <a:pt x="131395" y="26982"/>
                    <a:pt x="143379" y="39815"/>
                    <a:pt x="145948" y="54360"/>
                  </a:cubicBezTo>
                  <a:cubicBezTo>
                    <a:pt x="150228" y="74893"/>
                    <a:pt x="149372" y="75749"/>
                    <a:pt x="101432" y="75749"/>
                  </a:cubicBezTo>
                  <a:cubicBezTo>
                    <a:pt x="74894" y="75749"/>
                    <a:pt x="50068" y="73182"/>
                    <a:pt x="47500" y="69760"/>
                  </a:cubicBezTo>
                  <a:close/>
                </a:path>
              </a:pathLst>
            </a:custGeom>
            <a:solidFill>
              <a:schemeClr val="bg1"/>
            </a:solidFill>
            <a:ln w="856" cap="flat">
              <a:noFill/>
              <a:prstDash val="solid"/>
              <a:miter/>
            </a:ln>
          </p:spPr>
          <p:txBody>
            <a:bodyPr rtlCol="0" anchor="ctr"/>
            <a:lstStyle/>
            <a:p>
              <a:endParaRPr lang="it-IT"/>
            </a:p>
          </p:txBody>
        </p:sp>
        <p:sp>
          <p:nvSpPr>
            <p:cNvPr id="21" name="Figura a mano libera: forma 20">
              <a:extLst>
                <a:ext uri="{FF2B5EF4-FFF2-40B4-BE49-F238E27FC236}">
                  <a16:creationId xmlns:a16="http://schemas.microsoft.com/office/drawing/2014/main" id="{B3554035-B10C-D378-6496-E31CF2358D02}"/>
                </a:ext>
              </a:extLst>
            </p:cNvPr>
            <p:cNvSpPr/>
            <p:nvPr/>
          </p:nvSpPr>
          <p:spPr>
            <a:xfrm flipV="1">
              <a:off x="1141296" y="1707373"/>
              <a:ext cx="3229427" cy="4498871"/>
            </a:xfrm>
            <a:custGeom>
              <a:avLst/>
              <a:gdLst>
                <a:gd name="connsiteX0" fmla="*/ 2680668 w 3695348"/>
                <a:gd name="connsiteY0" fmla="*/ 5119567 h 5147939"/>
                <a:gd name="connsiteX1" fmla="*/ 2606190 w 3695348"/>
                <a:gd name="connsiteY1" fmla="*/ 5058822 h 5147939"/>
                <a:gd name="connsiteX2" fmla="*/ 2548833 w 3695348"/>
                <a:gd name="connsiteY2" fmla="*/ 5006632 h 5147939"/>
                <a:gd name="connsiteX3" fmla="*/ 2517159 w 3695348"/>
                <a:gd name="connsiteY3" fmla="*/ 4994654 h 5147939"/>
                <a:gd name="connsiteX4" fmla="*/ 2427272 w 3695348"/>
                <a:gd name="connsiteY4" fmla="*/ 4957009 h 5147939"/>
                <a:gd name="connsiteX5" fmla="*/ 2374196 w 3695348"/>
                <a:gd name="connsiteY5" fmla="*/ 4939043 h 5147939"/>
                <a:gd name="connsiteX6" fmla="*/ 2259483 w 3695348"/>
                <a:gd name="connsiteY6" fmla="*/ 4957865 h 5147939"/>
                <a:gd name="connsiteX7" fmla="*/ 2201270 w 3695348"/>
                <a:gd name="connsiteY7" fmla="*/ 4963854 h 5147939"/>
                <a:gd name="connsiteX8" fmla="*/ 2161891 w 3695348"/>
                <a:gd name="connsiteY8" fmla="*/ 4942465 h 5147939"/>
                <a:gd name="connsiteX9" fmla="*/ 2074572 w 3695348"/>
                <a:gd name="connsiteY9" fmla="*/ 4932198 h 5147939"/>
                <a:gd name="connsiteX10" fmla="*/ 2006087 w 3695348"/>
                <a:gd name="connsiteY10" fmla="*/ 4941609 h 5147939"/>
                <a:gd name="connsiteX11" fmla="*/ 1912775 w 3695348"/>
                <a:gd name="connsiteY11" fmla="*/ 4991232 h 5147939"/>
                <a:gd name="connsiteX12" fmla="*/ 1841722 w 3695348"/>
                <a:gd name="connsiteY12" fmla="*/ 4996365 h 5147939"/>
                <a:gd name="connsiteX13" fmla="*/ 1819464 w 3695348"/>
                <a:gd name="connsiteY13" fmla="*/ 5004066 h 5147939"/>
                <a:gd name="connsiteX14" fmla="*/ 1796350 w 3695348"/>
                <a:gd name="connsiteY14" fmla="*/ 5007488 h 5147939"/>
                <a:gd name="connsiteX15" fmla="*/ 1762107 w 3695348"/>
                <a:gd name="connsiteY15" fmla="*/ 5013477 h 5147939"/>
                <a:gd name="connsiteX16" fmla="*/ 1736425 w 3695348"/>
                <a:gd name="connsiteY16" fmla="*/ 5021177 h 5147939"/>
                <a:gd name="connsiteX17" fmla="*/ 1571204 w 3695348"/>
                <a:gd name="connsiteY17" fmla="*/ 4991232 h 5147939"/>
                <a:gd name="connsiteX18" fmla="*/ 1519840 w 3695348"/>
                <a:gd name="connsiteY18" fmla="*/ 4985243 h 5147939"/>
                <a:gd name="connsiteX19" fmla="*/ 1420537 w 3695348"/>
                <a:gd name="connsiteY19" fmla="*/ 4987810 h 5147939"/>
                <a:gd name="connsiteX20" fmla="*/ 1307536 w 3695348"/>
                <a:gd name="connsiteY20" fmla="*/ 5009199 h 5147939"/>
                <a:gd name="connsiteX21" fmla="*/ 1061844 w 3695348"/>
                <a:gd name="connsiteY21" fmla="*/ 5051122 h 5147939"/>
                <a:gd name="connsiteX22" fmla="*/ 826426 w 3695348"/>
                <a:gd name="connsiteY22" fmla="*/ 5001499 h 5147939"/>
                <a:gd name="connsiteX23" fmla="*/ 715137 w 3695348"/>
                <a:gd name="connsiteY23" fmla="*/ 4969843 h 5147939"/>
                <a:gd name="connsiteX24" fmla="*/ 659493 w 3695348"/>
                <a:gd name="connsiteY24" fmla="*/ 4939043 h 5147939"/>
                <a:gd name="connsiteX25" fmla="*/ 668910 w 3695348"/>
                <a:gd name="connsiteY25" fmla="*/ 4905675 h 5147939"/>
                <a:gd name="connsiteX26" fmla="*/ 647508 w 3695348"/>
                <a:gd name="connsiteY26" fmla="*/ 4888564 h 5147939"/>
                <a:gd name="connsiteX27" fmla="*/ 620970 w 3695348"/>
                <a:gd name="connsiteY27" fmla="*/ 4896264 h 5147939"/>
                <a:gd name="connsiteX28" fmla="*/ 550772 w 3695348"/>
                <a:gd name="connsiteY28" fmla="*/ 4885142 h 5147939"/>
                <a:gd name="connsiteX29" fmla="*/ 474582 w 3695348"/>
                <a:gd name="connsiteY29" fmla="*/ 4847497 h 5147939"/>
                <a:gd name="connsiteX30" fmla="*/ 488279 w 3695348"/>
                <a:gd name="connsiteY30" fmla="*/ 4823541 h 5147939"/>
                <a:gd name="connsiteX31" fmla="*/ 543924 w 3695348"/>
                <a:gd name="connsiteY31" fmla="*/ 4821830 h 5147939"/>
                <a:gd name="connsiteX32" fmla="*/ 573886 w 3695348"/>
                <a:gd name="connsiteY32" fmla="*/ 4813274 h 5147939"/>
                <a:gd name="connsiteX33" fmla="*/ 569606 w 3695348"/>
                <a:gd name="connsiteY33" fmla="*/ 4794452 h 5147939"/>
                <a:gd name="connsiteX34" fmla="*/ 529371 w 3695348"/>
                <a:gd name="connsiteY34" fmla="*/ 4783330 h 5147939"/>
                <a:gd name="connsiteX35" fmla="*/ 301657 w 3695348"/>
                <a:gd name="connsiteY35" fmla="*/ 4688362 h 5147939"/>
                <a:gd name="connsiteX36" fmla="*/ 313642 w 3695348"/>
                <a:gd name="connsiteY36" fmla="*/ 4646439 h 5147939"/>
                <a:gd name="connsiteX37" fmla="*/ 340180 w 3695348"/>
                <a:gd name="connsiteY37" fmla="*/ 4651572 h 5147939"/>
                <a:gd name="connsiteX38" fmla="*/ 325627 w 3695348"/>
                <a:gd name="connsiteY38" fmla="*/ 4628472 h 5147939"/>
                <a:gd name="connsiteX39" fmla="*/ 324770 w 3695348"/>
                <a:gd name="connsiteY39" fmla="*/ 4611361 h 5147939"/>
                <a:gd name="connsiteX40" fmla="*/ 398392 w 3695348"/>
                <a:gd name="connsiteY40" fmla="*/ 4598527 h 5147939"/>
                <a:gd name="connsiteX41" fmla="*/ 45693 w 3695348"/>
                <a:gd name="connsiteY41" fmla="*/ 4460781 h 5147939"/>
                <a:gd name="connsiteX42" fmla="*/ 13162 w 3695348"/>
                <a:gd name="connsiteY42" fmla="*/ 4447948 h 5147939"/>
                <a:gd name="connsiteX43" fmla="*/ 21723 w 3695348"/>
                <a:gd name="connsiteY43" fmla="*/ 4440248 h 5147939"/>
                <a:gd name="connsiteX44" fmla="*/ 359013 w 3695348"/>
                <a:gd name="connsiteY44" fmla="*/ 4537782 h 5147939"/>
                <a:gd name="connsiteX45" fmla="*/ 445476 w 3695348"/>
                <a:gd name="connsiteY45" fmla="*/ 4572005 h 5147939"/>
                <a:gd name="connsiteX46" fmla="*/ 561901 w 3695348"/>
                <a:gd name="connsiteY46" fmla="*/ 4611361 h 5147939"/>
                <a:gd name="connsiteX47" fmla="*/ 568750 w 3695348"/>
                <a:gd name="connsiteY47" fmla="*/ 4637883 h 5147939"/>
                <a:gd name="connsiteX48" fmla="*/ 581591 w 3695348"/>
                <a:gd name="connsiteY48" fmla="*/ 4649006 h 5147939"/>
                <a:gd name="connsiteX49" fmla="*/ 648364 w 3695348"/>
                <a:gd name="connsiteY49" fmla="*/ 4666117 h 5147939"/>
                <a:gd name="connsiteX50" fmla="*/ 695448 w 3695348"/>
                <a:gd name="connsiteY50" fmla="*/ 4679806 h 5147939"/>
                <a:gd name="connsiteX51" fmla="*/ 663773 w 3695348"/>
                <a:gd name="connsiteY51" fmla="*/ 4654139 h 5147939"/>
                <a:gd name="connsiteX52" fmla="*/ 629530 w 3695348"/>
                <a:gd name="connsiteY52" fmla="*/ 4628472 h 5147939"/>
                <a:gd name="connsiteX53" fmla="*/ 780198 w 3695348"/>
                <a:gd name="connsiteY53" fmla="*/ 4664406 h 5147939"/>
                <a:gd name="connsiteX54" fmla="*/ 852108 w 3695348"/>
                <a:gd name="connsiteY54" fmla="*/ 4666117 h 5147939"/>
                <a:gd name="connsiteX55" fmla="*/ 926586 w 3695348"/>
                <a:gd name="connsiteY55" fmla="*/ 4644728 h 5147939"/>
                <a:gd name="connsiteX56" fmla="*/ 995071 w 3695348"/>
                <a:gd name="connsiteY56" fmla="*/ 4527515 h 5147939"/>
                <a:gd name="connsiteX57" fmla="*/ 990791 w 3695348"/>
                <a:gd name="connsiteY57" fmla="*/ 4460781 h 5147939"/>
                <a:gd name="connsiteX58" fmla="*/ 1019897 w 3695348"/>
                <a:gd name="connsiteY58" fmla="*/ 4460781 h 5147939"/>
                <a:gd name="connsiteX59" fmla="*/ 1039587 w 3695348"/>
                <a:gd name="connsiteY59" fmla="*/ 4437681 h 5147939"/>
                <a:gd name="connsiteX60" fmla="*/ 1036162 w 3695348"/>
                <a:gd name="connsiteY60" fmla="*/ 4354691 h 5147939"/>
                <a:gd name="connsiteX61" fmla="*/ 1041299 w 3695348"/>
                <a:gd name="connsiteY61" fmla="*/ 4295657 h 5147939"/>
                <a:gd name="connsiteX62" fmla="*/ 1019897 w 3695348"/>
                <a:gd name="connsiteY62" fmla="*/ 4301646 h 5147939"/>
                <a:gd name="connsiteX63" fmla="*/ 1021609 w 3695348"/>
                <a:gd name="connsiteY63" fmla="*/ 4245179 h 5147939"/>
                <a:gd name="connsiteX64" fmla="*/ 1042155 w 3695348"/>
                <a:gd name="connsiteY64" fmla="*/ 4202400 h 5147939"/>
                <a:gd name="connsiteX65" fmla="*/ 1014761 w 3695348"/>
                <a:gd name="connsiteY65" fmla="*/ 4144222 h 5147939"/>
                <a:gd name="connsiteX66" fmla="*/ 950556 w 3695348"/>
                <a:gd name="connsiteY66" fmla="*/ 4044976 h 5147939"/>
                <a:gd name="connsiteX67" fmla="*/ 898336 w 3695348"/>
                <a:gd name="connsiteY67" fmla="*/ 3967975 h 5147939"/>
                <a:gd name="connsiteX68" fmla="*/ 870085 w 3695348"/>
                <a:gd name="connsiteY68" fmla="*/ 3913219 h 5147939"/>
                <a:gd name="connsiteX69" fmla="*/ 854676 w 3695348"/>
                <a:gd name="connsiteY69" fmla="*/ 3739539 h 5147939"/>
                <a:gd name="connsiteX70" fmla="*/ 864093 w 3695348"/>
                <a:gd name="connsiteY70" fmla="*/ 3654838 h 5147939"/>
                <a:gd name="connsiteX71" fmla="*/ 900048 w 3695348"/>
                <a:gd name="connsiteY71" fmla="*/ 3630027 h 5147939"/>
                <a:gd name="connsiteX72" fmla="*/ 951412 w 3695348"/>
                <a:gd name="connsiteY72" fmla="*/ 3511103 h 5147939"/>
                <a:gd name="connsiteX73" fmla="*/ 969389 w 3695348"/>
                <a:gd name="connsiteY73" fmla="*/ 3422980 h 5147939"/>
                <a:gd name="connsiteX74" fmla="*/ 966821 w 3695348"/>
                <a:gd name="connsiteY74" fmla="*/ 3387902 h 5147939"/>
                <a:gd name="connsiteX75" fmla="*/ 964253 w 3695348"/>
                <a:gd name="connsiteY75" fmla="*/ 3359668 h 5147939"/>
                <a:gd name="connsiteX76" fmla="*/ 1002776 w 3695348"/>
                <a:gd name="connsiteY76" fmla="*/ 3320312 h 5147939"/>
                <a:gd name="connsiteX77" fmla="*/ 1025890 w 3695348"/>
                <a:gd name="connsiteY77" fmla="*/ 3276678 h 5147939"/>
                <a:gd name="connsiteX78" fmla="*/ 1048147 w 3695348"/>
                <a:gd name="connsiteY78" fmla="*/ 3222777 h 5147939"/>
                <a:gd name="connsiteX79" fmla="*/ 1074685 w 3695348"/>
                <a:gd name="connsiteY79" fmla="*/ 3179999 h 5147939"/>
                <a:gd name="connsiteX80" fmla="*/ 1083246 w 3695348"/>
                <a:gd name="connsiteY80" fmla="*/ 3168877 h 5147939"/>
                <a:gd name="connsiteX81" fmla="*/ 1085814 w 3695348"/>
                <a:gd name="connsiteY81" fmla="*/ 3232189 h 5147939"/>
                <a:gd name="connsiteX82" fmla="*/ 1062700 w 3695348"/>
                <a:gd name="connsiteY82" fmla="*/ 3294645 h 5147939"/>
                <a:gd name="connsiteX83" fmla="*/ 1027602 w 3695348"/>
                <a:gd name="connsiteY83" fmla="*/ 3394746 h 5147939"/>
                <a:gd name="connsiteX84" fmla="*/ 1003632 w 3695348"/>
                <a:gd name="connsiteY84" fmla="*/ 3498270 h 5147939"/>
                <a:gd name="connsiteX85" fmla="*/ 1011336 w 3695348"/>
                <a:gd name="connsiteY85" fmla="*/ 3528214 h 5147939"/>
                <a:gd name="connsiteX86" fmla="*/ 1034450 w 3695348"/>
                <a:gd name="connsiteY86" fmla="*/ 3520514 h 5147939"/>
                <a:gd name="connsiteX87" fmla="*/ 1060132 w 3695348"/>
                <a:gd name="connsiteY87" fmla="*/ 3467469 h 5147939"/>
                <a:gd name="connsiteX88" fmla="*/ 1096087 w 3695348"/>
                <a:gd name="connsiteY88" fmla="*/ 3376779 h 5147939"/>
                <a:gd name="connsiteX89" fmla="*/ 1126049 w 3695348"/>
                <a:gd name="connsiteY89" fmla="*/ 3305767 h 5147939"/>
                <a:gd name="connsiteX90" fmla="*/ 1177414 w 3695348"/>
                <a:gd name="connsiteY90" fmla="*/ 3219355 h 5147939"/>
                <a:gd name="connsiteX91" fmla="*/ 1228778 w 3695348"/>
                <a:gd name="connsiteY91" fmla="*/ 3129521 h 5147939"/>
                <a:gd name="connsiteX92" fmla="*/ 1221073 w 3695348"/>
                <a:gd name="connsiteY92" fmla="*/ 3085031 h 5147939"/>
                <a:gd name="connsiteX93" fmla="*/ 1220217 w 3695348"/>
                <a:gd name="connsiteY93" fmla="*/ 3052520 h 5147939"/>
                <a:gd name="connsiteX94" fmla="*/ 1325513 w 3695348"/>
                <a:gd name="connsiteY94" fmla="*/ 2972097 h 5147939"/>
                <a:gd name="connsiteX95" fmla="*/ 1346059 w 3695348"/>
                <a:gd name="connsiteY95" fmla="*/ 2960119 h 5147939"/>
                <a:gd name="connsiteX96" fmla="*/ 1501007 w 3695348"/>
                <a:gd name="connsiteY96" fmla="*/ 2884829 h 5147939"/>
                <a:gd name="connsiteX97" fmla="*/ 1556651 w 3695348"/>
                <a:gd name="connsiteY97" fmla="*/ 2890818 h 5147939"/>
                <a:gd name="connsiteX98" fmla="*/ 1630273 w 3695348"/>
                <a:gd name="connsiteY98" fmla="*/ 2854884 h 5147939"/>
                <a:gd name="connsiteX99" fmla="*/ 1783509 w 3695348"/>
                <a:gd name="connsiteY99" fmla="*/ 2781306 h 5147939"/>
                <a:gd name="connsiteX100" fmla="*/ 1824600 w 3695348"/>
                <a:gd name="connsiteY100" fmla="*/ 2752216 h 5147939"/>
                <a:gd name="connsiteX101" fmla="*/ 1846002 w 3695348"/>
                <a:gd name="connsiteY101" fmla="*/ 2718849 h 5147939"/>
                <a:gd name="connsiteX102" fmla="*/ 1862267 w 3695348"/>
                <a:gd name="connsiteY102" fmla="*/ 2683771 h 5147939"/>
                <a:gd name="connsiteX103" fmla="*/ 1980405 w 3695348"/>
                <a:gd name="connsiteY103" fmla="*/ 2572547 h 5147939"/>
                <a:gd name="connsiteX104" fmla="*/ 2021496 w 3695348"/>
                <a:gd name="connsiteY104" fmla="*/ 2552014 h 5147939"/>
                <a:gd name="connsiteX105" fmla="*/ 2065155 w 3695348"/>
                <a:gd name="connsiteY105" fmla="*/ 2561425 h 5147939"/>
                <a:gd name="connsiteX106" fmla="*/ 2106247 w 3695348"/>
                <a:gd name="connsiteY106" fmla="*/ 2600781 h 5147939"/>
                <a:gd name="connsiteX107" fmla="*/ 2124224 w 3695348"/>
                <a:gd name="connsiteY107" fmla="*/ 2581103 h 5147939"/>
                <a:gd name="connsiteX108" fmla="*/ 2141345 w 3695348"/>
                <a:gd name="connsiteY108" fmla="*/ 2542603 h 5147939"/>
                <a:gd name="connsiteX109" fmla="*/ 2143057 w 3695348"/>
                <a:gd name="connsiteY109" fmla="*/ 2370634 h 5147939"/>
                <a:gd name="connsiteX110" fmla="*/ 2117375 w 3695348"/>
                <a:gd name="connsiteY110" fmla="*/ 2340689 h 5147939"/>
                <a:gd name="connsiteX111" fmla="*/ 2101966 w 3695348"/>
                <a:gd name="connsiteY111" fmla="*/ 2312455 h 5147939"/>
                <a:gd name="connsiteX112" fmla="*/ 2083133 w 3695348"/>
                <a:gd name="connsiteY112" fmla="*/ 2286789 h 5147939"/>
                <a:gd name="connsiteX113" fmla="*/ 2032625 w 3695348"/>
                <a:gd name="connsiteY113" fmla="*/ 2156743 h 5147939"/>
                <a:gd name="connsiteX114" fmla="*/ 2049746 w 3695348"/>
                <a:gd name="connsiteY114" fmla="*/ 2129364 h 5147939"/>
                <a:gd name="connsiteX115" fmla="*/ 2036905 w 3695348"/>
                <a:gd name="connsiteY115" fmla="*/ 2095142 h 5147939"/>
                <a:gd name="connsiteX116" fmla="*/ 2025776 w 3695348"/>
                <a:gd name="connsiteY116" fmla="*/ 2029263 h 5147939"/>
                <a:gd name="connsiteX117" fmla="*/ 2060019 w 3695348"/>
                <a:gd name="connsiteY117" fmla="*/ 1966807 h 5147939"/>
                <a:gd name="connsiteX118" fmla="*/ 2106247 w 3695348"/>
                <a:gd name="connsiteY118" fmla="*/ 1894084 h 5147939"/>
                <a:gd name="connsiteX119" fmla="*/ 2153330 w 3695348"/>
                <a:gd name="connsiteY119" fmla="*/ 1812805 h 5147939"/>
                <a:gd name="connsiteX120" fmla="*/ 2215823 w 3695348"/>
                <a:gd name="connsiteY120" fmla="*/ 1699870 h 5147939"/>
                <a:gd name="connsiteX121" fmla="*/ 2347658 w 3695348"/>
                <a:gd name="connsiteY121" fmla="*/ 1556135 h 5147939"/>
                <a:gd name="connsiteX122" fmla="*/ 2442681 w 3695348"/>
                <a:gd name="connsiteY122" fmla="*/ 1486834 h 5147939"/>
                <a:gd name="connsiteX123" fmla="*/ 2462371 w 3695348"/>
                <a:gd name="connsiteY123" fmla="*/ 1391867 h 5147939"/>
                <a:gd name="connsiteX124" fmla="*/ 2478636 w 3695348"/>
                <a:gd name="connsiteY124" fmla="*/ 1164286 h 5147939"/>
                <a:gd name="connsiteX125" fmla="*/ 2493189 w 3695348"/>
                <a:gd name="connsiteY125" fmla="*/ 977773 h 5147939"/>
                <a:gd name="connsiteX126" fmla="*/ 2498325 w 3695348"/>
                <a:gd name="connsiteY126" fmla="*/ 817782 h 5147939"/>
                <a:gd name="connsiteX127" fmla="*/ 2504318 w 3695348"/>
                <a:gd name="connsiteY127" fmla="*/ 679180 h 5147939"/>
                <a:gd name="connsiteX128" fmla="*/ 2524007 w 3695348"/>
                <a:gd name="connsiteY128" fmla="*/ 602179 h 5147939"/>
                <a:gd name="connsiteX129" fmla="*/ 2560818 w 3695348"/>
                <a:gd name="connsiteY129" fmla="*/ 490956 h 5147939"/>
                <a:gd name="connsiteX130" fmla="*/ 2567667 w 3695348"/>
                <a:gd name="connsiteY130" fmla="*/ 512345 h 5147939"/>
                <a:gd name="connsiteX131" fmla="*/ 2571091 w 3695348"/>
                <a:gd name="connsiteY131" fmla="*/ 533734 h 5147939"/>
                <a:gd name="connsiteX132" fmla="*/ 2589068 w 3695348"/>
                <a:gd name="connsiteY132" fmla="*/ 490956 h 5147939"/>
                <a:gd name="connsiteX133" fmla="*/ 2586500 w 3695348"/>
                <a:gd name="connsiteY133" fmla="*/ 442189 h 5147939"/>
                <a:gd name="connsiteX134" fmla="*/ 2562530 w 3695348"/>
                <a:gd name="connsiteY134" fmla="*/ 411388 h 5147939"/>
                <a:gd name="connsiteX135" fmla="*/ 2566811 w 3695348"/>
                <a:gd name="connsiteY135" fmla="*/ 368610 h 5147939"/>
                <a:gd name="connsiteX136" fmla="*/ 2574515 w 3695348"/>
                <a:gd name="connsiteY136" fmla="*/ 336954 h 5147939"/>
                <a:gd name="connsiteX137" fmla="*/ 2599341 w 3695348"/>
                <a:gd name="connsiteY137" fmla="*/ 295887 h 5147939"/>
                <a:gd name="connsiteX138" fmla="*/ 2637864 w 3695348"/>
                <a:gd name="connsiteY138" fmla="*/ 210330 h 5147939"/>
                <a:gd name="connsiteX139" fmla="*/ 2738880 w 3695348"/>
                <a:gd name="connsiteY139" fmla="*/ 90551 h 5147939"/>
                <a:gd name="connsiteX140" fmla="*/ 2876707 w 3695348"/>
                <a:gd name="connsiteY140" fmla="*/ 18683 h 5147939"/>
                <a:gd name="connsiteX141" fmla="*/ 2960602 w 3695348"/>
                <a:gd name="connsiteY141" fmla="*/ -2706 h 5147939"/>
                <a:gd name="connsiteX142" fmla="*/ 2989708 w 3695348"/>
                <a:gd name="connsiteY142" fmla="*/ 13550 h 5147939"/>
                <a:gd name="connsiteX143" fmla="*/ 3017958 w 3695348"/>
                <a:gd name="connsiteY143" fmla="*/ 36650 h 5147939"/>
                <a:gd name="connsiteX144" fmla="*/ 2971731 w 3695348"/>
                <a:gd name="connsiteY144" fmla="*/ 58040 h 5147939"/>
                <a:gd name="connsiteX145" fmla="*/ 2888692 w 3695348"/>
                <a:gd name="connsiteY145" fmla="*/ 112796 h 5147939"/>
                <a:gd name="connsiteX146" fmla="*/ 2851881 w 3695348"/>
                <a:gd name="connsiteY146" fmla="*/ 200919 h 5147939"/>
                <a:gd name="connsiteX147" fmla="*/ 2858730 w 3695348"/>
                <a:gd name="connsiteY147" fmla="*/ 228297 h 5147939"/>
                <a:gd name="connsiteX148" fmla="*/ 2873283 w 3695348"/>
                <a:gd name="connsiteY148" fmla="*/ 274498 h 5147939"/>
                <a:gd name="connsiteX149" fmla="*/ 2882700 w 3695348"/>
                <a:gd name="connsiteY149" fmla="*/ 309576 h 5147939"/>
                <a:gd name="connsiteX150" fmla="*/ 2851881 w 3695348"/>
                <a:gd name="connsiteY150" fmla="*/ 329254 h 5147939"/>
                <a:gd name="connsiteX151" fmla="*/ 2842464 w 3695348"/>
                <a:gd name="connsiteY151" fmla="*/ 410533 h 5147939"/>
                <a:gd name="connsiteX152" fmla="*/ 2855305 w 3695348"/>
                <a:gd name="connsiteY152" fmla="*/ 448178 h 5147939"/>
                <a:gd name="connsiteX153" fmla="*/ 2868146 w 3695348"/>
                <a:gd name="connsiteY153" fmla="*/ 490956 h 5147939"/>
                <a:gd name="connsiteX154" fmla="*/ 2864722 w 3695348"/>
                <a:gd name="connsiteY154" fmla="*/ 516623 h 5147939"/>
                <a:gd name="connsiteX155" fmla="*/ 2821063 w 3695348"/>
                <a:gd name="connsiteY155" fmla="*/ 565390 h 5147939"/>
                <a:gd name="connsiteX156" fmla="*/ 2851025 w 3695348"/>
                <a:gd name="connsiteY156" fmla="*/ 574801 h 5147939"/>
                <a:gd name="connsiteX157" fmla="*/ 2903245 w 3695348"/>
                <a:gd name="connsiteY157" fmla="*/ 615868 h 5147939"/>
                <a:gd name="connsiteX158" fmla="*/ 2936632 w 3695348"/>
                <a:gd name="connsiteY158" fmla="*/ 662069 h 5147939"/>
                <a:gd name="connsiteX159" fmla="*/ 3030799 w 3695348"/>
                <a:gd name="connsiteY159" fmla="*/ 697147 h 5147939"/>
                <a:gd name="connsiteX160" fmla="*/ 3026519 w 3695348"/>
                <a:gd name="connsiteY160" fmla="*/ 790404 h 5147939"/>
                <a:gd name="connsiteX161" fmla="*/ 3004261 w 3695348"/>
                <a:gd name="connsiteY161" fmla="*/ 820349 h 5147939"/>
                <a:gd name="connsiteX162" fmla="*/ 2985428 w 3695348"/>
                <a:gd name="connsiteY162" fmla="*/ 841738 h 5147939"/>
                <a:gd name="connsiteX163" fmla="*/ 2982003 w 3695348"/>
                <a:gd name="connsiteY163" fmla="*/ 852005 h 5147939"/>
                <a:gd name="connsiteX164" fmla="*/ 3008541 w 3695348"/>
                <a:gd name="connsiteY164" fmla="*/ 846871 h 5147939"/>
                <a:gd name="connsiteX165" fmla="*/ 3060762 w 3695348"/>
                <a:gd name="connsiteY165" fmla="*/ 827193 h 5147939"/>
                <a:gd name="connsiteX166" fmla="*/ 3116406 w 3695348"/>
                <a:gd name="connsiteY166" fmla="*/ 841738 h 5147939"/>
                <a:gd name="connsiteX167" fmla="*/ 3180611 w 3695348"/>
                <a:gd name="connsiteY167" fmla="*/ 987184 h 5147939"/>
                <a:gd name="connsiteX168" fmla="*/ 3196876 w 3695348"/>
                <a:gd name="connsiteY168" fmla="*/ 1004295 h 5147939"/>
                <a:gd name="connsiteX169" fmla="*/ 3255089 w 3695348"/>
                <a:gd name="connsiteY169" fmla="*/ 1132630 h 5147939"/>
                <a:gd name="connsiteX170" fmla="*/ 3256801 w 3695348"/>
                <a:gd name="connsiteY170" fmla="*/ 1201931 h 5147939"/>
                <a:gd name="connsiteX171" fmla="*/ 3419454 w 3695348"/>
                <a:gd name="connsiteY171" fmla="*/ 1301177 h 5147939"/>
                <a:gd name="connsiteX172" fmla="*/ 3535879 w 3695348"/>
                <a:gd name="connsiteY172" fmla="*/ 1478279 h 5147939"/>
                <a:gd name="connsiteX173" fmla="*/ 3553000 w 3695348"/>
                <a:gd name="connsiteY173" fmla="*/ 1629714 h 5147939"/>
                <a:gd name="connsiteX174" fmla="*/ 3593235 w 3695348"/>
                <a:gd name="connsiteY174" fmla="*/ 1749493 h 5147939"/>
                <a:gd name="connsiteX175" fmla="*/ 3662577 w 3695348"/>
                <a:gd name="connsiteY175" fmla="*/ 1870983 h 5147939"/>
                <a:gd name="connsiteX176" fmla="*/ 3693395 w 3695348"/>
                <a:gd name="connsiteY176" fmla="*/ 1937718 h 5147939"/>
                <a:gd name="connsiteX177" fmla="*/ 3678842 w 3695348"/>
                <a:gd name="connsiteY177" fmla="*/ 1977074 h 5147939"/>
                <a:gd name="connsiteX178" fmla="*/ 3637751 w 3695348"/>
                <a:gd name="connsiteY178" fmla="*/ 2025841 h 5147939"/>
                <a:gd name="connsiteX179" fmla="*/ 3558993 w 3695348"/>
                <a:gd name="connsiteY179" fmla="*/ 2081453 h 5147939"/>
                <a:gd name="connsiteX180" fmla="*/ 3506773 w 3695348"/>
                <a:gd name="connsiteY180" fmla="*/ 2128509 h 5147939"/>
                <a:gd name="connsiteX181" fmla="*/ 3435719 w 3695348"/>
                <a:gd name="connsiteY181" fmla="*/ 2130220 h 5147939"/>
                <a:gd name="connsiteX182" fmla="*/ 3350112 w 3695348"/>
                <a:gd name="connsiteY182" fmla="*/ 2133642 h 5147939"/>
                <a:gd name="connsiteX183" fmla="*/ 3334703 w 3695348"/>
                <a:gd name="connsiteY183" fmla="*/ 2153320 h 5147939"/>
                <a:gd name="connsiteX184" fmla="*/ 3281627 w 3695348"/>
                <a:gd name="connsiteY184" fmla="*/ 2196099 h 5147939"/>
                <a:gd name="connsiteX185" fmla="*/ 3214854 w 3695348"/>
                <a:gd name="connsiteY185" fmla="*/ 2206365 h 5147939"/>
                <a:gd name="connsiteX186" fmla="*/ 3189172 w 3695348"/>
                <a:gd name="connsiteY186" fmla="*/ 2213210 h 5147939"/>
                <a:gd name="connsiteX187" fmla="*/ 3163490 w 3695348"/>
                <a:gd name="connsiteY187" fmla="*/ 2246577 h 5147939"/>
                <a:gd name="connsiteX188" fmla="*/ 3142944 w 3695348"/>
                <a:gd name="connsiteY188" fmla="*/ 2282511 h 5147939"/>
                <a:gd name="connsiteX189" fmla="*/ 3130959 w 3695348"/>
                <a:gd name="connsiteY189" fmla="*/ 2315022 h 5147939"/>
                <a:gd name="connsiteX190" fmla="*/ 3107845 w 3695348"/>
                <a:gd name="connsiteY190" fmla="*/ 2360367 h 5147939"/>
                <a:gd name="connsiteX191" fmla="*/ 3053913 w 3695348"/>
                <a:gd name="connsiteY191" fmla="*/ 2445068 h 5147939"/>
                <a:gd name="connsiteX192" fmla="*/ 2972587 w 3695348"/>
                <a:gd name="connsiteY192" fmla="*/ 2475869 h 5147939"/>
                <a:gd name="connsiteX193" fmla="*/ 2830479 w 3695348"/>
                <a:gd name="connsiteY193" fmla="*/ 2544314 h 5147939"/>
                <a:gd name="connsiteX194" fmla="*/ 2789388 w 3695348"/>
                <a:gd name="connsiteY194" fmla="*/ 2582814 h 5147939"/>
                <a:gd name="connsiteX195" fmla="*/ 2747441 w 3695348"/>
                <a:gd name="connsiteY195" fmla="*/ 2617037 h 5147939"/>
                <a:gd name="connsiteX196" fmla="*/ 2716623 w 3695348"/>
                <a:gd name="connsiteY196" fmla="*/ 2645271 h 5147939"/>
                <a:gd name="connsiteX197" fmla="*/ 2703781 w 3695348"/>
                <a:gd name="connsiteY197" fmla="*/ 2676071 h 5147939"/>
                <a:gd name="connsiteX198" fmla="*/ 2671251 w 3695348"/>
                <a:gd name="connsiteY198" fmla="*/ 2676071 h 5147939"/>
                <a:gd name="connsiteX199" fmla="*/ 2623311 w 3695348"/>
                <a:gd name="connsiteY199" fmla="*/ 2663237 h 5147939"/>
                <a:gd name="connsiteX200" fmla="*/ 2587356 w 3695348"/>
                <a:gd name="connsiteY200" fmla="*/ 2668371 h 5147939"/>
                <a:gd name="connsiteX201" fmla="*/ 2525720 w 3695348"/>
                <a:gd name="connsiteY201" fmla="*/ 2681204 h 5147939"/>
                <a:gd name="connsiteX202" fmla="*/ 2440969 w 3695348"/>
                <a:gd name="connsiteY202" fmla="*/ 2720560 h 5147939"/>
                <a:gd name="connsiteX203" fmla="*/ 2405870 w 3695348"/>
                <a:gd name="connsiteY203" fmla="*/ 2701738 h 5147939"/>
                <a:gd name="connsiteX204" fmla="*/ 2375908 w 3695348"/>
                <a:gd name="connsiteY204" fmla="*/ 2647837 h 5147939"/>
                <a:gd name="connsiteX205" fmla="*/ 2363067 w 3695348"/>
                <a:gd name="connsiteY205" fmla="*/ 2638426 h 5147939"/>
                <a:gd name="connsiteX206" fmla="*/ 2358786 w 3695348"/>
                <a:gd name="connsiteY206" fmla="*/ 2658960 h 5147939"/>
                <a:gd name="connsiteX207" fmla="*/ 2367347 w 3695348"/>
                <a:gd name="connsiteY207" fmla="*/ 2691471 h 5147939"/>
                <a:gd name="connsiteX208" fmla="*/ 2380188 w 3695348"/>
                <a:gd name="connsiteY208" fmla="*/ 2721416 h 5147939"/>
                <a:gd name="connsiteX209" fmla="*/ 2386181 w 3695348"/>
                <a:gd name="connsiteY209" fmla="*/ 2738527 h 5147939"/>
                <a:gd name="connsiteX210" fmla="*/ 2341665 w 3695348"/>
                <a:gd name="connsiteY210" fmla="*/ 2723983 h 5147939"/>
                <a:gd name="connsiteX211" fmla="*/ 2277460 w 3695348"/>
                <a:gd name="connsiteY211" fmla="*/ 2693182 h 5147939"/>
                <a:gd name="connsiteX212" fmla="*/ 2230376 w 3695348"/>
                <a:gd name="connsiteY212" fmla="*/ 2645271 h 5147939"/>
                <a:gd name="connsiteX213" fmla="*/ 2206406 w 3695348"/>
                <a:gd name="connsiteY213" fmla="*/ 2602492 h 5147939"/>
                <a:gd name="connsiteX214" fmla="*/ 2181580 w 3695348"/>
                <a:gd name="connsiteY214" fmla="*/ 2575970 h 5147939"/>
                <a:gd name="connsiteX215" fmla="*/ 2150762 w 3695348"/>
                <a:gd name="connsiteY215" fmla="*/ 2600781 h 5147939"/>
                <a:gd name="connsiteX216" fmla="*/ 2087413 w 3695348"/>
                <a:gd name="connsiteY216" fmla="*/ 2622170 h 5147939"/>
                <a:gd name="connsiteX217" fmla="*/ 2038617 w 3695348"/>
                <a:gd name="connsiteY217" fmla="*/ 2611048 h 5147939"/>
                <a:gd name="connsiteX218" fmla="*/ 1947874 w 3695348"/>
                <a:gd name="connsiteY218" fmla="*/ 2707727 h 5147939"/>
                <a:gd name="connsiteX219" fmla="*/ 1962427 w 3695348"/>
                <a:gd name="connsiteY219" fmla="*/ 2795850 h 5147939"/>
                <a:gd name="connsiteX220" fmla="*/ 1976124 w 3695348"/>
                <a:gd name="connsiteY220" fmla="*/ 2854029 h 5147939"/>
                <a:gd name="connsiteX221" fmla="*/ 1955579 w 3695348"/>
                <a:gd name="connsiteY221" fmla="*/ 2870284 h 5147939"/>
                <a:gd name="connsiteX222" fmla="*/ 1860555 w 3695348"/>
                <a:gd name="connsiteY222" fmla="*/ 2886540 h 5147939"/>
                <a:gd name="connsiteX223" fmla="*/ 1786077 w 3695348"/>
                <a:gd name="connsiteY223" fmla="*/ 2886540 h 5147939"/>
                <a:gd name="connsiteX224" fmla="*/ 1808335 w 3695348"/>
                <a:gd name="connsiteY224" fmla="*/ 2940441 h 5147939"/>
                <a:gd name="connsiteX225" fmla="*/ 1846858 w 3695348"/>
                <a:gd name="connsiteY225" fmla="*/ 3040542 h 5147939"/>
                <a:gd name="connsiteX226" fmla="*/ 1871684 w 3695348"/>
                <a:gd name="connsiteY226" fmla="*/ 3097009 h 5147939"/>
                <a:gd name="connsiteX227" fmla="*/ 1840010 w 3695348"/>
                <a:gd name="connsiteY227" fmla="*/ 3112409 h 5147939"/>
                <a:gd name="connsiteX228" fmla="*/ 1740706 w 3695348"/>
                <a:gd name="connsiteY228" fmla="*/ 3055942 h 5147939"/>
                <a:gd name="connsiteX229" fmla="*/ 1666228 w 3695348"/>
                <a:gd name="connsiteY229" fmla="*/ 3002897 h 5147939"/>
                <a:gd name="connsiteX230" fmla="*/ 1542954 w 3695348"/>
                <a:gd name="connsiteY230" fmla="*/ 3039686 h 5147939"/>
                <a:gd name="connsiteX231" fmla="*/ 1530113 w 3695348"/>
                <a:gd name="connsiteY231" fmla="*/ 3210800 h 5147939"/>
                <a:gd name="connsiteX232" fmla="*/ 1554083 w 3695348"/>
                <a:gd name="connsiteY232" fmla="*/ 3315179 h 5147939"/>
                <a:gd name="connsiteX233" fmla="*/ 1633697 w 3695348"/>
                <a:gd name="connsiteY233" fmla="*/ 3399024 h 5147939"/>
                <a:gd name="connsiteX234" fmla="*/ 1748410 w 3695348"/>
                <a:gd name="connsiteY234" fmla="*/ 3451214 h 5147939"/>
                <a:gd name="connsiteX235" fmla="*/ 1789502 w 3695348"/>
                <a:gd name="connsiteY235" fmla="*/ 3442658 h 5147939"/>
                <a:gd name="connsiteX236" fmla="*/ 1851138 w 3695348"/>
                <a:gd name="connsiteY236" fmla="*/ 3452925 h 5147939"/>
                <a:gd name="connsiteX237" fmla="*/ 1988109 w 3695348"/>
                <a:gd name="connsiteY237" fmla="*/ 3462336 h 5147939"/>
                <a:gd name="connsiteX238" fmla="*/ 2020640 w 3695348"/>
                <a:gd name="connsiteY238" fmla="*/ 3454636 h 5147939"/>
                <a:gd name="connsiteX239" fmla="*/ 2067723 w 3695348"/>
                <a:gd name="connsiteY239" fmla="*/ 3438380 h 5147939"/>
                <a:gd name="connsiteX240" fmla="*/ 2079708 w 3695348"/>
                <a:gd name="connsiteY240" fmla="*/ 3393035 h 5147939"/>
                <a:gd name="connsiteX241" fmla="*/ 2099398 w 3695348"/>
                <a:gd name="connsiteY241" fmla="*/ 3292078 h 5147939"/>
                <a:gd name="connsiteX242" fmla="*/ 2149050 w 3695348"/>
                <a:gd name="connsiteY242" fmla="*/ 3411858 h 5147939"/>
                <a:gd name="connsiteX243" fmla="*/ 2143914 w 3695348"/>
                <a:gd name="connsiteY243" fmla="*/ 3489714 h 5147939"/>
                <a:gd name="connsiteX244" fmla="*/ 2185005 w 3695348"/>
                <a:gd name="connsiteY244" fmla="*/ 3534203 h 5147939"/>
                <a:gd name="connsiteX245" fmla="*/ 2286021 w 3695348"/>
                <a:gd name="connsiteY245" fmla="*/ 3617193 h 5147939"/>
                <a:gd name="connsiteX246" fmla="*/ 2378476 w 3695348"/>
                <a:gd name="connsiteY246" fmla="*/ 3688205 h 5147939"/>
                <a:gd name="connsiteX247" fmla="*/ 2406726 w 3695348"/>
                <a:gd name="connsiteY247" fmla="*/ 3748950 h 5147939"/>
                <a:gd name="connsiteX248" fmla="*/ 2415287 w 3695348"/>
                <a:gd name="connsiteY248" fmla="*/ 3776329 h 5147939"/>
                <a:gd name="connsiteX249" fmla="*/ 2441825 w 3695348"/>
                <a:gd name="connsiteY249" fmla="*/ 3805418 h 5147939"/>
                <a:gd name="connsiteX250" fmla="*/ 2465795 w 3695348"/>
                <a:gd name="connsiteY250" fmla="*/ 3831085 h 5147939"/>
                <a:gd name="connsiteX251" fmla="*/ 2502606 w 3695348"/>
                <a:gd name="connsiteY251" fmla="*/ 3859318 h 5147939"/>
                <a:gd name="connsiteX252" fmla="*/ 2575371 w 3695348"/>
                <a:gd name="connsiteY252" fmla="*/ 3907230 h 5147939"/>
                <a:gd name="connsiteX253" fmla="*/ 2634440 w 3695348"/>
                <a:gd name="connsiteY253" fmla="*/ 3921775 h 5147939"/>
                <a:gd name="connsiteX254" fmla="*/ 2659266 w 3695348"/>
                <a:gd name="connsiteY254" fmla="*/ 3951720 h 5147939"/>
                <a:gd name="connsiteX255" fmla="*/ 2709774 w 3695348"/>
                <a:gd name="connsiteY255" fmla="*/ 4023587 h 5147939"/>
                <a:gd name="connsiteX256" fmla="*/ 2803941 w 3695348"/>
                <a:gd name="connsiteY256" fmla="*/ 4057810 h 5147939"/>
                <a:gd name="connsiteX257" fmla="*/ 2851881 w 3695348"/>
                <a:gd name="connsiteY257" fmla="*/ 4063799 h 5147939"/>
                <a:gd name="connsiteX258" fmla="*/ 2863866 w 3695348"/>
                <a:gd name="connsiteY258" fmla="*/ 4024443 h 5147939"/>
                <a:gd name="connsiteX259" fmla="*/ 2901533 w 3695348"/>
                <a:gd name="connsiteY259" fmla="*/ 4040698 h 5147939"/>
                <a:gd name="connsiteX260" fmla="*/ 2951185 w 3695348"/>
                <a:gd name="connsiteY260" fmla="*/ 4058665 h 5147939"/>
                <a:gd name="connsiteX261" fmla="*/ 3005973 w 3695348"/>
                <a:gd name="connsiteY261" fmla="*/ 4085188 h 5147939"/>
                <a:gd name="connsiteX262" fmla="*/ 3036792 w 3695348"/>
                <a:gd name="connsiteY262" fmla="*/ 4101444 h 5147939"/>
                <a:gd name="connsiteX263" fmla="*/ 3052201 w 3695348"/>
                <a:gd name="connsiteY263" fmla="*/ 4122833 h 5147939"/>
                <a:gd name="connsiteX264" fmla="*/ 3040216 w 3695348"/>
                <a:gd name="connsiteY264" fmla="*/ 4144222 h 5147939"/>
                <a:gd name="connsiteX265" fmla="*/ 3011110 w 3695348"/>
                <a:gd name="connsiteY265" fmla="*/ 4122833 h 5147939"/>
                <a:gd name="connsiteX266" fmla="*/ 2919510 w 3695348"/>
                <a:gd name="connsiteY266" fmla="*/ 4121122 h 5147939"/>
                <a:gd name="connsiteX267" fmla="*/ 2928927 w 3695348"/>
                <a:gd name="connsiteY267" fmla="*/ 4181867 h 5147939"/>
                <a:gd name="connsiteX268" fmla="*/ 2940056 w 3695348"/>
                <a:gd name="connsiteY268" fmla="*/ 4230634 h 5147939"/>
                <a:gd name="connsiteX269" fmla="*/ 2839896 w 3695348"/>
                <a:gd name="connsiteY269" fmla="*/ 4212667 h 5147939"/>
                <a:gd name="connsiteX270" fmla="*/ 2782540 w 3695348"/>
                <a:gd name="connsiteY270" fmla="*/ 4187000 h 5147939"/>
                <a:gd name="connsiteX271" fmla="*/ 2812502 w 3695348"/>
                <a:gd name="connsiteY271" fmla="*/ 4212667 h 5147939"/>
                <a:gd name="connsiteX272" fmla="*/ 2854449 w 3695348"/>
                <a:gd name="connsiteY272" fmla="*/ 4238334 h 5147939"/>
                <a:gd name="connsiteX273" fmla="*/ 2883556 w 3695348"/>
                <a:gd name="connsiteY273" fmla="*/ 4253734 h 5147939"/>
                <a:gd name="connsiteX274" fmla="*/ 3012822 w 3695348"/>
                <a:gd name="connsiteY274" fmla="*/ 4273412 h 5147939"/>
                <a:gd name="connsiteX275" fmla="*/ 3178899 w 3695348"/>
                <a:gd name="connsiteY275" fmla="*/ 4305068 h 5147939"/>
                <a:gd name="connsiteX276" fmla="*/ 3231975 w 3695348"/>
                <a:gd name="connsiteY276" fmla="*/ 4325602 h 5147939"/>
                <a:gd name="connsiteX277" fmla="*/ 3167770 w 3695348"/>
                <a:gd name="connsiteY277" fmla="*/ 4255445 h 5147939"/>
                <a:gd name="connsiteX278" fmla="*/ 3103565 w 3695348"/>
                <a:gd name="connsiteY278" fmla="*/ 4185289 h 5147939"/>
                <a:gd name="connsiteX279" fmla="*/ 3158353 w 3695348"/>
                <a:gd name="connsiteY279" fmla="*/ 4178444 h 5147939"/>
                <a:gd name="connsiteX280" fmla="*/ 3219134 w 3695348"/>
                <a:gd name="connsiteY280" fmla="*/ 4169033 h 5147939"/>
                <a:gd name="connsiteX281" fmla="*/ 3237111 w 3695348"/>
                <a:gd name="connsiteY281" fmla="*/ 4164755 h 5147939"/>
                <a:gd name="connsiteX282" fmla="*/ 3256801 w 3695348"/>
                <a:gd name="connsiteY282" fmla="*/ 4155344 h 5147939"/>
                <a:gd name="connsiteX283" fmla="*/ 3286763 w 3695348"/>
                <a:gd name="connsiteY283" fmla="*/ 4155344 h 5147939"/>
                <a:gd name="connsiteX284" fmla="*/ 3300460 w 3695348"/>
                <a:gd name="connsiteY284" fmla="*/ 4190422 h 5147939"/>
                <a:gd name="connsiteX285" fmla="*/ 3297892 w 3695348"/>
                <a:gd name="connsiteY285" fmla="*/ 4228923 h 5147939"/>
                <a:gd name="connsiteX286" fmla="*/ 3278203 w 3695348"/>
                <a:gd name="connsiteY286" fmla="*/ 4246890 h 5147939"/>
                <a:gd name="connsiteX287" fmla="*/ 3245672 w 3695348"/>
                <a:gd name="connsiteY287" fmla="*/ 4299079 h 5147939"/>
                <a:gd name="connsiteX288" fmla="*/ 3252521 w 3695348"/>
                <a:gd name="connsiteY288" fmla="*/ 4316191 h 5147939"/>
                <a:gd name="connsiteX289" fmla="*/ 3265362 w 3695348"/>
                <a:gd name="connsiteY289" fmla="*/ 4348702 h 5147939"/>
                <a:gd name="connsiteX290" fmla="*/ 3269642 w 3695348"/>
                <a:gd name="connsiteY290" fmla="*/ 4412870 h 5147939"/>
                <a:gd name="connsiteX291" fmla="*/ 3237111 w 3695348"/>
                <a:gd name="connsiteY291" fmla="*/ 4461637 h 5147939"/>
                <a:gd name="connsiteX292" fmla="*/ 3196020 w 3695348"/>
                <a:gd name="connsiteY292" fmla="*/ 4493293 h 5147939"/>
                <a:gd name="connsiteX293" fmla="*/ 3181467 w 3695348"/>
                <a:gd name="connsiteY293" fmla="*/ 4530082 h 5147939"/>
                <a:gd name="connsiteX294" fmla="*/ 3162634 w 3695348"/>
                <a:gd name="connsiteY294" fmla="*/ 4666117 h 5147939"/>
                <a:gd name="connsiteX295" fmla="*/ 3131815 w 3695348"/>
                <a:gd name="connsiteY295" fmla="*/ 4645583 h 5147939"/>
                <a:gd name="connsiteX296" fmla="*/ 3072746 w 3695348"/>
                <a:gd name="connsiteY296" fmla="*/ 4607939 h 5147939"/>
                <a:gd name="connsiteX297" fmla="*/ 3019670 w 3695348"/>
                <a:gd name="connsiteY297" fmla="*/ 4606227 h 5147939"/>
                <a:gd name="connsiteX298" fmla="*/ 3024807 w 3695348"/>
                <a:gd name="connsiteY298" fmla="*/ 4672106 h 5147939"/>
                <a:gd name="connsiteX299" fmla="*/ 3015390 w 3695348"/>
                <a:gd name="connsiteY299" fmla="*/ 4690928 h 5147939"/>
                <a:gd name="connsiteX300" fmla="*/ 2967450 w 3695348"/>
                <a:gd name="connsiteY300" fmla="*/ 4727718 h 5147939"/>
                <a:gd name="connsiteX301" fmla="*/ 2933208 w 3695348"/>
                <a:gd name="connsiteY301" fmla="*/ 4746540 h 5147939"/>
                <a:gd name="connsiteX302" fmla="*/ 2875851 w 3695348"/>
                <a:gd name="connsiteY302" fmla="*/ 4743118 h 5147939"/>
                <a:gd name="connsiteX303" fmla="*/ 2807366 w 3695348"/>
                <a:gd name="connsiteY303" fmla="*/ 4718307 h 5147939"/>
                <a:gd name="connsiteX304" fmla="*/ 2786820 w 3695348"/>
                <a:gd name="connsiteY304" fmla="*/ 4674673 h 5147939"/>
                <a:gd name="connsiteX305" fmla="*/ 2752577 w 3695348"/>
                <a:gd name="connsiteY305" fmla="*/ 4627617 h 5147939"/>
                <a:gd name="connsiteX306" fmla="*/ 2731176 w 3695348"/>
                <a:gd name="connsiteY306" fmla="*/ 4586549 h 5147939"/>
                <a:gd name="connsiteX307" fmla="*/ 2734600 w 3695348"/>
                <a:gd name="connsiteY307" fmla="*/ 4535216 h 5147939"/>
                <a:gd name="connsiteX308" fmla="*/ 2615607 w 3695348"/>
                <a:gd name="connsiteY308" fmla="*/ 4459070 h 5147939"/>
                <a:gd name="connsiteX309" fmla="*/ 2582220 w 3695348"/>
                <a:gd name="connsiteY309" fmla="*/ 4404314 h 5147939"/>
                <a:gd name="connsiteX310" fmla="*/ 2538561 w 3695348"/>
                <a:gd name="connsiteY310" fmla="*/ 4334158 h 5147939"/>
                <a:gd name="connsiteX311" fmla="*/ 2506030 w 3695348"/>
                <a:gd name="connsiteY311" fmla="*/ 4316191 h 5147939"/>
                <a:gd name="connsiteX312" fmla="*/ 2500894 w 3695348"/>
                <a:gd name="connsiteY312" fmla="*/ 4335869 h 5147939"/>
                <a:gd name="connsiteX313" fmla="*/ 2490621 w 3695348"/>
                <a:gd name="connsiteY313" fmla="*/ 4370091 h 5147939"/>
                <a:gd name="connsiteX314" fmla="*/ 2498325 w 3695348"/>
                <a:gd name="connsiteY314" fmla="*/ 4378647 h 5147939"/>
                <a:gd name="connsiteX315" fmla="*/ 2517159 w 3695348"/>
                <a:gd name="connsiteY315" fmla="*/ 4382925 h 5147939"/>
                <a:gd name="connsiteX316" fmla="*/ 2509454 w 3695348"/>
                <a:gd name="connsiteY316" fmla="*/ 4392336 h 5147939"/>
                <a:gd name="connsiteX317" fmla="*/ 2512878 w 3695348"/>
                <a:gd name="connsiteY317" fmla="*/ 4441959 h 5147939"/>
                <a:gd name="connsiteX318" fmla="*/ 2530000 w 3695348"/>
                <a:gd name="connsiteY318" fmla="*/ 4469337 h 5147939"/>
                <a:gd name="connsiteX319" fmla="*/ 2501750 w 3695348"/>
                <a:gd name="connsiteY319" fmla="*/ 4469337 h 5147939"/>
                <a:gd name="connsiteX320" fmla="*/ 2440113 w 3695348"/>
                <a:gd name="connsiteY320" fmla="*/ 4486448 h 5147939"/>
                <a:gd name="connsiteX321" fmla="*/ 2395597 w 3695348"/>
                <a:gd name="connsiteY321" fmla="*/ 4503560 h 5147939"/>
                <a:gd name="connsiteX322" fmla="*/ 2384468 w 3695348"/>
                <a:gd name="connsiteY322" fmla="*/ 4512115 h 5147939"/>
                <a:gd name="connsiteX323" fmla="*/ 2315127 w 3695348"/>
                <a:gd name="connsiteY323" fmla="*/ 4548049 h 5147939"/>
                <a:gd name="connsiteX324" fmla="*/ 2290301 w 3695348"/>
                <a:gd name="connsiteY324" fmla="*/ 4581416 h 5147939"/>
                <a:gd name="connsiteX325" fmla="*/ 2275748 w 3695348"/>
                <a:gd name="connsiteY325" fmla="*/ 4614783 h 5147939"/>
                <a:gd name="connsiteX326" fmla="*/ 2411006 w 3695348"/>
                <a:gd name="connsiteY326" fmla="*/ 4721729 h 5147939"/>
                <a:gd name="connsiteX327" fmla="*/ 2512022 w 3695348"/>
                <a:gd name="connsiteY327" fmla="*/ 4780763 h 5147939"/>
                <a:gd name="connsiteX328" fmla="*/ 2538561 w 3695348"/>
                <a:gd name="connsiteY328" fmla="*/ 4794452 h 5147939"/>
                <a:gd name="connsiteX329" fmla="*/ 2664402 w 3695348"/>
                <a:gd name="connsiteY329" fmla="*/ 4850919 h 5147939"/>
                <a:gd name="connsiteX330" fmla="*/ 2697789 w 3695348"/>
                <a:gd name="connsiteY330" fmla="*/ 4871453 h 5147939"/>
                <a:gd name="connsiteX331" fmla="*/ 2628448 w 3695348"/>
                <a:gd name="connsiteY331" fmla="*/ 4803008 h 5147939"/>
                <a:gd name="connsiteX332" fmla="*/ 2625879 w 3695348"/>
                <a:gd name="connsiteY332" fmla="*/ 4795308 h 5147939"/>
                <a:gd name="connsiteX333" fmla="*/ 2643001 w 3695348"/>
                <a:gd name="connsiteY333" fmla="*/ 4781618 h 5147939"/>
                <a:gd name="connsiteX334" fmla="*/ 2678956 w 3695348"/>
                <a:gd name="connsiteY334" fmla="*/ 4786752 h 5147939"/>
                <a:gd name="connsiteX335" fmla="*/ 2732888 w 3695348"/>
                <a:gd name="connsiteY335" fmla="*/ 4795308 h 5147939"/>
                <a:gd name="connsiteX336" fmla="*/ 2786820 w 3695348"/>
                <a:gd name="connsiteY336" fmla="*/ 4797874 h 5147939"/>
                <a:gd name="connsiteX337" fmla="*/ 2748297 w 3695348"/>
                <a:gd name="connsiteY337" fmla="*/ 4840652 h 5147939"/>
                <a:gd name="connsiteX338" fmla="*/ 2731176 w 3695348"/>
                <a:gd name="connsiteY338" fmla="*/ 4878297 h 5147939"/>
                <a:gd name="connsiteX339" fmla="*/ 2762850 w 3695348"/>
                <a:gd name="connsiteY339" fmla="*/ 4878297 h 5147939"/>
                <a:gd name="connsiteX340" fmla="*/ 2791100 w 3695348"/>
                <a:gd name="connsiteY340" fmla="*/ 4888564 h 5147939"/>
                <a:gd name="connsiteX341" fmla="*/ 2863866 w 3695348"/>
                <a:gd name="connsiteY341" fmla="*/ 4933909 h 5147939"/>
                <a:gd name="connsiteX342" fmla="*/ 2880987 w 3695348"/>
                <a:gd name="connsiteY342" fmla="*/ 4961287 h 5147939"/>
                <a:gd name="connsiteX343" fmla="*/ 2889548 w 3695348"/>
                <a:gd name="connsiteY343" fmla="*/ 4986099 h 5147939"/>
                <a:gd name="connsiteX344" fmla="*/ 2952041 w 3695348"/>
                <a:gd name="connsiteY344" fmla="*/ 5008343 h 5147939"/>
                <a:gd name="connsiteX345" fmla="*/ 3041928 w 3695348"/>
                <a:gd name="connsiteY345" fmla="*/ 4991232 h 5147939"/>
                <a:gd name="connsiteX346" fmla="*/ 3026519 w 3695348"/>
                <a:gd name="connsiteY346" fmla="*/ 4957009 h 5147939"/>
                <a:gd name="connsiteX347" fmla="*/ 2979435 w 3695348"/>
                <a:gd name="connsiteY347" fmla="*/ 4921931 h 5147939"/>
                <a:gd name="connsiteX348" fmla="*/ 3038504 w 3695348"/>
                <a:gd name="connsiteY348" fmla="*/ 4930487 h 5147939"/>
                <a:gd name="connsiteX349" fmla="*/ 3093292 w 3695348"/>
                <a:gd name="connsiteY349" fmla="*/ 4933909 h 5147939"/>
                <a:gd name="connsiteX350" fmla="*/ 3057337 w 3695348"/>
                <a:gd name="connsiteY350" fmla="*/ 4895409 h 5147939"/>
                <a:gd name="connsiteX351" fmla="*/ 3017958 w 3695348"/>
                <a:gd name="connsiteY351" fmla="*/ 4860331 h 5147939"/>
                <a:gd name="connsiteX352" fmla="*/ 2967450 w 3695348"/>
                <a:gd name="connsiteY352" fmla="*/ 4848353 h 5147939"/>
                <a:gd name="connsiteX353" fmla="*/ 2898109 w 3695348"/>
                <a:gd name="connsiteY353" fmla="*/ 4838941 h 5147939"/>
                <a:gd name="connsiteX354" fmla="*/ 2892116 w 3695348"/>
                <a:gd name="connsiteY354" fmla="*/ 4813274 h 5147939"/>
                <a:gd name="connsiteX355" fmla="*/ 2940056 w 3695348"/>
                <a:gd name="connsiteY355" fmla="*/ 4816697 h 5147939"/>
                <a:gd name="connsiteX356" fmla="*/ 2993132 w 3695348"/>
                <a:gd name="connsiteY356" fmla="*/ 4814986 h 5147939"/>
                <a:gd name="connsiteX357" fmla="*/ 3022239 w 3695348"/>
                <a:gd name="connsiteY357" fmla="*/ 4776485 h 5147939"/>
                <a:gd name="connsiteX358" fmla="*/ 3094148 w 3695348"/>
                <a:gd name="connsiteY358" fmla="*/ 4737129 h 5147939"/>
                <a:gd name="connsiteX359" fmla="*/ 3136952 w 3695348"/>
                <a:gd name="connsiteY359" fmla="*/ 4763652 h 5147939"/>
                <a:gd name="connsiteX360" fmla="*/ 3168626 w 3695348"/>
                <a:gd name="connsiteY360" fmla="*/ 4763652 h 5147939"/>
                <a:gd name="connsiteX361" fmla="*/ 3206293 w 3695348"/>
                <a:gd name="connsiteY361" fmla="*/ 4752529 h 5147939"/>
                <a:gd name="connsiteX362" fmla="*/ 3223414 w 3695348"/>
                <a:gd name="connsiteY362" fmla="*/ 4782474 h 5147939"/>
                <a:gd name="connsiteX363" fmla="*/ 3241392 w 3695348"/>
                <a:gd name="connsiteY363" fmla="*/ 4800441 h 5147939"/>
                <a:gd name="connsiteX364" fmla="*/ 3219134 w 3695348"/>
                <a:gd name="connsiteY364" fmla="*/ 4826963 h 5147939"/>
                <a:gd name="connsiteX365" fmla="*/ 3211429 w 3695348"/>
                <a:gd name="connsiteY365" fmla="*/ 4880864 h 5147939"/>
                <a:gd name="connsiteX366" fmla="*/ 3248240 w 3695348"/>
                <a:gd name="connsiteY366" fmla="*/ 4864608 h 5147939"/>
                <a:gd name="connsiteX367" fmla="*/ 3303885 w 3695348"/>
                <a:gd name="connsiteY367" fmla="*/ 4850064 h 5147939"/>
                <a:gd name="connsiteX368" fmla="*/ 3326142 w 3695348"/>
                <a:gd name="connsiteY368" fmla="*/ 4862897 h 5147939"/>
                <a:gd name="connsiteX369" fmla="*/ 3361241 w 3695348"/>
                <a:gd name="connsiteY369" fmla="*/ 4879153 h 5147939"/>
                <a:gd name="connsiteX370" fmla="*/ 3346688 w 3695348"/>
                <a:gd name="connsiteY370" fmla="*/ 4921931 h 5147939"/>
                <a:gd name="connsiteX371" fmla="*/ 3299604 w 3695348"/>
                <a:gd name="connsiteY371" fmla="*/ 4945887 h 5147939"/>
                <a:gd name="connsiteX372" fmla="*/ 3278203 w 3695348"/>
                <a:gd name="connsiteY372" fmla="*/ 4978399 h 5147939"/>
                <a:gd name="connsiteX373" fmla="*/ 3291900 w 3695348"/>
                <a:gd name="connsiteY373" fmla="*/ 5003210 h 5147939"/>
                <a:gd name="connsiteX374" fmla="*/ 3245672 w 3695348"/>
                <a:gd name="connsiteY374" fmla="*/ 5042566 h 5147939"/>
                <a:gd name="connsiteX375" fmla="*/ 3226839 w 3695348"/>
                <a:gd name="connsiteY375" fmla="*/ 5055399 h 5147939"/>
                <a:gd name="connsiteX376" fmla="*/ 3202013 w 3695348"/>
                <a:gd name="connsiteY376" fmla="*/ 5068233 h 5147939"/>
                <a:gd name="connsiteX377" fmla="*/ 3158353 w 3695348"/>
                <a:gd name="connsiteY377" fmla="*/ 5095611 h 5147939"/>
                <a:gd name="connsiteX378" fmla="*/ 3065898 w 3695348"/>
                <a:gd name="connsiteY378" fmla="*/ 5128978 h 5147939"/>
                <a:gd name="connsiteX379" fmla="*/ 2905813 w 3695348"/>
                <a:gd name="connsiteY379" fmla="*/ 5097322 h 5147939"/>
                <a:gd name="connsiteX380" fmla="*/ 2889548 w 3695348"/>
                <a:gd name="connsiteY380" fmla="*/ 5095611 h 5147939"/>
                <a:gd name="connsiteX381" fmla="*/ 2909238 w 3695348"/>
                <a:gd name="connsiteY381" fmla="*/ 5122134 h 5147939"/>
                <a:gd name="connsiteX382" fmla="*/ 2910094 w 3695348"/>
                <a:gd name="connsiteY382" fmla="*/ 5135823 h 5147939"/>
                <a:gd name="connsiteX383" fmla="*/ 2785108 w 3695348"/>
                <a:gd name="connsiteY383" fmla="*/ 5082778 h 5147939"/>
                <a:gd name="connsiteX384" fmla="*/ 2761994 w 3695348"/>
                <a:gd name="connsiteY384" fmla="*/ 5036577 h 5147939"/>
                <a:gd name="connsiteX385" fmla="*/ 2796237 w 3695348"/>
                <a:gd name="connsiteY385" fmla="*/ 5016899 h 5147939"/>
                <a:gd name="connsiteX386" fmla="*/ 2817638 w 3695348"/>
                <a:gd name="connsiteY386" fmla="*/ 5003210 h 5147939"/>
                <a:gd name="connsiteX387" fmla="*/ 2812502 w 3695348"/>
                <a:gd name="connsiteY387" fmla="*/ 4986954 h 5147939"/>
                <a:gd name="connsiteX388" fmla="*/ 2711486 w 3695348"/>
                <a:gd name="connsiteY388" fmla="*/ 4919365 h 5147939"/>
                <a:gd name="connsiteX389" fmla="*/ 2706350 w 3695348"/>
                <a:gd name="connsiteY389" fmla="*/ 4946743 h 5147939"/>
                <a:gd name="connsiteX390" fmla="*/ 2695221 w 3695348"/>
                <a:gd name="connsiteY390" fmla="*/ 4989521 h 5147939"/>
                <a:gd name="connsiteX391" fmla="*/ 2673819 w 3695348"/>
                <a:gd name="connsiteY391" fmla="*/ 5032299 h 5147939"/>
                <a:gd name="connsiteX392" fmla="*/ 2720903 w 3695348"/>
                <a:gd name="connsiteY392" fmla="*/ 5098178 h 5147939"/>
                <a:gd name="connsiteX393" fmla="*/ 2791100 w 3695348"/>
                <a:gd name="connsiteY393" fmla="*/ 5124700 h 5147939"/>
                <a:gd name="connsiteX394" fmla="*/ 2825343 w 3695348"/>
                <a:gd name="connsiteY394" fmla="*/ 5145234 h 5147939"/>
                <a:gd name="connsiteX395" fmla="*/ 2763706 w 3695348"/>
                <a:gd name="connsiteY395" fmla="*/ 5145234 h 5147939"/>
                <a:gd name="connsiteX396" fmla="*/ 2680668 w 3695348"/>
                <a:gd name="connsiteY396" fmla="*/ 5119567 h 514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3695348" h="5147939">
                  <a:moveTo>
                    <a:pt x="2680668" y="5119567"/>
                  </a:moveTo>
                  <a:cubicBezTo>
                    <a:pt x="2669539" y="5105022"/>
                    <a:pt x="2635296" y="5077644"/>
                    <a:pt x="2606190" y="5058822"/>
                  </a:cubicBezTo>
                  <a:cubicBezTo>
                    <a:pt x="2577084" y="5039144"/>
                    <a:pt x="2551402" y="5016043"/>
                    <a:pt x="2548833" y="5006632"/>
                  </a:cubicBezTo>
                  <a:cubicBezTo>
                    <a:pt x="2545409" y="4992943"/>
                    <a:pt x="2539417" y="4990376"/>
                    <a:pt x="2517159" y="4994654"/>
                  </a:cubicBezTo>
                  <a:cubicBezTo>
                    <a:pt x="2480348" y="5001499"/>
                    <a:pt x="2427272" y="4979254"/>
                    <a:pt x="2427272" y="4957009"/>
                  </a:cubicBezTo>
                  <a:cubicBezTo>
                    <a:pt x="2427272" y="4941609"/>
                    <a:pt x="2421279" y="4939898"/>
                    <a:pt x="2374196" y="4939043"/>
                  </a:cubicBezTo>
                  <a:cubicBezTo>
                    <a:pt x="2293725" y="4937331"/>
                    <a:pt x="2279172" y="4939898"/>
                    <a:pt x="2259483" y="4957865"/>
                  </a:cubicBezTo>
                  <a:cubicBezTo>
                    <a:pt x="2243217" y="4973265"/>
                    <a:pt x="2238081" y="4974121"/>
                    <a:pt x="2201270" y="4963854"/>
                  </a:cubicBezTo>
                  <a:cubicBezTo>
                    <a:pt x="2179868" y="4957865"/>
                    <a:pt x="2161891" y="4948454"/>
                    <a:pt x="2161891" y="4942465"/>
                  </a:cubicBezTo>
                  <a:cubicBezTo>
                    <a:pt x="2161891" y="4933909"/>
                    <a:pt x="2140489" y="4931342"/>
                    <a:pt x="2074572" y="4932198"/>
                  </a:cubicBezTo>
                  <a:cubicBezTo>
                    <a:pt x="2004374" y="4932198"/>
                    <a:pt x="1990677" y="4934765"/>
                    <a:pt x="2006087" y="4941609"/>
                  </a:cubicBezTo>
                  <a:cubicBezTo>
                    <a:pt x="2042898" y="4959576"/>
                    <a:pt x="2036049" y="4963854"/>
                    <a:pt x="1912775" y="4991232"/>
                  </a:cubicBezTo>
                  <a:cubicBezTo>
                    <a:pt x="1885381" y="4997221"/>
                    <a:pt x="1853707" y="4999788"/>
                    <a:pt x="1841722" y="4996365"/>
                  </a:cubicBezTo>
                  <a:cubicBezTo>
                    <a:pt x="1825456" y="4992088"/>
                    <a:pt x="1819464" y="4993799"/>
                    <a:pt x="1819464" y="5004066"/>
                  </a:cubicBezTo>
                  <a:cubicBezTo>
                    <a:pt x="1819464" y="5014332"/>
                    <a:pt x="1815184" y="5015188"/>
                    <a:pt x="1796350" y="5007488"/>
                  </a:cubicBezTo>
                  <a:cubicBezTo>
                    <a:pt x="1777517" y="5000643"/>
                    <a:pt x="1770668" y="5001499"/>
                    <a:pt x="1762107" y="5013477"/>
                  </a:cubicBezTo>
                  <a:cubicBezTo>
                    <a:pt x="1755259" y="5022888"/>
                    <a:pt x="1746698" y="5025455"/>
                    <a:pt x="1736425" y="5021177"/>
                  </a:cubicBezTo>
                  <a:cubicBezTo>
                    <a:pt x="1700471" y="5006632"/>
                    <a:pt x="1590894" y="4986954"/>
                    <a:pt x="1571204" y="4991232"/>
                  </a:cubicBezTo>
                  <a:cubicBezTo>
                    <a:pt x="1559220" y="4993799"/>
                    <a:pt x="1536106" y="4991232"/>
                    <a:pt x="1519840" y="4985243"/>
                  </a:cubicBezTo>
                  <a:cubicBezTo>
                    <a:pt x="1478749" y="4970698"/>
                    <a:pt x="1446219" y="4971554"/>
                    <a:pt x="1420537" y="4987810"/>
                  </a:cubicBezTo>
                  <a:cubicBezTo>
                    <a:pt x="1406840" y="4997221"/>
                    <a:pt x="1368317" y="5004066"/>
                    <a:pt x="1307536" y="5009199"/>
                  </a:cubicBezTo>
                  <a:cubicBezTo>
                    <a:pt x="1189398" y="5017755"/>
                    <a:pt x="1081534" y="5036577"/>
                    <a:pt x="1061844" y="5051122"/>
                  </a:cubicBezTo>
                  <a:cubicBezTo>
                    <a:pt x="1050716" y="5059677"/>
                    <a:pt x="929154" y="5034010"/>
                    <a:pt x="826426" y="5001499"/>
                  </a:cubicBezTo>
                  <a:cubicBezTo>
                    <a:pt x="781910" y="4986954"/>
                    <a:pt x="731402" y="4973265"/>
                    <a:pt x="715137" y="4969843"/>
                  </a:cubicBezTo>
                  <a:cubicBezTo>
                    <a:pt x="659493" y="4959576"/>
                    <a:pt x="654356" y="4956154"/>
                    <a:pt x="659493" y="4939043"/>
                  </a:cubicBezTo>
                  <a:cubicBezTo>
                    <a:pt x="662061" y="4930487"/>
                    <a:pt x="666341" y="4915087"/>
                    <a:pt x="668910" y="4905675"/>
                  </a:cubicBezTo>
                  <a:cubicBezTo>
                    <a:pt x="672334" y="4891131"/>
                    <a:pt x="669766" y="4888564"/>
                    <a:pt x="647508" y="4888564"/>
                  </a:cubicBezTo>
                  <a:cubicBezTo>
                    <a:pt x="632955" y="4888564"/>
                    <a:pt x="620970" y="4891986"/>
                    <a:pt x="620970" y="4896264"/>
                  </a:cubicBezTo>
                  <a:cubicBezTo>
                    <a:pt x="620970" y="4900542"/>
                    <a:pt x="589295" y="4896264"/>
                    <a:pt x="550772" y="4885142"/>
                  </a:cubicBezTo>
                  <a:cubicBezTo>
                    <a:pt x="496840" y="4870597"/>
                    <a:pt x="479719" y="4862042"/>
                    <a:pt x="474582" y="4847497"/>
                  </a:cubicBezTo>
                  <a:cubicBezTo>
                    <a:pt x="468590" y="4832097"/>
                    <a:pt x="471158" y="4827819"/>
                    <a:pt x="488279" y="4823541"/>
                  </a:cubicBezTo>
                  <a:cubicBezTo>
                    <a:pt x="500264" y="4820974"/>
                    <a:pt x="525090" y="4820119"/>
                    <a:pt x="543924" y="4821830"/>
                  </a:cubicBezTo>
                  <a:cubicBezTo>
                    <a:pt x="570462" y="4824397"/>
                    <a:pt x="577310" y="4821830"/>
                    <a:pt x="573886" y="4813274"/>
                  </a:cubicBezTo>
                  <a:cubicBezTo>
                    <a:pt x="571318" y="4806430"/>
                    <a:pt x="569606" y="4798730"/>
                    <a:pt x="569606" y="4794452"/>
                  </a:cubicBezTo>
                  <a:cubicBezTo>
                    <a:pt x="569606" y="4791030"/>
                    <a:pt x="551628" y="4785896"/>
                    <a:pt x="529371" y="4783330"/>
                  </a:cubicBezTo>
                  <a:cubicBezTo>
                    <a:pt x="419794" y="4772207"/>
                    <a:pt x="332475" y="4735418"/>
                    <a:pt x="301657" y="4688362"/>
                  </a:cubicBezTo>
                  <a:cubicBezTo>
                    <a:pt x="278543" y="4653284"/>
                    <a:pt x="282823" y="4639595"/>
                    <a:pt x="313642" y="4646439"/>
                  </a:cubicBezTo>
                  <a:lnTo>
                    <a:pt x="340180" y="4651572"/>
                  </a:lnTo>
                  <a:lnTo>
                    <a:pt x="325627" y="4628472"/>
                  </a:lnTo>
                  <a:cubicBezTo>
                    <a:pt x="311929" y="4608794"/>
                    <a:pt x="311929" y="4606227"/>
                    <a:pt x="324770" y="4611361"/>
                  </a:cubicBezTo>
                  <a:cubicBezTo>
                    <a:pt x="341892" y="4618205"/>
                    <a:pt x="398392" y="4607939"/>
                    <a:pt x="398392" y="4598527"/>
                  </a:cubicBezTo>
                  <a:cubicBezTo>
                    <a:pt x="398392" y="4591683"/>
                    <a:pt x="64526" y="4460781"/>
                    <a:pt x="45693" y="4460781"/>
                  </a:cubicBezTo>
                  <a:cubicBezTo>
                    <a:pt x="39700" y="4459926"/>
                    <a:pt x="25147" y="4454792"/>
                    <a:pt x="13162" y="4447948"/>
                  </a:cubicBezTo>
                  <a:cubicBezTo>
                    <a:pt x="-8240" y="4435970"/>
                    <a:pt x="-8240" y="4435970"/>
                    <a:pt x="21723" y="4440248"/>
                  </a:cubicBezTo>
                  <a:cubicBezTo>
                    <a:pt x="123595" y="4456503"/>
                    <a:pt x="298232" y="4506982"/>
                    <a:pt x="359013" y="4537782"/>
                  </a:cubicBezTo>
                  <a:cubicBezTo>
                    <a:pt x="395824" y="4556605"/>
                    <a:pt x="435203" y="4572005"/>
                    <a:pt x="445476" y="4572005"/>
                  </a:cubicBezTo>
                  <a:cubicBezTo>
                    <a:pt x="475438" y="4572005"/>
                    <a:pt x="543924" y="4595105"/>
                    <a:pt x="561901" y="4611361"/>
                  </a:cubicBezTo>
                  <a:cubicBezTo>
                    <a:pt x="573886" y="4622483"/>
                    <a:pt x="575598" y="4628472"/>
                    <a:pt x="568750" y="4637883"/>
                  </a:cubicBezTo>
                  <a:cubicBezTo>
                    <a:pt x="561045" y="4646439"/>
                    <a:pt x="563613" y="4649006"/>
                    <a:pt x="581591" y="4649006"/>
                  </a:cubicBezTo>
                  <a:cubicBezTo>
                    <a:pt x="593576" y="4649006"/>
                    <a:pt x="623538" y="4656706"/>
                    <a:pt x="648364" y="4666117"/>
                  </a:cubicBezTo>
                  <a:cubicBezTo>
                    <a:pt x="672334" y="4675528"/>
                    <a:pt x="693735" y="4681517"/>
                    <a:pt x="695448" y="4679806"/>
                  </a:cubicBezTo>
                  <a:cubicBezTo>
                    <a:pt x="697160" y="4678095"/>
                    <a:pt x="682607" y="4666973"/>
                    <a:pt x="663773" y="4654139"/>
                  </a:cubicBezTo>
                  <a:cubicBezTo>
                    <a:pt x="644940" y="4642161"/>
                    <a:pt x="629530" y="4630183"/>
                    <a:pt x="629530" y="4628472"/>
                  </a:cubicBezTo>
                  <a:cubicBezTo>
                    <a:pt x="629530" y="4622483"/>
                    <a:pt x="739107" y="4649006"/>
                    <a:pt x="780198" y="4664406"/>
                  </a:cubicBezTo>
                  <a:cubicBezTo>
                    <a:pt x="821289" y="4680662"/>
                    <a:pt x="823858" y="4680662"/>
                    <a:pt x="852108" y="4666117"/>
                  </a:cubicBezTo>
                  <a:cubicBezTo>
                    <a:pt x="868373" y="4657561"/>
                    <a:pt x="901760" y="4648150"/>
                    <a:pt x="926586" y="4644728"/>
                  </a:cubicBezTo>
                  <a:cubicBezTo>
                    <a:pt x="989935" y="4636172"/>
                    <a:pt x="1001064" y="4616494"/>
                    <a:pt x="995071" y="4527515"/>
                  </a:cubicBezTo>
                  <a:lnTo>
                    <a:pt x="990791" y="4460781"/>
                  </a:lnTo>
                  <a:lnTo>
                    <a:pt x="1019897" y="4460781"/>
                  </a:lnTo>
                  <a:cubicBezTo>
                    <a:pt x="1047291" y="4460781"/>
                    <a:pt x="1048147" y="4459926"/>
                    <a:pt x="1039587" y="4437681"/>
                  </a:cubicBezTo>
                  <a:cubicBezTo>
                    <a:pt x="1033594" y="4423136"/>
                    <a:pt x="1032738" y="4390625"/>
                    <a:pt x="1036162" y="4354691"/>
                  </a:cubicBezTo>
                  <a:lnTo>
                    <a:pt x="1041299" y="4295657"/>
                  </a:lnTo>
                  <a:lnTo>
                    <a:pt x="1019897" y="4301646"/>
                  </a:lnTo>
                  <a:cubicBezTo>
                    <a:pt x="986510" y="4310202"/>
                    <a:pt x="987367" y="4281968"/>
                    <a:pt x="1021609" y="4245179"/>
                  </a:cubicBezTo>
                  <a:cubicBezTo>
                    <a:pt x="1044723" y="4221223"/>
                    <a:pt x="1049859" y="4210956"/>
                    <a:pt x="1042155" y="4202400"/>
                  </a:cubicBezTo>
                  <a:cubicBezTo>
                    <a:pt x="1037875" y="4196411"/>
                    <a:pt x="1025033" y="4169889"/>
                    <a:pt x="1014761" y="4144222"/>
                  </a:cubicBezTo>
                  <a:cubicBezTo>
                    <a:pt x="1004488" y="4118555"/>
                    <a:pt x="975382" y="4074065"/>
                    <a:pt x="950556" y="4044976"/>
                  </a:cubicBezTo>
                  <a:cubicBezTo>
                    <a:pt x="924874" y="4016743"/>
                    <a:pt x="901760" y="3981664"/>
                    <a:pt x="898336" y="3967975"/>
                  </a:cubicBezTo>
                  <a:cubicBezTo>
                    <a:pt x="894911" y="3954286"/>
                    <a:pt x="882926" y="3929475"/>
                    <a:pt x="870085" y="3913219"/>
                  </a:cubicBezTo>
                  <a:cubicBezTo>
                    <a:pt x="844403" y="3878141"/>
                    <a:pt x="842691" y="3855041"/>
                    <a:pt x="854676" y="3739539"/>
                  </a:cubicBezTo>
                  <a:lnTo>
                    <a:pt x="864093" y="3654838"/>
                  </a:lnTo>
                  <a:lnTo>
                    <a:pt x="900048" y="3630027"/>
                  </a:lnTo>
                  <a:cubicBezTo>
                    <a:pt x="941995" y="3601793"/>
                    <a:pt x="943707" y="3597515"/>
                    <a:pt x="951412" y="3511103"/>
                  </a:cubicBezTo>
                  <a:cubicBezTo>
                    <a:pt x="954836" y="3476025"/>
                    <a:pt x="962541" y="3435813"/>
                    <a:pt x="969389" y="3422980"/>
                  </a:cubicBezTo>
                  <a:cubicBezTo>
                    <a:pt x="980518" y="3400735"/>
                    <a:pt x="980518" y="3397313"/>
                    <a:pt x="966821" y="3387902"/>
                  </a:cubicBezTo>
                  <a:cubicBezTo>
                    <a:pt x="953980" y="3377635"/>
                    <a:pt x="953980" y="3374213"/>
                    <a:pt x="964253" y="3359668"/>
                  </a:cubicBezTo>
                  <a:cubicBezTo>
                    <a:pt x="971101" y="3350257"/>
                    <a:pt x="988223" y="3332290"/>
                    <a:pt x="1002776" y="3320312"/>
                  </a:cubicBezTo>
                  <a:cubicBezTo>
                    <a:pt x="1023321" y="3303201"/>
                    <a:pt x="1028458" y="3292078"/>
                    <a:pt x="1025890" y="3276678"/>
                  </a:cubicBezTo>
                  <a:cubicBezTo>
                    <a:pt x="1022465" y="3261278"/>
                    <a:pt x="1029314" y="3245878"/>
                    <a:pt x="1048147" y="3222777"/>
                  </a:cubicBezTo>
                  <a:cubicBezTo>
                    <a:pt x="1062700" y="3204811"/>
                    <a:pt x="1074685" y="3185988"/>
                    <a:pt x="1074685" y="3179999"/>
                  </a:cubicBezTo>
                  <a:cubicBezTo>
                    <a:pt x="1074685" y="3174010"/>
                    <a:pt x="1078966" y="3168877"/>
                    <a:pt x="1083246" y="3168877"/>
                  </a:cubicBezTo>
                  <a:cubicBezTo>
                    <a:pt x="1101224" y="3168877"/>
                    <a:pt x="1102080" y="3197110"/>
                    <a:pt x="1085814" y="3232189"/>
                  </a:cubicBezTo>
                  <a:cubicBezTo>
                    <a:pt x="1076398" y="3251011"/>
                    <a:pt x="1066125" y="3279245"/>
                    <a:pt x="1062700" y="3294645"/>
                  </a:cubicBezTo>
                  <a:cubicBezTo>
                    <a:pt x="1059276" y="3309190"/>
                    <a:pt x="1043867" y="3354535"/>
                    <a:pt x="1027602" y="3394746"/>
                  </a:cubicBezTo>
                  <a:cubicBezTo>
                    <a:pt x="1006200" y="3449502"/>
                    <a:pt x="1000208" y="3476025"/>
                    <a:pt x="1003632" y="3498270"/>
                  </a:cubicBezTo>
                  <a:cubicBezTo>
                    <a:pt x="1006200" y="3514525"/>
                    <a:pt x="1009624" y="3528214"/>
                    <a:pt x="1011336" y="3528214"/>
                  </a:cubicBezTo>
                  <a:cubicBezTo>
                    <a:pt x="1012192" y="3528214"/>
                    <a:pt x="1023321" y="3524792"/>
                    <a:pt x="1034450" y="3520514"/>
                  </a:cubicBezTo>
                  <a:cubicBezTo>
                    <a:pt x="1051572" y="3513670"/>
                    <a:pt x="1055852" y="3505114"/>
                    <a:pt x="1060132" y="3467469"/>
                  </a:cubicBezTo>
                  <a:cubicBezTo>
                    <a:pt x="1064413" y="3436669"/>
                    <a:pt x="1074685" y="3408435"/>
                    <a:pt x="1096087" y="3376779"/>
                  </a:cubicBezTo>
                  <a:cubicBezTo>
                    <a:pt x="1114065" y="3350257"/>
                    <a:pt x="1126049" y="3321168"/>
                    <a:pt x="1126049" y="3305767"/>
                  </a:cubicBezTo>
                  <a:cubicBezTo>
                    <a:pt x="1126049" y="3286089"/>
                    <a:pt x="1138890" y="3264700"/>
                    <a:pt x="1177414" y="3219355"/>
                  </a:cubicBezTo>
                  <a:cubicBezTo>
                    <a:pt x="1219361" y="3170588"/>
                    <a:pt x="1228778" y="3154332"/>
                    <a:pt x="1228778" y="3129521"/>
                  </a:cubicBezTo>
                  <a:cubicBezTo>
                    <a:pt x="1228778" y="3113265"/>
                    <a:pt x="1225353" y="3092731"/>
                    <a:pt x="1221073" y="3085031"/>
                  </a:cubicBezTo>
                  <a:cubicBezTo>
                    <a:pt x="1216793" y="3077331"/>
                    <a:pt x="1216793" y="3062787"/>
                    <a:pt x="1220217" y="3052520"/>
                  </a:cubicBezTo>
                  <a:cubicBezTo>
                    <a:pt x="1228778" y="3031131"/>
                    <a:pt x="1305824" y="2972097"/>
                    <a:pt x="1325513" y="2972097"/>
                  </a:cubicBezTo>
                  <a:cubicBezTo>
                    <a:pt x="1333218" y="2972097"/>
                    <a:pt x="1342634" y="2966963"/>
                    <a:pt x="1346059" y="2960119"/>
                  </a:cubicBezTo>
                  <a:cubicBezTo>
                    <a:pt x="1356332" y="2943007"/>
                    <a:pt x="1474469" y="2885685"/>
                    <a:pt x="1501007" y="2884829"/>
                  </a:cubicBezTo>
                  <a:cubicBezTo>
                    <a:pt x="1513848" y="2884829"/>
                    <a:pt x="1538674" y="2887396"/>
                    <a:pt x="1556651" y="2890818"/>
                  </a:cubicBezTo>
                  <a:cubicBezTo>
                    <a:pt x="1587470" y="2896807"/>
                    <a:pt x="1590894" y="2895951"/>
                    <a:pt x="1630273" y="2854884"/>
                  </a:cubicBezTo>
                  <a:cubicBezTo>
                    <a:pt x="1670508" y="2812961"/>
                    <a:pt x="1679925" y="2808684"/>
                    <a:pt x="1783509" y="2781306"/>
                  </a:cubicBezTo>
                  <a:cubicBezTo>
                    <a:pt x="1809191" y="2774461"/>
                    <a:pt x="1821176" y="2765905"/>
                    <a:pt x="1824600" y="2752216"/>
                  </a:cubicBezTo>
                  <a:cubicBezTo>
                    <a:pt x="1827169" y="2741950"/>
                    <a:pt x="1836585" y="2727405"/>
                    <a:pt x="1846002" y="2718849"/>
                  </a:cubicBezTo>
                  <a:cubicBezTo>
                    <a:pt x="1854563" y="2711149"/>
                    <a:pt x="1862267" y="2694893"/>
                    <a:pt x="1862267" y="2683771"/>
                  </a:cubicBezTo>
                  <a:cubicBezTo>
                    <a:pt x="1862267" y="2657248"/>
                    <a:pt x="1949586" y="2575114"/>
                    <a:pt x="1980405" y="2572547"/>
                  </a:cubicBezTo>
                  <a:cubicBezTo>
                    <a:pt x="1992390" y="2571692"/>
                    <a:pt x="2010367" y="2562281"/>
                    <a:pt x="2021496" y="2552014"/>
                  </a:cubicBezTo>
                  <a:cubicBezTo>
                    <a:pt x="2044610" y="2529769"/>
                    <a:pt x="2072004" y="2535758"/>
                    <a:pt x="2065155" y="2561425"/>
                  </a:cubicBezTo>
                  <a:cubicBezTo>
                    <a:pt x="2060019" y="2581103"/>
                    <a:pt x="2087413" y="2608481"/>
                    <a:pt x="2106247" y="2600781"/>
                  </a:cubicBezTo>
                  <a:cubicBezTo>
                    <a:pt x="2113095" y="2598214"/>
                    <a:pt x="2121656" y="2588803"/>
                    <a:pt x="2124224" y="2581103"/>
                  </a:cubicBezTo>
                  <a:cubicBezTo>
                    <a:pt x="2126792" y="2572547"/>
                    <a:pt x="2134497" y="2555436"/>
                    <a:pt x="2141345" y="2542603"/>
                  </a:cubicBezTo>
                  <a:cubicBezTo>
                    <a:pt x="2155898" y="2515225"/>
                    <a:pt x="2157611" y="2397156"/>
                    <a:pt x="2143057" y="2370634"/>
                  </a:cubicBezTo>
                  <a:cubicBezTo>
                    <a:pt x="2137921" y="2360367"/>
                    <a:pt x="2126792" y="2346678"/>
                    <a:pt x="2117375" y="2340689"/>
                  </a:cubicBezTo>
                  <a:cubicBezTo>
                    <a:pt x="2108815" y="2334700"/>
                    <a:pt x="2101966" y="2321867"/>
                    <a:pt x="2101966" y="2312455"/>
                  </a:cubicBezTo>
                  <a:cubicBezTo>
                    <a:pt x="2101966" y="2303044"/>
                    <a:pt x="2093405" y="2291922"/>
                    <a:pt x="2083133" y="2286789"/>
                  </a:cubicBezTo>
                  <a:cubicBezTo>
                    <a:pt x="2055739" y="2274811"/>
                    <a:pt x="2021496" y="2185832"/>
                    <a:pt x="2032625" y="2156743"/>
                  </a:cubicBezTo>
                  <a:cubicBezTo>
                    <a:pt x="2036905" y="2144765"/>
                    <a:pt x="2045466" y="2132787"/>
                    <a:pt x="2049746" y="2129364"/>
                  </a:cubicBezTo>
                  <a:cubicBezTo>
                    <a:pt x="2055739" y="2125942"/>
                    <a:pt x="2051458" y="2113964"/>
                    <a:pt x="2036905" y="2095142"/>
                  </a:cubicBezTo>
                  <a:cubicBezTo>
                    <a:pt x="2016359" y="2068619"/>
                    <a:pt x="2016359" y="2064341"/>
                    <a:pt x="2025776" y="2029263"/>
                  </a:cubicBezTo>
                  <a:cubicBezTo>
                    <a:pt x="2031769" y="2008730"/>
                    <a:pt x="2047178" y="1981351"/>
                    <a:pt x="2060019" y="1966807"/>
                  </a:cubicBezTo>
                  <a:cubicBezTo>
                    <a:pt x="2072860" y="1953118"/>
                    <a:pt x="2093405" y="1919751"/>
                    <a:pt x="2106247" y="1894084"/>
                  </a:cubicBezTo>
                  <a:cubicBezTo>
                    <a:pt x="2119088" y="1868417"/>
                    <a:pt x="2140489" y="1831627"/>
                    <a:pt x="2153330" y="1812805"/>
                  </a:cubicBezTo>
                  <a:cubicBezTo>
                    <a:pt x="2166171" y="1793983"/>
                    <a:pt x="2194421" y="1743504"/>
                    <a:pt x="2215823" y="1699870"/>
                  </a:cubicBezTo>
                  <a:cubicBezTo>
                    <a:pt x="2255202" y="1622014"/>
                    <a:pt x="2256058" y="1621158"/>
                    <a:pt x="2347658" y="1556135"/>
                  </a:cubicBezTo>
                  <a:cubicBezTo>
                    <a:pt x="2398165" y="1519346"/>
                    <a:pt x="2441825" y="1488546"/>
                    <a:pt x="2442681" y="1486834"/>
                  </a:cubicBezTo>
                  <a:cubicBezTo>
                    <a:pt x="2444393" y="1485979"/>
                    <a:pt x="2452954" y="1443201"/>
                    <a:pt x="2462371" y="1391867"/>
                  </a:cubicBezTo>
                  <a:cubicBezTo>
                    <a:pt x="2472643" y="1328555"/>
                    <a:pt x="2477780" y="1256687"/>
                    <a:pt x="2478636" y="1164286"/>
                  </a:cubicBezTo>
                  <a:cubicBezTo>
                    <a:pt x="2478636" y="1065041"/>
                    <a:pt x="2482060" y="1016273"/>
                    <a:pt x="2493189" y="977773"/>
                  </a:cubicBezTo>
                  <a:cubicBezTo>
                    <a:pt x="2505174" y="933283"/>
                    <a:pt x="2506030" y="911894"/>
                    <a:pt x="2498325" y="817782"/>
                  </a:cubicBezTo>
                  <a:cubicBezTo>
                    <a:pt x="2490621" y="721103"/>
                    <a:pt x="2491477" y="705703"/>
                    <a:pt x="2504318" y="679180"/>
                  </a:cubicBezTo>
                  <a:cubicBezTo>
                    <a:pt x="2512878" y="662925"/>
                    <a:pt x="2521439" y="627846"/>
                    <a:pt x="2524007" y="602179"/>
                  </a:cubicBezTo>
                  <a:cubicBezTo>
                    <a:pt x="2531712" y="534590"/>
                    <a:pt x="2545409" y="490956"/>
                    <a:pt x="2560818" y="490956"/>
                  </a:cubicBezTo>
                  <a:cubicBezTo>
                    <a:pt x="2569379" y="490956"/>
                    <a:pt x="2571947" y="496945"/>
                    <a:pt x="2567667" y="512345"/>
                  </a:cubicBezTo>
                  <a:cubicBezTo>
                    <a:pt x="2564243" y="524323"/>
                    <a:pt x="2565955" y="533734"/>
                    <a:pt x="2571091" y="533734"/>
                  </a:cubicBezTo>
                  <a:cubicBezTo>
                    <a:pt x="2576227" y="533734"/>
                    <a:pt x="2583932" y="514056"/>
                    <a:pt x="2589068" y="490956"/>
                  </a:cubicBezTo>
                  <a:cubicBezTo>
                    <a:pt x="2601053" y="436200"/>
                    <a:pt x="2601053" y="437055"/>
                    <a:pt x="2586500" y="442189"/>
                  </a:cubicBezTo>
                  <a:cubicBezTo>
                    <a:pt x="2568523" y="449033"/>
                    <a:pt x="2550545" y="425933"/>
                    <a:pt x="2562530" y="411388"/>
                  </a:cubicBezTo>
                  <a:cubicBezTo>
                    <a:pt x="2568523" y="404544"/>
                    <a:pt x="2570235" y="386577"/>
                    <a:pt x="2566811" y="368610"/>
                  </a:cubicBezTo>
                  <a:cubicBezTo>
                    <a:pt x="2563386" y="343799"/>
                    <a:pt x="2565099" y="336954"/>
                    <a:pt x="2574515" y="336954"/>
                  </a:cubicBezTo>
                  <a:cubicBezTo>
                    <a:pt x="2595917" y="336954"/>
                    <a:pt x="2609614" y="314709"/>
                    <a:pt x="2599341" y="295887"/>
                  </a:cubicBezTo>
                  <a:cubicBezTo>
                    <a:pt x="2592493" y="282198"/>
                    <a:pt x="2599341" y="266798"/>
                    <a:pt x="2637864" y="210330"/>
                  </a:cubicBezTo>
                  <a:cubicBezTo>
                    <a:pt x="2664402" y="171830"/>
                    <a:pt x="2709774" y="118785"/>
                    <a:pt x="2738880" y="90551"/>
                  </a:cubicBezTo>
                  <a:cubicBezTo>
                    <a:pt x="2789388" y="44350"/>
                    <a:pt x="2797093" y="39217"/>
                    <a:pt x="2876707" y="18683"/>
                  </a:cubicBezTo>
                  <a:lnTo>
                    <a:pt x="2960602" y="-2706"/>
                  </a:lnTo>
                  <a:lnTo>
                    <a:pt x="2989708" y="13550"/>
                  </a:lnTo>
                  <a:cubicBezTo>
                    <a:pt x="3005117" y="22961"/>
                    <a:pt x="3017958" y="33228"/>
                    <a:pt x="3017958" y="36650"/>
                  </a:cubicBezTo>
                  <a:cubicBezTo>
                    <a:pt x="3017958" y="40073"/>
                    <a:pt x="2996557" y="49484"/>
                    <a:pt x="2971731" y="58040"/>
                  </a:cubicBezTo>
                  <a:cubicBezTo>
                    <a:pt x="2935776" y="68306"/>
                    <a:pt x="2916086" y="81995"/>
                    <a:pt x="2888692" y="112796"/>
                  </a:cubicBezTo>
                  <a:cubicBezTo>
                    <a:pt x="2844177" y="163274"/>
                    <a:pt x="2836472" y="182952"/>
                    <a:pt x="2851881" y="200919"/>
                  </a:cubicBezTo>
                  <a:cubicBezTo>
                    <a:pt x="2858730" y="208619"/>
                    <a:pt x="2862154" y="220597"/>
                    <a:pt x="2858730" y="228297"/>
                  </a:cubicBezTo>
                  <a:cubicBezTo>
                    <a:pt x="2856161" y="235997"/>
                    <a:pt x="2862154" y="256531"/>
                    <a:pt x="2873283" y="274498"/>
                  </a:cubicBezTo>
                  <a:cubicBezTo>
                    <a:pt x="2886124" y="295031"/>
                    <a:pt x="2889548" y="307009"/>
                    <a:pt x="2882700" y="309576"/>
                  </a:cubicBezTo>
                  <a:cubicBezTo>
                    <a:pt x="2877563" y="311287"/>
                    <a:pt x="2863866" y="319843"/>
                    <a:pt x="2851881" y="329254"/>
                  </a:cubicBezTo>
                  <a:cubicBezTo>
                    <a:pt x="2826199" y="349787"/>
                    <a:pt x="2820207" y="401977"/>
                    <a:pt x="2842464" y="410533"/>
                  </a:cubicBezTo>
                  <a:cubicBezTo>
                    <a:pt x="2851025" y="413955"/>
                    <a:pt x="2855305" y="427644"/>
                    <a:pt x="2855305" y="448178"/>
                  </a:cubicBezTo>
                  <a:cubicBezTo>
                    <a:pt x="2855305" y="466144"/>
                    <a:pt x="2861298" y="484967"/>
                    <a:pt x="2868146" y="490956"/>
                  </a:cubicBezTo>
                  <a:cubicBezTo>
                    <a:pt x="2886124" y="505500"/>
                    <a:pt x="2884412" y="516623"/>
                    <a:pt x="2864722" y="516623"/>
                  </a:cubicBezTo>
                  <a:cubicBezTo>
                    <a:pt x="2847601" y="516623"/>
                    <a:pt x="2821063" y="546568"/>
                    <a:pt x="2821063" y="565390"/>
                  </a:cubicBezTo>
                  <a:cubicBezTo>
                    <a:pt x="2821063" y="572235"/>
                    <a:pt x="2832192" y="575657"/>
                    <a:pt x="2851025" y="574801"/>
                  </a:cubicBezTo>
                  <a:cubicBezTo>
                    <a:pt x="2887836" y="573090"/>
                    <a:pt x="2909238" y="590201"/>
                    <a:pt x="2903245" y="615868"/>
                  </a:cubicBezTo>
                  <a:cubicBezTo>
                    <a:pt x="2894685" y="647524"/>
                    <a:pt x="2905813" y="662069"/>
                    <a:pt x="2936632" y="662069"/>
                  </a:cubicBezTo>
                  <a:cubicBezTo>
                    <a:pt x="2991420" y="662069"/>
                    <a:pt x="3017958" y="672336"/>
                    <a:pt x="3030799" y="697147"/>
                  </a:cubicBezTo>
                  <a:cubicBezTo>
                    <a:pt x="3049633" y="733081"/>
                    <a:pt x="3047064" y="779282"/>
                    <a:pt x="3026519" y="790404"/>
                  </a:cubicBezTo>
                  <a:cubicBezTo>
                    <a:pt x="3017102" y="795537"/>
                    <a:pt x="3006829" y="809226"/>
                    <a:pt x="3004261" y="820349"/>
                  </a:cubicBezTo>
                  <a:cubicBezTo>
                    <a:pt x="3001693" y="832327"/>
                    <a:pt x="2993132" y="841738"/>
                    <a:pt x="2985428" y="841738"/>
                  </a:cubicBezTo>
                  <a:cubicBezTo>
                    <a:pt x="2975155" y="841738"/>
                    <a:pt x="2974299" y="844305"/>
                    <a:pt x="2982003" y="852005"/>
                  </a:cubicBezTo>
                  <a:cubicBezTo>
                    <a:pt x="2989708" y="859705"/>
                    <a:pt x="2995700" y="857994"/>
                    <a:pt x="3008541" y="846871"/>
                  </a:cubicBezTo>
                  <a:cubicBezTo>
                    <a:pt x="3017958" y="838316"/>
                    <a:pt x="3041072" y="829760"/>
                    <a:pt x="3060762" y="827193"/>
                  </a:cubicBezTo>
                  <a:cubicBezTo>
                    <a:pt x="3089012" y="822915"/>
                    <a:pt x="3099285" y="825482"/>
                    <a:pt x="3116406" y="841738"/>
                  </a:cubicBezTo>
                  <a:cubicBezTo>
                    <a:pt x="3137808" y="862271"/>
                    <a:pt x="3180611" y="958095"/>
                    <a:pt x="3180611" y="987184"/>
                  </a:cubicBezTo>
                  <a:cubicBezTo>
                    <a:pt x="3180611" y="998306"/>
                    <a:pt x="3186603" y="1004295"/>
                    <a:pt x="3196876" y="1004295"/>
                  </a:cubicBezTo>
                  <a:cubicBezTo>
                    <a:pt x="3227695" y="1004295"/>
                    <a:pt x="3253377" y="1060763"/>
                    <a:pt x="3255089" y="1132630"/>
                  </a:cubicBezTo>
                  <a:cubicBezTo>
                    <a:pt x="3255945" y="1167708"/>
                    <a:pt x="3256801" y="1199364"/>
                    <a:pt x="3256801" y="1201931"/>
                  </a:cubicBezTo>
                  <a:cubicBezTo>
                    <a:pt x="3258513" y="1213909"/>
                    <a:pt x="3379219" y="1287488"/>
                    <a:pt x="3419454" y="1301177"/>
                  </a:cubicBezTo>
                  <a:cubicBezTo>
                    <a:pt x="3487939" y="1322566"/>
                    <a:pt x="3516189" y="1366200"/>
                    <a:pt x="3535879" y="1478279"/>
                  </a:cubicBezTo>
                  <a:cubicBezTo>
                    <a:pt x="3544440" y="1526190"/>
                    <a:pt x="3552144" y="1593780"/>
                    <a:pt x="3553000" y="1629714"/>
                  </a:cubicBezTo>
                  <a:cubicBezTo>
                    <a:pt x="3554712" y="1692170"/>
                    <a:pt x="3556424" y="1697304"/>
                    <a:pt x="3593235" y="1749493"/>
                  </a:cubicBezTo>
                  <a:cubicBezTo>
                    <a:pt x="3614637" y="1779438"/>
                    <a:pt x="3646312" y="1834194"/>
                    <a:pt x="3662577" y="1870983"/>
                  </a:cubicBezTo>
                  <a:lnTo>
                    <a:pt x="3693395" y="1937718"/>
                  </a:lnTo>
                  <a:lnTo>
                    <a:pt x="3678842" y="1977074"/>
                  </a:lnTo>
                  <a:cubicBezTo>
                    <a:pt x="3667713" y="2007018"/>
                    <a:pt x="3658297" y="2018996"/>
                    <a:pt x="3637751" y="2025841"/>
                  </a:cubicBezTo>
                  <a:cubicBezTo>
                    <a:pt x="3623198" y="2030974"/>
                    <a:pt x="3588099" y="2055786"/>
                    <a:pt x="3558993" y="2081453"/>
                  </a:cubicBezTo>
                  <a:lnTo>
                    <a:pt x="3506773" y="2128509"/>
                  </a:lnTo>
                  <a:lnTo>
                    <a:pt x="3435719" y="2130220"/>
                  </a:lnTo>
                  <a:cubicBezTo>
                    <a:pt x="3396340" y="2131931"/>
                    <a:pt x="3357817" y="2133642"/>
                    <a:pt x="3350112" y="2133642"/>
                  </a:cubicBezTo>
                  <a:cubicBezTo>
                    <a:pt x="3340696" y="2134498"/>
                    <a:pt x="3334703" y="2141342"/>
                    <a:pt x="3334703" y="2153320"/>
                  </a:cubicBezTo>
                  <a:cubicBezTo>
                    <a:pt x="3333847" y="2167865"/>
                    <a:pt x="3322718" y="2177276"/>
                    <a:pt x="3281627" y="2196099"/>
                  </a:cubicBezTo>
                  <a:cubicBezTo>
                    <a:pt x="3234543" y="2217488"/>
                    <a:pt x="3227695" y="2218343"/>
                    <a:pt x="3214854" y="2206365"/>
                  </a:cubicBezTo>
                  <a:cubicBezTo>
                    <a:pt x="3195164" y="2188398"/>
                    <a:pt x="3189172" y="2190110"/>
                    <a:pt x="3189172" y="2213210"/>
                  </a:cubicBezTo>
                  <a:cubicBezTo>
                    <a:pt x="3189172" y="2225188"/>
                    <a:pt x="3179755" y="2237166"/>
                    <a:pt x="3163490" y="2246577"/>
                  </a:cubicBezTo>
                  <a:cubicBezTo>
                    <a:pt x="3142088" y="2258555"/>
                    <a:pt x="3138664" y="2265399"/>
                    <a:pt x="3142944" y="2282511"/>
                  </a:cubicBezTo>
                  <a:cubicBezTo>
                    <a:pt x="3146368" y="2297055"/>
                    <a:pt x="3142944" y="2306467"/>
                    <a:pt x="3130959" y="2315022"/>
                  </a:cubicBezTo>
                  <a:cubicBezTo>
                    <a:pt x="3121542" y="2321011"/>
                    <a:pt x="3111270" y="2341545"/>
                    <a:pt x="3107845" y="2360367"/>
                  </a:cubicBezTo>
                  <a:cubicBezTo>
                    <a:pt x="3099285" y="2404857"/>
                    <a:pt x="3097572" y="2408279"/>
                    <a:pt x="3053913" y="2445068"/>
                  </a:cubicBezTo>
                  <a:cubicBezTo>
                    <a:pt x="3021382" y="2471591"/>
                    <a:pt x="3010254" y="2475869"/>
                    <a:pt x="2972587" y="2475869"/>
                  </a:cubicBezTo>
                  <a:cubicBezTo>
                    <a:pt x="2916942" y="2475869"/>
                    <a:pt x="2842464" y="2512658"/>
                    <a:pt x="2830479" y="2544314"/>
                  </a:cubicBezTo>
                  <a:cubicBezTo>
                    <a:pt x="2826199" y="2557147"/>
                    <a:pt x="2809078" y="2572547"/>
                    <a:pt x="2789388" y="2582814"/>
                  </a:cubicBezTo>
                  <a:cubicBezTo>
                    <a:pt x="2770555" y="2592225"/>
                    <a:pt x="2751721" y="2606770"/>
                    <a:pt x="2747441" y="2617037"/>
                  </a:cubicBezTo>
                  <a:cubicBezTo>
                    <a:pt x="2743161" y="2626448"/>
                    <a:pt x="2729464" y="2639282"/>
                    <a:pt x="2716623" y="2645271"/>
                  </a:cubicBezTo>
                  <a:cubicBezTo>
                    <a:pt x="2690940" y="2657248"/>
                    <a:pt x="2686660" y="2668371"/>
                    <a:pt x="2703781" y="2676071"/>
                  </a:cubicBezTo>
                  <a:cubicBezTo>
                    <a:pt x="2708918" y="2678638"/>
                    <a:pt x="2695221" y="2678638"/>
                    <a:pt x="2671251" y="2676071"/>
                  </a:cubicBezTo>
                  <a:cubicBezTo>
                    <a:pt x="2648137" y="2673504"/>
                    <a:pt x="2625879" y="2667515"/>
                    <a:pt x="2623311" y="2663237"/>
                  </a:cubicBezTo>
                  <a:cubicBezTo>
                    <a:pt x="2620743" y="2658104"/>
                    <a:pt x="2605334" y="2660671"/>
                    <a:pt x="2587356" y="2668371"/>
                  </a:cubicBezTo>
                  <a:cubicBezTo>
                    <a:pt x="2570235" y="2675215"/>
                    <a:pt x="2542841" y="2681204"/>
                    <a:pt x="2525720" y="2681204"/>
                  </a:cubicBezTo>
                  <a:cubicBezTo>
                    <a:pt x="2489765" y="2681204"/>
                    <a:pt x="2448673" y="2700027"/>
                    <a:pt x="2440969" y="2720560"/>
                  </a:cubicBezTo>
                  <a:cubicBezTo>
                    <a:pt x="2436689" y="2732538"/>
                    <a:pt x="2430696" y="2729116"/>
                    <a:pt x="2405870" y="2701738"/>
                  </a:cubicBezTo>
                  <a:cubicBezTo>
                    <a:pt x="2389605" y="2683771"/>
                    <a:pt x="2376764" y="2658960"/>
                    <a:pt x="2375908" y="2647837"/>
                  </a:cubicBezTo>
                  <a:cubicBezTo>
                    <a:pt x="2375908" y="2630726"/>
                    <a:pt x="2374196" y="2629015"/>
                    <a:pt x="2363067" y="2638426"/>
                  </a:cubicBezTo>
                  <a:cubicBezTo>
                    <a:pt x="2353650" y="2646126"/>
                    <a:pt x="2351938" y="2652115"/>
                    <a:pt x="2358786" y="2658960"/>
                  </a:cubicBezTo>
                  <a:cubicBezTo>
                    <a:pt x="2363067" y="2663237"/>
                    <a:pt x="2367347" y="2677782"/>
                    <a:pt x="2367347" y="2691471"/>
                  </a:cubicBezTo>
                  <a:cubicBezTo>
                    <a:pt x="2367347" y="2704305"/>
                    <a:pt x="2373340" y="2717994"/>
                    <a:pt x="2380188" y="2721416"/>
                  </a:cubicBezTo>
                  <a:cubicBezTo>
                    <a:pt x="2387037" y="2725694"/>
                    <a:pt x="2389605" y="2733394"/>
                    <a:pt x="2386181" y="2738527"/>
                  </a:cubicBezTo>
                  <a:cubicBezTo>
                    <a:pt x="2381044" y="2746227"/>
                    <a:pt x="2369059" y="2741950"/>
                    <a:pt x="2341665" y="2723983"/>
                  </a:cubicBezTo>
                  <a:cubicBezTo>
                    <a:pt x="2321119" y="2710294"/>
                    <a:pt x="2292013" y="2696605"/>
                    <a:pt x="2277460" y="2693182"/>
                  </a:cubicBezTo>
                  <a:cubicBezTo>
                    <a:pt x="2249210" y="2687193"/>
                    <a:pt x="2231232" y="2668371"/>
                    <a:pt x="2230376" y="2645271"/>
                  </a:cubicBezTo>
                  <a:cubicBezTo>
                    <a:pt x="2230376" y="2636715"/>
                    <a:pt x="2219247" y="2617892"/>
                    <a:pt x="2206406" y="2602492"/>
                  </a:cubicBezTo>
                  <a:lnTo>
                    <a:pt x="2181580" y="2575970"/>
                  </a:lnTo>
                  <a:lnTo>
                    <a:pt x="2150762" y="2600781"/>
                  </a:lnTo>
                  <a:cubicBezTo>
                    <a:pt x="2125936" y="2619604"/>
                    <a:pt x="2112239" y="2624737"/>
                    <a:pt x="2087413" y="2622170"/>
                  </a:cubicBezTo>
                  <a:cubicBezTo>
                    <a:pt x="2069436" y="2621315"/>
                    <a:pt x="2048034" y="2616181"/>
                    <a:pt x="2038617" y="2611048"/>
                  </a:cubicBezTo>
                  <a:cubicBezTo>
                    <a:pt x="2003518" y="2592225"/>
                    <a:pt x="1947874" y="2652115"/>
                    <a:pt x="1947874" y="2707727"/>
                  </a:cubicBezTo>
                  <a:cubicBezTo>
                    <a:pt x="1947874" y="2723983"/>
                    <a:pt x="1953867" y="2763339"/>
                    <a:pt x="1962427" y="2795850"/>
                  </a:cubicBezTo>
                  <a:lnTo>
                    <a:pt x="1976124" y="2854029"/>
                  </a:lnTo>
                  <a:lnTo>
                    <a:pt x="1955579" y="2870284"/>
                  </a:lnTo>
                  <a:cubicBezTo>
                    <a:pt x="1939313" y="2883118"/>
                    <a:pt x="1919624" y="2886540"/>
                    <a:pt x="1860555" y="2886540"/>
                  </a:cubicBezTo>
                  <a:lnTo>
                    <a:pt x="1786077" y="2886540"/>
                  </a:lnTo>
                  <a:lnTo>
                    <a:pt x="1808335" y="2940441"/>
                  </a:lnTo>
                  <a:cubicBezTo>
                    <a:pt x="1820320" y="2969530"/>
                    <a:pt x="1837441" y="3014875"/>
                    <a:pt x="1846858" y="3040542"/>
                  </a:cubicBezTo>
                  <a:cubicBezTo>
                    <a:pt x="1857131" y="3066209"/>
                    <a:pt x="1868260" y="3091876"/>
                    <a:pt x="1871684" y="3097009"/>
                  </a:cubicBezTo>
                  <a:cubicBezTo>
                    <a:pt x="1876820" y="3103854"/>
                    <a:pt x="1867404" y="3108132"/>
                    <a:pt x="1840010" y="3112409"/>
                  </a:cubicBezTo>
                  <a:cubicBezTo>
                    <a:pt x="1786077" y="3119254"/>
                    <a:pt x="1756115" y="3102998"/>
                    <a:pt x="1740706" y="3055942"/>
                  </a:cubicBezTo>
                  <a:cubicBezTo>
                    <a:pt x="1728721" y="3020008"/>
                    <a:pt x="1727009" y="3019153"/>
                    <a:pt x="1666228" y="3002897"/>
                  </a:cubicBezTo>
                  <a:cubicBezTo>
                    <a:pt x="1594318" y="2984075"/>
                    <a:pt x="1574629" y="2990064"/>
                    <a:pt x="1542954" y="3039686"/>
                  </a:cubicBezTo>
                  <a:cubicBezTo>
                    <a:pt x="1505287" y="3099576"/>
                    <a:pt x="1502719" y="3130376"/>
                    <a:pt x="1530113" y="3210800"/>
                  </a:cubicBezTo>
                  <a:cubicBezTo>
                    <a:pt x="1542954" y="3251011"/>
                    <a:pt x="1554083" y="3297212"/>
                    <a:pt x="1554083" y="3315179"/>
                  </a:cubicBezTo>
                  <a:cubicBezTo>
                    <a:pt x="1554083" y="3345123"/>
                    <a:pt x="1557507" y="3348546"/>
                    <a:pt x="1633697" y="3399024"/>
                  </a:cubicBezTo>
                  <a:cubicBezTo>
                    <a:pt x="1698758" y="3441802"/>
                    <a:pt x="1719304" y="3451214"/>
                    <a:pt x="1748410" y="3451214"/>
                  </a:cubicBezTo>
                  <a:cubicBezTo>
                    <a:pt x="1768100" y="3451214"/>
                    <a:pt x="1786933" y="3447791"/>
                    <a:pt x="1789502" y="3442658"/>
                  </a:cubicBezTo>
                  <a:cubicBezTo>
                    <a:pt x="1798918" y="3428113"/>
                    <a:pt x="1830593" y="3433247"/>
                    <a:pt x="1851138" y="3452925"/>
                  </a:cubicBezTo>
                  <a:cubicBezTo>
                    <a:pt x="1876820" y="3476881"/>
                    <a:pt x="1979549" y="3483725"/>
                    <a:pt x="1988109" y="3462336"/>
                  </a:cubicBezTo>
                  <a:cubicBezTo>
                    <a:pt x="1991533" y="3452925"/>
                    <a:pt x="2000950" y="3451214"/>
                    <a:pt x="2020640" y="3454636"/>
                  </a:cubicBezTo>
                  <a:cubicBezTo>
                    <a:pt x="2042041" y="3458914"/>
                    <a:pt x="2051458" y="3455491"/>
                    <a:pt x="2067723" y="3438380"/>
                  </a:cubicBezTo>
                  <a:cubicBezTo>
                    <a:pt x="2084845" y="3419558"/>
                    <a:pt x="2087413" y="3412713"/>
                    <a:pt x="2079708" y="3393035"/>
                  </a:cubicBezTo>
                  <a:cubicBezTo>
                    <a:pt x="2069436" y="3367368"/>
                    <a:pt x="2077996" y="3323734"/>
                    <a:pt x="2099398" y="3292078"/>
                  </a:cubicBezTo>
                  <a:cubicBezTo>
                    <a:pt x="2133641" y="3239033"/>
                    <a:pt x="2157611" y="3296356"/>
                    <a:pt x="2149050" y="3411858"/>
                  </a:cubicBezTo>
                  <a:lnTo>
                    <a:pt x="2143914" y="3489714"/>
                  </a:lnTo>
                  <a:lnTo>
                    <a:pt x="2185005" y="3534203"/>
                  </a:lnTo>
                  <a:cubicBezTo>
                    <a:pt x="2207262" y="3559015"/>
                    <a:pt x="2253490" y="3595804"/>
                    <a:pt x="2286021" y="3617193"/>
                  </a:cubicBezTo>
                  <a:cubicBezTo>
                    <a:pt x="2319407" y="3638582"/>
                    <a:pt x="2360499" y="3670238"/>
                    <a:pt x="2378476" y="3688205"/>
                  </a:cubicBezTo>
                  <a:cubicBezTo>
                    <a:pt x="2405870" y="3715583"/>
                    <a:pt x="2410150" y="3724995"/>
                    <a:pt x="2406726" y="3748950"/>
                  </a:cubicBezTo>
                  <a:cubicBezTo>
                    <a:pt x="2404158" y="3768628"/>
                    <a:pt x="2405870" y="3776329"/>
                    <a:pt x="2415287" y="3776329"/>
                  </a:cubicBezTo>
                  <a:cubicBezTo>
                    <a:pt x="2422135" y="3776329"/>
                    <a:pt x="2434120" y="3789162"/>
                    <a:pt x="2441825" y="3805418"/>
                  </a:cubicBezTo>
                  <a:cubicBezTo>
                    <a:pt x="2449530" y="3821674"/>
                    <a:pt x="2459802" y="3832796"/>
                    <a:pt x="2465795" y="3831085"/>
                  </a:cubicBezTo>
                  <a:cubicBezTo>
                    <a:pt x="2471787" y="3828518"/>
                    <a:pt x="2488053" y="3841352"/>
                    <a:pt x="2502606" y="3859318"/>
                  </a:cubicBezTo>
                  <a:cubicBezTo>
                    <a:pt x="2521439" y="3884130"/>
                    <a:pt x="2541129" y="3896108"/>
                    <a:pt x="2575371" y="3907230"/>
                  </a:cubicBezTo>
                  <a:cubicBezTo>
                    <a:pt x="2600197" y="3914930"/>
                    <a:pt x="2627592" y="3921775"/>
                    <a:pt x="2634440" y="3921775"/>
                  </a:cubicBezTo>
                  <a:cubicBezTo>
                    <a:pt x="2652417" y="3921775"/>
                    <a:pt x="2670395" y="3944019"/>
                    <a:pt x="2659266" y="3951720"/>
                  </a:cubicBezTo>
                  <a:cubicBezTo>
                    <a:pt x="2645569" y="3959420"/>
                    <a:pt x="2684092" y="4014176"/>
                    <a:pt x="2709774" y="4023587"/>
                  </a:cubicBezTo>
                  <a:cubicBezTo>
                    <a:pt x="2721759" y="4027865"/>
                    <a:pt x="2763706" y="4043265"/>
                    <a:pt x="2803941" y="4057810"/>
                  </a:cubicBezTo>
                  <a:cubicBezTo>
                    <a:pt x="2874995" y="4083477"/>
                    <a:pt x="2875851" y="4083477"/>
                    <a:pt x="2851881" y="4063799"/>
                  </a:cubicBezTo>
                  <a:cubicBezTo>
                    <a:pt x="2818495" y="4036421"/>
                    <a:pt x="2826199" y="4013320"/>
                    <a:pt x="2863866" y="4024443"/>
                  </a:cubicBezTo>
                  <a:cubicBezTo>
                    <a:pt x="2879275" y="4028720"/>
                    <a:pt x="2895541" y="4036421"/>
                    <a:pt x="2901533" y="4040698"/>
                  </a:cubicBezTo>
                  <a:cubicBezTo>
                    <a:pt x="2906669" y="4044976"/>
                    <a:pt x="2928927" y="4053532"/>
                    <a:pt x="2951185" y="4058665"/>
                  </a:cubicBezTo>
                  <a:cubicBezTo>
                    <a:pt x="2973443" y="4064654"/>
                    <a:pt x="2997413" y="4076632"/>
                    <a:pt x="3005973" y="4085188"/>
                  </a:cubicBezTo>
                  <a:cubicBezTo>
                    <a:pt x="3013678" y="4093743"/>
                    <a:pt x="3027375" y="4101444"/>
                    <a:pt x="3036792" y="4101444"/>
                  </a:cubicBezTo>
                  <a:cubicBezTo>
                    <a:pt x="3047921" y="4101444"/>
                    <a:pt x="3052201" y="4107432"/>
                    <a:pt x="3052201" y="4122833"/>
                  </a:cubicBezTo>
                  <a:cubicBezTo>
                    <a:pt x="3052201" y="4135666"/>
                    <a:pt x="3047064" y="4144222"/>
                    <a:pt x="3040216" y="4144222"/>
                  </a:cubicBezTo>
                  <a:cubicBezTo>
                    <a:pt x="3033367" y="4144222"/>
                    <a:pt x="3020526" y="4134811"/>
                    <a:pt x="3011110" y="4122833"/>
                  </a:cubicBezTo>
                  <a:cubicBezTo>
                    <a:pt x="2987996" y="4093743"/>
                    <a:pt x="2938344" y="4092888"/>
                    <a:pt x="2919510" y="4121122"/>
                  </a:cubicBezTo>
                  <a:cubicBezTo>
                    <a:pt x="2907526" y="4139944"/>
                    <a:pt x="2908382" y="4144222"/>
                    <a:pt x="2928927" y="4181867"/>
                  </a:cubicBezTo>
                  <a:cubicBezTo>
                    <a:pt x="2947761" y="4216089"/>
                    <a:pt x="2949473" y="4224645"/>
                    <a:pt x="2940056" y="4230634"/>
                  </a:cubicBezTo>
                  <a:cubicBezTo>
                    <a:pt x="2920367" y="4243468"/>
                    <a:pt x="2900677" y="4239190"/>
                    <a:pt x="2839896" y="4212667"/>
                  </a:cubicBezTo>
                  <a:lnTo>
                    <a:pt x="2782540" y="4187000"/>
                  </a:lnTo>
                  <a:lnTo>
                    <a:pt x="2812502" y="4212667"/>
                  </a:lnTo>
                  <a:cubicBezTo>
                    <a:pt x="2828767" y="4227212"/>
                    <a:pt x="2847601" y="4238334"/>
                    <a:pt x="2854449" y="4238334"/>
                  </a:cubicBezTo>
                  <a:cubicBezTo>
                    <a:pt x="2861298" y="4238334"/>
                    <a:pt x="2874139" y="4245179"/>
                    <a:pt x="2883556" y="4253734"/>
                  </a:cubicBezTo>
                  <a:cubicBezTo>
                    <a:pt x="2896397" y="4265712"/>
                    <a:pt x="2922079" y="4269135"/>
                    <a:pt x="3012822" y="4273412"/>
                  </a:cubicBezTo>
                  <a:cubicBezTo>
                    <a:pt x="3117262" y="4277690"/>
                    <a:pt x="3128391" y="4280257"/>
                    <a:pt x="3178899" y="4305068"/>
                  </a:cubicBezTo>
                  <a:cubicBezTo>
                    <a:pt x="3208005" y="4320468"/>
                    <a:pt x="3231975" y="4329880"/>
                    <a:pt x="3231975" y="4325602"/>
                  </a:cubicBezTo>
                  <a:cubicBezTo>
                    <a:pt x="3231975" y="4322180"/>
                    <a:pt x="3202869" y="4290524"/>
                    <a:pt x="3167770" y="4255445"/>
                  </a:cubicBezTo>
                  <a:cubicBezTo>
                    <a:pt x="3132671" y="4220367"/>
                    <a:pt x="3103565" y="4188711"/>
                    <a:pt x="3103565" y="4185289"/>
                  </a:cubicBezTo>
                  <a:cubicBezTo>
                    <a:pt x="3103565" y="4181011"/>
                    <a:pt x="3128391" y="4178444"/>
                    <a:pt x="3158353" y="4178444"/>
                  </a:cubicBezTo>
                  <a:cubicBezTo>
                    <a:pt x="3189172" y="4178444"/>
                    <a:pt x="3216566" y="4174167"/>
                    <a:pt x="3219134" y="4169033"/>
                  </a:cubicBezTo>
                  <a:cubicBezTo>
                    <a:pt x="3222558" y="4163900"/>
                    <a:pt x="3230263" y="4162189"/>
                    <a:pt x="3237111" y="4164755"/>
                  </a:cubicBezTo>
                  <a:cubicBezTo>
                    <a:pt x="3243104" y="4167322"/>
                    <a:pt x="3252521" y="4163044"/>
                    <a:pt x="3256801" y="4155344"/>
                  </a:cubicBezTo>
                  <a:cubicBezTo>
                    <a:pt x="3263649" y="4142511"/>
                    <a:pt x="3266218" y="4142511"/>
                    <a:pt x="3286763" y="4155344"/>
                  </a:cubicBezTo>
                  <a:cubicBezTo>
                    <a:pt x="3304741" y="4167322"/>
                    <a:pt x="3307309" y="4173311"/>
                    <a:pt x="3300460" y="4190422"/>
                  </a:cubicBezTo>
                  <a:cubicBezTo>
                    <a:pt x="3296180" y="4201545"/>
                    <a:pt x="3295324" y="4218656"/>
                    <a:pt x="3297892" y="4228923"/>
                  </a:cubicBezTo>
                  <a:cubicBezTo>
                    <a:pt x="3301316" y="4244323"/>
                    <a:pt x="3298748" y="4246890"/>
                    <a:pt x="3278203" y="4246890"/>
                  </a:cubicBezTo>
                  <a:cubicBezTo>
                    <a:pt x="3247384" y="4246890"/>
                    <a:pt x="3225983" y="4282824"/>
                    <a:pt x="3245672" y="4299079"/>
                  </a:cubicBezTo>
                  <a:cubicBezTo>
                    <a:pt x="3252521" y="4304213"/>
                    <a:pt x="3255089" y="4311913"/>
                    <a:pt x="3252521" y="4316191"/>
                  </a:cubicBezTo>
                  <a:cubicBezTo>
                    <a:pt x="3249952" y="4320468"/>
                    <a:pt x="3255945" y="4335013"/>
                    <a:pt x="3265362" y="4348702"/>
                  </a:cubicBezTo>
                  <a:cubicBezTo>
                    <a:pt x="3282483" y="4371802"/>
                    <a:pt x="3282483" y="4375225"/>
                    <a:pt x="3269642" y="4412870"/>
                  </a:cubicBezTo>
                  <a:cubicBezTo>
                    <a:pt x="3261937" y="4435114"/>
                    <a:pt x="3248240" y="4456503"/>
                    <a:pt x="3237111" y="4461637"/>
                  </a:cubicBezTo>
                  <a:cubicBezTo>
                    <a:pt x="3227695" y="4466770"/>
                    <a:pt x="3208861" y="4481315"/>
                    <a:pt x="3196020" y="4493293"/>
                  </a:cubicBezTo>
                  <a:cubicBezTo>
                    <a:pt x="3178043" y="4509549"/>
                    <a:pt x="3174618" y="4518104"/>
                    <a:pt x="3181467" y="4530082"/>
                  </a:cubicBezTo>
                  <a:cubicBezTo>
                    <a:pt x="3190028" y="4547193"/>
                    <a:pt x="3174618" y="4666117"/>
                    <a:pt x="3162634" y="4666117"/>
                  </a:cubicBezTo>
                  <a:cubicBezTo>
                    <a:pt x="3159209" y="4666117"/>
                    <a:pt x="3145512" y="4656706"/>
                    <a:pt x="3131815" y="4645583"/>
                  </a:cubicBezTo>
                  <a:cubicBezTo>
                    <a:pt x="3118974" y="4634461"/>
                    <a:pt x="3091580" y="4617350"/>
                    <a:pt x="3072746" y="4607939"/>
                  </a:cubicBezTo>
                  <a:cubicBezTo>
                    <a:pt x="3037648" y="4589972"/>
                    <a:pt x="3036792" y="4589972"/>
                    <a:pt x="3019670" y="4606227"/>
                  </a:cubicBezTo>
                  <a:cubicBezTo>
                    <a:pt x="2999981" y="4624194"/>
                    <a:pt x="3002549" y="4654995"/>
                    <a:pt x="3024807" y="4672106"/>
                  </a:cubicBezTo>
                  <a:cubicBezTo>
                    <a:pt x="3035936" y="4681517"/>
                    <a:pt x="3034223" y="4684084"/>
                    <a:pt x="3015390" y="4690928"/>
                  </a:cubicBezTo>
                  <a:cubicBezTo>
                    <a:pt x="3002549" y="4696062"/>
                    <a:pt x="2981147" y="4712318"/>
                    <a:pt x="2967450" y="4727718"/>
                  </a:cubicBezTo>
                  <a:cubicBezTo>
                    <a:pt x="2949473" y="4747396"/>
                    <a:pt x="2939200" y="4753385"/>
                    <a:pt x="2933208" y="4746540"/>
                  </a:cubicBezTo>
                  <a:cubicBezTo>
                    <a:pt x="2927215" y="4741407"/>
                    <a:pt x="2904957" y="4739696"/>
                    <a:pt x="2875851" y="4743118"/>
                  </a:cubicBezTo>
                  <a:cubicBezTo>
                    <a:pt x="2828767" y="4748251"/>
                    <a:pt x="2827911" y="4748251"/>
                    <a:pt x="2807366" y="4718307"/>
                  </a:cubicBezTo>
                  <a:cubicBezTo>
                    <a:pt x="2796237" y="4701195"/>
                    <a:pt x="2786820" y="4681517"/>
                    <a:pt x="2786820" y="4674673"/>
                  </a:cubicBezTo>
                  <a:cubicBezTo>
                    <a:pt x="2786820" y="4666973"/>
                    <a:pt x="2771411" y="4645583"/>
                    <a:pt x="2752577" y="4627617"/>
                  </a:cubicBezTo>
                  <a:cubicBezTo>
                    <a:pt x="2724327" y="4600239"/>
                    <a:pt x="2720903" y="4592538"/>
                    <a:pt x="2731176" y="4586549"/>
                  </a:cubicBezTo>
                  <a:cubicBezTo>
                    <a:pt x="2746585" y="4577994"/>
                    <a:pt x="2747441" y="4563449"/>
                    <a:pt x="2734600" y="4535216"/>
                  </a:cubicBezTo>
                  <a:cubicBezTo>
                    <a:pt x="2724327" y="4512971"/>
                    <a:pt x="2648137" y="4464204"/>
                    <a:pt x="2615607" y="4459070"/>
                  </a:cubicBezTo>
                  <a:cubicBezTo>
                    <a:pt x="2597629" y="4456503"/>
                    <a:pt x="2592493" y="4449659"/>
                    <a:pt x="2582220" y="4404314"/>
                  </a:cubicBezTo>
                  <a:cubicBezTo>
                    <a:pt x="2571947" y="4358969"/>
                    <a:pt x="2566811" y="4350413"/>
                    <a:pt x="2538561" y="4334158"/>
                  </a:cubicBezTo>
                  <a:lnTo>
                    <a:pt x="2506030" y="4316191"/>
                  </a:lnTo>
                  <a:lnTo>
                    <a:pt x="2500894" y="4335869"/>
                  </a:lnTo>
                  <a:cubicBezTo>
                    <a:pt x="2498325" y="4346991"/>
                    <a:pt x="2493189" y="4362391"/>
                    <a:pt x="2490621" y="4370091"/>
                  </a:cubicBezTo>
                  <a:cubicBezTo>
                    <a:pt x="2487196" y="4380358"/>
                    <a:pt x="2488909" y="4382925"/>
                    <a:pt x="2498325" y="4378647"/>
                  </a:cubicBezTo>
                  <a:cubicBezTo>
                    <a:pt x="2505174" y="4376080"/>
                    <a:pt x="2513735" y="4377791"/>
                    <a:pt x="2517159" y="4382925"/>
                  </a:cubicBezTo>
                  <a:cubicBezTo>
                    <a:pt x="2519727" y="4388058"/>
                    <a:pt x="2516303" y="4392336"/>
                    <a:pt x="2509454" y="4392336"/>
                  </a:cubicBezTo>
                  <a:cubicBezTo>
                    <a:pt x="2491477" y="4392336"/>
                    <a:pt x="2492333" y="4407736"/>
                    <a:pt x="2512878" y="4441959"/>
                  </a:cubicBezTo>
                  <a:lnTo>
                    <a:pt x="2530000" y="4469337"/>
                  </a:lnTo>
                  <a:lnTo>
                    <a:pt x="2501750" y="4469337"/>
                  </a:lnTo>
                  <a:cubicBezTo>
                    <a:pt x="2487196" y="4470193"/>
                    <a:pt x="2458946" y="4477037"/>
                    <a:pt x="2440113" y="4486448"/>
                  </a:cubicBezTo>
                  <a:cubicBezTo>
                    <a:pt x="2421279" y="4495859"/>
                    <a:pt x="2400734" y="4502704"/>
                    <a:pt x="2395597" y="4503560"/>
                  </a:cubicBezTo>
                  <a:cubicBezTo>
                    <a:pt x="2389605" y="4503560"/>
                    <a:pt x="2384468" y="4506982"/>
                    <a:pt x="2384468" y="4512115"/>
                  </a:cubicBezTo>
                  <a:cubicBezTo>
                    <a:pt x="2384468" y="4526660"/>
                    <a:pt x="2341665" y="4548905"/>
                    <a:pt x="2315127" y="4548049"/>
                  </a:cubicBezTo>
                  <a:cubicBezTo>
                    <a:pt x="2292013" y="4547193"/>
                    <a:pt x="2290301" y="4549760"/>
                    <a:pt x="2290301" y="4581416"/>
                  </a:cubicBezTo>
                  <a:cubicBezTo>
                    <a:pt x="2290301" y="4607083"/>
                    <a:pt x="2286877" y="4614783"/>
                    <a:pt x="2275748" y="4614783"/>
                  </a:cubicBezTo>
                  <a:cubicBezTo>
                    <a:pt x="2244073" y="4614783"/>
                    <a:pt x="2322832" y="4677239"/>
                    <a:pt x="2411006" y="4721729"/>
                  </a:cubicBezTo>
                  <a:cubicBezTo>
                    <a:pt x="2460658" y="4746540"/>
                    <a:pt x="2506030" y="4773063"/>
                    <a:pt x="2512022" y="4780763"/>
                  </a:cubicBezTo>
                  <a:cubicBezTo>
                    <a:pt x="2518871" y="4788463"/>
                    <a:pt x="2530856" y="4794452"/>
                    <a:pt x="2538561" y="4794452"/>
                  </a:cubicBezTo>
                  <a:cubicBezTo>
                    <a:pt x="2560818" y="4794452"/>
                    <a:pt x="2632728" y="4826108"/>
                    <a:pt x="2664402" y="4850919"/>
                  </a:cubicBezTo>
                  <a:cubicBezTo>
                    <a:pt x="2678956" y="4862042"/>
                    <a:pt x="2694365" y="4871453"/>
                    <a:pt x="2697789" y="4871453"/>
                  </a:cubicBezTo>
                  <a:cubicBezTo>
                    <a:pt x="2708918" y="4871453"/>
                    <a:pt x="2647281" y="4810708"/>
                    <a:pt x="2628448" y="4803008"/>
                  </a:cubicBezTo>
                  <a:cubicBezTo>
                    <a:pt x="2614751" y="4797019"/>
                    <a:pt x="2613894" y="4795308"/>
                    <a:pt x="2625879" y="4795308"/>
                  </a:cubicBezTo>
                  <a:cubicBezTo>
                    <a:pt x="2633584" y="4794452"/>
                    <a:pt x="2641289" y="4788463"/>
                    <a:pt x="2643001" y="4781618"/>
                  </a:cubicBezTo>
                  <a:cubicBezTo>
                    <a:pt x="2645569" y="4770496"/>
                    <a:pt x="2650705" y="4771352"/>
                    <a:pt x="2678956" y="4786752"/>
                  </a:cubicBezTo>
                  <a:cubicBezTo>
                    <a:pt x="2706350" y="4801296"/>
                    <a:pt x="2716623" y="4803008"/>
                    <a:pt x="2732888" y="4795308"/>
                  </a:cubicBezTo>
                  <a:cubicBezTo>
                    <a:pt x="2761138" y="4782474"/>
                    <a:pt x="2786820" y="4783330"/>
                    <a:pt x="2786820" y="4797874"/>
                  </a:cubicBezTo>
                  <a:cubicBezTo>
                    <a:pt x="2786820" y="4803863"/>
                    <a:pt x="2769699" y="4823541"/>
                    <a:pt x="2748297" y="4840652"/>
                  </a:cubicBezTo>
                  <a:cubicBezTo>
                    <a:pt x="2705494" y="4875731"/>
                    <a:pt x="2697789" y="4893698"/>
                    <a:pt x="2731176" y="4878297"/>
                  </a:cubicBezTo>
                  <a:cubicBezTo>
                    <a:pt x="2747441" y="4870597"/>
                    <a:pt x="2755146" y="4870597"/>
                    <a:pt x="2762850" y="4878297"/>
                  </a:cubicBezTo>
                  <a:cubicBezTo>
                    <a:pt x="2768843" y="4884286"/>
                    <a:pt x="2780828" y="4888564"/>
                    <a:pt x="2791100" y="4888564"/>
                  </a:cubicBezTo>
                  <a:cubicBezTo>
                    <a:pt x="2814214" y="4888564"/>
                    <a:pt x="2863866" y="4919365"/>
                    <a:pt x="2863866" y="4933909"/>
                  </a:cubicBezTo>
                  <a:cubicBezTo>
                    <a:pt x="2863866" y="4940754"/>
                    <a:pt x="2871571" y="4952732"/>
                    <a:pt x="2880987" y="4961287"/>
                  </a:cubicBezTo>
                  <a:cubicBezTo>
                    <a:pt x="2892972" y="4972410"/>
                    <a:pt x="2895541" y="4980110"/>
                    <a:pt x="2889548" y="4986099"/>
                  </a:cubicBezTo>
                  <a:cubicBezTo>
                    <a:pt x="2871571" y="5004066"/>
                    <a:pt x="2882700" y="5008343"/>
                    <a:pt x="2952041" y="5008343"/>
                  </a:cubicBezTo>
                  <a:cubicBezTo>
                    <a:pt x="3008541" y="5007488"/>
                    <a:pt x="3025663" y="5004921"/>
                    <a:pt x="3041928" y="4991232"/>
                  </a:cubicBezTo>
                  <a:cubicBezTo>
                    <a:pt x="3065898" y="4970698"/>
                    <a:pt x="3059905" y="4957009"/>
                    <a:pt x="3026519" y="4957009"/>
                  </a:cubicBezTo>
                  <a:cubicBezTo>
                    <a:pt x="3000837" y="4957009"/>
                    <a:pt x="2971731" y="4935620"/>
                    <a:pt x="2979435" y="4921931"/>
                  </a:cubicBezTo>
                  <a:cubicBezTo>
                    <a:pt x="2987996" y="4909098"/>
                    <a:pt x="3020526" y="4913376"/>
                    <a:pt x="3038504" y="4930487"/>
                  </a:cubicBezTo>
                  <a:cubicBezTo>
                    <a:pt x="3065042" y="4955298"/>
                    <a:pt x="3089868" y="4957009"/>
                    <a:pt x="3093292" y="4933909"/>
                  </a:cubicBezTo>
                  <a:cubicBezTo>
                    <a:pt x="3095860" y="4918509"/>
                    <a:pt x="3088156" y="4910809"/>
                    <a:pt x="3057337" y="4895409"/>
                  </a:cubicBezTo>
                  <a:cubicBezTo>
                    <a:pt x="3030799" y="4882575"/>
                    <a:pt x="3017958" y="4871453"/>
                    <a:pt x="3017958" y="4860331"/>
                  </a:cubicBezTo>
                  <a:cubicBezTo>
                    <a:pt x="3017958" y="4844930"/>
                    <a:pt x="3013678" y="4844075"/>
                    <a:pt x="2967450" y="4848353"/>
                  </a:cubicBezTo>
                  <a:cubicBezTo>
                    <a:pt x="2926359" y="4852630"/>
                    <a:pt x="2913518" y="4850919"/>
                    <a:pt x="2898109" y="4838941"/>
                  </a:cubicBezTo>
                  <a:cubicBezTo>
                    <a:pt x="2881843" y="4825252"/>
                    <a:pt x="2880987" y="4822686"/>
                    <a:pt x="2892116" y="4813274"/>
                  </a:cubicBezTo>
                  <a:cubicBezTo>
                    <a:pt x="2902389" y="4804719"/>
                    <a:pt x="2911806" y="4805574"/>
                    <a:pt x="2940056" y="4816697"/>
                  </a:cubicBezTo>
                  <a:cubicBezTo>
                    <a:pt x="2974299" y="4830386"/>
                    <a:pt x="2976867" y="4830386"/>
                    <a:pt x="2993132" y="4814986"/>
                  </a:cubicBezTo>
                  <a:cubicBezTo>
                    <a:pt x="3003405" y="4805574"/>
                    <a:pt x="3016246" y="4788463"/>
                    <a:pt x="3022239" y="4776485"/>
                  </a:cubicBezTo>
                  <a:cubicBezTo>
                    <a:pt x="3031655" y="4759374"/>
                    <a:pt x="3047921" y="4750818"/>
                    <a:pt x="3094148" y="4737129"/>
                  </a:cubicBezTo>
                  <a:cubicBezTo>
                    <a:pt x="3160921" y="4717451"/>
                    <a:pt x="3169482" y="4722584"/>
                    <a:pt x="3136952" y="4763652"/>
                  </a:cubicBezTo>
                  <a:cubicBezTo>
                    <a:pt x="3114694" y="4791885"/>
                    <a:pt x="3120686" y="4791885"/>
                    <a:pt x="3168626" y="4763652"/>
                  </a:cubicBezTo>
                  <a:cubicBezTo>
                    <a:pt x="3193452" y="4749107"/>
                    <a:pt x="3206293" y="4744829"/>
                    <a:pt x="3206293" y="4752529"/>
                  </a:cubicBezTo>
                  <a:cubicBezTo>
                    <a:pt x="3206293" y="4758518"/>
                    <a:pt x="3213998" y="4772207"/>
                    <a:pt x="3223414" y="4782474"/>
                  </a:cubicBezTo>
                  <a:lnTo>
                    <a:pt x="3241392" y="4800441"/>
                  </a:lnTo>
                  <a:lnTo>
                    <a:pt x="3219134" y="4826963"/>
                  </a:lnTo>
                  <a:cubicBezTo>
                    <a:pt x="3194308" y="4856908"/>
                    <a:pt x="3192596" y="4865464"/>
                    <a:pt x="3211429" y="4880864"/>
                  </a:cubicBezTo>
                  <a:cubicBezTo>
                    <a:pt x="3223414" y="4890275"/>
                    <a:pt x="3228551" y="4888564"/>
                    <a:pt x="3248240" y="4864608"/>
                  </a:cubicBezTo>
                  <a:cubicBezTo>
                    <a:pt x="3272210" y="4835519"/>
                    <a:pt x="3295324" y="4828675"/>
                    <a:pt x="3303885" y="4850064"/>
                  </a:cubicBezTo>
                  <a:cubicBezTo>
                    <a:pt x="3306453" y="4856908"/>
                    <a:pt x="3316726" y="4862897"/>
                    <a:pt x="3326142" y="4862897"/>
                  </a:cubicBezTo>
                  <a:cubicBezTo>
                    <a:pt x="3336415" y="4862897"/>
                    <a:pt x="3351824" y="4869742"/>
                    <a:pt x="3361241" y="4879153"/>
                  </a:cubicBezTo>
                  <a:cubicBezTo>
                    <a:pt x="3378363" y="4894553"/>
                    <a:pt x="3378363" y="4894553"/>
                    <a:pt x="3346688" y="4921931"/>
                  </a:cubicBezTo>
                  <a:cubicBezTo>
                    <a:pt x="3326998" y="4939043"/>
                    <a:pt x="3309021" y="4948454"/>
                    <a:pt x="3299604" y="4945887"/>
                  </a:cubicBezTo>
                  <a:cubicBezTo>
                    <a:pt x="3275634" y="4939898"/>
                    <a:pt x="3261081" y="4962143"/>
                    <a:pt x="3278203" y="4978399"/>
                  </a:cubicBezTo>
                  <a:cubicBezTo>
                    <a:pt x="3285907" y="4986099"/>
                    <a:pt x="3291900" y="4997221"/>
                    <a:pt x="3291900" y="5003210"/>
                  </a:cubicBezTo>
                  <a:cubicBezTo>
                    <a:pt x="3291900" y="5018610"/>
                    <a:pt x="3263649" y="5042566"/>
                    <a:pt x="3245672" y="5042566"/>
                  </a:cubicBezTo>
                  <a:cubicBezTo>
                    <a:pt x="3237967" y="5042566"/>
                    <a:pt x="3229407" y="5048555"/>
                    <a:pt x="3226839" y="5055399"/>
                  </a:cubicBezTo>
                  <a:cubicBezTo>
                    <a:pt x="3223414" y="5062244"/>
                    <a:pt x="3212285" y="5068233"/>
                    <a:pt x="3202013" y="5068233"/>
                  </a:cubicBezTo>
                  <a:cubicBezTo>
                    <a:pt x="3190028" y="5068233"/>
                    <a:pt x="3172906" y="5079355"/>
                    <a:pt x="3158353" y="5095611"/>
                  </a:cubicBezTo>
                  <a:cubicBezTo>
                    <a:pt x="3136952" y="5122134"/>
                    <a:pt x="3130959" y="5123845"/>
                    <a:pt x="3065898" y="5128978"/>
                  </a:cubicBezTo>
                  <a:cubicBezTo>
                    <a:pt x="2991420" y="5134967"/>
                    <a:pt x="2934920" y="5123845"/>
                    <a:pt x="2905813" y="5097322"/>
                  </a:cubicBezTo>
                  <a:cubicBezTo>
                    <a:pt x="2892116" y="5084489"/>
                    <a:pt x="2889548" y="5084489"/>
                    <a:pt x="2889548" y="5095611"/>
                  </a:cubicBezTo>
                  <a:cubicBezTo>
                    <a:pt x="2889548" y="5103311"/>
                    <a:pt x="2898109" y="5115289"/>
                    <a:pt x="2909238" y="5122134"/>
                  </a:cubicBezTo>
                  <a:cubicBezTo>
                    <a:pt x="2927215" y="5135823"/>
                    <a:pt x="2928071" y="5135823"/>
                    <a:pt x="2910094" y="5135823"/>
                  </a:cubicBezTo>
                  <a:cubicBezTo>
                    <a:pt x="2878419" y="5136678"/>
                    <a:pt x="2817638" y="5111011"/>
                    <a:pt x="2785108" y="5082778"/>
                  </a:cubicBezTo>
                  <a:cubicBezTo>
                    <a:pt x="2759426" y="5059677"/>
                    <a:pt x="2755146" y="5051977"/>
                    <a:pt x="2761994" y="5036577"/>
                  </a:cubicBezTo>
                  <a:cubicBezTo>
                    <a:pt x="2767130" y="5022032"/>
                    <a:pt x="2775691" y="5016899"/>
                    <a:pt x="2796237" y="5016899"/>
                  </a:cubicBezTo>
                  <a:cubicBezTo>
                    <a:pt x="2816782" y="5016899"/>
                    <a:pt x="2821919" y="5014332"/>
                    <a:pt x="2817638" y="5003210"/>
                  </a:cubicBezTo>
                  <a:cubicBezTo>
                    <a:pt x="2815070" y="4995510"/>
                    <a:pt x="2812502" y="4988665"/>
                    <a:pt x="2812502" y="4986954"/>
                  </a:cubicBezTo>
                  <a:cubicBezTo>
                    <a:pt x="2812502" y="4980965"/>
                    <a:pt x="2728607" y="4924498"/>
                    <a:pt x="2711486" y="4919365"/>
                  </a:cubicBezTo>
                  <a:cubicBezTo>
                    <a:pt x="2688372" y="4911664"/>
                    <a:pt x="2684948" y="4934765"/>
                    <a:pt x="2706350" y="4946743"/>
                  </a:cubicBezTo>
                  <a:cubicBezTo>
                    <a:pt x="2725183" y="4957009"/>
                    <a:pt x="2718335" y="4986099"/>
                    <a:pt x="2695221" y="4989521"/>
                  </a:cubicBezTo>
                  <a:cubicBezTo>
                    <a:pt x="2680668" y="4992088"/>
                    <a:pt x="2676387" y="4998932"/>
                    <a:pt x="2673819" y="5032299"/>
                  </a:cubicBezTo>
                  <a:cubicBezTo>
                    <a:pt x="2668683" y="5081922"/>
                    <a:pt x="2675531" y="5091333"/>
                    <a:pt x="2720903" y="5098178"/>
                  </a:cubicBezTo>
                  <a:cubicBezTo>
                    <a:pt x="2740592" y="5101600"/>
                    <a:pt x="2772267" y="5113578"/>
                    <a:pt x="2791100" y="5124700"/>
                  </a:cubicBezTo>
                  <a:lnTo>
                    <a:pt x="2825343" y="5145234"/>
                  </a:lnTo>
                  <a:lnTo>
                    <a:pt x="2763706" y="5145234"/>
                  </a:lnTo>
                  <a:cubicBezTo>
                    <a:pt x="2706350" y="5145234"/>
                    <a:pt x="2701213" y="5143523"/>
                    <a:pt x="2680668" y="5119567"/>
                  </a:cubicBezTo>
                  <a:close/>
                </a:path>
              </a:pathLst>
            </a:custGeom>
            <a:solidFill>
              <a:schemeClr val="bg1"/>
            </a:solidFill>
            <a:ln w="856" cap="flat">
              <a:noFill/>
              <a:prstDash val="solid"/>
              <a:miter/>
            </a:ln>
          </p:spPr>
          <p:txBody>
            <a:bodyPr rtlCol="0" anchor="ctr"/>
            <a:lstStyle/>
            <a:p>
              <a:endParaRPr lang="it-IT"/>
            </a:p>
          </p:txBody>
        </p:sp>
        <p:sp>
          <p:nvSpPr>
            <p:cNvPr id="22" name="Figura a mano libera: forma 21">
              <a:extLst>
                <a:ext uri="{FF2B5EF4-FFF2-40B4-BE49-F238E27FC236}">
                  <a16:creationId xmlns:a16="http://schemas.microsoft.com/office/drawing/2014/main" id="{6E86A6F4-B8D9-E5F0-0BBD-6DC98E6A8A00}"/>
                </a:ext>
              </a:extLst>
            </p:cNvPr>
            <p:cNvSpPr/>
            <p:nvPr/>
          </p:nvSpPr>
          <p:spPr>
            <a:xfrm flipV="1">
              <a:off x="4945935" y="1934606"/>
              <a:ext cx="247128" cy="94027"/>
            </a:xfrm>
            <a:custGeom>
              <a:avLst/>
              <a:gdLst>
                <a:gd name="connsiteX0" fmla="*/ 19233 w 282783"/>
                <a:gd name="connsiteY0" fmla="*/ 87214 h 107593"/>
                <a:gd name="connsiteX1" fmla="*/ -4737 w 282783"/>
                <a:gd name="connsiteY1" fmla="*/ 70958 h 107593"/>
                <a:gd name="connsiteX2" fmla="*/ 14097 w 282783"/>
                <a:gd name="connsiteY2" fmla="*/ 60691 h 107593"/>
                <a:gd name="connsiteX3" fmla="*/ 44915 w 282783"/>
                <a:gd name="connsiteY3" fmla="*/ 55558 h 107593"/>
                <a:gd name="connsiteX4" fmla="*/ 56900 w 282783"/>
                <a:gd name="connsiteY4" fmla="*/ 44435 h 107593"/>
                <a:gd name="connsiteX5" fmla="*/ 78302 w 282783"/>
                <a:gd name="connsiteY5" fmla="*/ 17913 h 107593"/>
                <a:gd name="connsiteX6" fmla="*/ 99703 w 282783"/>
                <a:gd name="connsiteY6" fmla="*/ -1765 h 107593"/>
                <a:gd name="connsiteX7" fmla="*/ 218697 w 282783"/>
                <a:gd name="connsiteY7" fmla="*/ 16202 h 107593"/>
                <a:gd name="connsiteX8" fmla="*/ 265780 w 282783"/>
                <a:gd name="connsiteY8" fmla="*/ 82080 h 107593"/>
                <a:gd name="connsiteX9" fmla="*/ 228113 w 282783"/>
                <a:gd name="connsiteY9" fmla="*/ 90636 h 107593"/>
                <a:gd name="connsiteX10" fmla="*/ 69741 w 282783"/>
                <a:gd name="connsiteY10" fmla="*/ 89780 h 107593"/>
                <a:gd name="connsiteX11" fmla="*/ 19233 w 282783"/>
                <a:gd name="connsiteY11" fmla="*/ 87214 h 1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783" h="107593">
                  <a:moveTo>
                    <a:pt x="19233" y="87214"/>
                  </a:moveTo>
                  <a:lnTo>
                    <a:pt x="-4737" y="70958"/>
                  </a:lnTo>
                  <a:lnTo>
                    <a:pt x="14097" y="60691"/>
                  </a:lnTo>
                  <a:cubicBezTo>
                    <a:pt x="24369" y="55558"/>
                    <a:pt x="38067" y="52991"/>
                    <a:pt x="44915" y="55558"/>
                  </a:cubicBezTo>
                  <a:cubicBezTo>
                    <a:pt x="52620" y="58124"/>
                    <a:pt x="56900" y="54702"/>
                    <a:pt x="56900" y="44435"/>
                  </a:cubicBezTo>
                  <a:cubicBezTo>
                    <a:pt x="56900" y="35880"/>
                    <a:pt x="66317" y="23902"/>
                    <a:pt x="78302" y="17913"/>
                  </a:cubicBezTo>
                  <a:cubicBezTo>
                    <a:pt x="90287" y="11924"/>
                    <a:pt x="99703" y="2513"/>
                    <a:pt x="99703" y="-1765"/>
                  </a:cubicBezTo>
                  <a:cubicBezTo>
                    <a:pt x="99703" y="-11176"/>
                    <a:pt x="156204" y="-2621"/>
                    <a:pt x="218697" y="16202"/>
                  </a:cubicBezTo>
                  <a:cubicBezTo>
                    <a:pt x="273485" y="33313"/>
                    <a:pt x="293175" y="60691"/>
                    <a:pt x="265780" y="82080"/>
                  </a:cubicBezTo>
                  <a:cubicBezTo>
                    <a:pt x="257220" y="88925"/>
                    <a:pt x="240098" y="93203"/>
                    <a:pt x="228113" y="90636"/>
                  </a:cubicBezTo>
                  <a:cubicBezTo>
                    <a:pt x="148499" y="76947"/>
                    <a:pt x="90287" y="76091"/>
                    <a:pt x="69741" y="89780"/>
                  </a:cubicBezTo>
                  <a:cubicBezTo>
                    <a:pt x="44059" y="106036"/>
                    <a:pt x="49195" y="106892"/>
                    <a:pt x="19233" y="87214"/>
                  </a:cubicBezTo>
                  <a:close/>
                </a:path>
              </a:pathLst>
            </a:custGeom>
            <a:solidFill>
              <a:schemeClr val="bg1"/>
            </a:solidFill>
            <a:ln w="856" cap="flat">
              <a:noFill/>
              <a:prstDash val="solid"/>
              <a:miter/>
            </a:ln>
          </p:spPr>
          <p:txBody>
            <a:bodyPr rtlCol="0" anchor="ctr"/>
            <a:lstStyle/>
            <a:p>
              <a:endParaRPr lang="it-IT"/>
            </a:p>
          </p:txBody>
        </p:sp>
        <p:sp>
          <p:nvSpPr>
            <p:cNvPr id="29" name="Figura a mano libera: forma 28">
              <a:extLst>
                <a:ext uri="{FF2B5EF4-FFF2-40B4-BE49-F238E27FC236}">
                  <a16:creationId xmlns:a16="http://schemas.microsoft.com/office/drawing/2014/main" id="{326B12FB-D726-51DF-3559-C43E62EE6BE3}"/>
                </a:ext>
              </a:extLst>
            </p:cNvPr>
            <p:cNvSpPr/>
            <p:nvPr/>
          </p:nvSpPr>
          <p:spPr>
            <a:xfrm flipV="1">
              <a:off x="2860144" y="3430679"/>
              <a:ext cx="311302" cy="117642"/>
            </a:xfrm>
            <a:custGeom>
              <a:avLst/>
              <a:gdLst>
                <a:gd name="connsiteX0" fmla="*/ 21704 w 356214"/>
                <a:gd name="connsiteY0" fmla="*/ 115528 h 134615"/>
                <a:gd name="connsiteX1" fmla="*/ -2266 w 356214"/>
                <a:gd name="connsiteY1" fmla="*/ 81305 h 134615"/>
                <a:gd name="connsiteX2" fmla="*/ 29408 w 356214"/>
                <a:gd name="connsiteY2" fmla="*/ 84728 h 134615"/>
                <a:gd name="connsiteX3" fmla="*/ 120151 w 356214"/>
                <a:gd name="connsiteY3" fmla="*/ 98417 h 134615"/>
                <a:gd name="connsiteX4" fmla="*/ 207470 w 356214"/>
                <a:gd name="connsiteY4" fmla="*/ 25694 h 134615"/>
                <a:gd name="connsiteX5" fmla="*/ 212607 w 356214"/>
                <a:gd name="connsiteY5" fmla="*/ -3396 h 134615"/>
                <a:gd name="connsiteX6" fmla="*/ 269963 w 356214"/>
                <a:gd name="connsiteY6" fmla="*/ 1738 h 134615"/>
                <a:gd name="connsiteX7" fmla="*/ 344441 w 356214"/>
                <a:gd name="connsiteY7" fmla="*/ 16282 h 134615"/>
                <a:gd name="connsiteX8" fmla="*/ 327320 w 356214"/>
                <a:gd name="connsiteY8" fmla="*/ 39383 h 134615"/>
                <a:gd name="connsiteX9" fmla="*/ 271675 w 356214"/>
                <a:gd name="connsiteY9" fmla="*/ 77028 h 134615"/>
                <a:gd name="connsiteX10" fmla="*/ 104742 w 356214"/>
                <a:gd name="connsiteY10" fmla="*/ 129217 h 134615"/>
                <a:gd name="connsiteX11" fmla="*/ 21704 w 356214"/>
                <a:gd name="connsiteY11" fmla="*/ 115528 h 13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6214" h="134615">
                  <a:moveTo>
                    <a:pt x="21704" y="115528"/>
                  </a:moveTo>
                  <a:cubicBezTo>
                    <a:pt x="8007" y="106117"/>
                    <a:pt x="-2266" y="90717"/>
                    <a:pt x="-2266" y="81305"/>
                  </a:cubicBezTo>
                  <a:cubicBezTo>
                    <a:pt x="-2266" y="59061"/>
                    <a:pt x="10575" y="60772"/>
                    <a:pt x="29408" y="84728"/>
                  </a:cubicBezTo>
                  <a:cubicBezTo>
                    <a:pt x="55090" y="117239"/>
                    <a:pt x="63651" y="118095"/>
                    <a:pt x="120151" y="98417"/>
                  </a:cubicBezTo>
                  <a:cubicBezTo>
                    <a:pt x="185212" y="76172"/>
                    <a:pt x="199766" y="63339"/>
                    <a:pt x="207470" y="25694"/>
                  </a:cubicBezTo>
                  <a:lnTo>
                    <a:pt x="212607" y="-3396"/>
                  </a:lnTo>
                  <a:lnTo>
                    <a:pt x="269963" y="1738"/>
                  </a:lnTo>
                  <a:cubicBezTo>
                    <a:pt x="301638" y="5160"/>
                    <a:pt x="335024" y="11149"/>
                    <a:pt x="344441" y="16282"/>
                  </a:cubicBezTo>
                  <a:cubicBezTo>
                    <a:pt x="359850" y="23983"/>
                    <a:pt x="358138" y="26549"/>
                    <a:pt x="327320" y="39383"/>
                  </a:cubicBezTo>
                  <a:cubicBezTo>
                    <a:pt x="308486" y="47938"/>
                    <a:pt x="283660" y="64194"/>
                    <a:pt x="271675" y="77028"/>
                  </a:cubicBezTo>
                  <a:cubicBezTo>
                    <a:pt x="247705" y="103550"/>
                    <a:pt x="187781" y="122373"/>
                    <a:pt x="104742" y="129217"/>
                  </a:cubicBezTo>
                  <a:cubicBezTo>
                    <a:pt x="52522" y="133495"/>
                    <a:pt x="42249" y="131784"/>
                    <a:pt x="21704" y="115528"/>
                  </a:cubicBezTo>
                  <a:close/>
                </a:path>
              </a:pathLst>
            </a:custGeom>
            <a:solidFill>
              <a:schemeClr val="bg1"/>
            </a:solidFill>
            <a:ln w="856" cap="flat">
              <a:noFill/>
              <a:prstDash val="solid"/>
              <a:miter/>
            </a:ln>
          </p:spPr>
          <p:txBody>
            <a:bodyPr rtlCol="0" anchor="ctr"/>
            <a:lstStyle/>
            <a:p>
              <a:endParaRPr lang="it-IT"/>
            </a:p>
          </p:txBody>
        </p:sp>
        <p:sp>
          <p:nvSpPr>
            <p:cNvPr id="30" name="Figura a mano libera: forma 29">
              <a:extLst>
                <a:ext uri="{FF2B5EF4-FFF2-40B4-BE49-F238E27FC236}">
                  <a16:creationId xmlns:a16="http://schemas.microsoft.com/office/drawing/2014/main" id="{1ADA1983-685F-2DB7-BD39-ABD9D06295DC}"/>
                </a:ext>
              </a:extLst>
            </p:cNvPr>
            <p:cNvSpPr/>
            <p:nvPr/>
          </p:nvSpPr>
          <p:spPr>
            <a:xfrm flipV="1">
              <a:off x="3153388" y="3533973"/>
              <a:ext cx="193041" cy="85008"/>
            </a:xfrm>
            <a:custGeom>
              <a:avLst/>
              <a:gdLst>
                <a:gd name="connsiteX0" fmla="*/ 62540 w 220892"/>
                <a:gd name="connsiteY0" fmla="*/ 70866 h 97272"/>
                <a:gd name="connsiteX1" fmla="*/ 30865 w 220892"/>
                <a:gd name="connsiteY1" fmla="*/ 39210 h 97272"/>
                <a:gd name="connsiteX2" fmla="*/ 33434 w 220892"/>
                <a:gd name="connsiteY2" fmla="*/ 13543 h 97272"/>
                <a:gd name="connsiteX3" fmla="*/ 72813 w 220892"/>
                <a:gd name="connsiteY3" fmla="*/ 4987 h 97272"/>
                <a:gd name="connsiteX4" fmla="*/ 111336 w 220892"/>
                <a:gd name="connsiteY4" fmla="*/ 10976 h 97272"/>
                <a:gd name="connsiteX5" fmla="*/ 170404 w 220892"/>
                <a:gd name="connsiteY5" fmla="*/ 28943 h 97272"/>
                <a:gd name="connsiteX6" fmla="*/ 218344 w 220892"/>
                <a:gd name="connsiteY6" fmla="*/ 40065 h 97272"/>
                <a:gd name="connsiteX7" fmla="*/ 188382 w 220892"/>
                <a:gd name="connsiteY7" fmla="*/ 70010 h 97272"/>
                <a:gd name="connsiteX8" fmla="*/ 136162 w 220892"/>
                <a:gd name="connsiteY8" fmla="*/ 87977 h 97272"/>
                <a:gd name="connsiteX9" fmla="*/ 89078 w 220892"/>
                <a:gd name="connsiteY9" fmla="*/ 90544 h 97272"/>
                <a:gd name="connsiteX10" fmla="*/ 62540 w 220892"/>
                <a:gd name="connsiteY10" fmla="*/ 70866 h 97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0892" h="97272">
                  <a:moveTo>
                    <a:pt x="62540" y="70866"/>
                  </a:moveTo>
                  <a:cubicBezTo>
                    <a:pt x="59972" y="46910"/>
                    <a:pt x="56547" y="42632"/>
                    <a:pt x="30865" y="39210"/>
                  </a:cubicBezTo>
                  <a:cubicBezTo>
                    <a:pt x="-15362" y="32365"/>
                    <a:pt x="-12794" y="13543"/>
                    <a:pt x="33434" y="13543"/>
                  </a:cubicBezTo>
                  <a:cubicBezTo>
                    <a:pt x="54835" y="13543"/>
                    <a:pt x="72813" y="10121"/>
                    <a:pt x="72813" y="4987"/>
                  </a:cubicBezTo>
                  <a:cubicBezTo>
                    <a:pt x="72813" y="-8702"/>
                    <a:pt x="100207" y="-4424"/>
                    <a:pt x="111336" y="10976"/>
                  </a:cubicBezTo>
                  <a:cubicBezTo>
                    <a:pt x="118184" y="19532"/>
                    <a:pt x="138730" y="26376"/>
                    <a:pt x="170404" y="28943"/>
                  </a:cubicBezTo>
                  <a:cubicBezTo>
                    <a:pt x="196943" y="30654"/>
                    <a:pt x="218344" y="35788"/>
                    <a:pt x="218344" y="40065"/>
                  </a:cubicBezTo>
                  <a:cubicBezTo>
                    <a:pt x="218344" y="43488"/>
                    <a:pt x="204647" y="57177"/>
                    <a:pt x="188382" y="70010"/>
                  </a:cubicBezTo>
                  <a:cubicBezTo>
                    <a:pt x="166980" y="86266"/>
                    <a:pt x="151571" y="91399"/>
                    <a:pt x="136162" y="87977"/>
                  </a:cubicBezTo>
                  <a:cubicBezTo>
                    <a:pt x="123321" y="85410"/>
                    <a:pt x="102775" y="87122"/>
                    <a:pt x="89078" y="90544"/>
                  </a:cubicBezTo>
                  <a:cubicBezTo>
                    <a:pt x="66820" y="97388"/>
                    <a:pt x="65108" y="95677"/>
                    <a:pt x="62540" y="70866"/>
                  </a:cubicBezTo>
                  <a:close/>
                </a:path>
              </a:pathLst>
            </a:custGeom>
            <a:solidFill>
              <a:schemeClr val="bg1"/>
            </a:solidFill>
            <a:ln w="856" cap="flat">
              <a:noFill/>
              <a:prstDash val="solid"/>
              <a:miter/>
            </a:ln>
          </p:spPr>
          <p:txBody>
            <a:bodyPr rtlCol="0" anchor="ctr"/>
            <a:lstStyle/>
            <a:p>
              <a:endParaRPr lang="it-IT"/>
            </a:p>
          </p:txBody>
        </p:sp>
        <p:grpSp>
          <p:nvGrpSpPr>
            <p:cNvPr id="48" name="Gruppo 47">
              <a:extLst>
                <a:ext uri="{FF2B5EF4-FFF2-40B4-BE49-F238E27FC236}">
                  <a16:creationId xmlns:a16="http://schemas.microsoft.com/office/drawing/2014/main" id="{4A1B7C2C-92B1-D83A-50CD-CCFA699B8571}"/>
                </a:ext>
              </a:extLst>
            </p:cNvPr>
            <p:cNvGrpSpPr/>
            <p:nvPr/>
          </p:nvGrpSpPr>
          <p:grpSpPr>
            <a:xfrm>
              <a:off x="2092876" y="962072"/>
              <a:ext cx="1000456" cy="1000456"/>
              <a:chOff x="8691472" y="581668"/>
              <a:chExt cx="1059700" cy="1059700"/>
            </a:xfrm>
          </p:grpSpPr>
          <p:sp>
            <p:nvSpPr>
              <p:cNvPr id="49" name="Ovale 48">
                <a:extLst>
                  <a:ext uri="{FF2B5EF4-FFF2-40B4-BE49-F238E27FC236}">
                    <a16:creationId xmlns:a16="http://schemas.microsoft.com/office/drawing/2014/main" id="{E8F23F4E-8A74-6508-82AC-503E7DED790D}"/>
                  </a:ext>
                </a:extLst>
              </p:cNvPr>
              <p:cNvSpPr/>
              <p:nvPr/>
            </p:nvSpPr>
            <p:spPr>
              <a:xfrm>
                <a:off x="8691472" y="581668"/>
                <a:ext cx="1059700" cy="1059700"/>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0" name="Picture 4" descr="Uber logo PNG Images Free Download">
                <a:extLst>
                  <a:ext uri="{FF2B5EF4-FFF2-40B4-BE49-F238E27FC236}">
                    <a16:creationId xmlns:a16="http://schemas.microsoft.com/office/drawing/2014/main" id="{EB515AF3-09CC-B0C0-94DE-FB99C08F50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0279" y="650475"/>
                <a:ext cx="922086" cy="922086"/>
              </a:xfrm>
              <a:prstGeom prst="rect">
                <a:avLst/>
              </a:prstGeom>
              <a:noFill/>
              <a:extLst>
                <a:ext uri="{909E8E84-426E-40DD-AFC4-6F175D3DCCD1}">
                  <a14:hiddenFill xmlns:a14="http://schemas.microsoft.com/office/drawing/2010/main">
                    <a:solidFill>
                      <a:srgbClr val="FFFFFF"/>
                    </a:solidFill>
                  </a14:hiddenFill>
                </a:ext>
              </a:extLst>
            </p:spPr>
          </p:pic>
        </p:grpSp>
        <p:pic>
          <p:nvPicPr>
            <p:cNvPr id="51" name="Immagine 50" descr="Immagine che contiene cuore, cerchio, Elementi grafici, creatività&#10;&#10;Descrizione generata automaticamente">
              <a:extLst>
                <a:ext uri="{FF2B5EF4-FFF2-40B4-BE49-F238E27FC236}">
                  <a16:creationId xmlns:a16="http://schemas.microsoft.com/office/drawing/2014/main" id="{AB756164-C429-D130-AC84-0538605E7F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8522" y="2221910"/>
              <a:ext cx="595926" cy="595926"/>
            </a:xfrm>
            <a:prstGeom prst="rect">
              <a:avLst/>
            </a:prstGeom>
          </p:spPr>
        </p:pic>
      </p:grpSp>
      <p:sp>
        <p:nvSpPr>
          <p:cNvPr id="52" name="CasellaDiTesto 51">
            <a:extLst>
              <a:ext uri="{FF2B5EF4-FFF2-40B4-BE49-F238E27FC236}">
                <a16:creationId xmlns:a16="http://schemas.microsoft.com/office/drawing/2014/main" id="{0890EA27-A062-A660-E13D-359DD148A912}"/>
              </a:ext>
            </a:extLst>
          </p:cNvPr>
          <p:cNvSpPr txBox="1"/>
          <p:nvPr/>
        </p:nvSpPr>
        <p:spPr>
          <a:xfrm>
            <a:off x="6225752" y="289666"/>
            <a:ext cx="4121746" cy="461665"/>
          </a:xfrm>
          <a:prstGeom prst="rect">
            <a:avLst/>
          </a:prstGeom>
          <a:noFill/>
        </p:spPr>
        <p:txBody>
          <a:bodyPr wrap="square" rtlCol="0">
            <a:spAutoFit/>
          </a:bodyPr>
          <a:lstStyle/>
          <a:p>
            <a:pPr algn="ctr"/>
            <a:r>
              <a:rPr lang="it-IT" sz="2400" spc="300">
                <a:solidFill>
                  <a:schemeClr val="bg1"/>
                </a:solidFill>
              </a:rPr>
              <a:t>UBER</a:t>
            </a:r>
            <a:endParaRPr lang="it-IT" sz="2000" spc="300">
              <a:solidFill>
                <a:schemeClr val="bg1"/>
              </a:solidFill>
            </a:endParaRPr>
          </a:p>
        </p:txBody>
      </p:sp>
      <p:grpSp>
        <p:nvGrpSpPr>
          <p:cNvPr id="36" name="Gruppo 35">
            <a:extLst>
              <a:ext uri="{FF2B5EF4-FFF2-40B4-BE49-F238E27FC236}">
                <a16:creationId xmlns:a16="http://schemas.microsoft.com/office/drawing/2014/main" id="{3A2B2822-FC9D-766A-E85C-BEC558CBB652}"/>
              </a:ext>
            </a:extLst>
          </p:cNvPr>
          <p:cNvGrpSpPr/>
          <p:nvPr/>
        </p:nvGrpSpPr>
        <p:grpSpPr>
          <a:xfrm>
            <a:off x="12419766" y="938804"/>
            <a:ext cx="6387173" cy="4980393"/>
            <a:chOff x="5969717" y="1427754"/>
            <a:chExt cx="5341180" cy="4164780"/>
          </a:xfrm>
        </p:grpSpPr>
        <p:sp>
          <p:nvSpPr>
            <p:cNvPr id="37" name="Figura a mano libera: forma 36">
              <a:extLst>
                <a:ext uri="{FF2B5EF4-FFF2-40B4-BE49-F238E27FC236}">
                  <a16:creationId xmlns:a16="http://schemas.microsoft.com/office/drawing/2014/main" id="{BBEB99BA-D6D7-6139-03C2-5D69214229AB}"/>
                </a:ext>
              </a:extLst>
            </p:cNvPr>
            <p:cNvSpPr/>
            <p:nvPr/>
          </p:nvSpPr>
          <p:spPr>
            <a:xfrm flipV="1">
              <a:off x="5969717" y="1636227"/>
              <a:ext cx="4714006" cy="3564807"/>
            </a:xfrm>
            <a:custGeom>
              <a:avLst/>
              <a:gdLst>
                <a:gd name="connsiteX0" fmla="*/ 3125437 w 5855363"/>
                <a:gd name="connsiteY0" fmla="*/ 4417288 h 4427921"/>
                <a:gd name="connsiteX1" fmla="*/ 3104036 w 5855363"/>
                <a:gd name="connsiteY1" fmla="*/ 4401032 h 4427921"/>
                <a:gd name="connsiteX2" fmla="*/ 3026134 w 5855363"/>
                <a:gd name="connsiteY2" fmla="*/ 4373654 h 4427921"/>
                <a:gd name="connsiteX3" fmla="*/ 2817253 w 5855363"/>
                <a:gd name="connsiteY3" fmla="*/ 4339432 h 4427921"/>
                <a:gd name="connsiteX4" fmla="*/ 2819821 w 5855363"/>
                <a:gd name="connsiteY4" fmla="*/ 4326598 h 4427921"/>
                <a:gd name="connsiteX5" fmla="*/ 2768457 w 5855363"/>
                <a:gd name="connsiteY5" fmla="*/ 4305209 h 4427921"/>
                <a:gd name="connsiteX6" fmla="*/ 2701684 w 5855363"/>
                <a:gd name="connsiteY6" fmla="*/ 4304354 h 4427921"/>
                <a:gd name="connsiteX7" fmla="*/ 2731646 w 5855363"/>
                <a:gd name="connsiteY7" fmla="*/ 4279542 h 4427921"/>
                <a:gd name="connsiteX8" fmla="*/ 2783010 w 5855363"/>
                <a:gd name="connsiteY8" fmla="*/ 4253875 h 4427921"/>
                <a:gd name="connsiteX9" fmla="*/ 2788147 w 5855363"/>
                <a:gd name="connsiteY9" fmla="*/ 4243608 h 4427921"/>
                <a:gd name="connsiteX10" fmla="*/ 2742775 w 5855363"/>
                <a:gd name="connsiteY10" fmla="*/ 4248742 h 4427921"/>
                <a:gd name="connsiteX11" fmla="*/ 2643472 w 5855363"/>
                <a:gd name="connsiteY11" fmla="*/ 4257297 h 4427921"/>
                <a:gd name="connsiteX12" fmla="*/ 2665729 w 5855363"/>
                <a:gd name="connsiteY12" fmla="*/ 4228208 h 4427921"/>
                <a:gd name="connsiteX13" fmla="*/ 2674290 w 5855363"/>
                <a:gd name="connsiteY13" fmla="*/ 4218797 h 4427921"/>
                <a:gd name="connsiteX14" fmla="*/ 2611797 w 5855363"/>
                <a:gd name="connsiteY14" fmla="*/ 4254731 h 4427921"/>
                <a:gd name="connsiteX15" fmla="*/ 2580123 w 5855363"/>
                <a:gd name="connsiteY15" fmla="*/ 4288098 h 4427921"/>
                <a:gd name="connsiteX16" fmla="*/ 2585259 w 5855363"/>
                <a:gd name="connsiteY16" fmla="*/ 4267564 h 4427921"/>
                <a:gd name="connsiteX17" fmla="*/ 2591251 w 5855363"/>
                <a:gd name="connsiteY17" fmla="*/ 4242753 h 4427921"/>
                <a:gd name="connsiteX18" fmla="*/ 2597244 w 5855363"/>
                <a:gd name="connsiteY18" fmla="*/ 4206819 h 4427921"/>
                <a:gd name="connsiteX19" fmla="*/ 2618646 w 5855363"/>
                <a:gd name="connsiteY19" fmla="*/ 4179441 h 4427921"/>
                <a:gd name="connsiteX20" fmla="*/ 2673434 w 5855363"/>
                <a:gd name="connsiteY20" fmla="*/ 4150352 h 4427921"/>
                <a:gd name="connsiteX21" fmla="*/ 2709389 w 5855363"/>
                <a:gd name="connsiteY21" fmla="*/ 4151207 h 4427921"/>
                <a:gd name="connsiteX22" fmla="*/ 2682851 w 5855363"/>
                <a:gd name="connsiteY22" fmla="*/ 4141796 h 4427921"/>
                <a:gd name="connsiteX23" fmla="*/ 2670866 w 5855363"/>
                <a:gd name="connsiteY23" fmla="*/ 4113562 h 4427921"/>
                <a:gd name="connsiteX24" fmla="*/ 2635767 w 5855363"/>
                <a:gd name="connsiteY24" fmla="*/ 4057095 h 4427921"/>
                <a:gd name="connsiteX25" fmla="*/ 2624638 w 5855363"/>
                <a:gd name="connsiteY25" fmla="*/ 4077629 h 4427921"/>
                <a:gd name="connsiteX26" fmla="*/ 2620358 w 5855363"/>
                <a:gd name="connsiteY26" fmla="*/ 4140940 h 4427921"/>
                <a:gd name="connsiteX27" fmla="*/ 2586971 w 5855363"/>
                <a:gd name="connsiteY27" fmla="*/ 4184574 h 4427921"/>
                <a:gd name="connsiteX28" fmla="*/ 2556153 w 5855363"/>
                <a:gd name="connsiteY28" fmla="*/ 4222219 h 4427921"/>
                <a:gd name="connsiteX29" fmla="*/ 2543312 w 5855363"/>
                <a:gd name="connsiteY29" fmla="*/ 4249597 h 4427921"/>
                <a:gd name="connsiteX30" fmla="*/ 2527046 w 5855363"/>
                <a:gd name="connsiteY30" fmla="*/ 4270986 h 4427921"/>
                <a:gd name="connsiteX31" fmla="*/ 2497084 w 5855363"/>
                <a:gd name="connsiteY31" fmla="*/ 4284676 h 4427921"/>
                <a:gd name="connsiteX32" fmla="*/ 2444008 w 5855363"/>
                <a:gd name="connsiteY32" fmla="*/ 4258153 h 4427921"/>
                <a:gd name="connsiteX33" fmla="*/ 2426030 w 5855363"/>
                <a:gd name="connsiteY33" fmla="*/ 4223930 h 4427921"/>
                <a:gd name="connsiteX34" fmla="*/ 2425174 w 5855363"/>
                <a:gd name="connsiteY34" fmla="*/ 4204252 h 4427921"/>
                <a:gd name="connsiteX35" fmla="*/ 2443152 w 5855363"/>
                <a:gd name="connsiteY35" fmla="*/ 4175163 h 4427921"/>
                <a:gd name="connsiteX36" fmla="*/ 2474826 w 5855363"/>
                <a:gd name="connsiteY36" fmla="*/ 4155485 h 4427921"/>
                <a:gd name="connsiteX37" fmla="*/ 2507357 w 5855363"/>
                <a:gd name="connsiteY37" fmla="*/ 4121262 h 4427921"/>
                <a:gd name="connsiteX38" fmla="*/ 2439728 w 5855363"/>
                <a:gd name="connsiteY38" fmla="*/ 4139229 h 4427921"/>
                <a:gd name="connsiteX39" fmla="*/ 2329295 w 5855363"/>
                <a:gd name="connsiteY39" fmla="*/ 4165752 h 4427921"/>
                <a:gd name="connsiteX40" fmla="*/ 2263378 w 5855363"/>
                <a:gd name="connsiteY40" fmla="*/ 4182008 h 4427921"/>
                <a:gd name="connsiteX41" fmla="*/ 2230847 w 5855363"/>
                <a:gd name="connsiteY41" fmla="*/ 4193985 h 4427921"/>
                <a:gd name="connsiteX42" fmla="*/ 2253105 w 5855363"/>
                <a:gd name="connsiteY42" fmla="*/ 4165752 h 4427921"/>
                <a:gd name="connsiteX43" fmla="*/ 2277931 w 5855363"/>
                <a:gd name="connsiteY43" fmla="*/ 4138374 h 4427921"/>
                <a:gd name="connsiteX44" fmla="*/ 2257385 w 5855363"/>
                <a:gd name="connsiteY44" fmla="*/ 4141796 h 4427921"/>
                <a:gd name="connsiteX45" fmla="*/ 2230847 w 5855363"/>
                <a:gd name="connsiteY45" fmla="*/ 4149496 h 4427921"/>
                <a:gd name="connsiteX46" fmla="*/ 2183763 w 5855363"/>
                <a:gd name="connsiteY46" fmla="*/ 4133240 h 4427921"/>
                <a:gd name="connsiteX47" fmla="*/ 2139248 w 5855363"/>
                <a:gd name="connsiteY47" fmla="*/ 4121262 h 4427921"/>
                <a:gd name="connsiteX48" fmla="*/ 2123839 w 5855363"/>
                <a:gd name="connsiteY48" fmla="*/ 4128962 h 4427921"/>
                <a:gd name="connsiteX49" fmla="*/ 2110142 w 5855363"/>
                <a:gd name="connsiteY49" fmla="*/ 4142652 h 4427921"/>
                <a:gd name="connsiteX50" fmla="*/ 1973171 w 5855363"/>
                <a:gd name="connsiteY50" fmla="*/ 4086184 h 4427921"/>
                <a:gd name="connsiteX51" fmla="*/ 1924375 w 5855363"/>
                <a:gd name="connsiteY51" fmla="*/ 4080195 h 4427921"/>
                <a:gd name="connsiteX52" fmla="*/ 1927799 w 5855363"/>
                <a:gd name="connsiteY52" fmla="*/ 4097307 h 4427921"/>
                <a:gd name="connsiteX53" fmla="*/ 1884140 w 5855363"/>
                <a:gd name="connsiteY53" fmla="*/ 4134096 h 4427921"/>
                <a:gd name="connsiteX54" fmla="*/ 1851609 w 5855363"/>
                <a:gd name="connsiteY54" fmla="*/ 4134096 h 4427921"/>
                <a:gd name="connsiteX55" fmla="*/ 1872155 w 5855363"/>
                <a:gd name="connsiteY55" fmla="*/ 4094740 h 4427921"/>
                <a:gd name="connsiteX56" fmla="*/ 1864450 w 5855363"/>
                <a:gd name="connsiteY56" fmla="*/ 4054528 h 4427921"/>
                <a:gd name="connsiteX57" fmla="*/ 1825071 w 5855363"/>
                <a:gd name="connsiteY57" fmla="*/ 4047684 h 4427921"/>
                <a:gd name="connsiteX58" fmla="*/ 1792541 w 5855363"/>
                <a:gd name="connsiteY58" fmla="*/ 4031428 h 4427921"/>
                <a:gd name="connsiteX59" fmla="*/ 1785692 w 5855363"/>
                <a:gd name="connsiteY59" fmla="*/ 4015172 h 4427921"/>
                <a:gd name="connsiteX60" fmla="*/ 1768571 w 5855363"/>
                <a:gd name="connsiteY60" fmla="*/ 3997205 h 4427921"/>
                <a:gd name="connsiteX61" fmla="*/ 1695805 w 5855363"/>
                <a:gd name="connsiteY61" fmla="*/ 3997205 h 4427921"/>
                <a:gd name="connsiteX62" fmla="*/ 1717207 w 5855363"/>
                <a:gd name="connsiteY62" fmla="*/ 3983516 h 4427921"/>
                <a:gd name="connsiteX63" fmla="*/ 1738608 w 5855363"/>
                <a:gd name="connsiteY63" fmla="*/ 3969827 h 4427921"/>
                <a:gd name="connsiteX64" fmla="*/ 1665843 w 5855363"/>
                <a:gd name="connsiteY64" fmla="*/ 3987794 h 4427921"/>
                <a:gd name="connsiteX65" fmla="*/ 1640161 w 5855363"/>
                <a:gd name="connsiteY65" fmla="*/ 4019450 h 4427921"/>
                <a:gd name="connsiteX66" fmla="*/ 1623039 w 5855363"/>
                <a:gd name="connsiteY66" fmla="*/ 4045973 h 4427921"/>
                <a:gd name="connsiteX67" fmla="*/ 1627320 w 5855363"/>
                <a:gd name="connsiteY67" fmla="*/ 4056239 h 4427921"/>
                <a:gd name="connsiteX68" fmla="*/ 1695805 w 5855363"/>
                <a:gd name="connsiteY68" fmla="*/ 4049395 h 4427921"/>
                <a:gd name="connsiteX69" fmla="*/ 1807094 w 5855363"/>
                <a:gd name="connsiteY69" fmla="*/ 4086184 h 4427921"/>
                <a:gd name="connsiteX70" fmla="*/ 1758298 w 5855363"/>
                <a:gd name="connsiteY70" fmla="*/ 4116129 h 4427921"/>
                <a:gd name="connsiteX71" fmla="*/ 1616191 w 5855363"/>
                <a:gd name="connsiteY71" fmla="*/ 4152063 h 4427921"/>
                <a:gd name="connsiteX72" fmla="*/ 1510038 w 5855363"/>
                <a:gd name="connsiteY72" fmla="*/ 4173452 h 4427921"/>
                <a:gd name="connsiteX73" fmla="*/ 1503190 w 5855363"/>
                <a:gd name="connsiteY73" fmla="*/ 4184574 h 4427921"/>
                <a:gd name="connsiteX74" fmla="*/ 1467235 w 5855363"/>
                <a:gd name="connsiteY74" fmla="*/ 4209386 h 4427921"/>
                <a:gd name="connsiteX75" fmla="*/ 1415871 w 5855363"/>
                <a:gd name="connsiteY75" fmla="*/ 4209386 h 4427921"/>
                <a:gd name="connsiteX76" fmla="*/ 1367931 w 5855363"/>
                <a:gd name="connsiteY76" fmla="*/ 4205108 h 4427921"/>
                <a:gd name="connsiteX77" fmla="*/ 1133369 w 5855363"/>
                <a:gd name="connsiteY77" fmla="*/ 4152918 h 4427921"/>
                <a:gd name="connsiteX78" fmla="*/ 1083717 w 5855363"/>
                <a:gd name="connsiteY78" fmla="*/ 4116985 h 4427921"/>
                <a:gd name="connsiteX79" fmla="*/ 1096558 w 5855363"/>
                <a:gd name="connsiteY79" fmla="*/ 4108429 h 4427921"/>
                <a:gd name="connsiteX80" fmla="*/ 1044338 w 5855363"/>
                <a:gd name="connsiteY80" fmla="*/ 4057095 h 4427921"/>
                <a:gd name="connsiteX81" fmla="*/ 1002390 w 5855363"/>
                <a:gd name="connsiteY81" fmla="*/ 3986939 h 4427921"/>
                <a:gd name="connsiteX82" fmla="*/ 959587 w 5855363"/>
                <a:gd name="connsiteY82" fmla="*/ 3954427 h 4427921"/>
                <a:gd name="connsiteX83" fmla="*/ 822616 w 5855363"/>
                <a:gd name="connsiteY83" fmla="*/ 3855181 h 4427921"/>
                <a:gd name="connsiteX84" fmla="*/ 833745 w 5855363"/>
                <a:gd name="connsiteY84" fmla="*/ 3820959 h 4427921"/>
                <a:gd name="connsiteX85" fmla="*/ 841450 w 5855363"/>
                <a:gd name="connsiteY85" fmla="*/ 3792725 h 4427921"/>
                <a:gd name="connsiteX86" fmla="*/ 867988 w 5855363"/>
                <a:gd name="connsiteY86" fmla="*/ 3755080 h 4427921"/>
                <a:gd name="connsiteX87" fmla="*/ 950170 w 5855363"/>
                <a:gd name="connsiteY87" fmla="*/ 3766203 h 4427921"/>
                <a:gd name="connsiteX88" fmla="*/ 1002390 w 5855363"/>
                <a:gd name="connsiteY88" fmla="*/ 3779036 h 4427921"/>
                <a:gd name="connsiteX89" fmla="*/ 1023792 w 5855363"/>
                <a:gd name="connsiteY89" fmla="*/ 3732835 h 4427921"/>
                <a:gd name="connsiteX90" fmla="*/ 1023792 w 5855363"/>
                <a:gd name="connsiteY90" fmla="*/ 3672090 h 4427921"/>
                <a:gd name="connsiteX91" fmla="*/ 999822 w 5855363"/>
                <a:gd name="connsiteY91" fmla="*/ 3666957 h 4427921"/>
                <a:gd name="connsiteX92" fmla="*/ 991262 w 5855363"/>
                <a:gd name="connsiteY92" fmla="*/ 3678935 h 4427921"/>
                <a:gd name="connsiteX93" fmla="*/ 986125 w 5855363"/>
                <a:gd name="connsiteY93" fmla="*/ 3701180 h 4427921"/>
                <a:gd name="connsiteX94" fmla="*/ 982701 w 5855363"/>
                <a:gd name="connsiteY94" fmla="*/ 3719146 h 4427921"/>
                <a:gd name="connsiteX95" fmla="*/ 929625 w 5855363"/>
                <a:gd name="connsiteY95" fmla="*/ 3710591 h 4427921"/>
                <a:gd name="connsiteX96" fmla="*/ 921920 w 5855363"/>
                <a:gd name="connsiteY96" fmla="*/ 3627601 h 4427921"/>
                <a:gd name="connsiteX97" fmla="*/ 881685 w 5855363"/>
                <a:gd name="connsiteY97" fmla="*/ 3580545 h 4427921"/>
                <a:gd name="connsiteX98" fmla="*/ 795222 w 5855363"/>
                <a:gd name="connsiteY98" fmla="*/ 3529211 h 4427921"/>
                <a:gd name="connsiteX99" fmla="*/ 747282 w 5855363"/>
                <a:gd name="connsiteY99" fmla="*/ 3483866 h 4427921"/>
                <a:gd name="connsiteX100" fmla="*/ 697631 w 5855363"/>
                <a:gd name="connsiteY100" fmla="*/ 3447077 h 4427921"/>
                <a:gd name="connsiteX101" fmla="*/ 665956 w 5855363"/>
                <a:gd name="connsiteY101" fmla="*/ 3420554 h 4427921"/>
                <a:gd name="connsiteX102" fmla="*/ 615448 w 5855363"/>
                <a:gd name="connsiteY102" fmla="*/ 3421410 h 4427921"/>
                <a:gd name="connsiteX103" fmla="*/ 599183 w 5855363"/>
                <a:gd name="connsiteY103" fmla="*/ 3404298 h 4427921"/>
                <a:gd name="connsiteX104" fmla="*/ 574357 w 5855363"/>
                <a:gd name="connsiteY104" fmla="*/ 3387187 h 4427921"/>
                <a:gd name="connsiteX105" fmla="*/ 497311 w 5855363"/>
                <a:gd name="connsiteY105" fmla="*/ 3372642 h 4427921"/>
                <a:gd name="connsiteX106" fmla="*/ 538402 w 5855363"/>
                <a:gd name="connsiteY106" fmla="*/ 3343553 h 4427921"/>
                <a:gd name="connsiteX107" fmla="*/ 603463 w 5855363"/>
                <a:gd name="connsiteY107" fmla="*/ 3222063 h 4427921"/>
                <a:gd name="connsiteX108" fmla="*/ 582918 w 5855363"/>
                <a:gd name="connsiteY108" fmla="*/ 3180140 h 4427921"/>
                <a:gd name="connsiteX109" fmla="*/ 409136 w 5855363"/>
                <a:gd name="connsiteY109" fmla="*/ 3186129 h 4427921"/>
                <a:gd name="connsiteX110" fmla="*/ 368045 w 5855363"/>
                <a:gd name="connsiteY110" fmla="*/ 3182707 h 4427921"/>
                <a:gd name="connsiteX111" fmla="*/ 347499 w 5855363"/>
                <a:gd name="connsiteY111" fmla="*/ 3128806 h 4427921"/>
                <a:gd name="connsiteX112" fmla="*/ 335514 w 5855363"/>
                <a:gd name="connsiteY112" fmla="*/ 3038972 h 4427921"/>
                <a:gd name="connsiteX113" fmla="*/ 326953 w 5855363"/>
                <a:gd name="connsiteY113" fmla="*/ 2977371 h 4427921"/>
                <a:gd name="connsiteX114" fmla="*/ 334658 w 5855363"/>
                <a:gd name="connsiteY114" fmla="*/ 2940582 h 4427921"/>
                <a:gd name="connsiteX115" fmla="*/ 368045 w 5855363"/>
                <a:gd name="connsiteY115" fmla="*/ 2923470 h 4427921"/>
                <a:gd name="connsiteX116" fmla="*/ 417697 w 5855363"/>
                <a:gd name="connsiteY116" fmla="*/ 2900370 h 4427921"/>
                <a:gd name="connsiteX117" fmla="*/ 420265 w 5855363"/>
                <a:gd name="connsiteY117" fmla="*/ 2840480 h 4427921"/>
                <a:gd name="connsiteX118" fmla="*/ 359484 w 5855363"/>
                <a:gd name="connsiteY118" fmla="*/ 2774602 h 4427921"/>
                <a:gd name="connsiteX119" fmla="*/ 291855 w 5855363"/>
                <a:gd name="connsiteY119" fmla="*/ 2663378 h 4427921"/>
                <a:gd name="connsiteX120" fmla="*/ 249051 w 5855363"/>
                <a:gd name="connsiteY120" fmla="*/ 2590655 h 4427921"/>
                <a:gd name="connsiteX121" fmla="*/ 189983 w 5855363"/>
                <a:gd name="connsiteY121" fmla="*/ 2551299 h 4427921"/>
                <a:gd name="connsiteX122" fmla="*/ 162588 w 5855363"/>
                <a:gd name="connsiteY122" fmla="*/ 2532477 h 4427921"/>
                <a:gd name="connsiteX123" fmla="*/ 123209 w 5855363"/>
                <a:gd name="connsiteY123" fmla="*/ 2480287 h 4427921"/>
                <a:gd name="connsiteX124" fmla="*/ 98383 w 5855363"/>
                <a:gd name="connsiteY124" fmla="*/ 2435798 h 4427921"/>
                <a:gd name="connsiteX125" fmla="*/ 77838 w 5855363"/>
                <a:gd name="connsiteY125" fmla="*/ 2401575 h 4427921"/>
                <a:gd name="connsiteX126" fmla="*/ 48732 w 5855363"/>
                <a:gd name="connsiteY126" fmla="*/ 2350241 h 4427921"/>
                <a:gd name="connsiteX127" fmla="*/ 30754 w 5855363"/>
                <a:gd name="connsiteY127" fmla="*/ 2311741 h 4427921"/>
                <a:gd name="connsiteX128" fmla="*/ 29898 w 5855363"/>
                <a:gd name="connsiteY128" fmla="*/ 2238162 h 4427921"/>
                <a:gd name="connsiteX129" fmla="*/ 33322 w 5855363"/>
                <a:gd name="connsiteY129" fmla="*/ 2211640 h 4427921"/>
                <a:gd name="connsiteX130" fmla="*/ 34178 w 5855363"/>
                <a:gd name="connsiteY130" fmla="*/ 2184261 h 4427921"/>
                <a:gd name="connsiteX131" fmla="*/ 43595 w 5855363"/>
                <a:gd name="connsiteY131" fmla="*/ 2143194 h 4427921"/>
                <a:gd name="connsiteX132" fmla="*/ 1648 w 5855363"/>
                <a:gd name="connsiteY132" fmla="*/ 2022559 h 4427921"/>
                <a:gd name="connsiteX133" fmla="*/ 5928 w 5855363"/>
                <a:gd name="connsiteY133" fmla="*/ 1991759 h 4427921"/>
                <a:gd name="connsiteX134" fmla="*/ 14489 w 5855363"/>
                <a:gd name="connsiteY134" fmla="*/ 1957536 h 4427921"/>
                <a:gd name="connsiteX135" fmla="*/ 47019 w 5855363"/>
                <a:gd name="connsiteY135" fmla="*/ 1876258 h 4427921"/>
                <a:gd name="connsiteX136" fmla="*/ 138619 w 5855363"/>
                <a:gd name="connsiteY136" fmla="*/ 1757334 h 4427921"/>
                <a:gd name="connsiteX137" fmla="*/ 272165 w 5855363"/>
                <a:gd name="connsiteY137" fmla="*/ 1628999 h 4427921"/>
                <a:gd name="connsiteX138" fmla="*/ 333802 w 5855363"/>
                <a:gd name="connsiteY138" fmla="*/ 1585365 h 4427921"/>
                <a:gd name="connsiteX139" fmla="*/ 370613 w 5855363"/>
                <a:gd name="connsiteY139" fmla="*/ 1601621 h 4427921"/>
                <a:gd name="connsiteX140" fmla="*/ 522993 w 5855363"/>
                <a:gd name="connsiteY140" fmla="*/ 1610177 h 4427921"/>
                <a:gd name="connsiteX141" fmla="*/ 603463 w 5855363"/>
                <a:gd name="connsiteY141" fmla="*/ 1631566 h 4427921"/>
                <a:gd name="connsiteX142" fmla="*/ 808919 w 5855363"/>
                <a:gd name="connsiteY142" fmla="*/ 1611888 h 4427921"/>
                <a:gd name="connsiteX143" fmla="*/ 823472 w 5855363"/>
                <a:gd name="connsiteY143" fmla="*/ 1578521 h 4427921"/>
                <a:gd name="connsiteX144" fmla="*/ 868844 w 5855363"/>
                <a:gd name="connsiteY144" fmla="*/ 1582799 h 4427921"/>
                <a:gd name="connsiteX145" fmla="*/ 937329 w 5855363"/>
                <a:gd name="connsiteY145" fmla="*/ 1571676 h 4427921"/>
                <a:gd name="connsiteX146" fmla="*/ 959587 w 5855363"/>
                <a:gd name="connsiteY146" fmla="*/ 1506653 h 4427921"/>
                <a:gd name="connsiteX147" fmla="*/ 943322 w 5855363"/>
                <a:gd name="connsiteY147" fmla="*/ 1415108 h 4427921"/>
                <a:gd name="connsiteX148" fmla="*/ 926200 w 5855363"/>
                <a:gd name="connsiteY148" fmla="*/ 1373185 h 4427921"/>
                <a:gd name="connsiteX149" fmla="*/ 974140 w 5855363"/>
                <a:gd name="connsiteY149" fmla="*/ 1301317 h 4427921"/>
                <a:gd name="connsiteX150" fmla="*/ 1078580 w 5855363"/>
                <a:gd name="connsiteY150" fmla="*/ 1057481 h 4427921"/>
                <a:gd name="connsiteX151" fmla="*/ 1083717 w 5855363"/>
                <a:gd name="connsiteY151" fmla="*/ 1015558 h 4427921"/>
                <a:gd name="connsiteX152" fmla="*/ 1074300 w 5855363"/>
                <a:gd name="connsiteY152" fmla="*/ 878668 h 4427921"/>
                <a:gd name="connsiteX153" fmla="*/ 1091422 w 5855363"/>
                <a:gd name="connsiteY153" fmla="*/ 553553 h 4427921"/>
                <a:gd name="connsiteX154" fmla="*/ 1139361 w 5855363"/>
                <a:gd name="connsiteY154" fmla="*/ 392707 h 4427921"/>
                <a:gd name="connsiteX155" fmla="*/ 1171892 w 5855363"/>
                <a:gd name="connsiteY155" fmla="*/ 272927 h 4427921"/>
                <a:gd name="connsiteX156" fmla="*/ 1242089 w 5855363"/>
                <a:gd name="connsiteY156" fmla="*/ 78714 h 4427921"/>
                <a:gd name="connsiteX157" fmla="*/ 1284037 w 5855363"/>
                <a:gd name="connsiteY157" fmla="*/ -2565 h 4427921"/>
                <a:gd name="connsiteX158" fmla="*/ 1350810 w 5855363"/>
                <a:gd name="connsiteY158" fmla="*/ 6846 h 4427921"/>
                <a:gd name="connsiteX159" fmla="*/ 1432136 w 5855363"/>
                <a:gd name="connsiteY159" fmla="*/ 15402 h 4427921"/>
                <a:gd name="connsiteX160" fmla="*/ 1481788 w 5855363"/>
                <a:gd name="connsiteY160" fmla="*/ 23102 h 4427921"/>
                <a:gd name="connsiteX161" fmla="*/ 1531440 w 5855363"/>
                <a:gd name="connsiteY161" fmla="*/ 35936 h 4427921"/>
                <a:gd name="connsiteX162" fmla="*/ 1700941 w 5855363"/>
                <a:gd name="connsiteY162" fmla="*/ 195071 h 4427921"/>
                <a:gd name="connsiteX163" fmla="*/ 1763434 w 5855363"/>
                <a:gd name="connsiteY163" fmla="*/ 317417 h 4427921"/>
                <a:gd name="connsiteX164" fmla="*/ 1813086 w 5855363"/>
                <a:gd name="connsiteY164" fmla="*/ 393562 h 4427921"/>
                <a:gd name="connsiteX165" fmla="*/ 1862738 w 5855363"/>
                <a:gd name="connsiteY165" fmla="*/ 456018 h 4427921"/>
                <a:gd name="connsiteX166" fmla="*/ 1857602 w 5855363"/>
                <a:gd name="connsiteY166" fmla="*/ 544997 h 4427921"/>
                <a:gd name="connsiteX167" fmla="*/ 1846473 w 5855363"/>
                <a:gd name="connsiteY167" fmla="*/ 600609 h 4427921"/>
                <a:gd name="connsiteX168" fmla="*/ 1897837 w 5855363"/>
                <a:gd name="connsiteY168" fmla="*/ 647665 h 4427921"/>
                <a:gd name="connsiteX169" fmla="*/ 1986868 w 5855363"/>
                <a:gd name="connsiteY169" fmla="*/ 715255 h 4427921"/>
                <a:gd name="connsiteX170" fmla="*/ 2060490 w 5855363"/>
                <a:gd name="connsiteY170" fmla="*/ 844445 h 4427921"/>
                <a:gd name="connsiteX171" fmla="*/ 2038232 w 5855363"/>
                <a:gd name="connsiteY171" fmla="*/ 1019836 h 4427921"/>
                <a:gd name="connsiteX172" fmla="*/ 2035664 w 5855363"/>
                <a:gd name="connsiteY172" fmla="*/ 1244850 h 4427921"/>
                <a:gd name="connsiteX173" fmla="*/ 2240264 w 5855363"/>
                <a:gd name="connsiteY173" fmla="*/ 1491253 h 4427921"/>
                <a:gd name="connsiteX174" fmla="*/ 2411477 w 5855363"/>
                <a:gd name="connsiteY174" fmla="*/ 1750490 h 4427921"/>
                <a:gd name="connsiteX175" fmla="*/ 2412333 w 5855363"/>
                <a:gd name="connsiteY175" fmla="*/ 1893369 h 4427921"/>
                <a:gd name="connsiteX176" fmla="*/ 2350697 w 5855363"/>
                <a:gd name="connsiteY176" fmla="*/ 1876258 h 4427921"/>
                <a:gd name="connsiteX177" fmla="*/ 2250537 w 5855363"/>
                <a:gd name="connsiteY177" fmla="*/ 1851446 h 4427921"/>
                <a:gd name="connsiteX178" fmla="*/ 2201741 w 5855363"/>
                <a:gd name="connsiteY178" fmla="*/ 1835191 h 4427921"/>
                <a:gd name="connsiteX179" fmla="*/ 2179483 w 5855363"/>
                <a:gd name="connsiteY179" fmla="*/ 1858291 h 4427921"/>
                <a:gd name="connsiteX180" fmla="*/ 2162362 w 5855363"/>
                <a:gd name="connsiteY180" fmla="*/ 1894225 h 4427921"/>
                <a:gd name="connsiteX181" fmla="*/ 2036520 w 5855363"/>
                <a:gd name="connsiteY181" fmla="*/ 2048226 h 4427921"/>
                <a:gd name="connsiteX182" fmla="*/ 1986868 w 5855363"/>
                <a:gd name="connsiteY182" fmla="*/ 2118383 h 4427921"/>
                <a:gd name="connsiteX183" fmla="*/ 1956049 w 5855363"/>
                <a:gd name="connsiteY183" fmla="*/ 2175706 h 4427921"/>
                <a:gd name="connsiteX184" fmla="*/ 1935504 w 5855363"/>
                <a:gd name="connsiteY184" fmla="*/ 2226184 h 4427921"/>
                <a:gd name="connsiteX185" fmla="*/ 1893557 w 5855363"/>
                <a:gd name="connsiteY185" fmla="*/ 2330563 h 4427921"/>
                <a:gd name="connsiteX186" fmla="*/ 1821647 w 5855363"/>
                <a:gd name="connsiteY186" fmla="*/ 2472587 h 4427921"/>
                <a:gd name="connsiteX187" fmla="*/ 1809662 w 5855363"/>
                <a:gd name="connsiteY187" fmla="*/ 2547877 h 4427921"/>
                <a:gd name="connsiteX188" fmla="*/ 1919239 w 5855363"/>
                <a:gd name="connsiteY188" fmla="*/ 2429809 h 4427921"/>
                <a:gd name="connsiteX189" fmla="*/ 1960330 w 5855363"/>
                <a:gd name="connsiteY189" fmla="*/ 2367353 h 4427921"/>
                <a:gd name="connsiteX190" fmla="*/ 1978307 w 5855363"/>
                <a:gd name="connsiteY190" fmla="*/ 2316019 h 4427921"/>
                <a:gd name="connsiteX191" fmla="*/ 2021967 w 5855363"/>
                <a:gd name="connsiteY191" fmla="*/ 2237307 h 4427921"/>
                <a:gd name="connsiteX192" fmla="*/ 2060490 w 5855363"/>
                <a:gd name="connsiteY192" fmla="*/ 2188539 h 4427921"/>
                <a:gd name="connsiteX193" fmla="*/ 2094732 w 5855363"/>
                <a:gd name="connsiteY193" fmla="*/ 2138061 h 4427921"/>
                <a:gd name="connsiteX194" fmla="*/ 2106717 w 5855363"/>
                <a:gd name="connsiteY194" fmla="*/ 2093571 h 4427921"/>
                <a:gd name="connsiteX195" fmla="*/ 2089596 w 5855363"/>
                <a:gd name="connsiteY195" fmla="*/ 2096138 h 4427921"/>
                <a:gd name="connsiteX196" fmla="*/ 2106717 w 5855363"/>
                <a:gd name="connsiteY196" fmla="*/ 2067904 h 4427921"/>
                <a:gd name="connsiteX197" fmla="*/ 2141816 w 5855363"/>
                <a:gd name="connsiteY197" fmla="*/ 1996037 h 4427921"/>
                <a:gd name="connsiteX198" fmla="*/ 2170066 w 5855363"/>
                <a:gd name="connsiteY198" fmla="*/ 1933581 h 4427921"/>
                <a:gd name="connsiteX199" fmla="*/ 2240264 w 5855363"/>
                <a:gd name="connsiteY199" fmla="*/ 1948981 h 4427921"/>
                <a:gd name="connsiteX200" fmla="*/ 2277075 w 5855363"/>
                <a:gd name="connsiteY200" fmla="*/ 1960959 h 4427921"/>
                <a:gd name="connsiteX201" fmla="*/ 2354977 w 5855363"/>
                <a:gd name="connsiteY201" fmla="*/ 1988337 h 4427921"/>
                <a:gd name="connsiteX202" fmla="*/ 2420038 w 5855363"/>
                <a:gd name="connsiteY202" fmla="*/ 2021704 h 4427921"/>
                <a:gd name="connsiteX203" fmla="*/ 2476538 w 5855363"/>
                <a:gd name="connsiteY203" fmla="*/ 2061915 h 4427921"/>
                <a:gd name="connsiteX204" fmla="*/ 2528759 w 5855363"/>
                <a:gd name="connsiteY204" fmla="*/ 2091860 h 4427921"/>
                <a:gd name="connsiteX205" fmla="*/ 2581835 w 5855363"/>
                <a:gd name="connsiteY205" fmla="*/ 2123516 h 4427921"/>
                <a:gd name="connsiteX206" fmla="*/ 2598956 w 5855363"/>
                <a:gd name="connsiteY206" fmla="*/ 2140628 h 4427921"/>
                <a:gd name="connsiteX207" fmla="*/ 2663161 w 5855363"/>
                <a:gd name="connsiteY207" fmla="*/ 2213351 h 4427921"/>
                <a:gd name="connsiteX208" fmla="*/ 2681138 w 5855363"/>
                <a:gd name="connsiteY208" fmla="*/ 2237307 h 4427921"/>
                <a:gd name="connsiteX209" fmla="*/ 2693123 w 5855363"/>
                <a:gd name="connsiteY209" fmla="*/ 2250996 h 4427921"/>
                <a:gd name="connsiteX210" fmla="*/ 2705108 w 5855363"/>
                <a:gd name="connsiteY210" fmla="*/ 2285218 h 4427921"/>
                <a:gd name="connsiteX211" fmla="*/ 2723086 w 5855363"/>
                <a:gd name="connsiteY211" fmla="*/ 2319441 h 4427921"/>
                <a:gd name="connsiteX212" fmla="*/ 2650320 w 5855363"/>
                <a:gd name="connsiteY212" fmla="*/ 2380186 h 4427921"/>
                <a:gd name="connsiteX213" fmla="*/ 2594676 w 5855363"/>
                <a:gd name="connsiteY213" fmla="*/ 2452054 h 4427921"/>
                <a:gd name="connsiteX214" fmla="*/ 2547592 w 5855363"/>
                <a:gd name="connsiteY214" fmla="*/ 2440076 h 4427921"/>
                <a:gd name="connsiteX215" fmla="*/ 2440584 w 5855363"/>
                <a:gd name="connsiteY215" fmla="*/ 2393019 h 4427921"/>
                <a:gd name="connsiteX216" fmla="*/ 2432023 w 5855363"/>
                <a:gd name="connsiteY216" fmla="*/ 2416975 h 4427921"/>
                <a:gd name="connsiteX217" fmla="*/ 2417470 w 5855363"/>
                <a:gd name="connsiteY217" fmla="*/ 2456331 h 4427921"/>
                <a:gd name="connsiteX218" fmla="*/ 2392644 w 5855363"/>
                <a:gd name="connsiteY218" fmla="*/ 2462320 h 4427921"/>
                <a:gd name="connsiteX219" fmla="*/ 2368674 w 5855363"/>
                <a:gd name="connsiteY219" fmla="*/ 2467454 h 4427921"/>
                <a:gd name="connsiteX220" fmla="*/ 2354977 w 5855363"/>
                <a:gd name="connsiteY220" fmla="*/ 2497399 h 4427921"/>
                <a:gd name="connsiteX221" fmla="*/ 2325015 w 5855363"/>
                <a:gd name="connsiteY221" fmla="*/ 2541888 h 4427921"/>
                <a:gd name="connsiteX222" fmla="*/ 2311317 w 5855363"/>
                <a:gd name="connsiteY222" fmla="*/ 2628300 h 4427921"/>
                <a:gd name="connsiteX223" fmla="*/ 2390076 w 5855363"/>
                <a:gd name="connsiteY223" fmla="*/ 2588944 h 4427921"/>
                <a:gd name="connsiteX224" fmla="*/ 2469690 w 5855363"/>
                <a:gd name="connsiteY224" fmla="*/ 2512799 h 4427921"/>
                <a:gd name="connsiteX225" fmla="*/ 2572418 w 5855363"/>
                <a:gd name="connsiteY225" fmla="*/ 2505099 h 4427921"/>
                <a:gd name="connsiteX226" fmla="*/ 2616077 w 5855363"/>
                <a:gd name="connsiteY226" fmla="*/ 2491410 h 4427921"/>
                <a:gd name="connsiteX227" fmla="*/ 2847216 w 5855363"/>
                <a:gd name="connsiteY227" fmla="*/ 2434942 h 4427921"/>
                <a:gd name="connsiteX228" fmla="*/ 2949944 w 5855363"/>
                <a:gd name="connsiteY228" fmla="*/ 2430664 h 4427921"/>
                <a:gd name="connsiteX229" fmla="*/ 2984186 w 5855363"/>
                <a:gd name="connsiteY229" fmla="*/ 2398153 h 4427921"/>
                <a:gd name="connsiteX230" fmla="*/ 3048391 w 5855363"/>
                <a:gd name="connsiteY230" fmla="*/ 2349386 h 4427921"/>
                <a:gd name="connsiteX231" fmla="*/ 3068081 w 5855363"/>
                <a:gd name="connsiteY231" fmla="*/ 2331419 h 4427921"/>
                <a:gd name="connsiteX232" fmla="*/ 3086914 w 5855363"/>
                <a:gd name="connsiteY232" fmla="*/ 2278374 h 4427921"/>
                <a:gd name="connsiteX233" fmla="*/ 3138278 w 5855363"/>
                <a:gd name="connsiteY233" fmla="*/ 2262118 h 4427921"/>
                <a:gd name="connsiteX234" fmla="*/ 3159680 w 5855363"/>
                <a:gd name="connsiteY234" fmla="*/ 2286929 h 4427921"/>
                <a:gd name="connsiteX235" fmla="*/ 3167385 w 5855363"/>
                <a:gd name="connsiteY235" fmla="*/ 2307463 h 4427921"/>
                <a:gd name="connsiteX236" fmla="*/ 3189642 w 5855363"/>
                <a:gd name="connsiteY236" fmla="*/ 2217628 h 4427921"/>
                <a:gd name="connsiteX237" fmla="*/ 3287234 w 5855363"/>
                <a:gd name="connsiteY237" fmla="*/ 1931869 h 4427921"/>
                <a:gd name="connsiteX238" fmla="*/ 3348015 w 5855363"/>
                <a:gd name="connsiteY238" fmla="*/ 1780434 h 4427921"/>
                <a:gd name="connsiteX239" fmla="*/ 3416500 w 5855363"/>
                <a:gd name="connsiteY239" fmla="*/ 1764179 h 4427921"/>
                <a:gd name="connsiteX240" fmla="*/ 3455879 w 5855363"/>
                <a:gd name="connsiteY240" fmla="*/ 1781290 h 4427921"/>
                <a:gd name="connsiteX241" fmla="*/ 3473001 w 5855363"/>
                <a:gd name="connsiteY241" fmla="*/ 1723111 h 4427921"/>
                <a:gd name="connsiteX242" fmla="*/ 3490122 w 5855363"/>
                <a:gd name="connsiteY242" fmla="*/ 1664077 h 4427921"/>
                <a:gd name="connsiteX243" fmla="*/ 3520084 w 5855363"/>
                <a:gd name="connsiteY243" fmla="*/ 1666644 h 4427921"/>
                <a:gd name="connsiteX244" fmla="*/ 3544054 w 5855363"/>
                <a:gd name="connsiteY244" fmla="*/ 1704289 h 4427921"/>
                <a:gd name="connsiteX245" fmla="*/ 3527789 w 5855363"/>
                <a:gd name="connsiteY245" fmla="*/ 1762467 h 4427921"/>
                <a:gd name="connsiteX246" fmla="*/ 3476425 w 5855363"/>
                <a:gd name="connsiteY246" fmla="*/ 1798401 h 4427921"/>
                <a:gd name="connsiteX247" fmla="*/ 3450743 w 5855363"/>
                <a:gd name="connsiteY247" fmla="*/ 1811235 h 4427921"/>
                <a:gd name="connsiteX248" fmla="*/ 3462728 w 5855363"/>
                <a:gd name="connsiteY248" fmla="*/ 1826635 h 4427921"/>
                <a:gd name="connsiteX249" fmla="*/ 3473001 w 5855363"/>
                <a:gd name="connsiteY249" fmla="*/ 1940425 h 4427921"/>
                <a:gd name="connsiteX250" fmla="*/ 3472145 w 5855363"/>
                <a:gd name="connsiteY250" fmla="*/ 2049082 h 4427921"/>
                <a:gd name="connsiteX251" fmla="*/ 3495258 w 5855363"/>
                <a:gd name="connsiteY251" fmla="*/ 2056782 h 4427921"/>
                <a:gd name="connsiteX252" fmla="*/ 3523509 w 5855363"/>
                <a:gd name="connsiteY252" fmla="*/ 2079882 h 4427921"/>
                <a:gd name="connsiteX253" fmla="*/ 3574017 w 5855363"/>
                <a:gd name="connsiteY253" fmla="*/ 2134639 h 4427921"/>
                <a:gd name="connsiteX254" fmla="*/ 3626237 w 5855363"/>
                <a:gd name="connsiteY254" fmla="*/ 2191962 h 4427921"/>
                <a:gd name="connsiteX255" fmla="*/ 3657055 w 5855363"/>
                <a:gd name="connsiteY255" fmla="*/ 2221906 h 4427921"/>
                <a:gd name="connsiteX256" fmla="*/ 3681881 w 5855363"/>
                <a:gd name="connsiteY256" fmla="*/ 2255273 h 4427921"/>
                <a:gd name="connsiteX257" fmla="*/ 3754647 w 5855363"/>
                <a:gd name="connsiteY257" fmla="*/ 2292918 h 4427921"/>
                <a:gd name="connsiteX258" fmla="*/ 3819708 w 5855363"/>
                <a:gd name="connsiteY258" fmla="*/ 2310885 h 4427921"/>
                <a:gd name="connsiteX259" fmla="*/ 3857375 w 5855363"/>
                <a:gd name="connsiteY259" fmla="*/ 2286074 h 4427921"/>
                <a:gd name="connsiteX260" fmla="*/ 3918156 w 5855363"/>
                <a:gd name="connsiteY260" fmla="*/ 2215062 h 4427921"/>
                <a:gd name="connsiteX261" fmla="*/ 3925860 w 5855363"/>
                <a:gd name="connsiteY261" fmla="*/ 2201373 h 4427921"/>
                <a:gd name="connsiteX262" fmla="*/ 3942126 w 5855363"/>
                <a:gd name="connsiteY262" fmla="*/ 2165439 h 4427921"/>
                <a:gd name="connsiteX263" fmla="*/ 3964383 w 5855363"/>
                <a:gd name="connsiteY263" fmla="*/ 2101272 h 4427921"/>
                <a:gd name="connsiteX264" fmla="*/ 3986641 w 5855363"/>
                <a:gd name="connsiteY264" fmla="*/ 2049938 h 4427921"/>
                <a:gd name="connsiteX265" fmla="*/ 4026876 w 5855363"/>
                <a:gd name="connsiteY265" fmla="*/ 2061060 h 4427921"/>
                <a:gd name="connsiteX266" fmla="*/ 4100498 w 5855363"/>
                <a:gd name="connsiteY266" fmla="*/ 2014859 h 4427921"/>
                <a:gd name="connsiteX267" fmla="*/ 4137309 w 5855363"/>
                <a:gd name="connsiteY267" fmla="*/ 1845457 h 4427921"/>
                <a:gd name="connsiteX268" fmla="*/ 4131316 w 5855363"/>
                <a:gd name="connsiteY268" fmla="*/ 1781290 h 4427921"/>
                <a:gd name="connsiteX269" fmla="*/ 4145870 w 5855363"/>
                <a:gd name="connsiteY269" fmla="*/ 1728245 h 4427921"/>
                <a:gd name="connsiteX270" fmla="*/ 4223772 w 5855363"/>
                <a:gd name="connsiteY270" fmla="*/ 1599910 h 4427921"/>
                <a:gd name="connsiteX271" fmla="*/ 4294825 w 5855363"/>
                <a:gd name="connsiteY271" fmla="*/ 1493820 h 4427921"/>
                <a:gd name="connsiteX272" fmla="*/ 4337629 w 5855363"/>
                <a:gd name="connsiteY272" fmla="*/ 1458742 h 4427921"/>
                <a:gd name="connsiteX273" fmla="*/ 4349614 w 5855363"/>
                <a:gd name="connsiteY273" fmla="*/ 1507509 h 4427921"/>
                <a:gd name="connsiteX274" fmla="*/ 4332492 w 5855363"/>
                <a:gd name="connsiteY274" fmla="*/ 1570821 h 4427921"/>
                <a:gd name="connsiteX275" fmla="*/ 4234901 w 5855363"/>
                <a:gd name="connsiteY275" fmla="*/ 1700867 h 4427921"/>
                <a:gd name="connsiteX276" fmla="*/ 4204082 w 5855363"/>
                <a:gd name="connsiteY276" fmla="*/ 1742789 h 4427921"/>
                <a:gd name="connsiteX277" fmla="*/ 4181824 w 5855363"/>
                <a:gd name="connsiteY277" fmla="*/ 1788990 h 4427921"/>
                <a:gd name="connsiteX278" fmla="*/ 4159567 w 5855363"/>
                <a:gd name="connsiteY278" fmla="*/ 1815513 h 4427921"/>
                <a:gd name="connsiteX279" fmla="*/ 4174976 w 5855363"/>
                <a:gd name="connsiteY279" fmla="*/ 1877113 h 4427921"/>
                <a:gd name="connsiteX280" fmla="*/ 4192097 w 5855363"/>
                <a:gd name="connsiteY280" fmla="*/ 1950692 h 4427921"/>
                <a:gd name="connsiteX281" fmla="*/ 4215211 w 5855363"/>
                <a:gd name="connsiteY281" fmla="*/ 1931869 h 4427921"/>
                <a:gd name="connsiteX282" fmla="*/ 4231476 w 5855363"/>
                <a:gd name="connsiteY282" fmla="*/ 1913903 h 4427921"/>
                <a:gd name="connsiteX283" fmla="*/ 4286265 w 5855363"/>
                <a:gd name="connsiteY283" fmla="*/ 1882247 h 4427921"/>
                <a:gd name="connsiteX284" fmla="*/ 4323932 w 5855363"/>
                <a:gd name="connsiteY284" fmla="*/ 1835191 h 4427921"/>
                <a:gd name="connsiteX285" fmla="*/ 4343621 w 5855363"/>
                <a:gd name="connsiteY285" fmla="*/ 1822357 h 4427921"/>
                <a:gd name="connsiteX286" fmla="*/ 4363311 w 5855363"/>
                <a:gd name="connsiteY286" fmla="*/ 1802679 h 4427921"/>
                <a:gd name="connsiteX287" fmla="*/ 4365879 w 5855363"/>
                <a:gd name="connsiteY287" fmla="*/ 1770168 h 4427921"/>
                <a:gd name="connsiteX288" fmla="*/ 4400978 w 5855363"/>
                <a:gd name="connsiteY288" fmla="*/ 1781290 h 4427921"/>
                <a:gd name="connsiteX289" fmla="*/ 4435220 w 5855363"/>
                <a:gd name="connsiteY289" fmla="*/ 1820646 h 4427921"/>
                <a:gd name="connsiteX290" fmla="*/ 4455766 w 5855363"/>
                <a:gd name="connsiteY290" fmla="*/ 1837757 h 4427921"/>
                <a:gd name="connsiteX291" fmla="*/ 4499425 w 5855363"/>
                <a:gd name="connsiteY291" fmla="*/ 1866846 h 4427921"/>
                <a:gd name="connsiteX292" fmla="*/ 4518259 w 5855363"/>
                <a:gd name="connsiteY292" fmla="*/ 1937858 h 4427921"/>
                <a:gd name="connsiteX293" fmla="*/ 4422379 w 5855363"/>
                <a:gd name="connsiteY293" fmla="*/ 2105549 h 4427921"/>
                <a:gd name="connsiteX294" fmla="*/ 4358174 w 5855363"/>
                <a:gd name="connsiteY294" fmla="*/ 2195384 h 4427921"/>
                <a:gd name="connsiteX295" fmla="*/ 4458334 w 5855363"/>
                <a:gd name="connsiteY295" fmla="*/ 2286074 h 4427921"/>
                <a:gd name="connsiteX296" fmla="*/ 4488297 w 5855363"/>
                <a:gd name="connsiteY296" fmla="*/ 2262973 h 4427921"/>
                <a:gd name="connsiteX297" fmla="*/ 4520827 w 5855363"/>
                <a:gd name="connsiteY297" fmla="*/ 2253562 h 4427921"/>
                <a:gd name="connsiteX298" fmla="*/ 4577328 w 5855363"/>
                <a:gd name="connsiteY298" fmla="*/ 2288640 h 4427921"/>
                <a:gd name="connsiteX299" fmla="*/ 4604722 w 5855363"/>
                <a:gd name="connsiteY299" fmla="*/ 2295485 h 4427921"/>
                <a:gd name="connsiteX300" fmla="*/ 4696321 w 5855363"/>
                <a:gd name="connsiteY300" fmla="*/ 2342541 h 4427921"/>
                <a:gd name="connsiteX301" fmla="*/ 4815314 w 5855363"/>
                <a:gd name="connsiteY301" fmla="*/ 2499965 h 4427921"/>
                <a:gd name="connsiteX302" fmla="*/ 4836716 w 5855363"/>
                <a:gd name="connsiteY302" fmla="*/ 2647978 h 4427921"/>
                <a:gd name="connsiteX303" fmla="*/ 4806754 w 5855363"/>
                <a:gd name="connsiteY303" fmla="*/ 2649689 h 4427921"/>
                <a:gd name="connsiteX304" fmla="*/ 4817026 w 5855363"/>
                <a:gd name="connsiteY304" fmla="*/ 2675356 h 4427921"/>
                <a:gd name="connsiteX305" fmla="*/ 4807610 w 5855363"/>
                <a:gd name="connsiteY305" fmla="*/ 2688190 h 4427921"/>
                <a:gd name="connsiteX306" fmla="*/ 4798193 w 5855363"/>
                <a:gd name="connsiteY306" fmla="*/ 2701023 h 4427921"/>
                <a:gd name="connsiteX307" fmla="*/ 4692897 w 5855363"/>
                <a:gd name="connsiteY307" fmla="*/ 2825936 h 4427921"/>
                <a:gd name="connsiteX308" fmla="*/ 4672351 w 5855363"/>
                <a:gd name="connsiteY308" fmla="*/ 2838769 h 4427921"/>
                <a:gd name="connsiteX309" fmla="*/ 4699745 w 5855363"/>
                <a:gd name="connsiteY309" fmla="*/ 2878981 h 4427921"/>
                <a:gd name="connsiteX310" fmla="*/ 4743405 w 5855363"/>
                <a:gd name="connsiteY310" fmla="*/ 2919192 h 4427921"/>
                <a:gd name="connsiteX311" fmla="*/ 4760526 w 5855363"/>
                <a:gd name="connsiteY311" fmla="*/ 2931170 h 4427921"/>
                <a:gd name="connsiteX312" fmla="*/ 4665503 w 5855363"/>
                <a:gd name="connsiteY312" fmla="*/ 2937159 h 4427921"/>
                <a:gd name="connsiteX313" fmla="*/ 4620987 w 5855363"/>
                <a:gd name="connsiteY313" fmla="*/ 2948282 h 4427921"/>
                <a:gd name="connsiteX314" fmla="*/ 4585032 w 5855363"/>
                <a:gd name="connsiteY314" fmla="*/ 2970526 h 4427921"/>
                <a:gd name="connsiteX315" fmla="*/ 4614995 w 5855363"/>
                <a:gd name="connsiteY315" fmla="*/ 3030416 h 4427921"/>
                <a:gd name="connsiteX316" fmla="*/ 4672351 w 5855363"/>
                <a:gd name="connsiteY316" fmla="*/ 3046672 h 4427921"/>
                <a:gd name="connsiteX317" fmla="*/ 4693753 w 5855363"/>
                <a:gd name="connsiteY317" fmla="*/ 2987638 h 4427921"/>
                <a:gd name="connsiteX318" fmla="*/ 4708306 w 5855363"/>
                <a:gd name="connsiteY318" fmla="*/ 3003893 h 4427921"/>
                <a:gd name="connsiteX319" fmla="*/ 4781072 w 5855363"/>
                <a:gd name="connsiteY319" fmla="*/ 3021860 h 4427921"/>
                <a:gd name="connsiteX320" fmla="*/ 4803329 w 5855363"/>
                <a:gd name="connsiteY320" fmla="*/ 2984215 h 4427921"/>
                <a:gd name="connsiteX321" fmla="*/ 4846133 w 5855363"/>
                <a:gd name="connsiteY321" fmla="*/ 2944859 h 4427921"/>
                <a:gd name="connsiteX322" fmla="*/ 4883800 w 5855363"/>
                <a:gd name="connsiteY322" fmla="*/ 2917481 h 4427921"/>
                <a:gd name="connsiteX323" fmla="*/ 4894072 w 5855363"/>
                <a:gd name="connsiteY323" fmla="*/ 2890103 h 4427921"/>
                <a:gd name="connsiteX324" fmla="*/ 4908626 w 5855363"/>
                <a:gd name="connsiteY324" fmla="*/ 2849892 h 4427921"/>
                <a:gd name="connsiteX325" fmla="*/ 4955709 w 5855363"/>
                <a:gd name="connsiteY325" fmla="*/ 2813102 h 4427921"/>
                <a:gd name="connsiteX326" fmla="*/ 5001081 w 5855363"/>
                <a:gd name="connsiteY326" fmla="*/ 2838769 h 4427921"/>
                <a:gd name="connsiteX327" fmla="*/ 4997657 w 5855363"/>
                <a:gd name="connsiteY327" fmla="*/ 2895237 h 4427921"/>
                <a:gd name="connsiteX328" fmla="*/ 4930883 w 5855363"/>
                <a:gd name="connsiteY328" fmla="*/ 2971382 h 4427921"/>
                <a:gd name="connsiteX329" fmla="*/ 4876951 w 5855363"/>
                <a:gd name="connsiteY329" fmla="*/ 3011594 h 4427921"/>
                <a:gd name="connsiteX330" fmla="*/ 4893216 w 5855363"/>
                <a:gd name="connsiteY330" fmla="*/ 3038972 h 4427921"/>
                <a:gd name="connsiteX331" fmla="*/ 4914618 w 5855363"/>
                <a:gd name="connsiteY331" fmla="*/ 3092017 h 4427921"/>
                <a:gd name="connsiteX332" fmla="*/ 4962558 w 5855363"/>
                <a:gd name="connsiteY332" fmla="*/ 3155329 h 4427921"/>
                <a:gd name="connsiteX333" fmla="*/ 4986528 w 5855363"/>
                <a:gd name="connsiteY333" fmla="*/ 3145062 h 4427921"/>
                <a:gd name="connsiteX334" fmla="*/ 5055013 w 5855363"/>
                <a:gd name="connsiteY334" fmla="*/ 3228907 h 4427921"/>
                <a:gd name="connsiteX335" fmla="*/ 5068710 w 5855363"/>
                <a:gd name="connsiteY335" fmla="*/ 3335853 h 4427921"/>
                <a:gd name="connsiteX336" fmla="*/ 5031899 w 5855363"/>
                <a:gd name="connsiteY336" fmla="*/ 3463332 h 4427921"/>
                <a:gd name="connsiteX337" fmla="*/ 4932596 w 5855363"/>
                <a:gd name="connsiteY337" fmla="*/ 3587389 h 4427921"/>
                <a:gd name="connsiteX338" fmla="*/ 4859830 w 5855363"/>
                <a:gd name="connsiteY338" fmla="*/ 3590812 h 4427921"/>
                <a:gd name="connsiteX339" fmla="*/ 4821307 w 5855363"/>
                <a:gd name="connsiteY339" fmla="*/ 3610490 h 4427921"/>
                <a:gd name="connsiteX340" fmla="*/ 4807610 w 5855363"/>
                <a:gd name="connsiteY340" fmla="*/ 3616479 h 4427921"/>
                <a:gd name="connsiteX341" fmla="*/ 4796481 w 5855363"/>
                <a:gd name="connsiteY341" fmla="*/ 3606212 h 4427921"/>
                <a:gd name="connsiteX342" fmla="*/ 4766518 w 5855363"/>
                <a:gd name="connsiteY342" fmla="*/ 3620756 h 4427921"/>
                <a:gd name="connsiteX343" fmla="*/ 4758814 w 5855363"/>
                <a:gd name="connsiteY343" fmla="*/ 3659257 h 4427921"/>
                <a:gd name="connsiteX344" fmla="*/ 4781072 w 5855363"/>
                <a:gd name="connsiteY344" fmla="*/ 3712302 h 4427921"/>
                <a:gd name="connsiteX345" fmla="*/ 4843565 w 5855363"/>
                <a:gd name="connsiteY345" fmla="*/ 3795292 h 4427921"/>
                <a:gd name="connsiteX346" fmla="*/ 5060150 w 5855363"/>
                <a:gd name="connsiteY346" fmla="*/ 3791014 h 4427921"/>
                <a:gd name="connsiteX347" fmla="*/ 5108089 w 5855363"/>
                <a:gd name="connsiteY347" fmla="*/ 3785881 h 4427921"/>
                <a:gd name="connsiteX348" fmla="*/ 5157741 w 5855363"/>
                <a:gd name="connsiteY348" fmla="*/ 3806414 h 4427921"/>
                <a:gd name="connsiteX349" fmla="*/ 5130347 w 5855363"/>
                <a:gd name="connsiteY349" fmla="*/ 3862881 h 4427921"/>
                <a:gd name="connsiteX350" fmla="*/ 5170582 w 5855363"/>
                <a:gd name="connsiteY350" fmla="*/ 3894537 h 4427921"/>
                <a:gd name="connsiteX351" fmla="*/ 5228795 w 5855363"/>
                <a:gd name="connsiteY351" fmla="*/ 3867159 h 4427921"/>
                <a:gd name="connsiteX352" fmla="*/ 5257045 w 5855363"/>
                <a:gd name="connsiteY352" fmla="*/ 3839781 h 4427921"/>
                <a:gd name="connsiteX353" fmla="*/ 5277591 w 5855363"/>
                <a:gd name="connsiteY353" fmla="*/ 3859459 h 4427921"/>
                <a:gd name="connsiteX354" fmla="*/ 5288719 w 5855363"/>
                <a:gd name="connsiteY354" fmla="*/ 3895393 h 4427921"/>
                <a:gd name="connsiteX355" fmla="*/ 5298992 w 5855363"/>
                <a:gd name="connsiteY355" fmla="*/ 3915927 h 4427921"/>
                <a:gd name="connsiteX356" fmla="*/ 5321250 w 5855363"/>
                <a:gd name="connsiteY356" fmla="*/ 3885982 h 4427921"/>
                <a:gd name="connsiteX357" fmla="*/ 5321250 w 5855363"/>
                <a:gd name="connsiteY357" fmla="*/ 3826092 h 4427921"/>
                <a:gd name="connsiteX358" fmla="*/ 5308409 w 5855363"/>
                <a:gd name="connsiteY358" fmla="*/ 3773903 h 4427921"/>
                <a:gd name="connsiteX359" fmla="*/ 5293000 w 5855363"/>
                <a:gd name="connsiteY359" fmla="*/ 3748236 h 4427921"/>
                <a:gd name="connsiteX360" fmla="*/ 5288719 w 5855363"/>
                <a:gd name="connsiteY360" fmla="*/ 3702891 h 4427921"/>
                <a:gd name="connsiteX361" fmla="*/ 5336659 w 5855363"/>
                <a:gd name="connsiteY361" fmla="*/ 3637868 h 4427921"/>
                <a:gd name="connsiteX362" fmla="*/ 5443668 w 5855363"/>
                <a:gd name="connsiteY362" fmla="*/ 3541189 h 4427921"/>
                <a:gd name="connsiteX363" fmla="*/ 5523282 w 5855363"/>
                <a:gd name="connsiteY363" fmla="*/ 3479588 h 4427921"/>
                <a:gd name="connsiteX364" fmla="*/ 5520714 w 5855363"/>
                <a:gd name="connsiteY364" fmla="*/ 3540333 h 4427921"/>
                <a:gd name="connsiteX365" fmla="*/ 5526706 w 5855363"/>
                <a:gd name="connsiteY365" fmla="*/ 3557445 h 4427921"/>
                <a:gd name="connsiteX366" fmla="*/ 5527562 w 5855363"/>
                <a:gd name="connsiteY366" fmla="*/ 3585678 h 4427921"/>
                <a:gd name="connsiteX367" fmla="*/ 5524994 w 5855363"/>
                <a:gd name="connsiteY367" fmla="*/ 3613912 h 4427921"/>
                <a:gd name="connsiteX368" fmla="*/ 5521570 w 5855363"/>
                <a:gd name="connsiteY368" fmla="*/ 3645568 h 4427921"/>
                <a:gd name="connsiteX369" fmla="*/ 5513009 w 5855363"/>
                <a:gd name="connsiteY369" fmla="*/ 3676368 h 4427921"/>
                <a:gd name="connsiteX370" fmla="*/ 5525850 w 5855363"/>
                <a:gd name="connsiteY370" fmla="*/ 3678935 h 4427921"/>
                <a:gd name="connsiteX371" fmla="*/ 5501024 w 5855363"/>
                <a:gd name="connsiteY371" fmla="*/ 3700324 h 4427921"/>
                <a:gd name="connsiteX372" fmla="*/ 5471062 w 5855363"/>
                <a:gd name="connsiteY372" fmla="*/ 3727702 h 4427921"/>
                <a:gd name="connsiteX373" fmla="*/ 5447948 w 5855363"/>
                <a:gd name="connsiteY373" fmla="*/ 3745669 h 4427921"/>
                <a:gd name="connsiteX374" fmla="*/ 5404289 w 5855363"/>
                <a:gd name="connsiteY374" fmla="*/ 3773047 h 4427921"/>
                <a:gd name="connsiteX375" fmla="*/ 5395728 w 5855363"/>
                <a:gd name="connsiteY375" fmla="*/ 3802136 h 4427921"/>
                <a:gd name="connsiteX376" fmla="*/ 5411993 w 5855363"/>
                <a:gd name="connsiteY376" fmla="*/ 3826092 h 4427921"/>
                <a:gd name="connsiteX377" fmla="*/ 5455653 w 5855363"/>
                <a:gd name="connsiteY377" fmla="*/ 3826948 h 4427921"/>
                <a:gd name="connsiteX378" fmla="*/ 5489039 w 5855363"/>
                <a:gd name="connsiteY378" fmla="*/ 3831226 h 4427921"/>
                <a:gd name="connsiteX379" fmla="*/ 5536979 w 5855363"/>
                <a:gd name="connsiteY379" fmla="*/ 3833792 h 4427921"/>
                <a:gd name="connsiteX380" fmla="*/ 5568653 w 5855363"/>
                <a:gd name="connsiteY380" fmla="*/ 3821814 h 4427921"/>
                <a:gd name="connsiteX381" fmla="*/ 5586631 w 5855363"/>
                <a:gd name="connsiteY381" fmla="*/ 3856037 h 4427921"/>
                <a:gd name="connsiteX382" fmla="*/ 5693639 w 5855363"/>
                <a:gd name="connsiteY382" fmla="*/ 3914215 h 4427921"/>
                <a:gd name="connsiteX383" fmla="*/ 5687647 w 5855363"/>
                <a:gd name="connsiteY383" fmla="*/ 3937316 h 4427921"/>
                <a:gd name="connsiteX384" fmla="*/ 5619161 w 5855363"/>
                <a:gd name="connsiteY384" fmla="*/ 3968972 h 4427921"/>
                <a:gd name="connsiteX385" fmla="*/ 5608889 w 5855363"/>
                <a:gd name="connsiteY385" fmla="*/ 3995494 h 4427921"/>
                <a:gd name="connsiteX386" fmla="*/ 5621730 w 5855363"/>
                <a:gd name="connsiteY386" fmla="*/ 4020306 h 4427921"/>
                <a:gd name="connsiteX387" fmla="*/ 5661109 w 5855363"/>
                <a:gd name="connsiteY387" fmla="*/ 4027150 h 4427921"/>
                <a:gd name="connsiteX388" fmla="*/ 5733874 w 5855363"/>
                <a:gd name="connsiteY388" fmla="*/ 4004905 h 4427921"/>
                <a:gd name="connsiteX389" fmla="*/ 5847731 w 5855363"/>
                <a:gd name="connsiteY389" fmla="*/ 3986939 h 4427921"/>
                <a:gd name="connsiteX390" fmla="*/ 5833178 w 5855363"/>
                <a:gd name="connsiteY390" fmla="*/ 4004905 h 4427921"/>
                <a:gd name="connsiteX391" fmla="*/ 5830610 w 5855363"/>
                <a:gd name="connsiteY391" fmla="*/ 4022872 h 4427921"/>
                <a:gd name="connsiteX392" fmla="*/ 5751852 w 5855363"/>
                <a:gd name="connsiteY392" fmla="*/ 4064795 h 4427921"/>
                <a:gd name="connsiteX393" fmla="*/ 5526706 w 5855363"/>
                <a:gd name="connsiteY393" fmla="*/ 4116985 h 4427921"/>
                <a:gd name="connsiteX394" fmla="*/ 5257045 w 5855363"/>
                <a:gd name="connsiteY394" fmla="*/ 4172596 h 4427921"/>
                <a:gd name="connsiteX395" fmla="*/ 5133771 w 5855363"/>
                <a:gd name="connsiteY395" fmla="*/ 4189708 h 4427921"/>
                <a:gd name="connsiteX396" fmla="*/ 5142332 w 5855363"/>
                <a:gd name="connsiteY396" fmla="*/ 4167463 h 4427921"/>
                <a:gd name="connsiteX397" fmla="*/ 5167158 w 5855363"/>
                <a:gd name="connsiteY397" fmla="*/ 4140940 h 4427921"/>
                <a:gd name="connsiteX398" fmla="*/ 5145756 w 5855363"/>
                <a:gd name="connsiteY398" fmla="*/ 4146074 h 4427921"/>
                <a:gd name="connsiteX399" fmla="*/ 4941156 w 5855363"/>
                <a:gd name="connsiteY399" fmla="*/ 4168318 h 4427921"/>
                <a:gd name="connsiteX400" fmla="*/ 4834148 w 5855363"/>
                <a:gd name="connsiteY400" fmla="*/ 4184574 h 4427921"/>
                <a:gd name="connsiteX401" fmla="*/ 4644957 w 5855363"/>
                <a:gd name="connsiteY401" fmla="*/ 4218797 h 4427921"/>
                <a:gd name="connsiteX402" fmla="*/ 4486584 w 5855363"/>
                <a:gd name="connsiteY402" fmla="*/ 4239331 h 4427921"/>
                <a:gd name="connsiteX403" fmla="*/ 4214355 w 5855363"/>
                <a:gd name="connsiteY403" fmla="*/ 4266709 h 4427921"/>
                <a:gd name="connsiteX404" fmla="*/ 4229764 w 5855363"/>
                <a:gd name="connsiteY404" fmla="*/ 4244464 h 4427921"/>
                <a:gd name="connsiteX405" fmla="*/ 4251166 w 5855363"/>
                <a:gd name="connsiteY405" fmla="*/ 4226497 h 4427921"/>
                <a:gd name="connsiteX406" fmla="*/ 4171552 w 5855363"/>
                <a:gd name="connsiteY406" fmla="*/ 4232486 h 4427921"/>
                <a:gd name="connsiteX407" fmla="*/ 4079952 w 5855363"/>
                <a:gd name="connsiteY407" fmla="*/ 4241897 h 4427921"/>
                <a:gd name="connsiteX408" fmla="*/ 4067111 w 5855363"/>
                <a:gd name="connsiteY408" fmla="*/ 4224786 h 4427921"/>
                <a:gd name="connsiteX409" fmla="*/ 4063687 w 5855363"/>
                <a:gd name="connsiteY409" fmla="*/ 4202541 h 4427921"/>
                <a:gd name="connsiteX410" fmla="*/ 3955823 w 5855363"/>
                <a:gd name="connsiteY410" fmla="*/ 4259009 h 4427921"/>
                <a:gd name="connsiteX411" fmla="*/ 3787177 w 5855363"/>
                <a:gd name="connsiteY411" fmla="*/ 4305209 h 4427921"/>
                <a:gd name="connsiteX412" fmla="*/ 3776049 w 5855363"/>
                <a:gd name="connsiteY412" fmla="*/ 4292376 h 4427921"/>
                <a:gd name="connsiteX413" fmla="*/ 3726397 w 5855363"/>
                <a:gd name="connsiteY413" fmla="*/ 4279542 h 4427921"/>
                <a:gd name="connsiteX414" fmla="*/ 3660479 w 5855363"/>
                <a:gd name="connsiteY414" fmla="*/ 4288098 h 4427921"/>
                <a:gd name="connsiteX415" fmla="*/ 3594562 w 5855363"/>
                <a:gd name="connsiteY415" fmla="*/ 4296653 h 4427921"/>
                <a:gd name="connsiteX416" fmla="*/ 3510668 w 5855363"/>
                <a:gd name="connsiteY416" fmla="*/ 4313765 h 4427921"/>
                <a:gd name="connsiteX417" fmla="*/ 3442182 w 5855363"/>
                <a:gd name="connsiteY417" fmla="*/ 4309487 h 4427921"/>
                <a:gd name="connsiteX418" fmla="*/ 3373697 w 5855363"/>
                <a:gd name="connsiteY418" fmla="*/ 4292376 h 4427921"/>
                <a:gd name="connsiteX419" fmla="*/ 3416500 w 5855363"/>
                <a:gd name="connsiteY419" fmla="*/ 4318898 h 4427921"/>
                <a:gd name="connsiteX420" fmla="*/ 3452455 w 5855363"/>
                <a:gd name="connsiteY420" fmla="*/ 4369377 h 4427921"/>
                <a:gd name="connsiteX421" fmla="*/ 3306068 w 5855363"/>
                <a:gd name="connsiteY421" fmla="*/ 4399321 h 4427921"/>
                <a:gd name="connsiteX422" fmla="*/ 3241863 w 5855363"/>
                <a:gd name="connsiteY422" fmla="*/ 4412155 h 4427921"/>
                <a:gd name="connsiteX423" fmla="*/ 3125437 w 5855363"/>
                <a:gd name="connsiteY423" fmla="*/ 4417288 h 4427921"/>
                <a:gd name="connsiteX424" fmla="*/ 1387621 w 5855363"/>
                <a:gd name="connsiteY424" fmla="*/ 4020306 h 4427921"/>
                <a:gd name="connsiteX425" fmla="*/ 1336257 w 5855363"/>
                <a:gd name="connsiteY425" fmla="*/ 3975816 h 4427921"/>
                <a:gd name="connsiteX426" fmla="*/ 1285749 w 5855363"/>
                <a:gd name="connsiteY426" fmla="*/ 3941594 h 4427921"/>
                <a:gd name="connsiteX427" fmla="*/ 1286605 w 5855363"/>
                <a:gd name="connsiteY427" fmla="*/ 3892826 h 4427921"/>
                <a:gd name="connsiteX428" fmla="*/ 1393613 w 5855363"/>
                <a:gd name="connsiteY428" fmla="*/ 3826092 h 4427921"/>
                <a:gd name="connsiteX429" fmla="*/ 1508326 w 5855363"/>
                <a:gd name="connsiteY429" fmla="*/ 3814114 h 4427921"/>
                <a:gd name="connsiteX430" fmla="*/ 1444977 w 5855363"/>
                <a:gd name="connsiteY430" fmla="*/ 3802136 h 4427921"/>
                <a:gd name="connsiteX431" fmla="*/ 1371356 w 5855363"/>
                <a:gd name="connsiteY431" fmla="*/ 3791870 h 4427921"/>
                <a:gd name="connsiteX432" fmla="*/ 1349954 w 5855363"/>
                <a:gd name="connsiteY432" fmla="*/ 3780747 h 4427921"/>
                <a:gd name="connsiteX433" fmla="*/ 1369643 w 5855363"/>
                <a:gd name="connsiteY433" fmla="*/ 3765347 h 4427921"/>
                <a:gd name="connsiteX434" fmla="*/ 1384197 w 5855363"/>
                <a:gd name="connsiteY434" fmla="*/ 3727702 h 4427921"/>
                <a:gd name="connsiteX435" fmla="*/ 1353378 w 5855363"/>
                <a:gd name="connsiteY435" fmla="*/ 3719146 h 4427921"/>
                <a:gd name="connsiteX436" fmla="*/ 1327696 w 5855363"/>
                <a:gd name="connsiteY436" fmla="*/ 3731980 h 4427921"/>
                <a:gd name="connsiteX437" fmla="*/ 1296878 w 5855363"/>
                <a:gd name="connsiteY437" fmla="*/ 3672090 h 4427921"/>
                <a:gd name="connsiteX438" fmla="*/ 1268627 w 5855363"/>
                <a:gd name="connsiteY438" fmla="*/ 3620756 h 4427921"/>
                <a:gd name="connsiteX439" fmla="*/ 1223256 w 5855363"/>
                <a:gd name="connsiteY439" fmla="*/ 3619901 h 4427921"/>
                <a:gd name="connsiteX440" fmla="*/ 1165043 w 5855363"/>
                <a:gd name="connsiteY440" fmla="*/ 3615623 h 4427921"/>
                <a:gd name="connsiteX441" fmla="*/ 1081149 w 5855363"/>
                <a:gd name="connsiteY441" fmla="*/ 3608778 h 4427921"/>
                <a:gd name="connsiteX442" fmla="*/ 1046050 w 5855363"/>
                <a:gd name="connsiteY442" fmla="*/ 3607923 h 4427921"/>
                <a:gd name="connsiteX443" fmla="*/ 1028072 w 5855363"/>
                <a:gd name="connsiteY443" fmla="*/ 3616479 h 4427921"/>
                <a:gd name="connsiteX444" fmla="*/ 1045194 w 5855363"/>
                <a:gd name="connsiteY444" fmla="*/ 3643001 h 4427921"/>
                <a:gd name="connsiteX445" fmla="*/ 1111967 w 5855363"/>
                <a:gd name="connsiteY445" fmla="*/ 3635301 h 4427921"/>
                <a:gd name="connsiteX446" fmla="*/ 1122240 w 5855363"/>
                <a:gd name="connsiteY446" fmla="*/ 3636157 h 4427921"/>
                <a:gd name="connsiteX447" fmla="*/ 1113679 w 5855363"/>
                <a:gd name="connsiteY447" fmla="*/ 3650701 h 4427921"/>
                <a:gd name="connsiteX448" fmla="*/ 1135937 w 5855363"/>
                <a:gd name="connsiteY448" fmla="*/ 3672090 h 4427921"/>
                <a:gd name="connsiteX449" fmla="*/ 1168468 w 5855363"/>
                <a:gd name="connsiteY449" fmla="*/ 3728558 h 4427921"/>
                <a:gd name="connsiteX450" fmla="*/ 1206135 w 5855363"/>
                <a:gd name="connsiteY450" fmla="*/ 3782458 h 4427921"/>
                <a:gd name="connsiteX451" fmla="*/ 1233529 w 5855363"/>
                <a:gd name="connsiteY451" fmla="*/ 3807270 h 4427921"/>
                <a:gd name="connsiteX452" fmla="*/ 1207847 w 5855363"/>
                <a:gd name="connsiteY452" fmla="*/ 3827803 h 4427921"/>
                <a:gd name="connsiteX453" fmla="*/ 1261779 w 5855363"/>
                <a:gd name="connsiteY453" fmla="*/ 3961272 h 4427921"/>
                <a:gd name="connsiteX454" fmla="*/ 1284893 w 5855363"/>
                <a:gd name="connsiteY454" fmla="*/ 3982661 h 4427921"/>
                <a:gd name="connsiteX455" fmla="*/ 1298590 w 5855363"/>
                <a:gd name="connsiteY455" fmla="*/ 4012606 h 4427921"/>
                <a:gd name="connsiteX456" fmla="*/ 1349954 w 5855363"/>
                <a:gd name="connsiteY456" fmla="*/ 4031428 h 4427921"/>
                <a:gd name="connsiteX457" fmla="*/ 1387621 w 5855363"/>
                <a:gd name="connsiteY457" fmla="*/ 4020306 h 4427921"/>
                <a:gd name="connsiteX458" fmla="*/ 1866162 w 5855363"/>
                <a:gd name="connsiteY458" fmla="*/ 3291364 h 4427921"/>
                <a:gd name="connsiteX459" fmla="*/ 1840480 w 5855363"/>
                <a:gd name="connsiteY459" fmla="*/ 3261419 h 4427921"/>
                <a:gd name="connsiteX460" fmla="*/ 1882428 w 5855363"/>
                <a:gd name="connsiteY460" fmla="*/ 3218640 h 4427921"/>
                <a:gd name="connsiteX461" fmla="*/ 2003989 w 5855363"/>
                <a:gd name="connsiteY461" fmla="*/ 3110839 h 4427921"/>
                <a:gd name="connsiteX462" fmla="*/ 1989436 w 5855363"/>
                <a:gd name="connsiteY462" fmla="*/ 3088594 h 4427921"/>
                <a:gd name="connsiteX463" fmla="*/ 1819079 w 5855363"/>
                <a:gd name="connsiteY463" fmla="*/ 3105706 h 4427921"/>
                <a:gd name="connsiteX464" fmla="*/ 1730048 w 5855363"/>
                <a:gd name="connsiteY464" fmla="*/ 3110839 h 4427921"/>
                <a:gd name="connsiteX465" fmla="*/ 1664987 w 5855363"/>
                <a:gd name="connsiteY465" fmla="*/ 3089450 h 4427921"/>
                <a:gd name="connsiteX466" fmla="*/ 1574243 w 5855363"/>
                <a:gd name="connsiteY466" fmla="*/ 3105706 h 4427921"/>
                <a:gd name="connsiteX467" fmla="*/ 1556266 w 5855363"/>
                <a:gd name="connsiteY467" fmla="*/ 3145062 h 4427921"/>
                <a:gd name="connsiteX468" fmla="*/ 1568251 w 5855363"/>
                <a:gd name="connsiteY468" fmla="*/ 3175862 h 4427921"/>
                <a:gd name="connsiteX469" fmla="*/ 1580236 w 5855363"/>
                <a:gd name="connsiteY469" fmla="*/ 3203240 h 4427921"/>
                <a:gd name="connsiteX470" fmla="*/ 1598213 w 5855363"/>
                <a:gd name="connsiteY470" fmla="*/ 3230618 h 4427921"/>
                <a:gd name="connsiteX471" fmla="*/ 1610198 w 5855363"/>
                <a:gd name="connsiteY471" fmla="*/ 3246874 h 4427921"/>
                <a:gd name="connsiteX472" fmla="*/ 1629888 w 5855363"/>
                <a:gd name="connsiteY472" fmla="*/ 3276819 h 4427921"/>
                <a:gd name="connsiteX473" fmla="*/ 1681252 w 5855363"/>
                <a:gd name="connsiteY473" fmla="*/ 3289652 h 4427921"/>
                <a:gd name="connsiteX474" fmla="*/ 1704366 w 5855363"/>
                <a:gd name="connsiteY474" fmla="*/ 3265697 h 4427921"/>
                <a:gd name="connsiteX475" fmla="*/ 1718063 w 5855363"/>
                <a:gd name="connsiteY475" fmla="*/ 3238318 h 4427921"/>
                <a:gd name="connsiteX476" fmla="*/ 1759154 w 5855363"/>
                <a:gd name="connsiteY476" fmla="*/ 3225485 h 4427921"/>
                <a:gd name="connsiteX477" fmla="*/ 1798533 w 5855363"/>
                <a:gd name="connsiteY477" fmla="*/ 3242596 h 4427921"/>
                <a:gd name="connsiteX478" fmla="*/ 1805382 w 5855363"/>
                <a:gd name="connsiteY478" fmla="*/ 3252008 h 4427921"/>
                <a:gd name="connsiteX479" fmla="*/ 1826783 w 5855363"/>
                <a:gd name="connsiteY479" fmla="*/ 3311897 h 4427921"/>
                <a:gd name="connsiteX480" fmla="*/ 1866162 w 5855363"/>
                <a:gd name="connsiteY480" fmla="*/ 3291364 h 4427921"/>
                <a:gd name="connsiteX481" fmla="*/ 2315598 w 5855363"/>
                <a:gd name="connsiteY481" fmla="*/ 3308475 h 4427921"/>
                <a:gd name="connsiteX482" fmla="*/ 2338712 w 5855363"/>
                <a:gd name="connsiteY482" fmla="*/ 3253719 h 4427921"/>
                <a:gd name="connsiteX483" fmla="*/ 2322446 w 5855363"/>
                <a:gd name="connsiteY483" fmla="*/ 3247730 h 4427921"/>
                <a:gd name="connsiteX484" fmla="*/ 2286491 w 5855363"/>
                <a:gd name="connsiteY484" fmla="*/ 3231474 h 4427921"/>
                <a:gd name="connsiteX485" fmla="*/ 2277075 w 5855363"/>
                <a:gd name="connsiteY485" fmla="*/ 3216929 h 4427921"/>
                <a:gd name="connsiteX486" fmla="*/ 2315598 w 5855363"/>
                <a:gd name="connsiteY486" fmla="*/ 3171584 h 4427921"/>
                <a:gd name="connsiteX487" fmla="*/ 2363538 w 5855363"/>
                <a:gd name="connsiteY487" fmla="*/ 3109984 h 4427921"/>
                <a:gd name="connsiteX488" fmla="*/ 2385795 w 5855363"/>
                <a:gd name="connsiteY488" fmla="*/ 3105706 h 4427921"/>
                <a:gd name="connsiteX489" fmla="*/ 2414902 w 5855363"/>
                <a:gd name="connsiteY489" fmla="*/ 3099717 h 4427921"/>
                <a:gd name="connsiteX490" fmla="*/ 2407197 w 5855363"/>
                <a:gd name="connsiteY490" fmla="*/ 3064639 h 4427921"/>
                <a:gd name="connsiteX491" fmla="*/ 2400348 w 5855363"/>
                <a:gd name="connsiteY491" fmla="*/ 3020149 h 4427921"/>
                <a:gd name="connsiteX492" fmla="*/ 2434591 w 5855363"/>
                <a:gd name="connsiteY492" fmla="*/ 2951704 h 4427921"/>
                <a:gd name="connsiteX493" fmla="*/ 2439728 w 5855363"/>
                <a:gd name="connsiteY493" fmla="*/ 2912348 h 4427921"/>
                <a:gd name="connsiteX494" fmla="*/ 2398636 w 5855363"/>
                <a:gd name="connsiteY494" fmla="*/ 2906359 h 4427921"/>
                <a:gd name="connsiteX495" fmla="*/ 2320734 w 5855363"/>
                <a:gd name="connsiteY495" fmla="*/ 2927748 h 4427921"/>
                <a:gd name="connsiteX496" fmla="*/ 2298476 w 5855363"/>
                <a:gd name="connsiteY496" fmla="*/ 2938015 h 4427921"/>
                <a:gd name="connsiteX497" fmla="*/ 2271938 w 5855363"/>
                <a:gd name="connsiteY497" fmla="*/ 2985927 h 4427921"/>
                <a:gd name="connsiteX498" fmla="*/ 2286491 w 5855363"/>
                <a:gd name="connsiteY498" fmla="*/ 3019294 h 4427921"/>
                <a:gd name="connsiteX499" fmla="*/ 2297620 w 5855363"/>
                <a:gd name="connsiteY499" fmla="*/ 3041538 h 4427921"/>
                <a:gd name="connsiteX500" fmla="*/ 2250537 w 5855363"/>
                <a:gd name="connsiteY500" fmla="*/ 3098006 h 4427921"/>
                <a:gd name="connsiteX501" fmla="*/ 2192324 w 5855363"/>
                <a:gd name="connsiteY501" fmla="*/ 3176718 h 4427921"/>
                <a:gd name="connsiteX502" fmla="*/ 2179483 w 5855363"/>
                <a:gd name="connsiteY502" fmla="*/ 3201529 h 4427921"/>
                <a:gd name="connsiteX503" fmla="*/ 2166642 w 5855363"/>
                <a:gd name="connsiteY503" fmla="*/ 3216074 h 4427921"/>
                <a:gd name="connsiteX504" fmla="*/ 2212870 w 5855363"/>
                <a:gd name="connsiteY504" fmla="*/ 3269974 h 4427921"/>
                <a:gd name="connsiteX505" fmla="*/ 2252249 w 5855363"/>
                <a:gd name="connsiteY505" fmla="*/ 3295641 h 4427921"/>
                <a:gd name="connsiteX506" fmla="*/ 2283067 w 5855363"/>
                <a:gd name="connsiteY506" fmla="*/ 3321308 h 4427921"/>
                <a:gd name="connsiteX507" fmla="*/ 2315598 w 5855363"/>
                <a:gd name="connsiteY507" fmla="*/ 3308475 h 4427921"/>
                <a:gd name="connsiteX508" fmla="*/ 1151346 w 5855363"/>
                <a:gd name="connsiteY508" fmla="*/ 3180996 h 4427921"/>
                <a:gd name="connsiteX509" fmla="*/ 1231817 w 5855363"/>
                <a:gd name="connsiteY509" fmla="*/ 3128806 h 4427921"/>
                <a:gd name="connsiteX510" fmla="*/ 1284893 w 5855363"/>
                <a:gd name="connsiteY510" fmla="*/ 3068061 h 4427921"/>
                <a:gd name="connsiteX511" fmla="*/ 1333689 w 5855363"/>
                <a:gd name="connsiteY511" fmla="*/ 2977371 h 4427921"/>
                <a:gd name="connsiteX512" fmla="*/ 1363651 w 5855363"/>
                <a:gd name="connsiteY512" fmla="*/ 2938870 h 4427921"/>
                <a:gd name="connsiteX513" fmla="*/ 1378204 w 5855363"/>
                <a:gd name="connsiteY513" fmla="*/ 2910637 h 4427921"/>
                <a:gd name="connsiteX514" fmla="*/ 1399606 w 5855363"/>
                <a:gd name="connsiteY514" fmla="*/ 2905503 h 4427921"/>
                <a:gd name="connsiteX515" fmla="*/ 1413303 w 5855363"/>
                <a:gd name="connsiteY515" fmla="*/ 2914059 h 4427921"/>
                <a:gd name="connsiteX516" fmla="*/ 1434704 w 5855363"/>
                <a:gd name="connsiteY516" fmla="*/ 2941437 h 4427921"/>
                <a:gd name="connsiteX517" fmla="*/ 1430424 w 5855363"/>
                <a:gd name="connsiteY517" fmla="*/ 2996193 h 4427921"/>
                <a:gd name="connsiteX518" fmla="*/ 1404742 w 5855363"/>
                <a:gd name="connsiteY518" fmla="*/ 3034694 h 4427921"/>
                <a:gd name="connsiteX519" fmla="*/ 1428712 w 5855363"/>
                <a:gd name="connsiteY519" fmla="*/ 3037261 h 4427921"/>
                <a:gd name="connsiteX520" fmla="*/ 1454394 w 5855363"/>
                <a:gd name="connsiteY520" fmla="*/ 3047527 h 4427921"/>
                <a:gd name="connsiteX521" fmla="*/ 1518599 w 5855363"/>
                <a:gd name="connsiteY521" fmla="*/ 3006460 h 4427921"/>
                <a:gd name="connsiteX522" fmla="*/ 1570819 w 5855363"/>
                <a:gd name="connsiteY522" fmla="*/ 2910637 h 4427921"/>
                <a:gd name="connsiteX523" fmla="*/ 1620471 w 5855363"/>
                <a:gd name="connsiteY523" fmla="*/ 2891814 h 4427921"/>
                <a:gd name="connsiteX524" fmla="*/ 1662418 w 5855363"/>
                <a:gd name="connsiteY524" fmla="*/ 2887537 h 4427921"/>
                <a:gd name="connsiteX525" fmla="*/ 1718063 w 5855363"/>
                <a:gd name="connsiteY525" fmla="*/ 2889248 h 4427921"/>
                <a:gd name="connsiteX526" fmla="*/ 1751449 w 5855363"/>
                <a:gd name="connsiteY526" fmla="*/ 2877270 h 4427921"/>
                <a:gd name="connsiteX527" fmla="*/ 1784836 w 5855363"/>
                <a:gd name="connsiteY527" fmla="*/ 2889248 h 4427921"/>
                <a:gd name="connsiteX528" fmla="*/ 1825071 w 5855363"/>
                <a:gd name="connsiteY528" fmla="*/ 2902081 h 4427921"/>
                <a:gd name="connsiteX529" fmla="*/ 1852465 w 5855363"/>
                <a:gd name="connsiteY529" fmla="*/ 2872136 h 4427921"/>
                <a:gd name="connsiteX530" fmla="*/ 1783980 w 5855363"/>
                <a:gd name="connsiteY530" fmla="*/ 2689901 h 4427921"/>
                <a:gd name="connsiteX531" fmla="*/ 1719775 w 5855363"/>
                <a:gd name="connsiteY531" fmla="*/ 2686479 h 4427921"/>
                <a:gd name="connsiteX532" fmla="*/ 1636736 w 5855363"/>
                <a:gd name="connsiteY532" fmla="*/ 2679634 h 4427921"/>
                <a:gd name="connsiteX533" fmla="*/ 1494629 w 5855363"/>
                <a:gd name="connsiteY533" fmla="*/ 2713001 h 4427921"/>
                <a:gd name="connsiteX534" fmla="*/ 1355946 w 5855363"/>
                <a:gd name="connsiteY534" fmla="*/ 2747224 h 4427921"/>
                <a:gd name="connsiteX535" fmla="*/ 1302870 w 5855363"/>
                <a:gd name="connsiteY535" fmla="*/ 2677923 h 4427921"/>
                <a:gd name="connsiteX536" fmla="*/ 1260067 w 5855363"/>
                <a:gd name="connsiteY536" fmla="*/ 2657389 h 4427921"/>
                <a:gd name="connsiteX537" fmla="*/ 1210415 w 5855363"/>
                <a:gd name="connsiteY537" fmla="*/ 2673645 h 4427921"/>
                <a:gd name="connsiteX538" fmla="*/ 1157339 w 5855363"/>
                <a:gd name="connsiteY538" fmla="*/ 2694179 h 4427921"/>
                <a:gd name="connsiteX539" fmla="*/ 1060603 w 5855363"/>
                <a:gd name="connsiteY539" fmla="*/ 2748079 h 4427921"/>
                <a:gd name="connsiteX540" fmla="*/ 1004103 w 5855363"/>
                <a:gd name="connsiteY540" fmla="*/ 2772891 h 4427921"/>
                <a:gd name="connsiteX541" fmla="*/ 988693 w 5855363"/>
                <a:gd name="connsiteY541" fmla="*/ 2825936 h 4427921"/>
                <a:gd name="connsiteX542" fmla="*/ 963867 w 5855363"/>
                <a:gd name="connsiteY542" fmla="*/ 2923470 h 4427921"/>
                <a:gd name="connsiteX543" fmla="*/ 844018 w 5855363"/>
                <a:gd name="connsiteY543" fmla="*/ 2917481 h 4427921"/>
                <a:gd name="connsiteX544" fmla="*/ 730161 w 5855363"/>
                <a:gd name="connsiteY544" fmla="*/ 2901226 h 4427921"/>
                <a:gd name="connsiteX545" fmla="*/ 591478 w 5855363"/>
                <a:gd name="connsiteY545" fmla="*/ 2855025 h 4427921"/>
                <a:gd name="connsiteX546" fmla="*/ 511864 w 5855363"/>
                <a:gd name="connsiteY546" fmla="*/ 2839625 h 4427921"/>
                <a:gd name="connsiteX547" fmla="*/ 456220 w 5855363"/>
                <a:gd name="connsiteY547" fmla="*/ 2862725 h 4427921"/>
                <a:gd name="connsiteX548" fmla="*/ 537546 w 5855363"/>
                <a:gd name="connsiteY548" fmla="*/ 2910637 h 4427921"/>
                <a:gd name="connsiteX549" fmla="*/ 638562 w 5855363"/>
                <a:gd name="connsiteY549" fmla="*/ 2996193 h 4427921"/>
                <a:gd name="connsiteX550" fmla="*/ 707047 w 5855363"/>
                <a:gd name="connsiteY550" fmla="*/ 3092017 h 4427921"/>
                <a:gd name="connsiteX551" fmla="*/ 748995 w 5855363"/>
                <a:gd name="connsiteY551" fmla="*/ 3143351 h 4427921"/>
                <a:gd name="connsiteX552" fmla="*/ 821760 w 5855363"/>
                <a:gd name="connsiteY552" fmla="*/ 3168162 h 4427921"/>
                <a:gd name="connsiteX553" fmla="*/ 888534 w 5855363"/>
                <a:gd name="connsiteY553" fmla="*/ 3184418 h 4427921"/>
                <a:gd name="connsiteX554" fmla="*/ 975852 w 5855363"/>
                <a:gd name="connsiteY554" fmla="*/ 3176718 h 4427921"/>
                <a:gd name="connsiteX555" fmla="*/ 1085429 w 5855363"/>
                <a:gd name="connsiteY555" fmla="*/ 3080039 h 4427921"/>
                <a:gd name="connsiteX556" fmla="*/ 1165043 w 5855363"/>
                <a:gd name="connsiteY556" fmla="*/ 3005605 h 4427921"/>
                <a:gd name="connsiteX557" fmla="*/ 1147066 w 5855363"/>
                <a:gd name="connsiteY557" fmla="*/ 2976515 h 4427921"/>
                <a:gd name="connsiteX558" fmla="*/ 1093134 w 5855363"/>
                <a:gd name="connsiteY558" fmla="*/ 2958548 h 4427921"/>
                <a:gd name="connsiteX559" fmla="*/ 1093134 w 5855363"/>
                <a:gd name="connsiteY559" fmla="*/ 2923470 h 4427921"/>
                <a:gd name="connsiteX560" fmla="*/ 1144498 w 5855363"/>
                <a:gd name="connsiteY560" fmla="*/ 2902081 h 4427921"/>
                <a:gd name="connsiteX561" fmla="*/ 1147922 w 5855363"/>
                <a:gd name="connsiteY561" fmla="*/ 2927748 h 4427921"/>
                <a:gd name="connsiteX562" fmla="*/ 1163331 w 5855363"/>
                <a:gd name="connsiteY562" fmla="*/ 2953415 h 4427921"/>
                <a:gd name="connsiteX563" fmla="*/ 1193294 w 5855363"/>
                <a:gd name="connsiteY563" fmla="*/ 2979082 h 4427921"/>
                <a:gd name="connsiteX564" fmla="*/ 1199286 w 5855363"/>
                <a:gd name="connsiteY564" fmla="*/ 3022716 h 4427921"/>
                <a:gd name="connsiteX565" fmla="*/ 1229248 w 5855363"/>
                <a:gd name="connsiteY565" fmla="*/ 3049238 h 4427921"/>
                <a:gd name="connsiteX566" fmla="*/ 1250650 w 5855363"/>
                <a:gd name="connsiteY566" fmla="*/ 3052661 h 4427921"/>
                <a:gd name="connsiteX567" fmla="*/ 1210415 w 5855363"/>
                <a:gd name="connsiteY567" fmla="*/ 3082606 h 4427921"/>
                <a:gd name="connsiteX568" fmla="*/ 1162475 w 5855363"/>
                <a:gd name="connsiteY568" fmla="*/ 3112550 h 4427921"/>
                <a:gd name="connsiteX569" fmla="*/ 1139361 w 5855363"/>
                <a:gd name="connsiteY569" fmla="*/ 3124528 h 4427921"/>
                <a:gd name="connsiteX570" fmla="*/ 1045194 w 5855363"/>
                <a:gd name="connsiteY570" fmla="*/ 3234896 h 4427921"/>
                <a:gd name="connsiteX571" fmla="*/ 1058891 w 5855363"/>
                <a:gd name="connsiteY571" fmla="*/ 3262274 h 4427921"/>
                <a:gd name="connsiteX572" fmla="*/ 1099126 w 5855363"/>
                <a:gd name="connsiteY572" fmla="*/ 3239174 h 4427921"/>
                <a:gd name="connsiteX573" fmla="*/ 1151346 w 5855363"/>
                <a:gd name="connsiteY573" fmla="*/ 3180996 h 442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Lst>
              <a:rect l="l" t="t" r="r" b="b"/>
              <a:pathLst>
                <a:path w="5855363" h="4427921">
                  <a:moveTo>
                    <a:pt x="3125437" y="4417288"/>
                  </a:moveTo>
                  <a:cubicBezTo>
                    <a:pt x="3113452" y="4413866"/>
                    <a:pt x="3104036" y="4407021"/>
                    <a:pt x="3104036" y="4401032"/>
                  </a:cubicBezTo>
                  <a:cubicBezTo>
                    <a:pt x="3104036" y="4382210"/>
                    <a:pt x="3080066" y="4373654"/>
                    <a:pt x="3026134" y="4373654"/>
                  </a:cubicBezTo>
                  <a:cubicBezTo>
                    <a:pt x="2971345" y="4373654"/>
                    <a:pt x="2839511" y="4352265"/>
                    <a:pt x="2817253" y="4339432"/>
                  </a:cubicBezTo>
                  <a:cubicBezTo>
                    <a:pt x="2806124" y="4332587"/>
                    <a:pt x="2806124" y="4330876"/>
                    <a:pt x="2819821" y="4326598"/>
                  </a:cubicBezTo>
                  <a:cubicBezTo>
                    <a:pt x="2851496" y="4313765"/>
                    <a:pt x="2830950" y="4305209"/>
                    <a:pt x="2768457" y="4305209"/>
                  </a:cubicBezTo>
                  <a:lnTo>
                    <a:pt x="2701684" y="4304354"/>
                  </a:lnTo>
                  <a:lnTo>
                    <a:pt x="2731646" y="4279542"/>
                  </a:lnTo>
                  <a:cubicBezTo>
                    <a:pt x="2747912" y="4264998"/>
                    <a:pt x="2771026" y="4253875"/>
                    <a:pt x="2783010" y="4253875"/>
                  </a:cubicBezTo>
                  <a:cubicBezTo>
                    <a:pt x="2802700" y="4253020"/>
                    <a:pt x="2802700" y="4252164"/>
                    <a:pt x="2788147" y="4243608"/>
                  </a:cubicBezTo>
                  <a:cubicBezTo>
                    <a:pt x="2776162" y="4236764"/>
                    <a:pt x="2765033" y="4237619"/>
                    <a:pt x="2742775" y="4248742"/>
                  </a:cubicBezTo>
                  <a:cubicBezTo>
                    <a:pt x="2714525" y="4262431"/>
                    <a:pt x="2653744" y="4267564"/>
                    <a:pt x="2643472" y="4257297"/>
                  </a:cubicBezTo>
                  <a:cubicBezTo>
                    <a:pt x="2634055" y="4247031"/>
                    <a:pt x="2647752" y="4228208"/>
                    <a:pt x="2665729" y="4228208"/>
                  </a:cubicBezTo>
                  <a:cubicBezTo>
                    <a:pt x="2678570" y="4228208"/>
                    <a:pt x="2681138" y="4225642"/>
                    <a:pt x="2674290" y="4218797"/>
                  </a:cubicBezTo>
                  <a:cubicBezTo>
                    <a:pt x="2658025" y="4202541"/>
                    <a:pt x="2629774" y="4219653"/>
                    <a:pt x="2611797" y="4254731"/>
                  </a:cubicBezTo>
                  <a:cubicBezTo>
                    <a:pt x="2602380" y="4273553"/>
                    <a:pt x="2587827" y="4288098"/>
                    <a:pt x="2580123" y="4288098"/>
                  </a:cubicBezTo>
                  <a:cubicBezTo>
                    <a:pt x="2568138" y="4288098"/>
                    <a:pt x="2568994" y="4284676"/>
                    <a:pt x="2585259" y="4267564"/>
                  </a:cubicBezTo>
                  <a:cubicBezTo>
                    <a:pt x="2601524" y="4250453"/>
                    <a:pt x="2602380" y="4247031"/>
                    <a:pt x="2591251" y="4242753"/>
                  </a:cubicBezTo>
                  <a:cubicBezTo>
                    <a:pt x="2571562" y="4235053"/>
                    <a:pt x="2574986" y="4216230"/>
                    <a:pt x="2597244" y="4206819"/>
                  </a:cubicBezTo>
                  <a:cubicBezTo>
                    <a:pt x="2607517" y="4201686"/>
                    <a:pt x="2616933" y="4189708"/>
                    <a:pt x="2618646" y="4179441"/>
                  </a:cubicBezTo>
                  <a:cubicBezTo>
                    <a:pt x="2622926" y="4149496"/>
                    <a:pt x="2641759" y="4139229"/>
                    <a:pt x="2673434" y="4150352"/>
                  </a:cubicBezTo>
                  <a:cubicBezTo>
                    <a:pt x="2691411" y="4157196"/>
                    <a:pt x="2703396" y="4157196"/>
                    <a:pt x="2709389" y="4151207"/>
                  </a:cubicBezTo>
                  <a:cubicBezTo>
                    <a:pt x="2717949" y="4142652"/>
                    <a:pt x="2706821" y="4139229"/>
                    <a:pt x="2682851" y="4141796"/>
                  </a:cubicBezTo>
                  <a:cubicBezTo>
                    <a:pt x="2667441" y="4143507"/>
                    <a:pt x="2660593" y="4126396"/>
                    <a:pt x="2670866" y="4113562"/>
                  </a:cubicBezTo>
                  <a:cubicBezTo>
                    <a:pt x="2687987" y="4093029"/>
                    <a:pt x="2664873" y="4057095"/>
                    <a:pt x="2635767" y="4057095"/>
                  </a:cubicBezTo>
                  <a:cubicBezTo>
                    <a:pt x="2610085" y="4057095"/>
                    <a:pt x="2603236" y="4069073"/>
                    <a:pt x="2624638" y="4077629"/>
                  </a:cubicBezTo>
                  <a:cubicBezTo>
                    <a:pt x="2643472" y="4084473"/>
                    <a:pt x="2640903" y="4128107"/>
                    <a:pt x="2620358" y="4140940"/>
                  </a:cubicBezTo>
                  <a:cubicBezTo>
                    <a:pt x="2610941" y="4146074"/>
                    <a:pt x="2596388" y="4165752"/>
                    <a:pt x="2586971" y="4184574"/>
                  </a:cubicBezTo>
                  <a:cubicBezTo>
                    <a:pt x="2577554" y="4202541"/>
                    <a:pt x="2563857" y="4219653"/>
                    <a:pt x="2556153" y="4222219"/>
                  </a:cubicBezTo>
                  <a:cubicBezTo>
                    <a:pt x="2549304" y="4225642"/>
                    <a:pt x="2543312" y="4237619"/>
                    <a:pt x="2543312" y="4249597"/>
                  </a:cubicBezTo>
                  <a:cubicBezTo>
                    <a:pt x="2543312" y="4264998"/>
                    <a:pt x="2539031" y="4270986"/>
                    <a:pt x="2527046" y="4270986"/>
                  </a:cubicBezTo>
                  <a:cubicBezTo>
                    <a:pt x="2517630" y="4270986"/>
                    <a:pt x="2503933" y="4276975"/>
                    <a:pt x="2497084" y="4284676"/>
                  </a:cubicBezTo>
                  <a:cubicBezTo>
                    <a:pt x="2476538" y="4305209"/>
                    <a:pt x="2450856" y="4292376"/>
                    <a:pt x="2444008" y="4258153"/>
                  </a:cubicBezTo>
                  <a:cubicBezTo>
                    <a:pt x="2441440" y="4242753"/>
                    <a:pt x="2432879" y="4227353"/>
                    <a:pt x="2426030" y="4223930"/>
                  </a:cubicBezTo>
                  <a:cubicBezTo>
                    <a:pt x="2414045" y="4219653"/>
                    <a:pt x="2414045" y="4217941"/>
                    <a:pt x="2425174" y="4204252"/>
                  </a:cubicBezTo>
                  <a:cubicBezTo>
                    <a:pt x="2432023" y="4196552"/>
                    <a:pt x="2440584" y="4183719"/>
                    <a:pt x="2443152" y="4175163"/>
                  </a:cubicBezTo>
                  <a:cubicBezTo>
                    <a:pt x="2445720" y="4167463"/>
                    <a:pt x="2460273" y="4158907"/>
                    <a:pt x="2474826" y="4155485"/>
                  </a:cubicBezTo>
                  <a:cubicBezTo>
                    <a:pt x="2498796" y="4150352"/>
                    <a:pt x="2517630" y="4130674"/>
                    <a:pt x="2507357" y="4121262"/>
                  </a:cubicBezTo>
                  <a:cubicBezTo>
                    <a:pt x="2505645" y="4119551"/>
                    <a:pt x="2474826" y="4127251"/>
                    <a:pt x="2439728" y="4139229"/>
                  </a:cubicBezTo>
                  <a:cubicBezTo>
                    <a:pt x="2405485" y="4151207"/>
                    <a:pt x="2354977" y="4163185"/>
                    <a:pt x="2329295" y="4165752"/>
                  </a:cubicBezTo>
                  <a:cubicBezTo>
                    <a:pt x="2303613" y="4168318"/>
                    <a:pt x="2273650" y="4176019"/>
                    <a:pt x="2263378" y="4182008"/>
                  </a:cubicBezTo>
                  <a:cubicBezTo>
                    <a:pt x="2253105" y="4188852"/>
                    <a:pt x="2238552" y="4193985"/>
                    <a:pt x="2230847" y="4193985"/>
                  </a:cubicBezTo>
                  <a:cubicBezTo>
                    <a:pt x="2206877" y="4193985"/>
                    <a:pt x="2218006" y="4179441"/>
                    <a:pt x="2253105" y="4165752"/>
                  </a:cubicBezTo>
                  <a:cubicBezTo>
                    <a:pt x="2284779" y="4153774"/>
                    <a:pt x="2287348" y="4149496"/>
                    <a:pt x="2277931" y="4138374"/>
                  </a:cubicBezTo>
                  <a:cubicBezTo>
                    <a:pt x="2267658" y="4125540"/>
                    <a:pt x="2265090" y="4126396"/>
                    <a:pt x="2257385" y="4141796"/>
                  </a:cubicBezTo>
                  <a:cubicBezTo>
                    <a:pt x="2249681" y="4155485"/>
                    <a:pt x="2244544" y="4157196"/>
                    <a:pt x="2230847" y="4149496"/>
                  </a:cubicBezTo>
                  <a:cubicBezTo>
                    <a:pt x="2221430" y="4143507"/>
                    <a:pt x="2200885" y="4136663"/>
                    <a:pt x="2183763" y="4133240"/>
                  </a:cubicBezTo>
                  <a:cubicBezTo>
                    <a:pt x="2167498" y="4130674"/>
                    <a:pt x="2146953" y="4124685"/>
                    <a:pt x="2139248" y="4121262"/>
                  </a:cubicBezTo>
                  <a:cubicBezTo>
                    <a:pt x="2128119" y="4116985"/>
                    <a:pt x="2123839" y="4119551"/>
                    <a:pt x="2123839" y="4128962"/>
                  </a:cubicBezTo>
                  <a:cubicBezTo>
                    <a:pt x="2123839" y="4136663"/>
                    <a:pt x="2117846" y="4142652"/>
                    <a:pt x="2110142" y="4142652"/>
                  </a:cubicBezTo>
                  <a:cubicBezTo>
                    <a:pt x="2088740" y="4142652"/>
                    <a:pt x="1983444" y="4099018"/>
                    <a:pt x="1973171" y="4086184"/>
                  </a:cubicBezTo>
                  <a:cubicBezTo>
                    <a:pt x="1962898" y="4073351"/>
                    <a:pt x="1933792" y="4069928"/>
                    <a:pt x="1924375" y="4080195"/>
                  </a:cubicBezTo>
                  <a:cubicBezTo>
                    <a:pt x="1920951" y="4082762"/>
                    <a:pt x="1922663" y="4090462"/>
                    <a:pt x="1927799" y="4097307"/>
                  </a:cubicBezTo>
                  <a:cubicBezTo>
                    <a:pt x="1943208" y="4115273"/>
                    <a:pt x="1920951" y="4134096"/>
                    <a:pt x="1884140" y="4134096"/>
                  </a:cubicBezTo>
                  <a:lnTo>
                    <a:pt x="1851609" y="4134096"/>
                  </a:lnTo>
                  <a:lnTo>
                    <a:pt x="1872155" y="4094740"/>
                  </a:lnTo>
                  <a:cubicBezTo>
                    <a:pt x="1895269" y="4050250"/>
                    <a:pt x="1893557" y="4041695"/>
                    <a:pt x="1864450" y="4054528"/>
                  </a:cubicBezTo>
                  <a:cubicBezTo>
                    <a:pt x="1849041" y="4061373"/>
                    <a:pt x="1840480" y="4060517"/>
                    <a:pt x="1825071" y="4047684"/>
                  </a:cubicBezTo>
                  <a:cubicBezTo>
                    <a:pt x="1813942" y="4038272"/>
                    <a:pt x="1799389" y="4031428"/>
                    <a:pt x="1792541" y="4031428"/>
                  </a:cubicBezTo>
                  <a:cubicBezTo>
                    <a:pt x="1783980" y="4031428"/>
                    <a:pt x="1782268" y="4026295"/>
                    <a:pt x="1785692" y="4015172"/>
                  </a:cubicBezTo>
                  <a:cubicBezTo>
                    <a:pt x="1790828" y="3997205"/>
                    <a:pt x="1777131" y="3982661"/>
                    <a:pt x="1768571" y="3997205"/>
                  </a:cubicBezTo>
                  <a:cubicBezTo>
                    <a:pt x="1761722" y="4008328"/>
                    <a:pt x="1695805" y="4008328"/>
                    <a:pt x="1695805" y="3997205"/>
                  </a:cubicBezTo>
                  <a:cubicBezTo>
                    <a:pt x="1695805" y="3992927"/>
                    <a:pt x="1705222" y="3986939"/>
                    <a:pt x="1717207" y="3983516"/>
                  </a:cubicBezTo>
                  <a:cubicBezTo>
                    <a:pt x="1729192" y="3980950"/>
                    <a:pt x="1738608" y="3974105"/>
                    <a:pt x="1738608" y="3969827"/>
                  </a:cubicBezTo>
                  <a:cubicBezTo>
                    <a:pt x="1738608" y="3958705"/>
                    <a:pt x="1699229" y="3968116"/>
                    <a:pt x="1665843" y="3987794"/>
                  </a:cubicBezTo>
                  <a:cubicBezTo>
                    <a:pt x="1651290" y="3996350"/>
                    <a:pt x="1640161" y="4009183"/>
                    <a:pt x="1640161" y="4019450"/>
                  </a:cubicBezTo>
                  <a:cubicBezTo>
                    <a:pt x="1640161" y="4028006"/>
                    <a:pt x="1632456" y="4039984"/>
                    <a:pt x="1623039" y="4045973"/>
                  </a:cubicBezTo>
                  <a:cubicBezTo>
                    <a:pt x="1606774" y="4056239"/>
                    <a:pt x="1606774" y="4056239"/>
                    <a:pt x="1627320" y="4056239"/>
                  </a:cubicBezTo>
                  <a:cubicBezTo>
                    <a:pt x="1639305" y="4056239"/>
                    <a:pt x="1670123" y="4052817"/>
                    <a:pt x="1695805" y="4049395"/>
                  </a:cubicBezTo>
                  <a:cubicBezTo>
                    <a:pt x="1755730" y="4039984"/>
                    <a:pt x="1807094" y="4057095"/>
                    <a:pt x="1807094" y="4086184"/>
                  </a:cubicBezTo>
                  <a:cubicBezTo>
                    <a:pt x="1807094" y="4103295"/>
                    <a:pt x="1800245" y="4107573"/>
                    <a:pt x="1758298" y="4116129"/>
                  </a:cubicBezTo>
                  <a:cubicBezTo>
                    <a:pt x="1730904" y="4122118"/>
                    <a:pt x="1666699" y="4138374"/>
                    <a:pt x="1616191" y="4152063"/>
                  </a:cubicBezTo>
                  <a:cubicBezTo>
                    <a:pt x="1564827" y="4166607"/>
                    <a:pt x="1517743" y="4176019"/>
                    <a:pt x="1510038" y="4173452"/>
                  </a:cubicBezTo>
                  <a:cubicBezTo>
                    <a:pt x="1501478" y="4170030"/>
                    <a:pt x="1498910" y="4172596"/>
                    <a:pt x="1503190" y="4184574"/>
                  </a:cubicBezTo>
                  <a:cubicBezTo>
                    <a:pt x="1507470" y="4198263"/>
                    <a:pt x="1501478" y="4202541"/>
                    <a:pt x="1467235" y="4209386"/>
                  </a:cubicBezTo>
                  <a:cubicBezTo>
                    <a:pt x="1438985" y="4215375"/>
                    <a:pt x="1422720" y="4215375"/>
                    <a:pt x="1415871" y="4209386"/>
                  </a:cubicBezTo>
                  <a:cubicBezTo>
                    <a:pt x="1409022" y="4204252"/>
                    <a:pt x="1389333" y="4202541"/>
                    <a:pt x="1367931" y="4205108"/>
                  </a:cubicBezTo>
                  <a:cubicBezTo>
                    <a:pt x="1326840" y="4211097"/>
                    <a:pt x="1229248" y="4188852"/>
                    <a:pt x="1133369" y="4152918"/>
                  </a:cubicBezTo>
                  <a:cubicBezTo>
                    <a:pt x="1074300" y="4130674"/>
                    <a:pt x="1055467" y="4116985"/>
                    <a:pt x="1083717" y="4116985"/>
                  </a:cubicBezTo>
                  <a:cubicBezTo>
                    <a:pt x="1090565" y="4116985"/>
                    <a:pt x="1096558" y="4113562"/>
                    <a:pt x="1096558" y="4108429"/>
                  </a:cubicBezTo>
                  <a:cubicBezTo>
                    <a:pt x="1096558" y="4099873"/>
                    <a:pt x="1052898" y="4057095"/>
                    <a:pt x="1044338" y="4057095"/>
                  </a:cubicBezTo>
                  <a:cubicBezTo>
                    <a:pt x="1036633" y="4057095"/>
                    <a:pt x="1002390" y="3998916"/>
                    <a:pt x="1002390" y="3986939"/>
                  </a:cubicBezTo>
                  <a:cubicBezTo>
                    <a:pt x="1002390" y="3966405"/>
                    <a:pt x="974996" y="3945871"/>
                    <a:pt x="959587" y="3954427"/>
                  </a:cubicBezTo>
                  <a:cubicBezTo>
                    <a:pt x="915928" y="3977527"/>
                    <a:pt x="822616" y="3910793"/>
                    <a:pt x="822616" y="3855181"/>
                  </a:cubicBezTo>
                  <a:cubicBezTo>
                    <a:pt x="822616" y="3838926"/>
                    <a:pt x="827753" y="3823525"/>
                    <a:pt x="833745" y="3820959"/>
                  </a:cubicBezTo>
                  <a:cubicBezTo>
                    <a:pt x="840594" y="3818392"/>
                    <a:pt x="844018" y="3807270"/>
                    <a:pt x="841450" y="3792725"/>
                  </a:cubicBezTo>
                  <a:cubicBezTo>
                    <a:pt x="838882" y="3772192"/>
                    <a:pt x="842306" y="3767058"/>
                    <a:pt x="867988" y="3755080"/>
                  </a:cubicBezTo>
                  <a:cubicBezTo>
                    <a:pt x="906511" y="3736258"/>
                    <a:pt x="905655" y="3736258"/>
                    <a:pt x="950170" y="3766203"/>
                  </a:cubicBezTo>
                  <a:cubicBezTo>
                    <a:pt x="992974" y="3795292"/>
                    <a:pt x="1002390" y="3797858"/>
                    <a:pt x="1002390" y="3779036"/>
                  </a:cubicBezTo>
                  <a:cubicBezTo>
                    <a:pt x="1002390" y="3771336"/>
                    <a:pt x="1011807" y="3750802"/>
                    <a:pt x="1023792" y="3732835"/>
                  </a:cubicBezTo>
                  <a:cubicBezTo>
                    <a:pt x="1046050" y="3700324"/>
                    <a:pt x="1045194" y="3672090"/>
                    <a:pt x="1023792" y="3672090"/>
                  </a:cubicBezTo>
                  <a:cubicBezTo>
                    <a:pt x="1017800" y="3672090"/>
                    <a:pt x="1006671" y="3669524"/>
                    <a:pt x="999822" y="3666957"/>
                  </a:cubicBezTo>
                  <a:cubicBezTo>
                    <a:pt x="989549" y="3663535"/>
                    <a:pt x="987837" y="3666957"/>
                    <a:pt x="991262" y="3678935"/>
                  </a:cubicBezTo>
                  <a:cubicBezTo>
                    <a:pt x="992974" y="3688346"/>
                    <a:pt x="991262" y="3698613"/>
                    <a:pt x="986125" y="3701180"/>
                  </a:cubicBezTo>
                  <a:cubicBezTo>
                    <a:pt x="981845" y="3704602"/>
                    <a:pt x="979277" y="3712302"/>
                    <a:pt x="982701" y="3719146"/>
                  </a:cubicBezTo>
                  <a:cubicBezTo>
                    <a:pt x="990406" y="3740536"/>
                    <a:pt x="952739" y="3734547"/>
                    <a:pt x="929625" y="3710591"/>
                  </a:cubicBezTo>
                  <a:cubicBezTo>
                    <a:pt x="904799" y="3686635"/>
                    <a:pt x="903087" y="3664390"/>
                    <a:pt x="921920" y="3627601"/>
                  </a:cubicBezTo>
                  <a:cubicBezTo>
                    <a:pt x="938185" y="3595089"/>
                    <a:pt x="931337" y="3586534"/>
                    <a:pt x="881685" y="3580545"/>
                  </a:cubicBezTo>
                  <a:cubicBezTo>
                    <a:pt x="826041" y="3573700"/>
                    <a:pt x="798646" y="3556589"/>
                    <a:pt x="795222" y="3529211"/>
                  </a:cubicBezTo>
                  <a:cubicBezTo>
                    <a:pt x="793510" y="3509533"/>
                    <a:pt x="784093" y="3500977"/>
                    <a:pt x="747282" y="3483866"/>
                  </a:cubicBezTo>
                  <a:cubicBezTo>
                    <a:pt x="723313" y="3471888"/>
                    <a:pt x="700199" y="3455632"/>
                    <a:pt x="697631" y="3447077"/>
                  </a:cubicBezTo>
                  <a:cubicBezTo>
                    <a:pt x="695062" y="3438521"/>
                    <a:pt x="680509" y="3426543"/>
                    <a:pt x="665956" y="3420554"/>
                  </a:cubicBezTo>
                  <a:cubicBezTo>
                    <a:pt x="642842" y="3411143"/>
                    <a:pt x="635138" y="3411143"/>
                    <a:pt x="615448" y="3421410"/>
                  </a:cubicBezTo>
                  <a:cubicBezTo>
                    <a:pt x="588910" y="3434243"/>
                    <a:pt x="588054" y="3433387"/>
                    <a:pt x="599183" y="3404298"/>
                  </a:cubicBezTo>
                  <a:cubicBezTo>
                    <a:pt x="606887" y="3383765"/>
                    <a:pt x="606887" y="3382909"/>
                    <a:pt x="574357" y="3387187"/>
                  </a:cubicBezTo>
                  <a:cubicBezTo>
                    <a:pt x="536690" y="3392320"/>
                    <a:pt x="497311" y="3384620"/>
                    <a:pt x="497311" y="3372642"/>
                  </a:cubicBezTo>
                  <a:cubicBezTo>
                    <a:pt x="497311" y="3368364"/>
                    <a:pt x="515288" y="3354675"/>
                    <a:pt x="538402" y="3343553"/>
                  </a:cubicBezTo>
                  <a:cubicBezTo>
                    <a:pt x="589766" y="3317886"/>
                    <a:pt x="612024" y="3276819"/>
                    <a:pt x="603463" y="3222063"/>
                  </a:cubicBezTo>
                  <a:cubicBezTo>
                    <a:pt x="600039" y="3197251"/>
                    <a:pt x="593190" y="3183562"/>
                    <a:pt x="582918" y="3180140"/>
                  </a:cubicBezTo>
                  <a:cubicBezTo>
                    <a:pt x="560660" y="3173295"/>
                    <a:pt x="426257" y="3177573"/>
                    <a:pt x="409136" y="3186129"/>
                  </a:cubicBezTo>
                  <a:cubicBezTo>
                    <a:pt x="398863" y="3191262"/>
                    <a:pt x="384310" y="3190407"/>
                    <a:pt x="368045" y="3182707"/>
                  </a:cubicBezTo>
                  <a:cubicBezTo>
                    <a:pt x="343219" y="3171584"/>
                    <a:pt x="342363" y="3169873"/>
                    <a:pt x="347499" y="3128806"/>
                  </a:cubicBezTo>
                  <a:cubicBezTo>
                    <a:pt x="350923" y="3098006"/>
                    <a:pt x="348355" y="3073194"/>
                    <a:pt x="335514" y="3038972"/>
                  </a:cubicBezTo>
                  <a:cubicBezTo>
                    <a:pt x="324385" y="3007316"/>
                    <a:pt x="321817" y="2987638"/>
                    <a:pt x="326953" y="2977371"/>
                  </a:cubicBezTo>
                  <a:cubicBezTo>
                    <a:pt x="331234" y="2969671"/>
                    <a:pt x="334658" y="2952560"/>
                    <a:pt x="334658" y="2940582"/>
                  </a:cubicBezTo>
                  <a:cubicBezTo>
                    <a:pt x="334658" y="2919192"/>
                    <a:pt x="336370" y="2918337"/>
                    <a:pt x="368045" y="2923470"/>
                  </a:cubicBezTo>
                  <a:cubicBezTo>
                    <a:pt x="398863" y="2928604"/>
                    <a:pt x="402287" y="2926893"/>
                    <a:pt x="417697" y="2900370"/>
                  </a:cubicBezTo>
                  <a:cubicBezTo>
                    <a:pt x="433106" y="2873847"/>
                    <a:pt x="433962" y="2870425"/>
                    <a:pt x="420265" y="2840480"/>
                  </a:cubicBezTo>
                  <a:cubicBezTo>
                    <a:pt x="411704" y="2819947"/>
                    <a:pt x="388590" y="2795991"/>
                    <a:pt x="359484" y="2774602"/>
                  </a:cubicBezTo>
                  <a:cubicBezTo>
                    <a:pt x="307264" y="2736957"/>
                    <a:pt x="291855" y="2712146"/>
                    <a:pt x="291855" y="2663378"/>
                  </a:cubicBezTo>
                  <a:cubicBezTo>
                    <a:pt x="291855" y="2635145"/>
                    <a:pt x="285862" y="2624878"/>
                    <a:pt x="249051" y="2590655"/>
                  </a:cubicBezTo>
                  <a:cubicBezTo>
                    <a:pt x="225937" y="2569266"/>
                    <a:pt x="199399" y="2551299"/>
                    <a:pt x="189983" y="2551299"/>
                  </a:cubicBezTo>
                  <a:cubicBezTo>
                    <a:pt x="180566" y="2551299"/>
                    <a:pt x="167725" y="2542743"/>
                    <a:pt x="162588" y="2532477"/>
                  </a:cubicBezTo>
                  <a:cubicBezTo>
                    <a:pt x="156596" y="2521354"/>
                    <a:pt x="139475" y="2498254"/>
                    <a:pt x="123209" y="2480287"/>
                  </a:cubicBezTo>
                  <a:cubicBezTo>
                    <a:pt x="106944" y="2462320"/>
                    <a:pt x="95815" y="2441787"/>
                    <a:pt x="98383" y="2435798"/>
                  </a:cubicBezTo>
                  <a:cubicBezTo>
                    <a:pt x="100096" y="2429809"/>
                    <a:pt x="91535" y="2414409"/>
                    <a:pt x="77838" y="2401575"/>
                  </a:cubicBezTo>
                  <a:cubicBezTo>
                    <a:pt x="64997" y="2388742"/>
                    <a:pt x="51300" y="2365641"/>
                    <a:pt x="48732" y="2350241"/>
                  </a:cubicBezTo>
                  <a:cubicBezTo>
                    <a:pt x="45307" y="2334841"/>
                    <a:pt x="37603" y="2317730"/>
                    <a:pt x="30754" y="2311741"/>
                  </a:cubicBezTo>
                  <a:cubicBezTo>
                    <a:pt x="14489" y="2298052"/>
                    <a:pt x="14489" y="2260407"/>
                    <a:pt x="29898" y="2238162"/>
                  </a:cubicBezTo>
                  <a:cubicBezTo>
                    <a:pt x="38459" y="2227040"/>
                    <a:pt x="39315" y="2218484"/>
                    <a:pt x="33322" y="2211640"/>
                  </a:cubicBezTo>
                  <a:cubicBezTo>
                    <a:pt x="28186" y="2204795"/>
                    <a:pt x="28186" y="2196239"/>
                    <a:pt x="34178" y="2184261"/>
                  </a:cubicBezTo>
                  <a:cubicBezTo>
                    <a:pt x="39315" y="2174850"/>
                    <a:pt x="43595" y="2156883"/>
                    <a:pt x="43595" y="2143194"/>
                  </a:cubicBezTo>
                  <a:cubicBezTo>
                    <a:pt x="42739" y="2111538"/>
                    <a:pt x="13633" y="2026837"/>
                    <a:pt x="1648" y="2022559"/>
                  </a:cubicBezTo>
                  <a:cubicBezTo>
                    <a:pt x="-12905" y="2017426"/>
                    <a:pt x="-9481" y="1997748"/>
                    <a:pt x="5928" y="1991759"/>
                  </a:cubicBezTo>
                  <a:cubicBezTo>
                    <a:pt x="16201" y="1987481"/>
                    <a:pt x="18769" y="1979781"/>
                    <a:pt x="14489" y="1957536"/>
                  </a:cubicBezTo>
                  <a:cubicBezTo>
                    <a:pt x="7640" y="1919892"/>
                    <a:pt x="21337" y="1885669"/>
                    <a:pt x="47019" y="1876258"/>
                  </a:cubicBezTo>
                  <a:cubicBezTo>
                    <a:pt x="76126" y="1865135"/>
                    <a:pt x="125778" y="1800968"/>
                    <a:pt x="138619" y="1757334"/>
                  </a:cubicBezTo>
                  <a:cubicBezTo>
                    <a:pt x="149747" y="1717978"/>
                    <a:pt x="160876" y="1707711"/>
                    <a:pt x="272165" y="1628999"/>
                  </a:cubicBezTo>
                  <a:lnTo>
                    <a:pt x="333802" y="1585365"/>
                  </a:lnTo>
                  <a:lnTo>
                    <a:pt x="370613" y="1601621"/>
                  </a:lnTo>
                  <a:cubicBezTo>
                    <a:pt x="410848" y="1619588"/>
                    <a:pt x="496455" y="1624721"/>
                    <a:pt x="522993" y="1610177"/>
                  </a:cubicBezTo>
                  <a:cubicBezTo>
                    <a:pt x="535834" y="1603332"/>
                    <a:pt x="553811" y="1607610"/>
                    <a:pt x="603463" y="1631566"/>
                  </a:cubicBezTo>
                  <a:cubicBezTo>
                    <a:pt x="717320" y="1685467"/>
                    <a:pt x="778101" y="1679478"/>
                    <a:pt x="808919" y="1611888"/>
                  </a:cubicBezTo>
                  <a:lnTo>
                    <a:pt x="823472" y="1578521"/>
                  </a:lnTo>
                  <a:lnTo>
                    <a:pt x="868844" y="1582799"/>
                  </a:lnTo>
                  <a:cubicBezTo>
                    <a:pt x="902231" y="1585365"/>
                    <a:pt x="920208" y="1582799"/>
                    <a:pt x="937329" y="1571676"/>
                  </a:cubicBezTo>
                  <a:cubicBezTo>
                    <a:pt x="957019" y="1558843"/>
                    <a:pt x="959587" y="1551143"/>
                    <a:pt x="959587" y="1506653"/>
                  </a:cubicBezTo>
                  <a:cubicBezTo>
                    <a:pt x="959587" y="1477564"/>
                    <a:pt x="952739" y="1439064"/>
                    <a:pt x="943322" y="1415108"/>
                  </a:cubicBezTo>
                  <a:lnTo>
                    <a:pt x="926200" y="1373185"/>
                  </a:lnTo>
                  <a:lnTo>
                    <a:pt x="974140" y="1301317"/>
                  </a:lnTo>
                  <a:cubicBezTo>
                    <a:pt x="1031497" y="1216616"/>
                    <a:pt x="1092278" y="1073737"/>
                    <a:pt x="1078580" y="1057481"/>
                  </a:cubicBezTo>
                  <a:cubicBezTo>
                    <a:pt x="1072588" y="1049781"/>
                    <a:pt x="1074300" y="1037803"/>
                    <a:pt x="1083717" y="1015558"/>
                  </a:cubicBezTo>
                  <a:cubicBezTo>
                    <a:pt x="1101694" y="971069"/>
                    <a:pt x="1099982" y="938558"/>
                    <a:pt x="1074300" y="878668"/>
                  </a:cubicBezTo>
                  <a:cubicBezTo>
                    <a:pt x="1017800" y="745200"/>
                    <a:pt x="1020368" y="704133"/>
                    <a:pt x="1091422" y="553553"/>
                  </a:cubicBezTo>
                  <a:cubicBezTo>
                    <a:pt x="1135081" y="460296"/>
                    <a:pt x="1139361" y="445752"/>
                    <a:pt x="1139361" y="392707"/>
                  </a:cubicBezTo>
                  <a:cubicBezTo>
                    <a:pt x="1139361" y="342228"/>
                    <a:pt x="1143642" y="326828"/>
                    <a:pt x="1171892" y="272927"/>
                  </a:cubicBezTo>
                  <a:cubicBezTo>
                    <a:pt x="1239521" y="141170"/>
                    <a:pt x="1262635" y="78714"/>
                    <a:pt x="1242089" y="78714"/>
                  </a:cubicBezTo>
                  <a:cubicBezTo>
                    <a:pt x="1230960" y="78714"/>
                    <a:pt x="1269483" y="4280"/>
                    <a:pt x="1284037" y="-2565"/>
                  </a:cubicBezTo>
                  <a:cubicBezTo>
                    <a:pt x="1290029" y="-5132"/>
                    <a:pt x="1320848" y="-854"/>
                    <a:pt x="1350810" y="6846"/>
                  </a:cubicBezTo>
                  <a:cubicBezTo>
                    <a:pt x="1381628" y="14546"/>
                    <a:pt x="1417583" y="17969"/>
                    <a:pt x="1432136" y="15402"/>
                  </a:cubicBezTo>
                  <a:cubicBezTo>
                    <a:pt x="1447545" y="12835"/>
                    <a:pt x="1467235" y="15402"/>
                    <a:pt x="1481788" y="23102"/>
                  </a:cubicBezTo>
                  <a:cubicBezTo>
                    <a:pt x="1495485" y="29947"/>
                    <a:pt x="1517743" y="35936"/>
                    <a:pt x="1531440" y="35936"/>
                  </a:cubicBezTo>
                  <a:cubicBezTo>
                    <a:pt x="1557122" y="35936"/>
                    <a:pt x="1593077" y="70158"/>
                    <a:pt x="1700941" y="195071"/>
                  </a:cubicBezTo>
                  <a:cubicBezTo>
                    <a:pt x="1757442" y="260949"/>
                    <a:pt x="1757442" y="260949"/>
                    <a:pt x="1763434" y="317417"/>
                  </a:cubicBezTo>
                  <a:cubicBezTo>
                    <a:pt x="1768571" y="363617"/>
                    <a:pt x="1770283" y="366184"/>
                    <a:pt x="1813086" y="393562"/>
                  </a:cubicBezTo>
                  <a:cubicBezTo>
                    <a:pt x="1850753" y="418374"/>
                    <a:pt x="1858458" y="427785"/>
                    <a:pt x="1862738" y="456018"/>
                  </a:cubicBezTo>
                  <a:cubicBezTo>
                    <a:pt x="1866162" y="474841"/>
                    <a:pt x="1863594" y="515052"/>
                    <a:pt x="1857602" y="544997"/>
                  </a:cubicBezTo>
                  <a:lnTo>
                    <a:pt x="1846473" y="600609"/>
                  </a:lnTo>
                  <a:lnTo>
                    <a:pt x="1897837" y="647665"/>
                  </a:lnTo>
                  <a:cubicBezTo>
                    <a:pt x="1925231" y="673332"/>
                    <a:pt x="1965466" y="704133"/>
                    <a:pt x="1986868" y="715255"/>
                  </a:cubicBezTo>
                  <a:cubicBezTo>
                    <a:pt x="2047649" y="747766"/>
                    <a:pt x="2053641" y="758033"/>
                    <a:pt x="2060490" y="844445"/>
                  </a:cubicBezTo>
                  <a:cubicBezTo>
                    <a:pt x="2065626" y="915457"/>
                    <a:pt x="2063914" y="929146"/>
                    <a:pt x="2038232" y="1019836"/>
                  </a:cubicBezTo>
                  <a:cubicBezTo>
                    <a:pt x="2002277" y="1146460"/>
                    <a:pt x="2001421" y="1172127"/>
                    <a:pt x="2035664" y="1244850"/>
                  </a:cubicBezTo>
                  <a:cubicBezTo>
                    <a:pt x="2065626" y="1308162"/>
                    <a:pt x="2180339" y="1445908"/>
                    <a:pt x="2240264" y="1491253"/>
                  </a:cubicBezTo>
                  <a:cubicBezTo>
                    <a:pt x="2277931" y="1519487"/>
                    <a:pt x="2367818" y="1655522"/>
                    <a:pt x="2411477" y="1750490"/>
                  </a:cubicBezTo>
                  <a:cubicBezTo>
                    <a:pt x="2448288" y="1830913"/>
                    <a:pt x="2448288" y="1924169"/>
                    <a:pt x="2412333" y="1893369"/>
                  </a:cubicBezTo>
                  <a:cubicBezTo>
                    <a:pt x="2406341" y="1889091"/>
                    <a:pt x="2378091" y="1881391"/>
                    <a:pt x="2350697" y="1876258"/>
                  </a:cubicBezTo>
                  <a:cubicBezTo>
                    <a:pt x="2322446" y="1871980"/>
                    <a:pt x="2277075" y="1860858"/>
                    <a:pt x="2250537" y="1851446"/>
                  </a:cubicBezTo>
                  <a:lnTo>
                    <a:pt x="2201741" y="1835191"/>
                  </a:lnTo>
                  <a:lnTo>
                    <a:pt x="2179483" y="1858291"/>
                  </a:lnTo>
                  <a:cubicBezTo>
                    <a:pt x="2166642" y="1871980"/>
                    <a:pt x="2159794" y="1886524"/>
                    <a:pt x="2162362" y="1894225"/>
                  </a:cubicBezTo>
                  <a:cubicBezTo>
                    <a:pt x="2168354" y="1909625"/>
                    <a:pt x="2093020" y="2002026"/>
                    <a:pt x="2036520" y="2048226"/>
                  </a:cubicBezTo>
                  <a:cubicBezTo>
                    <a:pt x="2008270" y="2071327"/>
                    <a:pt x="1995429" y="2090149"/>
                    <a:pt x="1986868" y="2118383"/>
                  </a:cubicBezTo>
                  <a:cubicBezTo>
                    <a:pt x="1980875" y="2138916"/>
                    <a:pt x="1967178" y="2165439"/>
                    <a:pt x="1956049" y="2175706"/>
                  </a:cubicBezTo>
                  <a:cubicBezTo>
                    <a:pt x="1941496" y="2189395"/>
                    <a:pt x="1935504" y="2203939"/>
                    <a:pt x="1935504" y="2226184"/>
                  </a:cubicBezTo>
                  <a:cubicBezTo>
                    <a:pt x="1935504" y="2248429"/>
                    <a:pt x="1922663" y="2280085"/>
                    <a:pt x="1893557" y="2330563"/>
                  </a:cubicBezTo>
                  <a:cubicBezTo>
                    <a:pt x="1870443" y="2370775"/>
                    <a:pt x="1837912" y="2434942"/>
                    <a:pt x="1821647" y="2472587"/>
                  </a:cubicBezTo>
                  <a:cubicBezTo>
                    <a:pt x="1791685" y="2541032"/>
                    <a:pt x="1791685" y="2541888"/>
                    <a:pt x="1809662" y="2547877"/>
                  </a:cubicBezTo>
                  <a:cubicBezTo>
                    <a:pt x="1831920" y="2554721"/>
                    <a:pt x="1867875" y="2515365"/>
                    <a:pt x="1919239" y="2429809"/>
                  </a:cubicBezTo>
                  <a:cubicBezTo>
                    <a:pt x="1937216" y="2398153"/>
                    <a:pt x="1956049" y="2369919"/>
                    <a:pt x="1960330" y="2367353"/>
                  </a:cubicBezTo>
                  <a:cubicBezTo>
                    <a:pt x="1965466" y="2364786"/>
                    <a:pt x="1973171" y="2341686"/>
                    <a:pt x="1978307" y="2316019"/>
                  </a:cubicBezTo>
                  <a:cubicBezTo>
                    <a:pt x="1986012" y="2278374"/>
                    <a:pt x="1995429" y="2262118"/>
                    <a:pt x="2021967" y="2237307"/>
                  </a:cubicBezTo>
                  <a:cubicBezTo>
                    <a:pt x="2039944" y="2220195"/>
                    <a:pt x="2057065" y="2198806"/>
                    <a:pt x="2060490" y="2188539"/>
                  </a:cubicBezTo>
                  <a:cubicBezTo>
                    <a:pt x="2063914" y="2178272"/>
                    <a:pt x="2079323" y="2156028"/>
                    <a:pt x="2094732" y="2138061"/>
                  </a:cubicBezTo>
                  <a:cubicBezTo>
                    <a:pt x="2128119" y="2102127"/>
                    <a:pt x="2136680" y="2066193"/>
                    <a:pt x="2106717" y="2093571"/>
                  </a:cubicBezTo>
                  <a:cubicBezTo>
                    <a:pt x="2093020" y="2106405"/>
                    <a:pt x="2089596" y="2106405"/>
                    <a:pt x="2089596" y="2096138"/>
                  </a:cubicBezTo>
                  <a:cubicBezTo>
                    <a:pt x="2089596" y="2089294"/>
                    <a:pt x="2097301" y="2076460"/>
                    <a:pt x="2106717" y="2067904"/>
                  </a:cubicBezTo>
                  <a:cubicBezTo>
                    <a:pt x="2115278" y="2060204"/>
                    <a:pt x="2131543" y="2027693"/>
                    <a:pt x="2141816" y="1996037"/>
                  </a:cubicBezTo>
                  <a:cubicBezTo>
                    <a:pt x="2152089" y="1965237"/>
                    <a:pt x="2164930" y="1937003"/>
                    <a:pt x="2170066" y="1933581"/>
                  </a:cubicBezTo>
                  <a:cubicBezTo>
                    <a:pt x="2182907" y="1924169"/>
                    <a:pt x="2229135" y="1934436"/>
                    <a:pt x="2240264" y="1948981"/>
                  </a:cubicBezTo>
                  <a:cubicBezTo>
                    <a:pt x="2245400" y="1955825"/>
                    <a:pt x="2261666" y="1960959"/>
                    <a:pt x="2277075" y="1960959"/>
                  </a:cubicBezTo>
                  <a:cubicBezTo>
                    <a:pt x="2301045" y="1960959"/>
                    <a:pt x="2318166" y="1966948"/>
                    <a:pt x="2354977" y="1988337"/>
                  </a:cubicBezTo>
                  <a:cubicBezTo>
                    <a:pt x="2361825" y="1992615"/>
                    <a:pt x="2391788" y="2007159"/>
                    <a:pt x="2420038" y="2021704"/>
                  </a:cubicBezTo>
                  <a:cubicBezTo>
                    <a:pt x="2449144" y="2035393"/>
                    <a:pt x="2474826" y="2054215"/>
                    <a:pt x="2476538" y="2061915"/>
                  </a:cubicBezTo>
                  <a:cubicBezTo>
                    <a:pt x="2479107" y="2071327"/>
                    <a:pt x="2498796" y="2082449"/>
                    <a:pt x="2528759" y="2091860"/>
                  </a:cubicBezTo>
                  <a:cubicBezTo>
                    <a:pt x="2560433" y="2102127"/>
                    <a:pt x="2578410" y="2112394"/>
                    <a:pt x="2581835" y="2123516"/>
                  </a:cubicBezTo>
                  <a:cubicBezTo>
                    <a:pt x="2585259" y="2132927"/>
                    <a:pt x="2592107" y="2140628"/>
                    <a:pt x="2598956" y="2140628"/>
                  </a:cubicBezTo>
                  <a:cubicBezTo>
                    <a:pt x="2617790" y="2140628"/>
                    <a:pt x="2663161" y="2191962"/>
                    <a:pt x="2663161" y="2213351"/>
                  </a:cubicBezTo>
                  <a:cubicBezTo>
                    <a:pt x="2663161" y="2226184"/>
                    <a:pt x="2669154" y="2234740"/>
                    <a:pt x="2681138" y="2237307"/>
                  </a:cubicBezTo>
                  <a:cubicBezTo>
                    <a:pt x="2691411" y="2239873"/>
                    <a:pt x="2696548" y="2245862"/>
                    <a:pt x="2693123" y="2250996"/>
                  </a:cubicBezTo>
                  <a:cubicBezTo>
                    <a:pt x="2690555" y="2256129"/>
                    <a:pt x="2695692" y="2271529"/>
                    <a:pt x="2705108" y="2285218"/>
                  </a:cubicBezTo>
                  <a:cubicBezTo>
                    <a:pt x="2715381" y="2298907"/>
                    <a:pt x="2723086" y="2314307"/>
                    <a:pt x="2723086" y="2319441"/>
                  </a:cubicBezTo>
                  <a:cubicBezTo>
                    <a:pt x="2723086" y="2334841"/>
                    <a:pt x="2669154" y="2379330"/>
                    <a:pt x="2650320" y="2380186"/>
                  </a:cubicBezTo>
                  <a:cubicBezTo>
                    <a:pt x="2618646" y="2381042"/>
                    <a:pt x="2594676" y="2411842"/>
                    <a:pt x="2594676" y="2452054"/>
                  </a:cubicBezTo>
                  <a:cubicBezTo>
                    <a:pt x="2594676" y="2481998"/>
                    <a:pt x="2586971" y="2480287"/>
                    <a:pt x="2547592" y="2440076"/>
                  </a:cubicBezTo>
                  <a:cubicBezTo>
                    <a:pt x="2515061" y="2406709"/>
                    <a:pt x="2458561" y="2381897"/>
                    <a:pt x="2440584" y="2393019"/>
                  </a:cubicBezTo>
                  <a:cubicBezTo>
                    <a:pt x="2435447" y="2395586"/>
                    <a:pt x="2432023" y="2406709"/>
                    <a:pt x="2432023" y="2416975"/>
                  </a:cubicBezTo>
                  <a:cubicBezTo>
                    <a:pt x="2432023" y="2428098"/>
                    <a:pt x="2426030" y="2445209"/>
                    <a:pt x="2417470" y="2456331"/>
                  </a:cubicBezTo>
                  <a:cubicBezTo>
                    <a:pt x="2404629" y="2475154"/>
                    <a:pt x="2402917" y="2476009"/>
                    <a:pt x="2392644" y="2462320"/>
                  </a:cubicBezTo>
                  <a:cubicBezTo>
                    <a:pt x="2383227" y="2448631"/>
                    <a:pt x="2381515" y="2449487"/>
                    <a:pt x="2368674" y="2467454"/>
                  </a:cubicBezTo>
                  <a:cubicBezTo>
                    <a:pt x="2360969" y="2477720"/>
                    <a:pt x="2354977" y="2491410"/>
                    <a:pt x="2354977" y="2497399"/>
                  </a:cubicBezTo>
                  <a:cubicBezTo>
                    <a:pt x="2354977" y="2503387"/>
                    <a:pt x="2341280" y="2523065"/>
                    <a:pt x="2325015" y="2541888"/>
                  </a:cubicBezTo>
                  <a:cubicBezTo>
                    <a:pt x="2290772" y="2578677"/>
                    <a:pt x="2285635" y="2613755"/>
                    <a:pt x="2311317" y="2628300"/>
                  </a:cubicBezTo>
                  <a:cubicBezTo>
                    <a:pt x="2344704" y="2646267"/>
                    <a:pt x="2360113" y="2638567"/>
                    <a:pt x="2390076" y="2588944"/>
                  </a:cubicBezTo>
                  <a:cubicBezTo>
                    <a:pt x="2413189" y="2550444"/>
                    <a:pt x="2429455" y="2534188"/>
                    <a:pt x="2469690" y="2512799"/>
                  </a:cubicBezTo>
                  <a:cubicBezTo>
                    <a:pt x="2521054" y="2484565"/>
                    <a:pt x="2539887" y="2483709"/>
                    <a:pt x="2572418" y="2505099"/>
                  </a:cubicBezTo>
                  <a:cubicBezTo>
                    <a:pt x="2589539" y="2517077"/>
                    <a:pt x="2625494" y="2505954"/>
                    <a:pt x="2616077" y="2491410"/>
                  </a:cubicBezTo>
                  <a:cubicBezTo>
                    <a:pt x="2598956" y="2463176"/>
                    <a:pt x="2690555" y="2440931"/>
                    <a:pt x="2847216" y="2434942"/>
                  </a:cubicBezTo>
                  <a:lnTo>
                    <a:pt x="2949944" y="2430664"/>
                  </a:lnTo>
                  <a:lnTo>
                    <a:pt x="2984186" y="2398153"/>
                  </a:lnTo>
                  <a:cubicBezTo>
                    <a:pt x="3003020" y="2379330"/>
                    <a:pt x="3032126" y="2357941"/>
                    <a:pt x="3048391" y="2349386"/>
                  </a:cubicBezTo>
                  <a:cubicBezTo>
                    <a:pt x="3064657" y="2341686"/>
                    <a:pt x="3073217" y="2333130"/>
                    <a:pt x="3068081" y="2331419"/>
                  </a:cubicBezTo>
                  <a:cubicBezTo>
                    <a:pt x="3049247" y="2324574"/>
                    <a:pt x="3056096" y="2305752"/>
                    <a:pt x="3086914" y="2278374"/>
                  </a:cubicBezTo>
                  <a:cubicBezTo>
                    <a:pt x="3113452" y="2255273"/>
                    <a:pt x="3119445" y="2253562"/>
                    <a:pt x="3138278" y="2262118"/>
                  </a:cubicBezTo>
                  <a:cubicBezTo>
                    <a:pt x="3150263" y="2267251"/>
                    <a:pt x="3159680" y="2278374"/>
                    <a:pt x="3159680" y="2286929"/>
                  </a:cubicBezTo>
                  <a:cubicBezTo>
                    <a:pt x="3159680" y="2295485"/>
                    <a:pt x="3163104" y="2304041"/>
                    <a:pt x="3167385" y="2307463"/>
                  </a:cubicBezTo>
                  <a:cubicBezTo>
                    <a:pt x="3175945" y="2311741"/>
                    <a:pt x="3179370" y="2296341"/>
                    <a:pt x="3189642" y="2217628"/>
                  </a:cubicBezTo>
                  <a:cubicBezTo>
                    <a:pt x="3196491" y="2159450"/>
                    <a:pt x="3229878" y="2064482"/>
                    <a:pt x="3287234" y="1931869"/>
                  </a:cubicBezTo>
                  <a:cubicBezTo>
                    <a:pt x="3316340" y="1866846"/>
                    <a:pt x="3342878" y="1799257"/>
                    <a:pt x="3348015" y="1780434"/>
                  </a:cubicBezTo>
                  <a:cubicBezTo>
                    <a:pt x="3360856" y="1734234"/>
                    <a:pt x="3386538" y="1727389"/>
                    <a:pt x="3416500" y="1764179"/>
                  </a:cubicBezTo>
                  <a:cubicBezTo>
                    <a:pt x="3436190" y="1788134"/>
                    <a:pt x="3441326" y="1790701"/>
                    <a:pt x="3455879" y="1781290"/>
                  </a:cubicBezTo>
                  <a:cubicBezTo>
                    <a:pt x="3468720" y="1773590"/>
                    <a:pt x="3472145" y="1760756"/>
                    <a:pt x="3473001" y="1723111"/>
                  </a:cubicBezTo>
                  <a:cubicBezTo>
                    <a:pt x="3473857" y="1688033"/>
                    <a:pt x="3478137" y="1672633"/>
                    <a:pt x="3490122" y="1664077"/>
                  </a:cubicBezTo>
                  <a:cubicBezTo>
                    <a:pt x="3502963" y="1654666"/>
                    <a:pt x="3507243" y="1655522"/>
                    <a:pt x="3520084" y="1666644"/>
                  </a:cubicBezTo>
                  <a:cubicBezTo>
                    <a:pt x="3528645" y="1674344"/>
                    <a:pt x="3538918" y="1691455"/>
                    <a:pt x="3544054" y="1704289"/>
                  </a:cubicBezTo>
                  <a:cubicBezTo>
                    <a:pt x="3550903" y="1725678"/>
                    <a:pt x="3548335" y="1734234"/>
                    <a:pt x="3527789" y="1762467"/>
                  </a:cubicBezTo>
                  <a:cubicBezTo>
                    <a:pt x="3497827" y="1803535"/>
                    <a:pt x="3484986" y="1812946"/>
                    <a:pt x="3476425" y="1798401"/>
                  </a:cubicBezTo>
                  <a:cubicBezTo>
                    <a:pt x="3468720" y="1785568"/>
                    <a:pt x="3450743" y="1794123"/>
                    <a:pt x="3450743" y="1811235"/>
                  </a:cubicBezTo>
                  <a:cubicBezTo>
                    <a:pt x="3450743" y="1817224"/>
                    <a:pt x="3455879" y="1824068"/>
                    <a:pt x="3462728" y="1826635"/>
                  </a:cubicBezTo>
                  <a:cubicBezTo>
                    <a:pt x="3472145" y="1830057"/>
                    <a:pt x="3473857" y="1854869"/>
                    <a:pt x="3473001" y="1940425"/>
                  </a:cubicBezTo>
                  <a:lnTo>
                    <a:pt x="3472145" y="2049082"/>
                  </a:lnTo>
                  <a:lnTo>
                    <a:pt x="3495258" y="2056782"/>
                  </a:lnTo>
                  <a:cubicBezTo>
                    <a:pt x="3508099" y="2061060"/>
                    <a:pt x="3520940" y="2071327"/>
                    <a:pt x="3523509" y="2079882"/>
                  </a:cubicBezTo>
                  <a:cubicBezTo>
                    <a:pt x="3526077" y="2088438"/>
                    <a:pt x="3549191" y="2112394"/>
                    <a:pt x="3574017" y="2134639"/>
                  </a:cubicBezTo>
                  <a:cubicBezTo>
                    <a:pt x="3599699" y="2156883"/>
                    <a:pt x="3623669" y="2182550"/>
                    <a:pt x="3626237" y="2191962"/>
                  </a:cubicBezTo>
                  <a:cubicBezTo>
                    <a:pt x="3629661" y="2201373"/>
                    <a:pt x="3643358" y="2215062"/>
                    <a:pt x="3657055" y="2221906"/>
                  </a:cubicBezTo>
                  <a:cubicBezTo>
                    <a:pt x="3674177" y="2231318"/>
                    <a:pt x="3681881" y="2241584"/>
                    <a:pt x="3681881" y="2255273"/>
                  </a:cubicBezTo>
                  <a:cubicBezTo>
                    <a:pt x="3681881" y="2284363"/>
                    <a:pt x="3696434" y="2292063"/>
                    <a:pt x="3754647" y="2292918"/>
                  </a:cubicBezTo>
                  <a:cubicBezTo>
                    <a:pt x="3794882" y="2292918"/>
                    <a:pt x="3808579" y="2297196"/>
                    <a:pt x="3819708" y="2310885"/>
                  </a:cubicBezTo>
                  <a:cubicBezTo>
                    <a:pt x="3835973" y="2330563"/>
                    <a:pt x="3846246" y="2323719"/>
                    <a:pt x="3857375" y="2286074"/>
                  </a:cubicBezTo>
                  <a:cubicBezTo>
                    <a:pt x="3867648" y="2250140"/>
                    <a:pt x="3903603" y="2209073"/>
                    <a:pt x="3918156" y="2215062"/>
                  </a:cubicBezTo>
                  <a:cubicBezTo>
                    <a:pt x="3929285" y="2219340"/>
                    <a:pt x="3930997" y="2216773"/>
                    <a:pt x="3925860" y="2201373"/>
                  </a:cubicBezTo>
                  <a:cubicBezTo>
                    <a:pt x="3921580" y="2186828"/>
                    <a:pt x="3925860" y="2178272"/>
                    <a:pt x="3942126" y="2165439"/>
                  </a:cubicBezTo>
                  <a:cubicBezTo>
                    <a:pt x="3960959" y="2150039"/>
                    <a:pt x="3964383" y="2141483"/>
                    <a:pt x="3964383" y="2101272"/>
                  </a:cubicBezTo>
                  <a:cubicBezTo>
                    <a:pt x="3964383" y="2059349"/>
                    <a:pt x="3966095" y="2055071"/>
                    <a:pt x="3986641" y="2049938"/>
                  </a:cubicBezTo>
                  <a:cubicBezTo>
                    <a:pt x="4001194" y="2045660"/>
                    <a:pt x="4014035" y="2049082"/>
                    <a:pt x="4026876" y="2061060"/>
                  </a:cubicBezTo>
                  <a:cubicBezTo>
                    <a:pt x="4076528" y="2103838"/>
                    <a:pt x="4072248" y="2106405"/>
                    <a:pt x="4100498" y="2014859"/>
                  </a:cubicBezTo>
                  <a:cubicBezTo>
                    <a:pt x="4133885" y="1906202"/>
                    <a:pt x="4145014" y="1856580"/>
                    <a:pt x="4137309" y="1845457"/>
                  </a:cubicBezTo>
                  <a:cubicBezTo>
                    <a:pt x="4133885" y="1841179"/>
                    <a:pt x="4131316" y="1812090"/>
                    <a:pt x="4131316" y="1781290"/>
                  </a:cubicBezTo>
                  <a:cubicBezTo>
                    <a:pt x="4131316" y="1733378"/>
                    <a:pt x="4133029" y="1725678"/>
                    <a:pt x="4145870" y="1728245"/>
                  </a:cubicBezTo>
                  <a:cubicBezTo>
                    <a:pt x="4168983" y="1731667"/>
                    <a:pt x="4229764" y="1631566"/>
                    <a:pt x="4223772" y="1599910"/>
                  </a:cubicBezTo>
                  <a:cubicBezTo>
                    <a:pt x="4217779" y="1569110"/>
                    <a:pt x="4252878" y="1516064"/>
                    <a:pt x="4294825" y="1493820"/>
                  </a:cubicBezTo>
                  <a:cubicBezTo>
                    <a:pt x="4311091" y="1484409"/>
                    <a:pt x="4330780" y="1469008"/>
                    <a:pt x="4337629" y="1458742"/>
                  </a:cubicBezTo>
                  <a:cubicBezTo>
                    <a:pt x="4367591" y="1412541"/>
                    <a:pt x="4377864" y="1452753"/>
                    <a:pt x="4349614" y="1507509"/>
                  </a:cubicBezTo>
                  <a:cubicBezTo>
                    <a:pt x="4340197" y="1526331"/>
                    <a:pt x="4332492" y="1554565"/>
                    <a:pt x="4332492" y="1570821"/>
                  </a:cubicBezTo>
                  <a:cubicBezTo>
                    <a:pt x="4332492" y="1604188"/>
                    <a:pt x="4286265" y="1665789"/>
                    <a:pt x="4234901" y="1700867"/>
                  </a:cubicBezTo>
                  <a:cubicBezTo>
                    <a:pt x="4214355" y="1715411"/>
                    <a:pt x="4204082" y="1728245"/>
                    <a:pt x="4204082" y="1742789"/>
                  </a:cubicBezTo>
                  <a:cubicBezTo>
                    <a:pt x="4204082" y="1753912"/>
                    <a:pt x="4193809" y="1774445"/>
                    <a:pt x="4181824" y="1788990"/>
                  </a:cubicBezTo>
                  <a:lnTo>
                    <a:pt x="4159567" y="1815513"/>
                  </a:lnTo>
                  <a:lnTo>
                    <a:pt x="4174976" y="1877113"/>
                  </a:lnTo>
                  <a:cubicBezTo>
                    <a:pt x="4182680" y="1911336"/>
                    <a:pt x="4190385" y="1944703"/>
                    <a:pt x="4192097" y="1950692"/>
                  </a:cubicBezTo>
                  <a:cubicBezTo>
                    <a:pt x="4198090" y="1971225"/>
                    <a:pt x="4216923" y="1955825"/>
                    <a:pt x="4215211" y="1931869"/>
                  </a:cubicBezTo>
                  <a:cubicBezTo>
                    <a:pt x="4213499" y="1912191"/>
                    <a:pt x="4216067" y="1909625"/>
                    <a:pt x="4231476" y="1913903"/>
                  </a:cubicBezTo>
                  <a:cubicBezTo>
                    <a:pt x="4244317" y="1918180"/>
                    <a:pt x="4258015" y="1910480"/>
                    <a:pt x="4286265" y="1882247"/>
                  </a:cubicBezTo>
                  <a:cubicBezTo>
                    <a:pt x="4306810" y="1862569"/>
                    <a:pt x="4323932" y="1841179"/>
                    <a:pt x="4323932" y="1835191"/>
                  </a:cubicBezTo>
                  <a:cubicBezTo>
                    <a:pt x="4323932" y="1830057"/>
                    <a:pt x="4332492" y="1824068"/>
                    <a:pt x="4343621" y="1822357"/>
                  </a:cubicBezTo>
                  <a:cubicBezTo>
                    <a:pt x="4355606" y="1820646"/>
                    <a:pt x="4363311" y="1813801"/>
                    <a:pt x="4363311" y="1802679"/>
                  </a:cubicBezTo>
                  <a:cubicBezTo>
                    <a:pt x="4364167" y="1793268"/>
                    <a:pt x="4365023" y="1778723"/>
                    <a:pt x="4365879" y="1770168"/>
                  </a:cubicBezTo>
                  <a:cubicBezTo>
                    <a:pt x="4366735" y="1756478"/>
                    <a:pt x="4371871" y="1758190"/>
                    <a:pt x="4400978" y="1781290"/>
                  </a:cubicBezTo>
                  <a:cubicBezTo>
                    <a:pt x="4419811" y="1795835"/>
                    <a:pt x="4435220" y="1813801"/>
                    <a:pt x="4435220" y="1820646"/>
                  </a:cubicBezTo>
                  <a:cubicBezTo>
                    <a:pt x="4435220" y="1826635"/>
                    <a:pt x="4444637" y="1834335"/>
                    <a:pt x="4455766" y="1837757"/>
                  </a:cubicBezTo>
                  <a:cubicBezTo>
                    <a:pt x="4466895" y="1840324"/>
                    <a:pt x="4486584" y="1854013"/>
                    <a:pt x="4499425" y="1866846"/>
                  </a:cubicBezTo>
                  <a:cubicBezTo>
                    <a:pt x="4520827" y="1889947"/>
                    <a:pt x="4522539" y="1895936"/>
                    <a:pt x="4518259" y="1937858"/>
                  </a:cubicBezTo>
                  <a:cubicBezTo>
                    <a:pt x="4512266" y="2000315"/>
                    <a:pt x="4497713" y="2025126"/>
                    <a:pt x="4422379" y="2105549"/>
                  </a:cubicBezTo>
                  <a:cubicBezTo>
                    <a:pt x="4378720" y="2152605"/>
                    <a:pt x="4358174" y="2180839"/>
                    <a:pt x="4358174" y="2195384"/>
                  </a:cubicBezTo>
                  <a:cubicBezTo>
                    <a:pt x="4358174" y="2227040"/>
                    <a:pt x="4423235" y="2286074"/>
                    <a:pt x="4458334" y="2286074"/>
                  </a:cubicBezTo>
                  <a:cubicBezTo>
                    <a:pt x="4481448" y="2286074"/>
                    <a:pt x="4485728" y="2282651"/>
                    <a:pt x="4488297" y="2262973"/>
                  </a:cubicBezTo>
                  <a:cubicBezTo>
                    <a:pt x="4491721" y="2232173"/>
                    <a:pt x="4520827" y="2224473"/>
                    <a:pt x="4520827" y="2253562"/>
                  </a:cubicBezTo>
                  <a:cubicBezTo>
                    <a:pt x="4520827" y="2274951"/>
                    <a:pt x="4555926" y="2297196"/>
                    <a:pt x="4577328" y="2288640"/>
                  </a:cubicBezTo>
                  <a:cubicBezTo>
                    <a:pt x="4584176" y="2286074"/>
                    <a:pt x="4596161" y="2289496"/>
                    <a:pt x="4604722" y="2295485"/>
                  </a:cubicBezTo>
                  <a:cubicBezTo>
                    <a:pt x="4617563" y="2306607"/>
                    <a:pt x="4648381" y="2322008"/>
                    <a:pt x="4696321" y="2342541"/>
                  </a:cubicBezTo>
                  <a:cubicBezTo>
                    <a:pt x="4736556" y="2359652"/>
                    <a:pt x="4793057" y="2434942"/>
                    <a:pt x="4815314" y="2499965"/>
                  </a:cubicBezTo>
                  <a:cubicBezTo>
                    <a:pt x="4841852" y="2578677"/>
                    <a:pt x="4853837" y="2663378"/>
                    <a:pt x="4836716" y="2647978"/>
                  </a:cubicBezTo>
                  <a:cubicBezTo>
                    <a:pt x="4821307" y="2632578"/>
                    <a:pt x="4799905" y="2634289"/>
                    <a:pt x="4806754" y="2649689"/>
                  </a:cubicBezTo>
                  <a:cubicBezTo>
                    <a:pt x="4809322" y="2656534"/>
                    <a:pt x="4814458" y="2668512"/>
                    <a:pt x="4817026" y="2675356"/>
                  </a:cubicBezTo>
                  <a:cubicBezTo>
                    <a:pt x="4820451" y="2683912"/>
                    <a:pt x="4817026" y="2688190"/>
                    <a:pt x="4807610" y="2688190"/>
                  </a:cubicBezTo>
                  <a:cubicBezTo>
                    <a:pt x="4798193" y="2688190"/>
                    <a:pt x="4794769" y="2692468"/>
                    <a:pt x="4798193" y="2701023"/>
                  </a:cubicBezTo>
                  <a:cubicBezTo>
                    <a:pt x="4804185" y="2717279"/>
                    <a:pt x="4735700" y="2797702"/>
                    <a:pt x="4692897" y="2825936"/>
                  </a:cubicBezTo>
                  <a:lnTo>
                    <a:pt x="4672351" y="2838769"/>
                  </a:lnTo>
                  <a:lnTo>
                    <a:pt x="4699745" y="2878981"/>
                  </a:lnTo>
                  <a:cubicBezTo>
                    <a:pt x="4716867" y="2903792"/>
                    <a:pt x="4733132" y="2919192"/>
                    <a:pt x="4743405" y="2919192"/>
                  </a:cubicBezTo>
                  <a:cubicBezTo>
                    <a:pt x="4752821" y="2919192"/>
                    <a:pt x="4760526" y="2924326"/>
                    <a:pt x="4760526" y="2931170"/>
                  </a:cubicBezTo>
                  <a:cubicBezTo>
                    <a:pt x="4760526" y="2948282"/>
                    <a:pt x="4694609" y="2952560"/>
                    <a:pt x="4665503" y="2937159"/>
                  </a:cubicBezTo>
                  <a:cubicBezTo>
                    <a:pt x="4644957" y="2926893"/>
                    <a:pt x="4641533" y="2927748"/>
                    <a:pt x="4620987" y="2948282"/>
                  </a:cubicBezTo>
                  <a:cubicBezTo>
                    <a:pt x="4609002" y="2960260"/>
                    <a:pt x="4592737" y="2970526"/>
                    <a:pt x="4585032" y="2970526"/>
                  </a:cubicBezTo>
                  <a:cubicBezTo>
                    <a:pt x="4563631" y="2970526"/>
                    <a:pt x="4570479" y="2984215"/>
                    <a:pt x="4614995" y="3030416"/>
                  </a:cubicBezTo>
                  <a:cubicBezTo>
                    <a:pt x="4656086" y="3073194"/>
                    <a:pt x="4680912" y="3080039"/>
                    <a:pt x="4672351" y="3046672"/>
                  </a:cubicBezTo>
                  <a:cubicBezTo>
                    <a:pt x="4668071" y="3029560"/>
                    <a:pt x="4683480" y="2987638"/>
                    <a:pt x="4693753" y="2987638"/>
                  </a:cubicBezTo>
                  <a:cubicBezTo>
                    <a:pt x="4697177" y="2987638"/>
                    <a:pt x="4704026" y="2994482"/>
                    <a:pt x="4708306" y="3003893"/>
                  </a:cubicBezTo>
                  <a:cubicBezTo>
                    <a:pt x="4719435" y="3024427"/>
                    <a:pt x="4752821" y="3032983"/>
                    <a:pt x="4781072" y="3021860"/>
                  </a:cubicBezTo>
                  <a:cubicBezTo>
                    <a:pt x="4799049" y="3015016"/>
                    <a:pt x="4803329" y="3008171"/>
                    <a:pt x="4803329" y="2984215"/>
                  </a:cubicBezTo>
                  <a:cubicBezTo>
                    <a:pt x="4803329" y="2955982"/>
                    <a:pt x="4805041" y="2955126"/>
                    <a:pt x="4846133" y="2944859"/>
                  </a:cubicBezTo>
                  <a:cubicBezTo>
                    <a:pt x="4883800" y="2936304"/>
                    <a:pt x="4888936" y="2932026"/>
                    <a:pt x="4883800" y="2917481"/>
                  </a:cubicBezTo>
                  <a:cubicBezTo>
                    <a:pt x="4880375" y="2906359"/>
                    <a:pt x="4883800" y="2896948"/>
                    <a:pt x="4894072" y="2890103"/>
                  </a:cubicBezTo>
                  <a:cubicBezTo>
                    <a:pt x="4903489" y="2883259"/>
                    <a:pt x="4908626" y="2867858"/>
                    <a:pt x="4908626" y="2849892"/>
                  </a:cubicBezTo>
                  <a:cubicBezTo>
                    <a:pt x="4908626" y="2805402"/>
                    <a:pt x="4918898" y="2797702"/>
                    <a:pt x="4955709" y="2813102"/>
                  </a:cubicBezTo>
                  <a:cubicBezTo>
                    <a:pt x="4972831" y="2819947"/>
                    <a:pt x="4993376" y="2831925"/>
                    <a:pt x="5001081" y="2838769"/>
                  </a:cubicBezTo>
                  <a:cubicBezTo>
                    <a:pt x="5014778" y="2851603"/>
                    <a:pt x="5014778" y="2855025"/>
                    <a:pt x="4997657" y="2895237"/>
                  </a:cubicBezTo>
                  <a:cubicBezTo>
                    <a:pt x="4983960" y="2928604"/>
                    <a:pt x="4970262" y="2944859"/>
                    <a:pt x="4930883" y="2971382"/>
                  </a:cubicBezTo>
                  <a:cubicBezTo>
                    <a:pt x="4903489" y="2989349"/>
                    <a:pt x="4879519" y="3008171"/>
                    <a:pt x="4876951" y="3011594"/>
                  </a:cubicBezTo>
                  <a:cubicBezTo>
                    <a:pt x="4874383" y="3015871"/>
                    <a:pt x="4882088" y="3028705"/>
                    <a:pt x="4893216" y="3038972"/>
                  </a:cubicBezTo>
                  <a:cubicBezTo>
                    <a:pt x="4908626" y="3053516"/>
                    <a:pt x="4914618" y="3068061"/>
                    <a:pt x="4914618" y="3092017"/>
                  </a:cubicBezTo>
                  <a:cubicBezTo>
                    <a:pt x="4914618" y="3127950"/>
                    <a:pt x="4941156" y="3163884"/>
                    <a:pt x="4962558" y="3155329"/>
                  </a:cubicBezTo>
                  <a:cubicBezTo>
                    <a:pt x="4969406" y="3152762"/>
                    <a:pt x="4979679" y="3147628"/>
                    <a:pt x="4986528" y="3145062"/>
                  </a:cubicBezTo>
                  <a:cubicBezTo>
                    <a:pt x="5007073" y="3137362"/>
                    <a:pt x="5041316" y="3177573"/>
                    <a:pt x="5055013" y="3228907"/>
                  </a:cubicBezTo>
                  <a:cubicBezTo>
                    <a:pt x="5062718" y="3255430"/>
                    <a:pt x="5068710" y="3303341"/>
                    <a:pt x="5068710" y="3335853"/>
                  </a:cubicBezTo>
                  <a:cubicBezTo>
                    <a:pt x="5068710" y="3389754"/>
                    <a:pt x="5065286" y="3401732"/>
                    <a:pt x="5031899" y="3463332"/>
                  </a:cubicBezTo>
                  <a:cubicBezTo>
                    <a:pt x="4977111" y="3564289"/>
                    <a:pt x="4973687" y="3568567"/>
                    <a:pt x="4932596" y="3587389"/>
                  </a:cubicBezTo>
                  <a:cubicBezTo>
                    <a:pt x="4888080" y="3607067"/>
                    <a:pt x="4866678" y="3607923"/>
                    <a:pt x="4859830" y="3590812"/>
                  </a:cubicBezTo>
                  <a:cubicBezTo>
                    <a:pt x="4852125" y="3570278"/>
                    <a:pt x="4842708" y="3575411"/>
                    <a:pt x="4821307" y="3610490"/>
                  </a:cubicBezTo>
                  <a:cubicBezTo>
                    <a:pt x="4802473" y="3641290"/>
                    <a:pt x="4802473" y="3641290"/>
                    <a:pt x="4807610" y="3616479"/>
                  </a:cubicBezTo>
                  <a:cubicBezTo>
                    <a:pt x="4812746" y="3592523"/>
                    <a:pt x="4812746" y="3591667"/>
                    <a:pt x="4796481" y="3606212"/>
                  </a:cubicBezTo>
                  <a:cubicBezTo>
                    <a:pt x="4787920" y="3613912"/>
                    <a:pt x="4774223" y="3620756"/>
                    <a:pt x="4766518" y="3620756"/>
                  </a:cubicBezTo>
                  <a:cubicBezTo>
                    <a:pt x="4744261" y="3620756"/>
                    <a:pt x="4740836" y="3636157"/>
                    <a:pt x="4758814" y="3659257"/>
                  </a:cubicBezTo>
                  <a:cubicBezTo>
                    <a:pt x="4768231" y="3671235"/>
                    <a:pt x="4778503" y="3695191"/>
                    <a:pt x="4781072" y="3712302"/>
                  </a:cubicBezTo>
                  <a:cubicBezTo>
                    <a:pt x="4793057" y="3778180"/>
                    <a:pt x="4800761" y="3789303"/>
                    <a:pt x="4843565" y="3795292"/>
                  </a:cubicBezTo>
                  <a:cubicBezTo>
                    <a:pt x="4912050" y="3804703"/>
                    <a:pt x="5060150" y="3801281"/>
                    <a:pt x="5060150" y="3791014"/>
                  </a:cubicBezTo>
                  <a:cubicBezTo>
                    <a:pt x="5060150" y="3784169"/>
                    <a:pt x="5074703" y="3782458"/>
                    <a:pt x="5108089" y="3785881"/>
                  </a:cubicBezTo>
                  <a:cubicBezTo>
                    <a:pt x="5155173" y="3791014"/>
                    <a:pt x="5176575" y="3799570"/>
                    <a:pt x="5157741" y="3806414"/>
                  </a:cubicBezTo>
                  <a:cubicBezTo>
                    <a:pt x="5126067" y="3817537"/>
                    <a:pt x="5120074" y="3829514"/>
                    <a:pt x="5130347" y="3862881"/>
                  </a:cubicBezTo>
                  <a:cubicBezTo>
                    <a:pt x="5138908" y="3891971"/>
                    <a:pt x="5143188" y="3894537"/>
                    <a:pt x="5170582" y="3894537"/>
                  </a:cubicBezTo>
                  <a:cubicBezTo>
                    <a:pt x="5192840" y="3894537"/>
                    <a:pt x="5208249" y="3887693"/>
                    <a:pt x="5228795" y="3867159"/>
                  </a:cubicBezTo>
                  <a:lnTo>
                    <a:pt x="5257045" y="3839781"/>
                  </a:lnTo>
                  <a:lnTo>
                    <a:pt x="5277591" y="3859459"/>
                  </a:lnTo>
                  <a:cubicBezTo>
                    <a:pt x="5294712" y="3875715"/>
                    <a:pt x="5297280" y="3881704"/>
                    <a:pt x="5288719" y="3895393"/>
                  </a:cubicBezTo>
                  <a:cubicBezTo>
                    <a:pt x="5278447" y="3912504"/>
                    <a:pt x="5284439" y="3925338"/>
                    <a:pt x="5298992" y="3915927"/>
                  </a:cubicBezTo>
                  <a:cubicBezTo>
                    <a:pt x="5304129" y="3913360"/>
                    <a:pt x="5314402" y="3899671"/>
                    <a:pt x="5321250" y="3885982"/>
                  </a:cubicBezTo>
                  <a:cubicBezTo>
                    <a:pt x="5332379" y="3864593"/>
                    <a:pt x="5332379" y="3857748"/>
                    <a:pt x="5321250" y="3826092"/>
                  </a:cubicBezTo>
                  <a:cubicBezTo>
                    <a:pt x="5314402" y="3805559"/>
                    <a:pt x="5308409" y="3782458"/>
                    <a:pt x="5308409" y="3773903"/>
                  </a:cubicBezTo>
                  <a:cubicBezTo>
                    <a:pt x="5308409" y="3765347"/>
                    <a:pt x="5301561" y="3753369"/>
                    <a:pt x="5293000" y="3748236"/>
                  </a:cubicBezTo>
                  <a:cubicBezTo>
                    <a:pt x="5278447" y="3738824"/>
                    <a:pt x="5277591" y="3735402"/>
                    <a:pt x="5288719" y="3702891"/>
                  </a:cubicBezTo>
                  <a:cubicBezTo>
                    <a:pt x="5296424" y="3682357"/>
                    <a:pt x="5315258" y="3656690"/>
                    <a:pt x="5336659" y="3637868"/>
                  </a:cubicBezTo>
                  <a:cubicBezTo>
                    <a:pt x="5356349" y="3621612"/>
                    <a:pt x="5404289" y="3577978"/>
                    <a:pt x="5443668" y="3541189"/>
                  </a:cubicBezTo>
                  <a:cubicBezTo>
                    <a:pt x="5483047" y="3504399"/>
                    <a:pt x="5518146" y="3477021"/>
                    <a:pt x="5523282" y="3479588"/>
                  </a:cubicBezTo>
                  <a:cubicBezTo>
                    <a:pt x="5534411" y="3487288"/>
                    <a:pt x="5532699" y="3532633"/>
                    <a:pt x="5520714" y="3540333"/>
                  </a:cubicBezTo>
                  <a:cubicBezTo>
                    <a:pt x="5513865" y="3544611"/>
                    <a:pt x="5516433" y="3549744"/>
                    <a:pt x="5526706" y="3557445"/>
                  </a:cubicBezTo>
                  <a:cubicBezTo>
                    <a:pt x="5541259" y="3568567"/>
                    <a:pt x="5541259" y="3570278"/>
                    <a:pt x="5527562" y="3585678"/>
                  </a:cubicBezTo>
                  <a:cubicBezTo>
                    <a:pt x="5514721" y="3599367"/>
                    <a:pt x="5514721" y="3603645"/>
                    <a:pt x="5524994" y="3613912"/>
                  </a:cubicBezTo>
                  <a:cubicBezTo>
                    <a:pt x="5535267" y="3624179"/>
                    <a:pt x="5535267" y="3628456"/>
                    <a:pt x="5521570" y="3645568"/>
                  </a:cubicBezTo>
                  <a:cubicBezTo>
                    <a:pt x="5504448" y="3666101"/>
                    <a:pt x="5499312" y="3684924"/>
                    <a:pt x="5513009" y="3676368"/>
                  </a:cubicBezTo>
                  <a:cubicBezTo>
                    <a:pt x="5517289" y="3673801"/>
                    <a:pt x="5523282" y="3675513"/>
                    <a:pt x="5525850" y="3678935"/>
                  </a:cubicBezTo>
                  <a:cubicBezTo>
                    <a:pt x="5528418" y="3683213"/>
                    <a:pt x="5517289" y="3692624"/>
                    <a:pt x="5501024" y="3700324"/>
                  </a:cubicBezTo>
                  <a:cubicBezTo>
                    <a:pt x="5484759" y="3708024"/>
                    <a:pt x="5471062" y="3720002"/>
                    <a:pt x="5471062" y="3727702"/>
                  </a:cubicBezTo>
                  <a:cubicBezTo>
                    <a:pt x="5471062" y="3734547"/>
                    <a:pt x="5460789" y="3742247"/>
                    <a:pt x="5447948" y="3745669"/>
                  </a:cubicBezTo>
                  <a:cubicBezTo>
                    <a:pt x="5406001" y="3754225"/>
                    <a:pt x="5401720" y="3757647"/>
                    <a:pt x="5404289" y="3773047"/>
                  </a:cubicBezTo>
                  <a:cubicBezTo>
                    <a:pt x="5406001" y="3782458"/>
                    <a:pt x="5401720" y="3795292"/>
                    <a:pt x="5395728" y="3802136"/>
                  </a:cubicBezTo>
                  <a:cubicBezTo>
                    <a:pt x="5387167" y="3813259"/>
                    <a:pt x="5388879" y="3816681"/>
                    <a:pt x="5411993" y="3826092"/>
                  </a:cubicBezTo>
                  <a:cubicBezTo>
                    <a:pt x="5433395" y="3835503"/>
                    <a:pt x="5441956" y="3835503"/>
                    <a:pt x="5455653" y="3826948"/>
                  </a:cubicBezTo>
                  <a:cubicBezTo>
                    <a:pt x="5469350" y="3818392"/>
                    <a:pt x="5475342" y="3819248"/>
                    <a:pt x="5489039" y="3831226"/>
                  </a:cubicBezTo>
                  <a:cubicBezTo>
                    <a:pt x="5503592" y="3844059"/>
                    <a:pt x="5508729" y="3844059"/>
                    <a:pt x="5536979" y="3833792"/>
                  </a:cubicBezTo>
                  <a:lnTo>
                    <a:pt x="5568653" y="3821814"/>
                  </a:lnTo>
                  <a:lnTo>
                    <a:pt x="5586631" y="3856037"/>
                  </a:lnTo>
                  <a:cubicBezTo>
                    <a:pt x="5611457" y="3902238"/>
                    <a:pt x="5657684" y="3927904"/>
                    <a:pt x="5693639" y="3914215"/>
                  </a:cubicBezTo>
                  <a:cubicBezTo>
                    <a:pt x="5737299" y="3897960"/>
                    <a:pt x="5732162" y="3919349"/>
                    <a:pt x="5687647" y="3937316"/>
                  </a:cubicBezTo>
                  <a:cubicBezTo>
                    <a:pt x="5665389" y="3946727"/>
                    <a:pt x="5634571" y="3961272"/>
                    <a:pt x="5619161" y="3968972"/>
                  </a:cubicBezTo>
                  <a:cubicBezTo>
                    <a:pt x="5592623" y="3982661"/>
                    <a:pt x="5592623" y="3983516"/>
                    <a:pt x="5608889" y="3995494"/>
                  </a:cubicBezTo>
                  <a:cubicBezTo>
                    <a:pt x="5619161" y="4002339"/>
                    <a:pt x="5624298" y="4012606"/>
                    <a:pt x="5621730" y="4020306"/>
                  </a:cubicBezTo>
                  <a:cubicBezTo>
                    <a:pt x="5617449" y="4031428"/>
                    <a:pt x="5623442" y="4032284"/>
                    <a:pt x="5661109" y="4027150"/>
                  </a:cubicBezTo>
                  <a:cubicBezTo>
                    <a:pt x="5685935" y="4023728"/>
                    <a:pt x="5718465" y="4013461"/>
                    <a:pt x="5733874" y="4004905"/>
                  </a:cubicBezTo>
                  <a:cubicBezTo>
                    <a:pt x="5765549" y="3985227"/>
                    <a:pt x="5847731" y="3972394"/>
                    <a:pt x="5847731" y="3986939"/>
                  </a:cubicBezTo>
                  <a:cubicBezTo>
                    <a:pt x="5847731" y="3992072"/>
                    <a:pt x="5840883" y="4000628"/>
                    <a:pt x="5833178" y="4004905"/>
                  </a:cubicBezTo>
                  <a:cubicBezTo>
                    <a:pt x="5819481" y="4012606"/>
                    <a:pt x="5819481" y="4015172"/>
                    <a:pt x="5830610" y="4022872"/>
                  </a:cubicBezTo>
                  <a:cubicBezTo>
                    <a:pt x="5852012" y="4037417"/>
                    <a:pt x="5822049" y="4052817"/>
                    <a:pt x="5751852" y="4064795"/>
                  </a:cubicBezTo>
                  <a:cubicBezTo>
                    <a:pt x="5717609" y="4069928"/>
                    <a:pt x="5616593" y="4093884"/>
                    <a:pt x="5526706" y="4116985"/>
                  </a:cubicBezTo>
                  <a:cubicBezTo>
                    <a:pt x="5437675" y="4140085"/>
                    <a:pt x="5316114" y="4164896"/>
                    <a:pt x="5257045" y="4172596"/>
                  </a:cubicBezTo>
                  <a:cubicBezTo>
                    <a:pt x="5197976" y="4180296"/>
                    <a:pt x="5143188" y="4187996"/>
                    <a:pt x="5133771" y="4189708"/>
                  </a:cubicBezTo>
                  <a:cubicBezTo>
                    <a:pt x="5120930" y="4192274"/>
                    <a:pt x="5122642" y="4187996"/>
                    <a:pt x="5142332" y="4167463"/>
                  </a:cubicBezTo>
                  <a:lnTo>
                    <a:pt x="5167158" y="4140940"/>
                  </a:lnTo>
                  <a:lnTo>
                    <a:pt x="5145756" y="4146074"/>
                  </a:lnTo>
                  <a:cubicBezTo>
                    <a:pt x="5058437" y="4164041"/>
                    <a:pt x="5022483" y="4168318"/>
                    <a:pt x="4941156" y="4168318"/>
                  </a:cubicBezTo>
                  <a:cubicBezTo>
                    <a:pt x="4861542" y="4168318"/>
                    <a:pt x="4846989" y="4170885"/>
                    <a:pt x="4834148" y="4184574"/>
                  </a:cubicBezTo>
                  <a:cubicBezTo>
                    <a:pt x="4814458" y="4205963"/>
                    <a:pt x="4794769" y="4209386"/>
                    <a:pt x="4644957" y="4218797"/>
                  </a:cubicBezTo>
                  <a:cubicBezTo>
                    <a:pt x="4571335" y="4223930"/>
                    <a:pt x="4503706" y="4232486"/>
                    <a:pt x="4486584" y="4239331"/>
                  </a:cubicBezTo>
                  <a:cubicBezTo>
                    <a:pt x="4453198" y="4253020"/>
                    <a:pt x="4223772" y="4276120"/>
                    <a:pt x="4214355" y="4266709"/>
                  </a:cubicBezTo>
                  <a:cubicBezTo>
                    <a:pt x="4210931" y="4264142"/>
                    <a:pt x="4217779" y="4253875"/>
                    <a:pt x="4229764" y="4244464"/>
                  </a:cubicBezTo>
                  <a:lnTo>
                    <a:pt x="4251166" y="4226497"/>
                  </a:lnTo>
                  <a:lnTo>
                    <a:pt x="4171552" y="4232486"/>
                  </a:lnTo>
                  <a:cubicBezTo>
                    <a:pt x="4127892" y="4235053"/>
                    <a:pt x="4086801" y="4239331"/>
                    <a:pt x="4079952" y="4241897"/>
                  </a:cubicBezTo>
                  <a:cubicBezTo>
                    <a:pt x="4070536" y="4246175"/>
                    <a:pt x="4067111" y="4241042"/>
                    <a:pt x="4067111" y="4224786"/>
                  </a:cubicBezTo>
                  <a:cubicBezTo>
                    <a:pt x="4067111" y="4212808"/>
                    <a:pt x="4065399" y="4202541"/>
                    <a:pt x="4063687" y="4202541"/>
                  </a:cubicBezTo>
                  <a:cubicBezTo>
                    <a:pt x="4049990" y="4202541"/>
                    <a:pt x="3972944" y="4242753"/>
                    <a:pt x="3955823" y="4259009"/>
                  </a:cubicBezTo>
                  <a:cubicBezTo>
                    <a:pt x="3934421" y="4278687"/>
                    <a:pt x="3837685" y="4305209"/>
                    <a:pt x="3787177" y="4305209"/>
                  </a:cubicBezTo>
                  <a:cubicBezTo>
                    <a:pt x="3769200" y="4305209"/>
                    <a:pt x="3766632" y="4303498"/>
                    <a:pt x="3776049" y="4292376"/>
                  </a:cubicBezTo>
                  <a:cubicBezTo>
                    <a:pt x="3785465" y="4281253"/>
                    <a:pt x="3778617" y="4279542"/>
                    <a:pt x="3726397" y="4279542"/>
                  </a:cubicBezTo>
                  <a:cubicBezTo>
                    <a:pt x="3693010" y="4279542"/>
                    <a:pt x="3663048" y="4283820"/>
                    <a:pt x="3660479" y="4288098"/>
                  </a:cubicBezTo>
                  <a:cubicBezTo>
                    <a:pt x="3657911" y="4293231"/>
                    <a:pt x="3627949" y="4296653"/>
                    <a:pt x="3594562" y="4296653"/>
                  </a:cubicBezTo>
                  <a:cubicBezTo>
                    <a:pt x="3548335" y="4296653"/>
                    <a:pt x="3529501" y="4300931"/>
                    <a:pt x="3510668" y="4313765"/>
                  </a:cubicBezTo>
                  <a:cubicBezTo>
                    <a:pt x="3486698" y="4330876"/>
                    <a:pt x="3467864" y="4330021"/>
                    <a:pt x="3442182" y="4309487"/>
                  </a:cubicBezTo>
                  <a:cubicBezTo>
                    <a:pt x="3429341" y="4299220"/>
                    <a:pt x="3373697" y="4284676"/>
                    <a:pt x="3373697" y="4292376"/>
                  </a:cubicBezTo>
                  <a:cubicBezTo>
                    <a:pt x="3373697" y="4294087"/>
                    <a:pt x="3393386" y="4306065"/>
                    <a:pt x="3416500" y="4318898"/>
                  </a:cubicBezTo>
                  <a:cubicBezTo>
                    <a:pt x="3458448" y="4341998"/>
                    <a:pt x="3465296" y="4351410"/>
                    <a:pt x="3452455" y="4369377"/>
                  </a:cubicBezTo>
                  <a:cubicBezTo>
                    <a:pt x="3442182" y="4383921"/>
                    <a:pt x="3367704" y="4399321"/>
                    <a:pt x="3306068" y="4399321"/>
                  </a:cubicBezTo>
                  <a:cubicBezTo>
                    <a:pt x="3261552" y="4399321"/>
                    <a:pt x="3246143" y="4402744"/>
                    <a:pt x="3241863" y="4412155"/>
                  </a:cubicBezTo>
                  <a:cubicBezTo>
                    <a:pt x="3236726" y="4425844"/>
                    <a:pt x="3167385" y="4429266"/>
                    <a:pt x="3125437" y="4417288"/>
                  </a:cubicBezTo>
                  <a:close/>
                  <a:moveTo>
                    <a:pt x="1387621" y="4020306"/>
                  </a:moveTo>
                  <a:cubicBezTo>
                    <a:pt x="1387621" y="4015172"/>
                    <a:pt x="1364507" y="3994639"/>
                    <a:pt x="1336257" y="3975816"/>
                  </a:cubicBezTo>
                  <a:lnTo>
                    <a:pt x="1285749" y="3941594"/>
                  </a:lnTo>
                  <a:lnTo>
                    <a:pt x="1286605" y="3892826"/>
                  </a:lnTo>
                  <a:cubicBezTo>
                    <a:pt x="1287461" y="3819248"/>
                    <a:pt x="1298590" y="3811548"/>
                    <a:pt x="1393613" y="3826092"/>
                  </a:cubicBezTo>
                  <a:cubicBezTo>
                    <a:pt x="1503190" y="3842348"/>
                    <a:pt x="1529728" y="3839781"/>
                    <a:pt x="1508326" y="3814114"/>
                  </a:cubicBezTo>
                  <a:cubicBezTo>
                    <a:pt x="1501478" y="3805559"/>
                    <a:pt x="1481788" y="3802136"/>
                    <a:pt x="1444977" y="3802136"/>
                  </a:cubicBezTo>
                  <a:cubicBezTo>
                    <a:pt x="1415871" y="3802992"/>
                    <a:pt x="1382484" y="3798714"/>
                    <a:pt x="1371356" y="3791870"/>
                  </a:cubicBezTo>
                  <a:lnTo>
                    <a:pt x="1349954" y="3780747"/>
                  </a:lnTo>
                  <a:lnTo>
                    <a:pt x="1369643" y="3765347"/>
                  </a:lnTo>
                  <a:cubicBezTo>
                    <a:pt x="1384197" y="3753369"/>
                    <a:pt x="1388477" y="3743958"/>
                    <a:pt x="1384197" y="3727702"/>
                  </a:cubicBezTo>
                  <a:cubicBezTo>
                    <a:pt x="1378204" y="3702891"/>
                    <a:pt x="1368787" y="3700324"/>
                    <a:pt x="1353378" y="3719146"/>
                  </a:cubicBezTo>
                  <a:cubicBezTo>
                    <a:pt x="1347386" y="3725991"/>
                    <a:pt x="1336257" y="3731980"/>
                    <a:pt x="1327696" y="3731980"/>
                  </a:cubicBezTo>
                  <a:cubicBezTo>
                    <a:pt x="1302014" y="3731980"/>
                    <a:pt x="1290885" y="3709735"/>
                    <a:pt x="1296878" y="3672090"/>
                  </a:cubicBezTo>
                  <a:cubicBezTo>
                    <a:pt x="1302014" y="3639579"/>
                    <a:pt x="1301158" y="3637868"/>
                    <a:pt x="1268627" y="3620756"/>
                  </a:cubicBezTo>
                  <a:cubicBezTo>
                    <a:pt x="1235241" y="3604501"/>
                    <a:pt x="1234385" y="3604501"/>
                    <a:pt x="1223256" y="3619901"/>
                  </a:cubicBezTo>
                  <a:cubicBezTo>
                    <a:pt x="1212127" y="3636157"/>
                    <a:pt x="1210415" y="3635301"/>
                    <a:pt x="1165043" y="3615623"/>
                  </a:cubicBezTo>
                  <a:cubicBezTo>
                    <a:pt x="1109399" y="3591667"/>
                    <a:pt x="1091422" y="3590812"/>
                    <a:pt x="1081149" y="3608778"/>
                  </a:cubicBezTo>
                  <a:cubicBezTo>
                    <a:pt x="1074300" y="3621612"/>
                    <a:pt x="1070876" y="3621612"/>
                    <a:pt x="1046050" y="3607923"/>
                  </a:cubicBezTo>
                  <a:cubicBezTo>
                    <a:pt x="1012663" y="3590812"/>
                    <a:pt x="1004103" y="3595089"/>
                    <a:pt x="1028072" y="3616479"/>
                  </a:cubicBezTo>
                  <a:cubicBezTo>
                    <a:pt x="1037489" y="3625034"/>
                    <a:pt x="1045194" y="3637012"/>
                    <a:pt x="1045194" y="3643001"/>
                  </a:cubicBezTo>
                  <a:cubicBezTo>
                    <a:pt x="1045194" y="3655835"/>
                    <a:pt x="1092278" y="3650701"/>
                    <a:pt x="1111967" y="3635301"/>
                  </a:cubicBezTo>
                  <a:cubicBezTo>
                    <a:pt x="1118816" y="3630168"/>
                    <a:pt x="1122240" y="3630168"/>
                    <a:pt x="1122240" y="3636157"/>
                  </a:cubicBezTo>
                  <a:cubicBezTo>
                    <a:pt x="1122240" y="3641290"/>
                    <a:pt x="1117960" y="3648134"/>
                    <a:pt x="1113679" y="3650701"/>
                  </a:cubicBezTo>
                  <a:cubicBezTo>
                    <a:pt x="1099982" y="3659257"/>
                    <a:pt x="1112823" y="3672090"/>
                    <a:pt x="1135937" y="3672090"/>
                  </a:cubicBezTo>
                  <a:cubicBezTo>
                    <a:pt x="1159051" y="3672090"/>
                    <a:pt x="1175316" y="3701180"/>
                    <a:pt x="1168468" y="3728558"/>
                  </a:cubicBezTo>
                  <a:cubicBezTo>
                    <a:pt x="1164187" y="3748236"/>
                    <a:pt x="1170180" y="3757647"/>
                    <a:pt x="1206135" y="3782458"/>
                  </a:cubicBezTo>
                  <a:cubicBezTo>
                    <a:pt x="1220688" y="3792725"/>
                    <a:pt x="1233529" y="3803847"/>
                    <a:pt x="1233529" y="3807270"/>
                  </a:cubicBezTo>
                  <a:cubicBezTo>
                    <a:pt x="1233529" y="3810692"/>
                    <a:pt x="1221544" y="3820103"/>
                    <a:pt x="1207847" y="3827803"/>
                  </a:cubicBezTo>
                  <a:cubicBezTo>
                    <a:pt x="1156483" y="3856893"/>
                    <a:pt x="1185589" y="3929616"/>
                    <a:pt x="1261779" y="3961272"/>
                  </a:cubicBezTo>
                  <a:cubicBezTo>
                    <a:pt x="1274620" y="3966405"/>
                    <a:pt x="1284893" y="3975816"/>
                    <a:pt x="1284893" y="3982661"/>
                  </a:cubicBezTo>
                  <a:cubicBezTo>
                    <a:pt x="1284893" y="3988650"/>
                    <a:pt x="1290885" y="4002339"/>
                    <a:pt x="1298590" y="4012606"/>
                  </a:cubicBezTo>
                  <a:cubicBezTo>
                    <a:pt x="1308863" y="4027150"/>
                    <a:pt x="1319991" y="4031428"/>
                    <a:pt x="1349954" y="4031428"/>
                  </a:cubicBezTo>
                  <a:cubicBezTo>
                    <a:pt x="1374780" y="4031428"/>
                    <a:pt x="1387621" y="4028006"/>
                    <a:pt x="1387621" y="4020306"/>
                  </a:cubicBezTo>
                  <a:close/>
                  <a:moveTo>
                    <a:pt x="1866162" y="3291364"/>
                  </a:moveTo>
                  <a:cubicBezTo>
                    <a:pt x="1855890" y="3275108"/>
                    <a:pt x="1844761" y="3261419"/>
                    <a:pt x="1840480" y="3261419"/>
                  </a:cubicBezTo>
                  <a:cubicBezTo>
                    <a:pt x="1819935" y="3261419"/>
                    <a:pt x="1837912" y="3243452"/>
                    <a:pt x="1882428" y="3218640"/>
                  </a:cubicBezTo>
                  <a:cubicBezTo>
                    <a:pt x="1933792" y="3189551"/>
                    <a:pt x="2003989" y="3127950"/>
                    <a:pt x="2003989" y="3110839"/>
                  </a:cubicBezTo>
                  <a:cubicBezTo>
                    <a:pt x="2003989" y="3105706"/>
                    <a:pt x="1997141" y="3095439"/>
                    <a:pt x="1989436" y="3088594"/>
                  </a:cubicBezTo>
                  <a:cubicBezTo>
                    <a:pt x="1968890" y="3070628"/>
                    <a:pt x="1867018" y="3080894"/>
                    <a:pt x="1819079" y="3105706"/>
                  </a:cubicBezTo>
                  <a:cubicBezTo>
                    <a:pt x="1785692" y="3122817"/>
                    <a:pt x="1781412" y="3122817"/>
                    <a:pt x="1730048" y="3110839"/>
                  </a:cubicBezTo>
                  <a:cubicBezTo>
                    <a:pt x="1700085" y="3103995"/>
                    <a:pt x="1670979" y="3094583"/>
                    <a:pt x="1664987" y="3089450"/>
                  </a:cubicBezTo>
                  <a:cubicBezTo>
                    <a:pt x="1651290" y="3078328"/>
                    <a:pt x="1606774" y="3086883"/>
                    <a:pt x="1574243" y="3105706"/>
                  </a:cubicBezTo>
                  <a:cubicBezTo>
                    <a:pt x="1554554" y="3116828"/>
                    <a:pt x="1551986" y="3122817"/>
                    <a:pt x="1556266" y="3145062"/>
                  </a:cubicBezTo>
                  <a:cubicBezTo>
                    <a:pt x="1558834" y="3159606"/>
                    <a:pt x="1564827" y="3173295"/>
                    <a:pt x="1568251" y="3175862"/>
                  </a:cubicBezTo>
                  <a:cubicBezTo>
                    <a:pt x="1571675" y="3178429"/>
                    <a:pt x="1576812" y="3190407"/>
                    <a:pt x="1580236" y="3203240"/>
                  </a:cubicBezTo>
                  <a:cubicBezTo>
                    <a:pt x="1583660" y="3216074"/>
                    <a:pt x="1591365" y="3228052"/>
                    <a:pt x="1598213" y="3230618"/>
                  </a:cubicBezTo>
                  <a:cubicBezTo>
                    <a:pt x="1605062" y="3233185"/>
                    <a:pt x="1610198" y="3240030"/>
                    <a:pt x="1610198" y="3246874"/>
                  </a:cubicBezTo>
                  <a:cubicBezTo>
                    <a:pt x="1610198" y="3252863"/>
                    <a:pt x="1618759" y="3266552"/>
                    <a:pt x="1629888" y="3276819"/>
                  </a:cubicBezTo>
                  <a:cubicBezTo>
                    <a:pt x="1645297" y="3291364"/>
                    <a:pt x="1655570" y="3293930"/>
                    <a:pt x="1681252" y="3289652"/>
                  </a:cubicBezTo>
                  <a:cubicBezTo>
                    <a:pt x="1712926" y="3284519"/>
                    <a:pt x="1720631" y="3275963"/>
                    <a:pt x="1704366" y="3265697"/>
                  </a:cubicBezTo>
                  <a:cubicBezTo>
                    <a:pt x="1698373" y="3262274"/>
                    <a:pt x="1704366" y="3251152"/>
                    <a:pt x="1718063" y="3238318"/>
                  </a:cubicBezTo>
                  <a:cubicBezTo>
                    <a:pt x="1736040" y="3221207"/>
                    <a:pt x="1744601" y="3218640"/>
                    <a:pt x="1759154" y="3225485"/>
                  </a:cubicBezTo>
                  <a:cubicBezTo>
                    <a:pt x="1769427" y="3229763"/>
                    <a:pt x="1786548" y="3237463"/>
                    <a:pt x="1798533" y="3242596"/>
                  </a:cubicBezTo>
                  <a:cubicBezTo>
                    <a:pt x="1813086" y="3248585"/>
                    <a:pt x="1814798" y="3252008"/>
                    <a:pt x="1805382" y="3252008"/>
                  </a:cubicBezTo>
                  <a:cubicBezTo>
                    <a:pt x="1767715" y="3253719"/>
                    <a:pt x="1783980" y="3299064"/>
                    <a:pt x="1826783" y="3311897"/>
                  </a:cubicBezTo>
                  <a:cubicBezTo>
                    <a:pt x="1880716" y="3327297"/>
                    <a:pt x="1885852" y="3324731"/>
                    <a:pt x="1866162" y="3291364"/>
                  </a:cubicBezTo>
                  <a:close/>
                  <a:moveTo>
                    <a:pt x="2315598" y="3308475"/>
                  </a:moveTo>
                  <a:cubicBezTo>
                    <a:pt x="2346416" y="3295641"/>
                    <a:pt x="2354121" y="3277674"/>
                    <a:pt x="2338712" y="3253719"/>
                  </a:cubicBezTo>
                  <a:cubicBezTo>
                    <a:pt x="2334431" y="3247730"/>
                    <a:pt x="2327583" y="3244307"/>
                    <a:pt x="2322446" y="3247730"/>
                  </a:cubicBezTo>
                  <a:cubicBezTo>
                    <a:pt x="2309605" y="3255430"/>
                    <a:pt x="2286491" y="3244307"/>
                    <a:pt x="2286491" y="3231474"/>
                  </a:cubicBezTo>
                  <a:cubicBezTo>
                    <a:pt x="2286491" y="3225485"/>
                    <a:pt x="2282211" y="3218640"/>
                    <a:pt x="2277075" y="3216929"/>
                  </a:cubicBezTo>
                  <a:cubicBezTo>
                    <a:pt x="2271938" y="3215218"/>
                    <a:pt x="2289060" y="3194685"/>
                    <a:pt x="2315598" y="3171584"/>
                  </a:cubicBezTo>
                  <a:cubicBezTo>
                    <a:pt x="2348128" y="3143351"/>
                    <a:pt x="2363538" y="3123673"/>
                    <a:pt x="2363538" y="3109984"/>
                  </a:cubicBezTo>
                  <a:cubicBezTo>
                    <a:pt x="2363538" y="3086883"/>
                    <a:pt x="2370386" y="3085172"/>
                    <a:pt x="2385795" y="3105706"/>
                  </a:cubicBezTo>
                  <a:cubicBezTo>
                    <a:pt x="2396924" y="3119395"/>
                    <a:pt x="2398636" y="3119395"/>
                    <a:pt x="2414902" y="3099717"/>
                  </a:cubicBezTo>
                  <a:cubicBezTo>
                    <a:pt x="2438015" y="3072339"/>
                    <a:pt x="2436303" y="3064639"/>
                    <a:pt x="2407197" y="3064639"/>
                  </a:cubicBezTo>
                  <a:cubicBezTo>
                    <a:pt x="2369530" y="3064639"/>
                    <a:pt x="2367818" y="3050950"/>
                    <a:pt x="2400348" y="3020149"/>
                  </a:cubicBezTo>
                  <a:cubicBezTo>
                    <a:pt x="2423462" y="2997904"/>
                    <a:pt x="2431167" y="2982504"/>
                    <a:pt x="2434591" y="2951704"/>
                  </a:cubicBezTo>
                  <a:lnTo>
                    <a:pt x="2439728" y="2912348"/>
                  </a:lnTo>
                  <a:lnTo>
                    <a:pt x="2398636" y="2906359"/>
                  </a:lnTo>
                  <a:cubicBezTo>
                    <a:pt x="2357545" y="2901226"/>
                    <a:pt x="2320734" y="2910637"/>
                    <a:pt x="2320734" y="2927748"/>
                  </a:cubicBezTo>
                  <a:cubicBezTo>
                    <a:pt x="2320734" y="2932026"/>
                    <a:pt x="2310461" y="2936304"/>
                    <a:pt x="2298476" y="2938015"/>
                  </a:cubicBezTo>
                  <a:cubicBezTo>
                    <a:pt x="2265946" y="2941437"/>
                    <a:pt x="2253105" y="2965393"/>
                    <a:pt x="2271938" y="2985927"/>
                  </a:cubicBezTo>
                  <a:cubicBezTo>
                    <a:pt x="2279643" y="2994482"/>
                    <a:pt x="2286491" y="3009882"/>
                    <a:pt x="2286491" y="3019294"/>
                  </a:cubicBezTo>
                  <a:cubicBezTo>
                    <a:pt x="2286491" y="3029560"/>
                    <a:pt x="2291628" y="3038972"/>
                    <a:pt x="2297620" y="3041538"/>
                  </a:cubicBezTo>
                  <a:cubicBezTo>
                    <a:pt x="2303613" y="3043249"/>
                    <a:pt x="2283923" y="3067205"/>
                    <a:pt x="2250537" y="3098006"/>
                  </a:cubicBezTo>
                  <a:cubicBezTo>
                    <a:pt x="2204309" y="3140784"/>
                    <a:pt x="2192324" y="3157040"/>
                    <a:pt x="2192324" y="3176718"/>
                  </a:cubicBezTo>
                  <a:cubicBezTo>
                    <a:pt x="2192324" y="3192973"/>
                    <a:pt x="2188044" y="3201529"/>
                    <a:pt x="2179483" y="3201529"/>
                  </a:cubicBezTo>
                  <a:cubicBezTo>
                    <a:pt x="2172635" y="3201529"/>
                    <a:pt x="2166642" y="3208374"/>
                    <a:pt x="2166642" y="3216074"/>
                  </a:cubicBezTo>
                  <a:cubicBezTo>
                    <a:pt x="2166642" y="3232330"/>
                    <a:pt x="2199173" y="3269974"/>
                    <a:pt x="2212870" y="3269974"/>
                  </a:cubicBezTo>
                  <a:cubicBezTo>
                    <a:pt x="2218006" y="3270830"/>
                    <a:pt x="2235984" y="3281952"/>
                    <a:pt x="2252249" y="3295641"/>
                  </a:cubicBezTo>
                  <a:cubicBezTo>
                    <a:pt x="2268514" y="3310186"/>
                    <a:pt x="2282211" y="3321308"/>
                    <a:pt x="2283067" y="3321308"/>
                  </a:cubicBezTo>
                  <a:cubicBezTo>
                    <a:pt x="2283923" y="3321308"/>
                    <a:pt x="2298476" y="3315319"/>
                    <a:pt x="2315598" y="3308475"/>
                  </a:cubicBezTo>
                  <a:close/>
                  <a:moveTo>
                    <a:pt x="1151346" y="3180996"/>
                  </a:moveTo>
                  <a:cubicBezTo>
                    <a:pt x="1165899" y="3169873"/>
                    <a:pt x="1201854" y="3146773"/>
                    <a:pt x="1231817" y="3128806"/>
                  </a:cubicBezTo>
                  <a:cubicBezTo>
                    <a:pt x="1280612" y="3100572"/>
                    <a:pt x="1284893" y="3095439"/>
                    <a:pt x="1284893" y="3068061"/>
                  </a:cubicBezTo>
                  <a:cubicBezTo>
                    <a:pt x="1284893" y="3028705"/>
                    <a:pt x="1304582" y="2991060"/>
                    <a:pt x="1333689" y="2977371"/>
                  </a:cubicBezTo>
                  <a:cubicBezTo>
                    <a:pt x="1348242" y="2970526"/>
                    <a:pt x="1359371" y="2955982"/>
                    <a:pt x="1363651" y="2938870"/>
                  </a:cubicBezTo>
                  <a:cubicBezTo>
                    <a:pt x="1367931" y="2923470"/>
                    <a:pt x="1374780" y="2910637"/>
                    <a:pt x="1378204" y="2910637"/>
                  </a:cubicBezTo>
                  <a:cubicBezTo>
                    <a:pt x="1382484" y="2910637"/>
                    <a:pt x="1391901" y="2908070"/>
                    <a:pt x="1399606" y="2905503"/>
                  </a:cubicBezTo>
                  <a:cubicBezTo>
                    <a:pt x="1409022" y="2902081"/>
                    <a:pt x="1413303" y="2904648"/>
                    <a:pt x="1413303" y="2914059"/>
                  </a:cubicBezTo>
                  <a:cubicBezTo>
                    <a:pt x="1413303" y="2920904"/>
                    <a:pt x="1422720" y="2933737"/>
                    <a:pt x="1434704" y="2941437"/>
                  </a:cubicBezTo>
                  <a:cubicBezTo>
                    <a:pt x="1462099" y="2959404"/>
                    <a:pt x="1461243" y="2964537"/>
                    <a:pt x="1430424" y="2996193"/>
                  </a:cubicBezTo>
                  <a:cubicBezTo>
                    <a:pt x="1416727" y="3010738"/>
                    <a:pt x="1404742" y="3027849"/>
                    <a:pt x="1404742" y="3034694"/>
                  </a:cubicBezTo>
                  <a:cubicBezTo>
                    <a:pt x="1404742" y="3050094"/>
                    <a:pt x="1415015" y="3050950"/>
                    <a:pt x="1428712" y="3037261"/>
                  </a:cubicBezTo>
                  <a:cubicBezTo>
                    <a:pt x="1435561" y="3030416"/>
                    <a:pt x="1442409" y="3032127"/>
                    <a:pt x="1454394" y="3047527"/>
                  </a:cubicBezTo>
                  <a:cubicBezTo>
                    <a:pt x="1479220" y="3078328"/>
                    <a:pt x="1501478" y="3064639"/>
                    <a:pt x="1518599" y="3006460"/>
                  </a:cubicBezTo>
                  <a:cubicBezTo>
                    <a:pt x="1542569" y="2930315"/>
                    <a:pt x="1552842" y="2910637"/>
                    <a:pt x="1570819" y="2910637"/>
                  </a:cubicBezTo>
                  <a:cubicBezTo>
                    <a:pt x="1579380" y="2910637"/>
                    <a:pt x="1601638" y="2902081"/>
                    <a:pt x="1620471" y="2891814"/>
                  </a:cubicBezTo>
                  <a:cubicBezTo>
                    <a:pt x="1652146" y="2873847"/>
                    <a:pt x="1654714" y="2873847"/>
                    <a:pt x="1662418" y="2887537"/>
                  </a:cubicBezTo>
                  <a:cubicBezTo>
                    <a:pt x="1672691" y="2905503"/>
                    <a:pt x="1695805" y="2906359"/>
                    <a:pt x="1718063" y="2889248"/>
                  </a:cubicBezTo>
                  <a:cubicBezTo>
                    <a:pt x="1726623" y="2882403"/>
                    <a:pt x="1742033" y="2877270"/>
                    <a:pt x="1751449" y="2877270"/>
                  </a:cubicBezTo>
                  <a:cubicBezTo>
                    <a:pt x="1760866" y="2877270"/>
                    <a:pt x="1776275" y="2882403"/>
                    <a:pt x="1784836" y="2889248"/>
                  </a:cubicBezTo>
                  <a:cubicBezTo>
                    <a:pt x="1794253" y="2896092"/>
                    <a:pt x="1812230" y="2902081"/>
                    <a:pt x="1825071" y="2902081"/>
                  </a:cubicBezTo>
                  <a:cubicBezTo>
                    <a:pt x="1843905" y="2902081"/>
                    <a:pt x="1848185" y="2897803"/>
                    <a:pt x="1852465" y="2872136"/>
                  </a:cubicBezTo>
                  <a:cubicBezTo>
                    <a:pt x="1860170" y="2823369"/>
                    <a:pt x="1817367" y="2707868"/>
                    <a:pt x="1783980" y="2689901"/>
                  </a:cubicBezTo>
                  <a:cubicBezTo>
                    <a:pt x="1776275" y="2684767"/>
                    <a:pt x="1747169" y="2683912"/>
                    <a:pt x="1719775" y="2686479"/>
                  </a:cubicBezTo>
                  <a:cubicBezTo>
                    <a:pt x="1689813" y="2689045"/>
                    <a:pt x="1656426" y="2686479"/>
                    <a:pt x="1636736" y="2679634"/>
                  </a:cubicBezTo>
                  <a:cubicBezTo>
                    <a:pt x="1605918" y="2670223"/>
                    <a:pt x="1598213" y="2671934"/>
                    <a:pt x="1494629" y="2713001"/>
                  </a:cubicBezTo>
                  <a:cubicBezTo>
                    <a:pt x="1395325" y="2752357"/>
                    <a:pt x="1380772" y="2755779"/>
                    <a:pt x="1355946" y="2747224"/>
                  </a:cubicBezTo>
                  <a:cubicBezTo>
                    <a:pt x="1316567" y="2734390"/>
                    <a:pt x="1290885" y="2700168"/>
                    <a:pt x="1302870" y="2677923"/>
                  </a:cubicBezTo>
                  <a:cubicBezTo>
                    <a:pt x="1317423" y="2650545"/>
                    <a:pt x="1280612" y="2632578"/>
                    <a:pt x="1260067" y="2657389"/>
                  </a:cubicBezTo>
                  <a:cubicBezTo>
                    <a:pt x="1254930" y="2663378"/>
                    <a:pt x="1232673" y="2671078"/>
                    <a:pt x="1210415" y="2673645"/>
                  </a:cubicBezTo>
                  <a:cubicBezTo>
                    <a:pt x="1185589" y="2676212"/>
                    <a:pt x="1165899" y="2683912"/>
                    <a:pt x="1157339" y="2694179"/>
                  </a:cubicBezTo>
                  <a:cubicBezTo>
                    <a:pt x="1133369" y="2724123"/>
                    <a:pt x="1090565" y="2748079"/>
                    <a:pt x="1060603" y="2748079"/>
                  </a:cubicBezTo>
                  <a:cubicBezTo>
                    <a:pt x="1042626" y="2748935"/>
                    <a:pt x="1022936" y="2757491"/>
                    <a:pt x="1004103" y="2772891"/>
                  </a:cubicBezTo>
                  <a:cubicBezTo>
                    <a:pt x="976708" y="2795991"/>
                    <a:pt x="976708" y="2796847"/>
                    <a:pt x="988693" y="2825936"/>
                  </a:cubicBezTo>
                  <a:cubicBezTo>
                    <a:pt x="1004103" y="2862725"/>
                    <a:pt x="991262" y="2914915"/>
                    <a:pt x="963867" y="2923470"/>
                  </a:cubicBezTo>
                  <a:cubicBezTo>
                    <a:pt x="940754" y="2931170"/>
                    <a:pt x="885965" y="2928604"/>
                    <a:pt x="844018" y="2917481"/>
                  </a:cubicBezTo>
                  <a:cubicBezTo>
                    <a:pt x="825185" y="2913203"/>
                    <a:pt x="773821" y="2905503"/>
                    <a:pt x="730161" y="2901226"/>
                  </a:cubicBezTo>
                  <a:cubicBezTo>
                    <a:pt x="646266" y="2893525"/>
                    <a:pt x="626577" y="2886681"/>
                    <a:pt x="591478" y="2855025"/>
                  </a:cubicBezTo>
                  <a:cubicBezTo>
                    <a:pt x="571789" y="2837058"/>
                    <a:pt x="564084" y="2835347"/>
                    <a:pt x="511864" y="2839625"/>
                  </a:cubicBezTo>
                  <a:cubicBezTo>
                    <a:pt x="458788" y="2843903"/>
                    <a:pt x="453651" y="2846469"/>
                    <a:pt x="456220" y="2862725"/>
                  </a:cubicBezTo>
                  <a:cubicBezTo>
                    <a:pt x="458788" y="2882403"/>
                    <a:pt x="485326" y="2897803"/>
                    <a:pt x="537546" y="2910637"/>
                  </a:cubicBezTo>
                  <a:cubicBezTo>
                    <a:pt x="576069" y="2920048"/>
                    <a:pt x="647979" y="2980793"/>
                    <a:pt x="638562" y="2996193"/>
                  </a:cubicBezTo>
                  <a:cubicBezTo>
                    <a:pt x="628289" y="3013305"/>
                    <a:pt x="671949" y="3074905"/>
                    <a:pt x="707047" y="3092017"/>
                  </a:cubicBezTo>
                  <a:cubicBezTo>
                    <a:pt x="746426" y="3112550"/>
                    <a:pt x="755843" y="3122817"/>
                    <a:pt x="748995" y="3143351"/>
                  </a:cubicBezTo>
                  <a:cubicBezTo>
                    <a:pt x="742146" y="3165595"/>
                    <a:pt x="784093" y="3180140"/>
                    <a:pt x="821760" y="3168162"/>
                  </a:cubicBezTo>
                  <a:cubicBezTo>
                    <a:pt x="848298" y="3160462"/>
                    <a:pt x="855147" y="3162173"/>
                    <a:pt x="888534" y="3184418"/>
                  </a:cubicBezTo>
                  <a:cubicBezTo>
                    <a:pt x="939042" y="3218640"/>
                    <a:pt x="955307" y="3217785"/>
                    <a:pt x="975852" y="3176718"/>
                  </a:cubicBezTo>
                  <a:cubicBezTo>
                    <a:pt x="996398" y="3137362"/>
                    <a:pt x="1034065" y="3103995"/>
                    <a:pt x="1085429" y="3080039"/>
                  </a:cubicBezTo>
                  <a:cubicBezTo>
                    <a:pt x="1119672" y="3063783"/>
                    <a:pt x="1165043" y="3021005"/>
                    <a:pt x="1165043" y="3005605"/>
                  </a:cubicBezTo>
                  <a:cubicBezTo>
                    <a:pt x="1165043" y="3001327"/>
                    <a:pt x="1157339" y="2988493"/>
                    <a:pt x="1147066" y="2976515"/>
                  </a:cubicBezTo>
                  <a:cubicBezTo>
                    <a:pt x="1131657" y="2956837"/>
                    <a:pt x="1125664" y="2954271"/>
                    <a:pt x="1093134" y="2958548"/>
                  </a:cubicBezTo>
                  <a:cubicBezTo>
                    <a:pt x="1035777" y="2967104"/>
                    <a:pt x="1035777" y="2948282"/>
                    <a:pt x="1093134" y="2923470"/>
                  </a:cubicBezTo>
                  <a:cubicBezTo>
                    <a:pt x="1119672" y="2911492"/>
                    <a:pt x="1142786" y="2902081"/>
                    <a:pt x="1144498" y="2902081"/>
                  </a:cubicBezTo>
                  <a:cubicBezTo>
                    <a:pt x="1146210" y="2902081"/>
                    <a:pt x="1147922" y="2914059"/>
                    <a:pt x="1147922" y="2927748"/>
                  </a:cubicBezTo>
                  <a:cubicBezTo>
                    <a:pt x="1147922" y="2946571"/>
                    <a:pt x="1152202" y="2953415"/>
                    <a:pt x="1163331" y="2953415"/>
                  </a:cubicBezTo>
                  <a:cubicBezTo>
                    <a:pt x="1171892" y="2953415"/>
                    <a:pt x="1185589" y="2964537"/>
                    <a:pt x="1193294" y="2979082"/>
                  </a:cubicBezTo>
                  <a:cubicBezTo>
                    <a:pt x="1205278" y="2999616"/>
                    <a:pt x="1206991" y="3008171"/>
                    <a:pt x="1199286" y="3022716"/>
                  </a:cubicBezTo>
                  <a:cubicBezTo>
                    <a:pt x="1184733" y="3048383"/>
                    <a:pt x="1200142" y="3062072"/>
                    <a:pt x="1229248" y="3049238"/>
                  </a:cubicBezTo>
                  <a:cubicBezTo>
                    <a:pt x="1247226" y="3040683"/>
                    <a:pt x="1250650" y="3041538"/>
                    <a:pt x="1250650" y="3052661"/>
                  </a:cubicBezTo>
                  <a:cubicBezTo>
                    <a:pt x="1250650" y="3059505"/>
                    <a:pt x="1232673" y="3073194"/>
                    <a:pt x="1210415" y="3082606"/>
                  </a:cubicBezTo>
                  <a:cubicBezTo>
                    <a:pt x="1187301" y="3092017"/>
                    <a:pt x="1165899" y="3105706"/>
                    <a:pt x="1162475" y="3112550"/>
                  </a:cubicBezTo>
                  <a:cubicBezTo>
                    <a:pt x="1159051" y="3119395"/>
                    <a:pt x="1147922" y="3124528"/>
                    <a:pt x="1139361" y="3124528"/>
                  </a:cubicBezTo>
                  <a:cubicBezTo>
                    <a:pt x="1121384" y="3124528"/>
                    <a:pt x="1045194" y="3214363"/>
                    <a:pt x="1045194" y="3234896"/>
                  </a:cubicBezTo>
                  <a:cubicBezTo>
                    <a:pt x="1045194" y="3241741"/>
                    <a:pt x="1051186" y="3254574"/>
                    <a:pt x="1058891" y="3262274"/>
                  </a:cubicBezTo>
                  <a:cubicBezTo>
                    <a:pt x="1072588" y="3277674"/>
                    <a:pt x="1074300" y="3275963"/>
                    <a:pt x="1099126" y="3239174"/>
                  </a:cubicBezTo>
                  <a:cubicBezTo>
                    <a:pt x="1112823" y="3217785"/>
                    <a:pt x="1136793" y="3192118"/>
                    <a:pt x="1151346" y="3180996"/>
                  </a:cubicBezTo>
                  <a:close/>
                </a:path>
              </a:pathLst>
            </a:custGeom>
            <a:solidFill>
              <a:schemeClr val="bg1"/>
            </a:solidFill>
            <a:ln w="856" cap="flat">
              <a:noFill/>
              <a:prstDash val="solid"/>
              <a:miter/>
            </a:ln>
          </p:spPr>
          <p:txBody>
            <a:bodyPr rtlCol="0" anchor="ctr"/>
            <a:lstStyle/>
            <a:p>
              <a:endParaRPr lang="it-IT"/>
            </a:p>
          </p:txBody>
        </p:sp>
        <p:sp>
          <p:nvSpPr>
            <p:cNvPr id="38" name="Figura a mano libera: forma 37">
              <a:extLst>
                <a:ext uri="{FF2B5EF4-FFF2-40B4-BE49-F238E27FC236}">
                  <a16:creationId xmlns:a16="http://schemas.microsoft.com/office/drawing/2014/main" id="{5D181B34-16BB-F173-49A2-FEEC6C5B2974}"/>
                </a:ext>
              </a:extLst>
            </p:cNvPr>
            <p:cNvSpPr/>
            <p:nvPr/>
          </p:nvSpPr>
          <p:spPr>
            <a:xfrm flipV="1">
              <a:off x="9884997" y="3235836"/>
              <a:ext cx="45040" cy="110532"/>
            </a:xfrm>
            <a:custGeom>
              <a:avLst/>
              <a:gdLst>
                <a:gd name="connsiteX0" fmla="*/ 3100 w 55946"/>
                <a:gd name="connsiteY0" fmla="*/ 111988 h 137295"/>
                <a:gd name="connsiteX1" fmla="*/ 6525 w 55946"/>
                <a:gd name="connsiteY1" fmla="*/ 22153 h 137295"/>
                <a:gd name="connsiteX2" fmla="*/ 22790 w 55946"/>
                <a:gd name="connsiteY2" fmla="*/ -3514 h 137295"/>
                <a:gd name="connsiteX3" fmla="*/ 31350 w 55946"/>
                <a:gd name="connsiteY3" fmla="*/ 19586 h 137295"/>
                <a:gd name="connsiteX4" fmla="*/ 42479 w 55946"/>
                <a:gd name="connsiteY4" fmla="*/ 105999 h 137295"/>
                <a:gd name="connsiteX5" fmla="*/ 3100 w 55946"/>
                <a:gd name="connsiteY5" fmla="*/ 111988 h 137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946" h="137295">
                  <a:moveTo>
                    <a:pt x="3100" y="111988"/>
                  </a:moveTo>
                  <a:cubicBezTo>
                    <a:pt x="-14877" y="77765"/>
                    <a:pt x="-14021" y="52098"/>
                    <a:pt x="6525" y="22153"/>
                  </a:cubicBezTo>
                  <a:lnTo>
                    <a:pt x="22790" y="-3514"/>
                  </a:lnTo>
                  <a:lnTo>
                    <a:pt x="31350" y="19586"/>
                  </a:lnTo>
                  <a:cubicBezTo>
                    <a:pt x="47616" y="60654"/>
                    <a:pt x="49328" y="80332"/>
                    <a:pt x="42479" y="105999"/>
                  </a:cubicBezTo>
                  <a:cubicBezTo>
                    <a:pt x="33063" y="141077"/>
                    <a:pt x="18509" y="142788"/>
                    <a:pt x="3100" y="111988"/>
                  </a:cubicBezTo>
                  <a:close/>
                </a:path>
              </a:pathLst>
            </a:custGeom>
            <a:solidFill>
              <a:schemeClr val="bg1"/>
            </a:solidFill>
            <a:ln w="856" cap="flat">
              <a:noFill/>
              <a:prstDash val="solid"/>
              <a:miter/>
            </a:ln>
          </p:spPr>
          <p:txBody>
            <a:bodyPr rtlCol="0" anchor="ctr"/>
            <a:lstStyle/>
            <a:p>
              <a:endParaRPr lang="it-IT"/>
            </a:p>
          </p:txBody>
        </p:sp>
        <p:sp>
          <p:nvSpPr>
            <p:cNvPr id="39" name="Figura a mano libera: forma 38">
              <a:extLst>
                <a:ext uri="{FF2B5EF4-FFF2-40B4-BE49-F238E27FC236}">
                  <a16:creationId xmlns:a16="http://schemas.microsoft.com/office/drawing/2014/main" id="{E0B4CDBD-4C85-971F-1B6D-E58EC11DDD4F}"/>
                </a:ext>
              </a:extLst>
            </p:cNvPr>
            <p:cNvSpPr/>
            <p:nvPr/>
          </p:nvSpPr>
          <p:spPr>
            <a:xfrm flipV="1">
              <a:off x="9583853" y="3406163"/>
              <a:ext cx="56805" cy="54520"/>
            </a:xfrm>
            <a:custGeom>
              <a:avLst/>
              <a:gdLst>
                <a:gd name="connsiteX0" fmla="*/ 23132 w 70560"/>
                <a:gd name="connsiteY0" fmla="*/ 59139 h 67721"/>
                <a:gd name="connsiteX1" fmla="*/ -4262 w 70560"/>
                <a:gd name="connsiteY1" fmla="*/ 39461 h 67721"/>
                <a:gd name="connsiteX2" fmla="*/ 52239 w 70560"/>
                <a:gd name="connsiteY2" fmla="*/ 18071 h 67721"/>
                <a:gd name="connsiteX3" fmla="*/ 49671 w 70560"/>
                <a:gd name="connsiteY3" fmla="*/ 64272 h 67721"/>
                <a:gd name="connsiteX4" fmla="*/ 23132 w 70560"/>
                <a:gd name="connsiteY4" fmla="*/ 59139 h 67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60" h="67721">
                  <a:moveTo>
                    <a:pt x="23132" y="59139"/>
                  </a:moveTo>
                  <a:cubicBezTo>
                    <a:pt x="12860" y="57428"/>
                    <a:pt x="19" y="48016"/>
                    <a:pt x="-4262" y="39461"/>
                  </a:cubicBezTo>
                  <a:cubicBezTo>
                    <a:pt x="-25663" y="-1607"/>
                    <a:pt x="26557" y="-21285"/>
                    <a:pt x="52239" y="18071"/>
                  </a:cubicBezTo>
                  <a:cubicBezTo>
                    <a:pt x="65080" y="38605"/>
                    <a:pt x="64224" y="66839"/>
                    <a:pt x="49671" y="64272"/>
                  </a:cubicBezTo>
                  <a:cubicBezTo>
                    <a:pt x="46246" y="63416"/>
                    <a:pt x="34261" y="60850"/>
                    <a:pt x="23132" y="59139"/>
                  </a:cubicBezTo>
                  <a:close/>
                </a:path>
              </a:pathLst>
            </a:custGeom>
            <a:solidFill>
              <a:schemeClr val="bg1"/>
            </a:solidFill>
            <a:ln w="856" cap="flat">
              <a:noFill/>
              <a:prstDash val="solid"/>
              <a:miter/>
            </a:ln>
          </p:spPr>
          <p:txBody>
            <a:bodyPr rtlCol="0" anchor="ctr"/>
            <a:lstStyle/>
            <a:p>
              <a:endParaRPr lang="it-IT"/>
            </a:p>
          </p:txBody>
        </p:sp>
        <p:sp>
          <p:nvSpPr>
            <p:cNvPr id="40" name="Figura a mano libera: forma 39">
              <a:extLst>
                <a:ext uri="{FF2B5EF4-FFF2-40B4-BE49-F238E27FC236}">
                  <a16:creationId xmlns:a16="http://schemas.microsoft.com/office/drawing/2014/main" id="{6C384DC0-EB95-78FC-9BD2-36B34DE2FB47}"/>
                </a:ext>
              </a:extLst>
            </p:cNvPr>
            <p:cNvSpPr/>
            <p:nvPr/>
          </p:nvSpPr>
          <p:spPr>
            <a:xfrm flipV="1">
              <a:off x="9915677" y="3444366"/>
              <a:ext cx="217970" cy="444086"/>
            </a:xfrm>
            <a:custGeom>
              <a:avLst/>
              <a:gdLst>
                <a:gd name="connsiteX0" fmla="*/ 25618 w 270745"/>
                <a:gd name="connsiteY0" fmla="*/ 544648 h 551608"/>
                <a:gd name="connsiteX1" fmla="*/ 11065 w 270745"/>
                <a:gd name="connsiteY1" fmla="*/ 508714 h 551608"/>
                <a:gd name="connsiteX2" fmla="*/ -1776 w 270745"/>
                <a:gd name="connsiteY2" fmla="*/ 457380 h 551608"/>
                <a:gd name="connsiteX3" fmla="*/ 12777 w 270745"/>
                <a:gd name="connsiteY3" fmla="*/ 373534 h 551608"/>
                <a:gd name="connsiteX4" fmla="*/ 24762 w 270745"/>
                <a:gd name="connsiteY4" fmla="*/ 346156 h 551608"/>
                <a:gd name="connsiteX5" fmla="*/ 36747 w 270745"/>
                <a:gd name="connsiteY5" fmla="*/ 308511 h 551608"/>
                <a:gd name="connsiteX6" fmla="*/ 62429 w 270745"/>
                <a:gd name="connsiteY6" fmla="*/ 314500 h 551608"/>
                <a:gd name="connsiteX7" fmla="*/ 85543 w 270745"/>
                <a:gd name="connsiteY7" fmla="*/ 329045 h 551608"/>
                <a:gd name="connsiteX8" fmla="*/ 140331 w 270745"/>
                <a:gd name="connsiteY8" fmla="*/ 284556 h 551608"/>
                <a:gd name="connsiteX9" fmla="*/ 159165 w 270745"/>
                <a:gd name="connsiteY9" fmla="*/ 242633 h 551608"/>
                <a:gd name="connsiteX10" fmla="*/ 122354 w 270745"/>
                <a:gd name="connsiteY10" fmla="*/ 249477 h 551608"/>
                <a:gd name="connsiteX11" fmla="*/ 93247 w 270745"/>
                <a:gd name="connsiteY11" fmla="*/ 263166 h 551608"/>
                <a:gd name="connsiteX12" fmla="*/ 103520 w 270745"/>
                <a:gd name="connsiteY12" fmla="*/ 204988 h 551608"/>
                <a:gd name="connsiteX13" fmla="*/ 124922 w 270745"/>
                <a:gd name="connsiteY13" fmla="*/ 175043 h 551608"/>
                <a:gd name="connsiteX14" fmla="*/ 168581 w 270745"/>
                <a:gd name="connsiteY14" fmla="*/ 165632 h 551608"/>
                <a:gd name="connsiteX15" fmla="*/ 167725 w 270745"/>
                <a:gd name="connsiteY15" fmla="*/ 204988 h 551608"/>
                <a:gd name="connsiteX16" fmla="*/ 165157 w 270745"/>
                <a:gd name="connsiteY16" fmla="*/ 228944 h 551608"/>
                <a:gd name="connsiteX17" fmla="*/ 204536 w 270745"/>
                <a:gd name="connsiteY17" fmla="*/ 193866 h 551608"/>
                <a:gd name="connsiteX18" fmla="*/ 197688 w 270745"/>
                <a:gd name="connsiteY18" fmla="*/ 142532 h 551608"/>
                <a:gd name="connsiteX19" fmla="*/ 164301 w 270745"/>
                <a:gd name="connsiteY19" fmla="*/ 132265 h 551608"/>
                <a:gd name="connsiteX20" fmla="*/ 110369 w 270745"/>
                <a:gd name="connsiteY20" fmla="*/ 78364 h 551608"/>
                <a:gd name="connsiteX21" fmla="*/ 118073 w 270745"/>
                <a:gd name="connsiteY21" fmla="*/ 69809 h 551608"/>
                <a:gd name="connsiteX22" fmla="*/ 151460 w 270745"/>
                <a:gd name="connsiteY22" fmla="*/ 88631 h 551608"/>
                <a:gd name="connsiteX23" fmla="*/ 177142 w 270745"/>
                <a:gd name="connsiteY23" fmla="*/ 62109 h 551608"/>
                <a:gd name="connsiteX24" fmla="*/ 207960 w 270745"/>
                <a:gd name="connsiteY24" fmla="*/ 15052 h 551608"/>
                <a:gd name="connsiteX25" fmla="*/ 233642 w 270745"/>
                <a:gd name="connsiteY25" fmla="*/ -2915 h 551608"/>
                <a:gd name="connsiteX26" fmla="*/ 233642 w 270745"/>
                <a:gd name="connsiteY26" fmla="*/ 27886 h 551608"/>
                <a:gd name="connsiteX27" fmla="*/ 249052 w 270745"/>
                <a:gd name="connsiteY27" fmla="*/ 56120 h 551608"/>
                <a:gd name="connsiteX28" fmla="*/ 260181 w 270745"/>
                <a:gd name="connsiteY28" fmla="*/ 66386 h 551608"/>
                <a:gd name="connsiteX29" fmla="*/ 255900 w 270745"/>
                <a:gd name="connsiteY29" fmla="*/ 123709 h 551608"/>
                <a:gd name="connsiteX30" fmla="*/ 235355 w 270745"/>
                <a:gd name="connsiteY30" fmla="*/ 188732 h 551608"/>
                <a:gd name="connsiteX31" fmla="*/ 216521 w 270745"/>
                <a:gd name="connsiteY31" fmla="*/ 232366 h 551608"/>
                <a:gd name="connsiteX32" fmla="*/ 173718 w 270745"/>
                <a:gd name="connsiteY32" fmla="*/ 293111 h 551608"/>
                <a:gd name="connsiteX33" fmla="*/ 153172 w 270745"/>
                <a:gd name="connsiteY33" fmla="*/ 323056 h 551608"/>
                <a:gd name="connsiteX34" fmla="*/ 121498 w 270745"/>
                <a:gd name="connsiteY34" fmla="*/ 357279 h 551608"/>
                <a:gd name="connsiteX35" fmla="*/ 73558 w 270745"/>
                <a:gd name="connsiteY35" fmla="*/ 370968 h 551608"/>
                <a:gd name="connsiteX36" fmla="*/ 70990 w 270745"/>
                <a:gd name="connsiteY36" fmla="*/ 452247 h 551608"/>
                <a:gd name="connsiteX37" fmla="*/ 70134 w 270745"/>
                <a:gd name="connsiteY37" fmla="*/ 502725 h 551608"/>
                <a:gd name="connsiteX38" fmla="*/ 25618 w 270745"/>
                <a:gd name="connsiteY38" fmla="*/ 544648 h 551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0745" h="551608">
                  <a:moveTo>
                    <a:pt x="25618" y="544648"/>
                  </a:moveTo>
                  <a:cubicBezTo>
                    <a:pt x="17057" y="539514"/>
                    <a:pt x="11065" y="525825"/>
                    <a:pt x="11065" y="508714"/>
                  </a:cubicBezTo>
                  <a:cubicBezTo>
                    <a:pt x="11065" y="493314"/>
                    <a:pt x="5072" y="470213"/>
                    <a:pt x="-1776" y="457380"/>
                  </a:cubicBezTo>
                  <a:cubicBezTo>
                    <a:pt x="-17185" y="427435"/>
                    <a:pt x="-9481" y="385512"/>
                    <a:pt x="12777" y="373534"/>
                  </a:cubicBezTo>
                  <a:cubicBezTo>
                    <a:pt x="24762" y="367545"/>
                    <a:pt x="28186" y="358990"/>
                    <a:pt x="24762" y="346156"/>
                  </a:cubicBezTo>
                  <a:cubicBezTo>
                    <a:pt x="22194" y="335034"/>
                    <a:pt x="27330" y="319634"/>
                    <a:pt x="36747" y="308511"/>
                  </a:cubicBezTo>
                  <a:cubicBezTo>
                    <a:pt x="57293" y="282844"/>
                    <a:pt x="62429" y="283700"/>
                    <a:pt x="62429" y="314500"/>
                  </a:cubicBezTo>
                  <a:cubicBezTo>
                    <a:pt x="62429" y="339312"/>
                    <a:pt x="63285" y="339312"/>
                    <a:pt x="85543" y="329045"/>
                  </a:cubicBezTo>
                  <a:cubicBezTo>
                    <a:pt x="98384" y="323912"/>
                    <a:pt x="123210" y="303378"/>
                    <a:pt x="140331" y="284556"/>
                  </a:cubicBezTo>
                  <a:cubicBezTo>
                    <a:pt x="167725" y="255466"/>
                    <a:pt x="170293" y="249477"/>
                    <a:pt x="159165" y="242633"/>
                  </a:cubicBezTo>
                  <a:cubicBezTo>
                    <a:pt x="150604" y="237499"/>
                    <a:pt x="137763" y="240066"/>
                    <a:pt x="122354" y="249477"/>
                  </a:cubicBezTo>
                  <a:cubicBezTo>
                    <a:pt x="108657" y="257178"/>
                    <a:pt x="95816" y="263166"/>
                    <a:pt x="93247" y="263166"/>
                  </a:cubicBezTo>
                  <a:cubicBezTo>
                    <a:pt x="81262" y="263166"/>
                    <a:pt x="88967" y="219533"/>
                    <a:pt x="103520" y="204988"/>
                  </a:cubicBezTo>
                  <a:cubicBezTo>
                    <a:pt x="112081" y="196432"/>
                    <a:pt x="121498" y="182743"/>
                    <a:pt x="124922" y="175043"/>
                  </a:cubicBezTo>
                  <a:cubicBezTo>
                    <a:pt x="130914" y="159643"/>
                    <a:pt x="145467" y="157076"/>
                    <a:pt x="168581" y="165632"/>
                  </a:cubicBezTo>
                  <a:cubicBezTo>
                    <a:pt x="186559" y="172476"/>
                    <a:pt x="185703" y="185310"/>
                    <a:pt x="167725" y="204988"/>
                  </a:cubicBezTo>
                  <a:cubicBezTo>
                    <a:pt x="154884" y="219533"/>
                    <a:pt x="154884" y="222099"/>
                    <a:pt x="165157" y="228944"/>
                  </a:cubicBezTo>
                  <a:cubicBezTo>
                    <a:pt x="184847" y="241777"/>
                    <a:pt x="192551" y="234933"/>
                    <a:pt x="204536" y="193866"/>
                  </a:cubicBezTo>
                  <a:cubicBezTo>
                    <a:pt x="215665" y="158787"/>
                    <a:pt x="214809" y="155365"/>
                    <a:pt x="197688" y="142532"/>
                  </a:cubicBezTo>
                  <a:cubicBezTo>
                    <a:pt x="188271" y="134832"/>
                    <a:pt x="172862" y="130554"/>
                    <a:pt x="164301" y="132265"/>
                  </a:cubicBezTo>
                  <a:cubicBezTo>
                    <a:pt x="145467" y="137398"/>
                    <a:pt x="118073" y="110020"/>
                    <a:pt x="110369" y="78364"/>
                  </a:cubicBezTo>
                  <a:cubicBezTo>
                    <a:pt x="105232" y="55264"/>
                    <a:pt x="106088" y="54408"/>
                    <a:pt x="118073" y="69809"/>
                  </a:cubicBezTo>
                  <a:cubicBezTo>
                    <a:pt x="124922" y="79220"/>
                    <a:pt x="139475" y="86920"/>
                    <a:pt x="151460" y="88631"/>
                  </a:cubicBezTo>
                  <a:cubicBezTo>
                    <a:pt x="168581" y="90342"/>
                    <a:pt x="172862" y="86064"/>
                    <a:pt x="177142" y="62109"/>
                  </a:cubicBezTo>
                  <a:cubicBezTo>
                    <a:pt x="180566" y="43286"/>
                    <a:pt x="192551" y="26175"/>
                    <a:pt x="207960" y="15052"/>
                  </a:cubicBezTo>
                  <a:lnTo>
                    <a:pt x="233642" y="-2915"/>
                  </a:lnTo>
                  <a:lnTo>
                    <a:pt x="233642" y="27886"/>
                  </a:lnTo>
                  <a:cubicBezTo>
                    <a:pt x="233642" y="52697"/>
                    <a:pt x="237067" y="57831"/>
                    <a:pt x="249052" y="56120"/>
                  </a:cubicBezTo>
                  <a:cubicBezTo>
                    <a:pt x="258468" y="54408"/>
                    <a:pt x="262749" y="57831"/>
                    <a:pt x="260181" y="66386"/>
                  </a:cubicBezTo>
                  <a:cubicBezTo>
                    <a:pt x="259324" y="73231"/>
                    <a:pt x="256756" y="98898"/>
                    <a:pt x="255900" y="123709"/>
                  </a:cubicBezTo>
                  <a:cubicBezTo>
                    <a:pt x="255044" y="156221"/>
                    <a:pt x="249908" y="173332"/>
                    <a:pt x="235355" y="188732"/>
                  </a:cubicBezTo>
                  <a:cubicBezTo>
                    <a:pt x="225082" y="199855"/>
                    <a:pt x="216521" y="219533"/>
                    <a:pt x="216521" y="232366"/>
                  </a:cubicBezTo>
                  <a:cubicBezTo>
                    <a:pt x="216521" y="266589"/>
                    <a:pt x="202824" y="287122"/>
                    <a:pt x="173718" y="293111"/>
                  </a:cubicBezTo>
                  <a:cubicBezTo>
                    <a:pt x="151460" y="298245"/>
                    <a:pt x="148892" y="301667"/>
                    <a:pt x="153172" y="323056"/>
                  </a:cubicBezTo>
                  <a:cubicBezTo>
                    <a:pt x="158309" y="346156"/>
                    <a:pt x="155740" y="347867"/>
                    <a:pt x="121498" y="357279"/>
                  </a:cubicBezTo>
                  <a:cubicBezTo>
                    <a:pt x="100952" y="363268"/>
                    <a:pt x="78694" y="369257"/>
                    <a:pt x="73558" y="370968"/>
                  </a:cubicBezTo>
                  <a:cubicBezTo>
                    <a:pt x="59861" y="374390"/>
                    <a:pt x="59005" y="429146"/>
                    <a:pt x="70990" y="452247"/>
                  </a:cubicBezTo>
                  <a:cubicBezTo>
                    <a:pt x="77838" y="463369"/>
                    <a:pt x="76982" y="478769"/>
                    <a:pt x="70134" y="502725"/>
                  </a:cubicBezTo>
                  <a:cubicBezTo>
                    <a:pt x="57293" y="544648"/>
                    <a:pt x="46164" y="555770"/>
                    <a:pt x="25618" y="544648"/>
                  </a:cubicBezTo>
                  <a:close/>
                </a:path>
              </a:pathLst>
            </a:custGeom>
            <a:solidFill>
              <a:schemeClr val="bg1"/>
            </a:solidFill>
            <a:ln w="856" cap="flat">
              <a:noFill/>
              <a:prstDash val="solid"/>
              <a:miter/>
            </a:ln>
          </p:spPr>
          <p:txBody>
            <a:bodyPr rtlCol="0" anchor="ctr"/>
            <a:lstStyle/>
            <a:p>
              <a:endParaRPr lang="it-IT"/>
            </a:p>
          </p:txBody>
        </p:sp>
        <p:sp>
          <p:nvSpPr>
            <p:cNvPr id="41" name="Figura a mano libera: forma 40">
              <a:extLst>
                <a:ext uri="{FF2B5EF4-FFF2-40B4-BE49-F238E27FC236}">
                  <a16:creationId xmlns:a16="http://schemas.microsoft.com/office/drawing/2014/main" id="{37D54163-472E-9CBD-6452-7B39118586F2}"/>
                </a:ext>
              </a:extLst>
            </p:cNvPr>
            <p:cNvSpPr/>
            <p:nvPr/>
          </p:nvSpPr>
          <p:spPr>
            <a:xfrm flipV="1">
              <a:off x="9636532" y="3825770"/>
              <a:ext cx="289077" cy="371643"/>
            </a:xfrm>
            <a:custGeom>
              <a:avLst/>
              <a:gdLst>
                <a:gd name="connsiteX0" fmla="*/ 252820 w 359068"/>
                <a:gd name="connsiteY0" fmla="*/ 425041 h 461626"/>
                <a:gd name="connsiteX1" fmla="*/ 208305 w 359068"/>
                <a:gd name="connsiteY1" fmla="*/ 373707 h 461626"/>
                <a:gd name="connsiteX2" fmla="*/ 155228 w 359068"/>
                <a:gd name="connsiteY2" fmla="*/ 328362 h 461626"/>
                <a:gd name="connsiteX3" fmla="*/ 108145 w 359068"/>
                <a:gd name="connsiteY3" fmla="*/ 290717 h 461626"/>
                <a:gd name="connsiteX4" fmla="*/ 71334 w 359068"/>
                <a:gd name="connsiteY4" fmla="*/ 253072 h 461626"/>
                <a:gd name="connsiteX5" fmla="*/ 26818 w 359068"/>
                <a:gd name="connsiteY5" fmla="*/ 230828 h 461626"/>
                <a:gd name="connsiteX6" fmla="*/ 1992 w 359068"/>
                <a:gd name="connsiteY6" fmla="*/ 223983 h 461626"/>
                <a:gd name="connsiteX7" fmla="*/ -1432 w 359068"/>
                <a:gd name="connsiteY7" fmla="*/ 206872 h 461626"/>
                <a:gd name="connsiteX8" fmla="*/ 7129 w 359068"/>
                <a:gd name="connsiteY8" fmla="*/ 127304 h 461626"/>
                <a:gd name="connsiteX9" fmla="*/ 24250 w 359068"/>
                <a:gd name="connsiteY9" fmla="*/ 72548 h 461626"/>
                <a:gd name="connsiteX10" fmla="*/ 82463 w 359068"/>
                <a:gd name="connsiteY10" fmla="*/ 20358 h 461626"/>
                <a:gd name="connsiteX11" fmla="*/ 147524 w 359068"/>
                <a:gd name="connsiteY11" fmla="*/ 10947 h 461626"/>
                <a:gd name="connsiteX12" fmla="*/ 252820 w 359068"/>
                <a:gd name="connsiteY12" fmla="*/ 46881 h 461626"/>
                <a:gd name="connsiteX13" fmla="*/ 272510 w 359068"/>
                <a:gd name="connsiteY13" fmla="*/ 99926 h 461626"/>
                <a:gd name="connsiteX14" fmla="*/ 298192 w 359068"/>
                <a:gd name="connsiteY14" fmla="*/ 155538 h 461626"/>
                <a:gd name="connsiteX15" fmla="*/ 319593 w 359068"/>
                <a:gd name="connsiteY15" fmla="*/ 190616 h 461626"/>
                <a:gd name="connsiteX16" fmla="*/ 323874 w 359068"/>
                <a:gd name="connsiteY16" fmla="*/ 230828 h 461626"/>
                <a:gd name="connsiteX17" fmla="*/ 328154 w 359068"/>
                <a:gd name="connsiteY17" fmla="*/ 332640 h 461626"/>
                <a:gd name="connsiteX18" fmla="*/ 349556 w 359068"/>
                <a:gd name="connsiteY18" fmla="*/ 375418 h 461626"/>
                <a:gd name="connsiteX19" fmla="*/ 272510 w 359068"/>
                <a:gd name="connsiteY19" fmla="*/ 459264 h 461626"/>
                <a:gd name="connsiteX20" fmla="*/ 252820 w 359068"/>
                <a:gd name="connsiteY20" fmla="*/ 425041 h 46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9068" h="461626">
                  <a:moveTo>
                    <a:pt x="252820" y="425041"/>
                  </a:moveTo>
                  <a:cubicBezTo>
                    <a:pt x="244259" y="407074"/>
                    <a:pt x="224570" y="383974"/>
                    <a:pt x="208305" y="373707"/>
                  </a:cubicBezTo>
                  <a:cubicBezTo>
                    <a:pt x="192895" y="364296"/>
                    <a:pt x="168925" y="343762"/>
                    <a:pt x="155228" y="328362"/>
                  </a:cubicBezTo>
                  <a:cubicBezTo>
                    <a:pt x="141531" y="312962"/>
                    <a:pt x="120986" y="296706"/>
                    <a:pt x="108145" y="290717"/>
                  </a:cubicBezTo>
                  <a:cubicBezTo>
                    <a:pt x="95304" y="284728"/>
                    <a:pt x="79038" y="268472"/>
                    <a:pt x="71334" y="253072"/>
                  </a:cubicBezTo>
                  <a:cubicBezTo>
                    <a:pt x="58493" y="229116"/>
                    <a:pt x="54212" y="226550"/>
                    <a:pt x="26818" y="230828"/>
                  </a:cubicBezTo>
                  <a:cubicBezTo>
                    <a:pt x="3704" y="235105"/>
                    <a:pt x="-2288" y="233394"/>
                    <a:pt x="1992" y="223983"/>
                  </a:cubicBezTo>
                  <a:cubicBezTo>
                    <a:pt x="4560" y="217138"/>
                    <a:pt x="2848" y="209438"/>
                    <a:pt x="-1432" y="206872"/>
                  </a:cubicBezTo>
                  <a:cubicBezTo>
                    <a:pt x="-15129" y="198316"/>
                    <a:pt x="-10849" y="157249"/>
                    <a:pt x="7129" y="127304"/>
                  </a:cubicBezTo>
                  <a:cubicBezTo>
                    <a:pt x="16545" y="111904"/>
                    <a:pt x="24250" y="87092"/>
                    <a:pt x="24250" y="72548"/>
                  </a:cubicBezTo>
                  <a:cubicBezTo>
                    <a:pt x="24250" y="33192"/>
                    <a:pt x="43940" y="15225"/>
                    <a:pt x="82463" y="20358"/>
                  </a:cubicBezTo>
                  <a:cubicBezTo>
                    <a:pt x="102152" y="22925"/>
                    <a:pt x="127834" y="19503"/>
                    <a:pt x="147524" y="10947"/>
                  </a:cubicBezTo>
                  <a:cubicBezTo>
                    <a:pt x="214297" y="-16431"/>
                    <a:pt x="262237" y="-175"/>
                    <a:pt x="252820" y="46881"/>
                  </a:cubicBezTo>
                  <a:cubicBezTo>
                    <a:pt x="248540" y="69126"/>
                    <a:pt x="251964" y="78537"/>
                    <a:pt x="272510" y="99926"/>
                  </a:cubicBezTo>
                  <a:cubicBezTo>
                    <a:pt x="291343" y="118748"/>
                    <a:pt x="298192" y="134149"/>
                    <a:pt x="298192" y="155538"/>
                  </a:cubicBezTo>
                  <a:cubicBezTo>
                    <a:pt x="298192" y="180349"/>
                    <a:pt x="301616" y="186338"/>
                    <a:pt x="319593" y="190616"/>
                  </a:cubicBezTo>
                  <a:cubicBezTo>
                    <a:pt x="345275" y="196605"/>
                    <a:pt x="346131" y="202594"/>
                    <a:pt x="323874" y="230828"/>
                  </a:cubicBezTo>
                  <a:cubicBezTo>
                    <a:pt x="300760" y="259917"/>
                    <a:pt x="302472" y="294995"/>
                    <a:pt x="328154" y="332640"/>
                  </a:cubicBezTo>
                  <a:cubicBezTo>
                    <a:pt x="340139" y="349751"/>
                    <a:pt x="349556" y="369429"/>
                    <a:pt x="349556" y="375418"/>
                  </a:cubicBezTo>
                  <a:cubicBezTo>
                    <a:pt x="349556" y="385685"/>
                    <a:pt x="281926" y="459264"/>
                    <a:pt x="272510" y="459264"/>
                  </a:cubicBezTo>
                  <a:cubicBezTo>
                    <a:pt x="269941" y="459264"/>
                    <a:pt x="261381" y="443863"/>
                    <a:pt x="252820" y="425041"/>
                  </a:cubicBezTo>
                  <a:close/>
                </a:path>
              </a:pathLst>
            </a:custGeom>
            <a:solidFill>
              <a:schemeClr val="bg1"/>
            </a:solidFill>
            <a:ln w="856" cap="flat">
              <a:noFill/>
              <a:prstDash val="solid"/>
              <a:miter/>
            </a:ln>
          </p:spPr>
          <p:txBody>
            <a:bodyPr rtlCol="0" anchor="ctr"/>
            <a:lstStyle/>
            <a:p>
              <a:endParaRPr lang="it-IT"/>
            </a:p>
          </p:txBody>
        </p:sp>
        <p:sp>
          <p:nvSpPr>
            <p:cNvPr id="42" name="Figura a mano libera: forma 41">
              <a:extLst>
                <a:ext uri="{FF2B5EF4-FFF2-40B4-BE49-F238E27FC236}">
                  <a16:creationId xmlns:a16="http://schemas.microsoft.com/office/drawing/2014/main" id="{D27D035B-8D20-04C9-B669-00EEFF19A92D}"/>
                </a:ext>
              </a:extLst>
            </p:cNvPr>
            <p:cNvSpPr/>
            <p:nvPr/>
          </p:nvSpPr>
          <p:spPr>
            <a:xfrm flipV="1">
              <a:off x="9229473" y="3885457"/>
              <a:ext cx="337752" cy="371840"/>
            </a:xfrm>
            <a:custGeom>
              <a:avLst/>
              <a:gdLst>
                <a:gd name="connsiteX0" fmla="*/ -3821 w 419529"/>
                <a:gd name="connsiteY0" fmla="*/ 459310 h 461871"/>
                <a:gd name="connsiteX1" fmla="*/ 15869 w 419529"/>
                <a:gd name="connsiteY1" fmla="*/ 420809 h 461871"/>
                <a:gd name="connsiteX2" fmla="*/ 62952 w 419529"/>
                <a:gd name="connsiteY2" fmla="*/ 372898 h 461871"/>
                <a:gd name="connsiteX3" fmla="*/ 101475 w 419529"/>
                <a:gd name="connsiteY3" fmla="*/ 332686 h 461871"/>
                <a:gd name="connsiteX4" fmla="*/ 131438 w 419529"/>
                <a:gd name="connsiteY4" fmla="*/ 304453 h 461871"/>
                <a:gd name="connsiteX5" fmla="*/ 205060 w 419529"/>
                <a:gd name="connsiteY5" fmla="*/ 137617 h 461871"/>
                <a:gd name="connsiteX6" fmla="*/ 324909 w 419529"/>
                <a:gd name="connsiteY6" fmla="*/ 6716 h 461871"/>
                <a:gd name="connsiteX7" fmla="*/ 370281 w 419529"/>
                <a:gd name="connsiteY7" fmla="*/ 12705 h 461871"/>
                <a:gd name="connsiteX8" fmla="*/ 381409 w 419529"/>
                <a:gd name="connsiteY8" fmla="*/ 50349 h 461871"/>
                <a:gd name="connsiteX9" fmla="*/ 393394 w 419529"/>
                <a:gd name="connsiteY9" fmla="*/ 99972 h 461871"/>
                <a:gd name="connsiteX10" fmla="*/ 410516 w 419529"/>
                <a:gd name="connsiteY10" fmla="*/ 131628 h 461871"/>
                <a:gd name="connsiteX11" fmla="*/ 389114 w 419529"/>
                <a:gd name="connsiteY11" fmla="*/ 131628 h 461871"/>
                <a:gd name="connsiteX12" fmla="*/ 367712 w 419529"/>
                <a:gd name="connsiteY12" fmla="*/ 140184 h 461871"/>
                <a:gd name="connsiteX13" fmla="*/ 332614 w 419529"/>
                <a:gd name="connsiteY13" fmla="*/ 182962 h 461871"/>
                <a:gd name="connsiteX14" fmla="*/ 306076 w 419529"/>
                <a:gd name="connsiteY14" fmla="*/ 228307 h 461871"/>
                <a:gd name="connsiteX15" fmla="*/ 279537 w 419529"/>
                <a:gd name="connsiteY15" fmla="*/ 269374 h 461871"/>
                <a:gd name="connsiteX16" fmla="*/ 211908 w 419529"/>
                <a:gd name="connsiteY16" fmla="*/ 318997 h 461871"/>
                <a:gd name="connsiteX17" fmla="*/ 164824 w 419529"/>
                <a:gd name="connsiteY17" fmla="*/ 364342 h 461871"/>
                <a:gd name="connsiteX18" fmla="*/ 75793 w 419529"/>
                <a:gd name="connsiteY18" fmla="*/ 427654 h 461871"/>
                <a:gd name="connsiteX19" fmla="*/ -3821 w 419529"/>
                <a:gd name="connsiteY19" fmla="*/ 459310 h 461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9529" h="461871">
                  <a:moveTo>
                    <a:pt x="-3821" y="459310"/>
                  </a:moveTo>
                  <a:cubicBezTo>
                    <a:pt x="-14950" y="448188"/>
                    <a:pt x="-8101" y="434499"/>
                    <a:pt x="15869" y="420809"/>
                  </a:cubicBezTo>
                  <a:cubicBezTo>
                    <a:pt x="30422" y="413109"/>
                    <a:pt x="50967" y="391720"/>
                    <a:pt x="62952" y="372898"/>
                  </a:cubicBezTo>
                  <a:cubicBezTo>
                    <a:pt x="74937" y="354075"/>
                    <a:pt x="92059" y="336108"/>
                    <a:pt x="101475" y="332686"/>
                  </a:cubicBezTo>
                  <a:cubicBezTo>
                    <a:pt x="110892" y="330119"/>
                    <a:pt x="124589" y="317286"/>
                    <a:pt x="131438" y="304453"/>
                  </a:cubicBezTo>
                  <a:cubicBezTo>
                    <a:pt x="164824" y="240285"/>
                    <a:pt x="190506" y="182107"/>
                    <a:pt x="205060" y="137617"/>
                  </a:cubicBezTo>
                  <a:cubicBezTo>
                    <a:pt x="222181" y="83717"/>
                    <a:pt x="270121" y="30671"/>
                    <a:pt x="324909" y="6716"/>
                  </a:cubicBezTo>
                  <a:cubicBezTo>
                    <a:pt x="353159" y="-6118"/>
                    <a:pt x="354871" y="-6118"/>
                    <a:pt x="370281" y="12705"/>
                  </a:cubicBezTo>
                  <a:cubicBezTo>
                    <a:pt x="379697" y="23827"/>
                    <a:pt x="383978" y="39227"/>
                    <a:pt x="381409" y="50349"/>
                  </a:cubicBezTo>
                  <a:cubicBezTo>
                    <a:pt x="378841" y="60616"/>
                    <a:pt x="383978" y="82861"/>
                    <a:pt x="393394" y="99972"/>
                  </a:cubicBezTo>
                  <a:lnTo>
                    <a:pt x="410516" y="131628"/>
                  </a:lnTo>
                  <a:lnTo>
                    <a:pt x="389114" y="131628"/>
                  </a:lnTo>
                  <a:cubicBezTo>
                    <a:pt x="377129" y="131628"/>
                    <a:pt x="367712" y="135906"/>
                    <a:pt x="367712" y="140184"/>
                  </a:cubicBezTo>
                  <a:cubicBezTo>
                    <a:pt x="367712" y="145317"/>
                    <a:pt x="351447" y="164140"/>
                    <a:pt x="332614" y="182962"/>
                  </a:cubicBezTo>
                  <a:cubicBezTo>
                    <a:pt x="305219" y="209485"/>
                    <a:pt x="299227" y="219751"/>
                    <a:pt x="306076" y="228307"/>
                  </a:cubicBezTo>
                  <a:cubicBezTo>
                    <a:pt x="313780" y="236863"/>
                    <a:pt x="307788" y="246274"/>
                    <a:pt x="279537" y="269374"/>
                  </a:cubicBezTo>
                  <a:cubicBezTo>
                    <a:pt x="259848" y="285630"/>
                    <a:pt x="229029" y="307875"/>
                    <a:pt x="211908" y="318997"/>
                  </a:cubicBezTo>
                  <a:cubicBezTo>
                    <a:pt x="193931" y="329264"/>
                    <a:pt x="172529" y="349797"/>
                    <a:pt x="164824" y="364342"/>
                  </a:cubicBezTo>
                  <a:cubicBezTo>
                    <a:pt x="153696" y="382309"/>
                    <a:pt x="126301" y="401131"/>
                    <a:pt x="75793" y="427654"/>
                  </a:cubicBezTo>
                  <a:cubicBezTo>
                    <a:pt x="34702" y="447332"/>
                    <a:pt x="-397" y="461877"/>
                    <a:pt x="-3821" y="459310"/>
                  </a:cubicBezTo>
                  <a:close/>
                </a:path>
              </a:pathLst>
            </a:custGeom>
            <a:solidFill>
              <a:schemeClr val="bg1"/>
            </a:solidFill>
            <a:ln w="856" cap="flat">
              <a:noFill/>
              <a:prstDash val="solid"/>
              <a:miter/>
            </a:ln>
          </p:spPr>
          <p:txBody>
            <a:bodyPr rtlCol="0" anchor="ctr"/>
            <a:lstStyle/>
            <a:p>
              <a:endParaRPr lang="it-IT"/>
            </a:p>
          </p:txBody>
        </p:sp>
        <p:sp>
          <p:nvSpPr>
            <p:cNvPr id="43" name="Figura a mano libera: forma 42">
              <a:extLst>
                <a:ext uri="{FF2B5EF4-FFF2-40B4-BE49-F238E27FC236}">
                  <a16:creationId xmlns:a16="http://schemas.microsoft.com/office/drawing/2014/main" id="{A5B5B87D-3E8E-D30F-6B50-9A18189555FB}"/>
                </a:ext>
              </a:extLst>
            </p:cNvPr>
            <p:cNvSpPr/>
            <p:nvPr/>
          </p:nvSpPr>
          <p:spPr>
            <a:xfrm flipV="1">
              <a:off x="9923112" y="4010704"/>
              <a:ext cx="180721" cy="242118"/>
            </a:xfrm>
            <a:custGeom>
              <a:avLst/>
              <a:gdLst>
                <a:gd name="connsiteX0" fmla="*/ 185900 w 224477"/>
                <a:gd name="connsiteY0" fmla="*/ 287865 h 300740"/>
                <a:gd name="connsiteX1" fmla="*/ 117415 w 224477"/>
                <a:gd name="connsiteY1" fmla="*/ 280165 h 300740"/>
                <a:gd name="connsiteX2" fmla="*/ 29240 w 224477"/>
                <a:gd name="connsiteY2" fmla="*/ 267332 h 300740"/>
                <a:gd name="connsiteX3" fmla="*/ 18967 w 224477"/>
                <a:gd name="connsiteY3" fmla="*/ 224554 h 300740"/>
                <a:gd name="connsiteX4" fmla="*/ 1846 w 224477"/>
                <a:gd name="connsiteY4" fmla="*/ 165520 h 300740"/>
                <a:gd name="connsiteX5" fmla="*/ -5859 w 224477"/>
                <a:gd name="connsiteY5" fmla="*/ 102208 h 300740"/>
                <a:gd name="connsiteX6" fmla="*/ 2702 w 224477"/>
                <a:gd name="connsiteY6" fmla="*/ 38896 h 300740"/>
                <a:gd name="connsiteX7" fmla="*/ 18967 w 224477"/>
                <a:gd name="connsiteY7" fmla="*/ -2171 h 300740"/>
                <a:gd name="connsiteX8" fmla="*/ 48073 w 224477"/>
                <a:gd name="connsiteY8" fmla="*/ 74830 h 300740"/>
                <a:gd name="connsiteX9" fmla="*/ 51498 w 224477"/>
                <a:gd name="connsiteY9" fmla="*/ 117608 h 300740"/>
                <a:gd name="connsiteX10" fmla="*/ 74612 w 224477"/>
                <a:gd name="connsiteY10" fmla="*/ 87663 h 300740"/>
                <a:gd name="connsiteX11" fmla="*/ 102006 w 224477"/>
                <a:gd name="connsiteY11" fmla="*/ 17507 h 300740"/>
                <a:gd name="connsiteX12" fmla="*/ 124263 w 224477"/>
                <a:gd name="connsiteY12" fmla="*/ 93652 h 300740"/>
                <a:gd name="connsiteX13" fmla="*/ 102862 w 224477"/>
                <a:gd name="connsiteY13" fmla="*/ 137286 h 300740"/>
                <a:gd name="connsiteX14" fmla="*/ 116559 w 224477"/>
                <a:gd name="connsiteY14" fmla="*/ 169797 h 300740"/>
                <a:gd name="connsiteX15" fmla="*/ 138817 w 224477"/>
                <a:gd name="connsiteY15" fmla="*/ 195464 h 300740"/>
                <a:gd name="connsiteX16" fmla="*/ 78036 w 224477"/>
                <a:gd name="connsiteY16" fmla="*/ 192898 h 300740"/>
                <a:gd name="connsiteX17" fmla="*/ 48073 w 224477"/>
                <a:gd name="connsiteY17" fmla="*/ 198887 h 300740"/>
                <a:gd name="connsiteX18" fmla="*/ 97725 w 224477"/>
                <a:gd name="connsiteY18" fmla="*/ 254498 h 300740"/>
                <a:gd name="connsiteX19" fmla="*/ 214151 w 224477"/>
                <a:gd name="connsiteY19" fmla="*/ 286154 h 300740"/>
                <a:gd name="connsiteX20" fmla="*/ 185900 w 224477"/>
                <a:gd name="connsiteY20" fmla="*/ 287865 h 3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477" h="300740">
                  <a:moveTo>
                    <a:pt x="185900" y="287865"/>
                  </a:moveTo>
                  <a:cubicBezTo>
                    <a:pt x="165355" y="275888"/>
                    <a:pt x="151658" y="274176"/>
                    <a:pt x="117415" y="280165"/>
                  </a:cubicBezTo>
                  <a:cubicBezTo>
                    <a:pt x="48930" y="292143"/>
                    <a:pt x="39513" y="290432"/>
                    <a:pt x="29240" y="267332"/>
                  </a:cubicBezTo>
                  <a:cubicBezTo>
                    <a:pt x="23248" y="255354"/>
                    <a:pt x="18967" y="235676"/>
                    <a:pt x="18967" y="224554"/>
                  </a:cubicBezTo>
                  <a:cubicBezTo>
                    <a:pt x="18967" y="213431"/>
                    <a:pt x="11263" y="186909"/>
                    <a:pt x="1846" y="165520"/>
                  </a:cubicBezTo>
                  <a:cubicBezTo>
                    <a:pt x="-10995" y="133864"/>
                    <a:pt x="-12707" y="121030"/>
                    <a:pt x="-5859" y="102208"/>
                  </a:cubicBezTo>
                  <a:cubicBezTo>
                    <a:pt x="-722" y="89374"/>
                    <a:pt x="3558" y="61141"/>
                    <a:pt x="2702" y="38896"/>
                  </a:cubicBezTo>
                  <a:cubicBezTo>
                    <a:pt x="1846" y="3818"/>
                    <a:pt x="4414" y="-2171"/>
                    <a:pt x="18967" y="-2171"/>
                  </a:cubicBezTo>
                  <a:cubicBezTo>
                    <a:pt x="43793" y="-2171"/>
                    <a:pt x="54922" y="26062"/>
                    <a:pt x="48073" y="74830"/>
                  </a:cubicBezTo>
                  <a:cubicBezTo>
                    <a:pt x="44649" y="103063"/>
                    <a:pt x="45505" y="117608"/>
                    <a:pt x="51498" y="117608"/>
                  </a:cubicBezTo>
                  <a:cubicBezTo>
                    <a:pt x="61771" y="117608"/>
                    <a:pt x="73756" y="101352"/>
                    <a:pt x="74612" y="87663"/>
                  </a:cubicBezTo>
                  <a:cubicBezTo>
                    <a:pt x="77180" y="62852"/>
                    <a:pt x="90877" y="26918"/>
                    <a:pt x="102006" y="17507"/>
                  </a:cubicBezTo>
                  <a:cubicBezTo>
                    <a:pt x="136248" y="-9871"/>
                    <a:pt x="150802" y="40607"/>
                    <a:pt x="124263" y="93652"/>
                  </a:cubicBezTo>
                  <a:cubicBezTo>
                    <a:pt x="116559" y="109052"/>
                    <a:pt x="107142" y="128730"/>
                    <a:pt x="102862" y="137286"/>
                  </a:cubicBezTo>
                  <a:cubicBezTo>
                    <a:pt x="96869" y="149264"/>
                    <a:pt x="100294" y="156964"/>
                    <a:pt x="116559" y="169797"/>
                  </a:cubicBezTo>
                  <a:cubicBezTo>
                    <a:pt x="129400" y="179209"/>
                    <a:pt x="138817" y="191187"/>
                    <a:pt x="138817" y="195464"/>
                  </a:cubicBezTo>
                  <a:cubicBezTo>
                    <a:pt x="138817" y="206587"/>
                    <a:pt x="98581" y="204876"/>
                    <a:pt x="78036" y="192898"/>
                  </a:cubicBezTo>
                  <a:cubicBezTo>
                    <a:pt x="63483" y="183486"/>
                    <a:pt x="59202" y="184342"/>
                    <a:pt x="48073" y="198887"/>
                  </a:cubicBezTo>
                  <a:cubicBezTo>
                    <a:pt x="18967" y="238243"/>
                    <a:pt x="51498" y="275032"/>
                    <a:pt x="97725" y="254498"/>
                  </a:cubicBezTo>
                  <a:cubicBezTo>
                    <a:pt x="157650" y="228831"/>
                    <a:pt x="220999" y="245943"/>
                    <a:pt x="214151" y="286154"/>
                  </a:cubicBezTo>
                  <a:cubicBezTo>
                    <a:pt x="211582" y="302410"/>
                    <a:pt x="210726" y="302410"/>
                    <a:pt x="185900" y="287865"/>
                  </a:cubicBezTo>
                  <a:close/>
                </a:path>
              </a:pathLst>
            </a:custGeom>
            <a:solidFill>
              <a:schemeClr val="bg1"/>
            </a:solidFill>
            <a:ln w="856" cap="flat">
              <a:noFill/>
              <a:prstDash val="solid"/>
              <a:miter/>
            </a:ln>
          </p:spPr>
          <p:txBody>
            <a:bodyPr rtlCol="0" anchor="ctr"/>
            <a:lstStyle/>
            <a:p>
              <a:endParaRPr lang="it-IT"/>
            </a:p>
          </p:txBody>
        </p:sp>
        <p:sp>
          <p:nvSpPr>
            <p:cNvPr id="44" name="Figura a mano libera: forma 43">
              <a:extLst>
                <a:ext uri="{FF2B5EF4-FFF2-40B4-BE49-F238E27FC236}">
                  <a16:creationId xmlns:a16="http://schemas.microsoft.com/office/drawing/2014/main" id="{BEC55812-3459-F548-2C18-BB7FF0620260}"/>
                </a:ext>
              </a:extLst>
            </p:cNvPr>
            <p:cNvSpPr/>
            <p:nvPr/>
          </p:nvSpPr>
          <p:spPr>
            <a:xfrm flipV="1">
              <a:off x="10256424" y="4081108"/>
              <a:ext cx="553417" cy="322138"/>
            </a:xfrm>
            <a:custGeom>
              <a:avLst/>
              <a:gdLst>
                <a:gd name="connsiteX0" fmla="*/ 9194 w 687410"/>
                <a:gd name="connsiteY0" fmla="*/ 392752 h 400134"/>
                <a:gd name="connsiteX1" fmla="*/ -10495 w 687410"/>
                <a:gd name="connsiteY1" fmla="*/ 382486 h 400134"/>
                <a:gd name="connsiteX2" fmla="*/ 29740 w 687410"/>
                <a:gd name="connsiteY2" fmla="*/ 347407 h 400134"/>
                <a:gd name="connsiteX3" fmla="*/ 63983 w 687410"/>
                <a:gd name="connsiteY3" fmla="*/ 308051 h 400134"/>
                <a:gd name="connsiteX4" fmla="*/ 99081 w 687410"/>
                <a:gd name="connsiteY4" fmla="*/ 255862 h 400134"/>
                <a:gd name="connsiteX5" fmla="*/ 248037 w 687410"/>
                <a:gd name="connsiteY5" fmla="*/ 204528 h 400134"/>
                <a:gd name="connsiteX6" fmla="*/ 260022 w 687410"/>
                <a:gd name="connsiteY6" fmla="*/ 114694 h 400134"/>
                <a:gd name="connsiteX7" fmla="*/ 267727 w 687410"/>
                <a:gd name="connsiteY7" fmla="*/ 90738 h 400134"/>
                <a:gd name="connsiteX8" fmla="*/ 331932 w 687410"/>
                <a:gd name="connsiteY8" fmla="*/ 69349 h 400134"/>
                <a:gd name="connsiteX9" fmla="*/ 452637 w 687410"/>
                <a:gd name="connsiteY9" fmla="*/ 82182 h 400134"/>
                <a:gd name="connsiteX10" fmla="*/ 495440 w 687410"/>
                <a:gd name="connsiteY10" fmla="*/ 116405 h 400134"/>
                <a:gd name="connsiteX11" fmla="*/ 542524 w 687410"/>
                <a:gd name="connsiteY11" fmla="*/ 69349 h 400134"/>
                <a:gd name="connsiteX12" fmla="*/ 624707 w 687410"/>
                <a:gd name="connsiteY12" fmla="*/ 8603 h 400134"/>
                <a:gd name="connsiteX13" fmla="*/ 676071 w 687410"/>
                <a:gd name="connsiteY13" fmla="*/ -1663 h 400134"/>
                <a:gd name="connsiteX14" fmla="*/ 634123 w 687410"/>
                <a:gd name="connsiteY14" fmla="*/ 55660 h 400134"/>
                <a:gd name="connsiteX15" fmla="*/ 589608 w 687410"/>
                <a:gd name="connsiteY15" fmla="*/ 142072 h 400134"/>
                <a:gd name="connsiteX16" fmla="*/ 605873 w 687410"/>
                <a:gd name="connsiteY16" fmla="*/ 154050 h 400134"/>
                <a:gd name="connsiteX17" fmla="*/ 545092 w 687410"/>
                <a:gd name="connsiteY17" fmla="*/ 201961 h 400134"/>
                <a:gd name="connsiteX18" fmla="*/ 528827 w 687410"/>
                <a:gd name="connsiteY18" fmla="*/ 218217 h 400134"/>
                <a:gd name="connsiteX19" fmla="*/ 417538 w 687410"/>
                <a:gd name="connsiteY19" fmla="*/ 304629 h 400134"/>
                <a:gd name="connsiteX20" fmla="*/ 255742 w 687410"/>
                <a:gd name="connsiteY20" fmla="*/ 364519 h 400134"/>
                <a:gd name="connsiteX21" fmla="*/ 207802 w 687410"/>
                <a:gd name="connsiteY21" fmla="*/ 324307 h 400134"/>
                <a:gd name="connsiteX22" fmla="*/ 170991 w 687410"/>
                <a:gd name="connsiteY22" fmla="*/ 284951 h 400134"/>
                <a:gd name="connsiteX23" fmla="*/ 140173 w 687410"/>
                <a:gd name="connsiteY23" fmla="*/ 318318 h 400134"/>
                <a:gd name="connsiteX24" fmla="*/ 114490 w 687410"/>
                <a:gd name="connsiteY24" fmla="*/ 375641 h 400134"/>
                <a:gd name="connsiteX25" fmla="*/ 73399 w 687410"/>
                <a:gd name="connsiteY25" fmla="*/ 397886 h 400134"/>
                <a:gd name="connsiteX26" fmla="*/ 9194 w 687410"/>
                <a:gd name="connsiteY26" fmla="*/ 392752 h 4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87410" h="400134">
                  <a:moveTo>
                    <a:pt x="9194" y="392752"/>
                  </a:moveTo>
                  <a:cubicBezTo>
                    <a:pt x="-1935" y="391041"/>
                    <a:pt x="-10495" y="385908"/>
                    <a:pt x="-10495" y="382486"/>
                  </a:cubicBezTo>
                  <a:cubicBezTo>
                    <a:pt x="-10495" y="373074"/>
                    <a:pt x="18611" y="347407"/>
                    <a:pt x="29740" y="347407"/>
                  </a:cubicBezTo>
                  <a:cubicBezTo>
                    <a:pt x="41725" y="347407"/>
                    <a:pt x="70831" y="314040"/>
                    <a:pt x="63983" y="308051"/>
                  </a:cubicBezTo>
                  <a:cubicBezTo>
                    <a:pt x="53710" y="297785"/>
                    <a:pt x="83672" y="253295"/>
                    <a:pt x="99081" y="255862"/>
                  </a:cubicBezTo>
                  <a:cubicBezTo>
                    <a:pt x="118771" y="258429"/>
                    <a:pt x="230060" y="219928"/>
                    <a:pt x="248037" y="204528"/>
                  </a:cubicBezTo>
                  <a:cubicBezTo>
                    <a:pt x="269439" y="185706"/>
                    <a:pt x="277999" y="124960"/>
                    <a:pt x="260022" y="114694"/>
                  </a:cubicBezTo>
                  <a:cubicBezTo>
                    <a:pt x="239476" y="102716"/>
                    <a:pt x="243757" y="90738"/>
                    <a:pt x="267727" y="90738"/>
                  </a:cubicBezTo>
                  <a:cubicBezTo>
                    <a:pt x="279711" y="90738"/>
                    <a:pt x="308818" y="81327"/>
                    <a:pt x="331932" y="69349"/>
                  </a:cubicBezTo>
                  <a:cubicBezTo>
                    <a:pt x="391000" y="39404"/>
                    <a:pt x="410690" y="41970"/>
                    <a:pt x="452637" y="82182"/>
                  </a:cubicBezTo>
                  <a:cubicBezTo>
                    <a:pt x="472327" y="101005"/>
                    <a:pt x="491160" y="116405"/>
                    <a:pt x="495440" y="116405"/>
                  </a:cubicBezTo>
                  <a:cubicBezTo>
                    <a:pt x="498865" y="116405"/>
                    <a:pt x="520266" y="95016"/>
                    <a:pt x="542524" y="69349"/>
                  </a:cubicBezTo>
                  <a:cubicBezTo>
                    <a:pt x="572486" y="34270"/>
                    <a:pt x="593888" y="18870"/>
                    <a:pt x="624707" y="8603"/>
                  </a:cubicBezTo>
                  <a:cubicBezTo>
                    <a:pt x="646964" y="1759"/>
                    <a:pt x="670078" y="-3374"/>
                    <a:pt x="676071" y="-1663"/>
                  </a:cubicBezTo>
                  <a:cubicBezTo>
                    <a:pt x="681207" y="48"/>
                    <a:pt x="662374" y="25715"/>
                    <a:pt x="634123" y="55660"/>
                  </a:cubicBezTo>
                  <a:cubicBezTo>
                    <a:pt x="576767" y="113838"/>
                    <a:pt x="562214" y="142072"/>
                    <a:pt x="589608" y="142072"/>
                  </a:cubicBezTo>
                  <a:cubicBezTo>
                    <a:pt x="598169" y="142072"/>
                    <a:pt x="605873" y="147205"/>
                    <a:pt x="605873" y="154050"/>
                  </a:cubicBezTo>
                  <a:cubicBezTo>
                    <a:pt x="605873" y="170305"/>
                    <a:pt x="565638" y="201961"/>
                    <a:pt x="545092" y="201961"/>
                  </a:cubicBezTo>
                  <a:cubicBezTo>
                    <a:pt x="534820" y="201961"/>
                    <a:pt x="528827" y="207950"/>
                    <a:pt x="528827" y="218217"/>
                  </a:cubicBezTo>
                  <a:cubicBezTo>
                    <a:pt x="528827" y="238751"/>
                    <a:pt x="491160" y="267840"/>
                    <a:pt x="417538" y="304629"/>
                  </a:cubicBezTo>
                  <a:cubicBezTo>
                    <a:pt x="361894" y="332863"/>
                    <a:pt x="277143" y="363663"/>
                    <a:pt x="255742" y="364519"/>
                  </a:cubicBezTo>
                  <a:cubicBezTo>
                    <a:pt x="249749" y="364519"/>
                    <a:pt x="228347" y="346552"/>
                    <a:pt x="207802" y="324307"/>
                  </a:cubicBezTo>
                  <a:lnTo>
                    <a:pt x="170991" y="284951"/>
                  </a:lnTo>
                  <a:lnTo>
                    <a:pt x="140173" y="318318"/>
                  </a:lnTo>
                  <a:cubicBezTo>
                    <a:pt x="115347" y="344841"/>
                    <a:pt x="110210" y="355963"/>
                    <a:pt x="114490" y="375641"/>
                  </a:cubicBezTo>
                  <a:cubicBezTo>
                    <a:pt x="119627" y="398741"/>
                    <a:pt x="118771" y="398741"/>
                    <a:pt x="73399" y="397886"/>
                  </a:cubicBezTo>
                  <a:cubicBezTo>
                    <a:pt x="48573" y="397030"/>
                    <a:pt x="19467" y="394464"/>
                    <a:pt x="9194" y="392752"/>
                  </a:cubicBezTo>
                  <a:close/>
                </a:path>
              </a:pathLst>
            </a:custGeom>
            <a:solidFill>
              <a:schemeClr val="bg1"/>
            </a:solidFill>
            <a:ln w="856" cap="flat">
              <a:noFill/>
              <a:prstDash val="solid"/>
              <a:miter/>
            </a:ln>
          </p:spPr>
          <p:txBody>
            <a:bodyPr rtlCol="0" anchor="ctr"/>
            <a:lstStyle/>
            <a:p>
              <a:endParaRPr lang="it-IT"/>
            </a:p>
          </p:txBody>
        </p:sp>
        <p:sp>
          <p:nvSpPr>
            <p:cNvPr id="45" name="Figura a mano libera: forma 44">
              <a:extLst>
                <a:ext uri="{FF2B5EF4-FFF2-40B4-BE49-F238E27FC236}">
                  <a16:creationId xmlns:a16="http://schemas.microsoft.com/office/drawing/2014/main" id="{F5E4BAAE-EF00-D0AA-627A-613181AB22E2}"/>
                </a:ext>
              </a:extLst>
            </p:cNvPr>
            <p:cNvSpPr/>
            <p:nvPr/>
          </p:nvSpPr>
          <p:spPr>
            <a:xfrm flipV="1">
              <a:off x="9527053" y="4253511"/>
              <a:ext cx="617374" cy="152119"/>
            </a:xfrm>
            <a:custGeom>
              <a:avLst/>
              <a:gdLst>
                <a:gd name="connsiteX0" fmla="*/ 27475 w 766854"/>
                <a:gd name="connsiteY0" fmla="*/ 181963 h 188951"/>
                <a:gd name="connsiteX1" fmla="*/ 13778 w 766854"/>
                <a:gd name="connsiteY1" fmla="*/ 145174 h 188951"/>
                <a:gd name="connsiteX2" fmla="*/ 64286 w 766854"/>
                <a:gd name="connsiteY2" fmla="*/ 123784 h 188951"/>
                <a:gd name="connsiteX3" fmla="*/ 140476 w 766854"/>
                <a:gd name="connsiteY3" fmla="*/ 93840 h 188951"/>
                <a:gd name="connsiteX4" fmla="*/ 315969 w 766854"/>
                <a:gd name="connsiteY4" fmla="*/ 58761 h 188951"/>
                <a:gd name="connsiteX5" fmla="*/ 366477 w 766854"/>
                <a:gd name="connsiteY5" fmla="*/ 63039 h 188951"/>
                <a:gd name="connsiteX6" fmla="*/ 417841 w 766854"/>
                <a:gd name="connsiteY6" fmla="*/ 68173 h 188951"/>
                <a:gd name="connsiteX7" fmla="*/ 496600 w 766854"/>
                <a:gd name="connsiteY7" fmla="*/ 61328 h 188951"/>
                <a:gd name="connsiteX8" fmla="*/ 570221 w 766854"/>
                <a:gd name="connsiteY8" fmla="*/ 56195 h 188951"/>
                <a:gd name="connsiteX9" fmla="*/ 607888 w 766854"/>
                <a:gd name="connsiteY9" fmla="*/ 57906 h 188951"/>
                <a:gd name="connsiteX10" fmla="*/ 665245 w 766854"/>
                <a:gd name="connsiteY10" fmla="*/ 71595 h 188951"/>
                <a:gd name="connsiteX11" fmla="*/ 695207 w 766854"/>
                <a:gd name="connsiteY11" fmla="*/ 76728 h 188951"/>
                <a:gd name="connsiteX12" fmla="*/ 674662 w 766854"/>
                <a:gd name="connsiteY12" fmla="*/ 58761 h 188951"/>
                <a:gd name="connsiteX13" fmla="*/ 643843 w 766854"/>
                <a:gd name="connsiteY13" fmla="*/ 35661 h 188951"/>
                <a:gd name="connsiteX14" fmla="*/ 626722 w 766854"/>
                <a:gd name="connsiteY14" fmla="*/ 9139 h 188951"/>
                <a:gd name="connsiteX15" fmla="*/ 666957 w 766854"/>
                <a:gd name="connsiteY15" fmla="*/ 27961 h 188951"/>
                <a:gd name="connsiteX16" fmla="*/ 738011 w 766854"/>
                <a:gd name="connsiteY16" fmla="*/ 76728 h 188951"/>
                <a:gd name="connsiteX17" fmla="*/ 748283 w 766854"/>
                <a:gd name="connsiteY17" fmla="*/ 94695 h 188951"/>
                <a:gd name="connsiteX18" fmla="*/ 686647 w 766854"/>
                <a:gd name="connsiteY18" fmla="*/ 92984 h 188951"/>
                <a:gd name="connsiteX19" fmla="*/ 618161 w 766854"/>
                <a:gd name="connsiteY19" fmla="*/ 92128 h 188951"/>
                <a:gd name="connsiteX20" fmla="*/ 569365 w 766854"/>
                <a:gd name="connsiteY20" fmla="*/ 90417 h 188951"/>
                <a:gd name="connsiteX21" fmla="*/ 494031 w 766854"/>
                <a:gd name="connsiteY21" fmla="*/ 86995 h 188951"/>
                <a:gd name="connsiteX22" fmla="*/ 395584 w 766854"/>
                <a:gd name="connsiteY22" fmla="*/ 98117 h 188951"/>
                <a:gd name="connsiteX23" fmla="*/ 284295 w 766854"/>
                <a:gd name="connsiteY23" fmla="*/ 133196 h 188951"/>
                <a:gd name="connsiteX24" fmla="*/ 253477 w 766854"/>
                <a:gd name="connsiteY24" fmla="*/ 153729 h 188951"/>
                <a:gd name="connsiteX25" fmla="*/ 197832 w 766854"/>
                <a:gd name="connsiteY25" fmla="*/ 168274 h 188951"/>
                <a:gd name="connsiteX26" fmla="*/ 171294 w 766854"/>
                <a:gd name="connsiteY26" fmla="*/ 163996 h 188951"/>
                <a:gd name="connsiteX27" fmla="*/ 81407 w 766854"/>
                <a:gd name="connsiteY27" fmla="*/ 166563 h 188951"/>
                <a:gd name="connsiteX28" fmla="*/ 50589 w 766854"/>
                <a:gd name="connsiteY28" fmla="*/ 187096 h 188951"/>
                <a:gd name="connsiteX29" fmla="*/ 27475 w 766854"/>
                <a:gd name="connsiteY29" fmla="*/ 181963 h 18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66854" h="188951">
                  <a:moveTo>
                    <a:pt x="27475" y="181963"/>
                  </a:moveTo>
                  <a:cubicBezTo>
                    <a:pt x="-13616" y="171696"/>
                    <a:pt x="-23889" y="145174"/>
                    <a:pt x="13778" y="145174"/>
                  </a:cubicBezTo>
                  <a:cubicBezTo>
                    <a:pt x="28331" y="145174"/>
                    <a:pt x="49733" y="135762"/>
                    <a:pt x="64286" y="123784"/>
                  </a:cubicBezTo>
                  <a:cubicBezTo>
                    <a:pt x="81407" y="110095"/>
                    <a:pt x="107945" y="98973"/>
                    <a:pt x="140476" y="93840"/>
                  </a:cubicBezTo>
                  <a:cubicBezTo>
                    <a:pt x="257757" y="74162"/>
                    <a:pt x="302272" y="65606"/>
                    <a:pt x="315969" y="58761"/>
                  </a:cubicBezTo>
                  <a:cubicBezTo>
                    <a:pt x="325386" y="53628"/>
                    <a:pt x="344220" y="55339"/>
                    <a:pt x="366477" y="63039"/>
                  </a:cubicBezTo>
                  <a:cubicBezTo>
                    <a:pt x="390447" y="71595"/>
                    <a:pt x="407569" y="73306"/>
                    <a:pt x="417841" y="68173"/>
                  </a:cubicBezTo>
                  <a:cubicBezTo>
                    <a:pt x="426402" y="63039"/>
                    <a:pt x="461501" y="60473"/>
                    <a:pt x="496600" y="61328"/>
                  </a:cubicBezTo>
                  <a:cubicBezTo>
                    <a:pt x="531698" y="61328"/>
                    <a:pt x="564229" y="59617"/>
                    <a:pt x="570221" y="56195"/>
                  </a:cubicBezTo>
                  <a:cubicBezTo>
                    <a:pt x="575358" y="52772"/>
                    <a:pt x="592479" y="53628"/>
                    <a:pt x="607888" y="57906"/>
                  </a:cubicBezTo>
                  <a:cubicBezTo>
                    <a:pt x="622442" y="63039"/>
                    <a:pt x="648980" y="69028"/>
                    <a:pt x="665245" y="71595"/>
                  </a:cubicBezTo>
                  <a:lnTo>
                    <a:pt x="695207" y="76728"/>
                  </a:lnTo>
                  <a:lnTo>
                    <a:pt x="674662" y="58761"/>
                  </a:lnTo>
                  <a:cubicBezTo>
                    <a:pt x="663533" y="49350"/>
                    <a:pt x="648980" y="39083"/>
                    <a:pt x="643843" y="35661"/>
                  </a:cubicBezTo>
                  <a:cubicBezTo>
                    <a:pt x="637851" y="32239"/>
                    <a:pt x="630146" y="20261"/>
                    <a:pt x="626722" y="9139"/>
                  </a:cubicBezTo>
                  <a:cubicBezTo>
                    <a:pt x="621585" y="-8828"/>
                    <a:pt x="626722" y="-6262"/>
                    <a:pt x="666957" y="27961"/>
                  </a:cubicBezTo>
                  <a:cubicBezTo>
                    <a:pt x="692639" y="49350"/>
                    <a:pt x="724314" y="71595"/>
                    <a:pt x="738011" y="76728"/>
                  </a:cubicBezTo>
                  <a:cubicBezTo>
                    <a:pt x="761124" y="85284"/>
                    <a:pt x="761981" y="87851"/>
                    <a:pt x="748283" y="94695"/>
                  </a:cubicBezTo>
                  <a:cubicBezTo>
                    <a:pt x="738011" y="100684"/>
                    <a:pt x="718321" y="99829"/>
                    <a:pt x="686647" y="92984"/>
                  </a:cubicBezTo>
                  <a:cubicBezTo>
                    <a:pt x="651548" y="85284"/>
                    <a:pt x="634427" y="85284"/>
                    <a:pt x="618161" y="92128"/>
                  </a:cubicBezTo>
                  <a:cubicBezTo>
                    <a:pt x="601896" y="99829"/>
                    <a:pt x="590767" y="98973"/>
                    <a:pt x="569365" y="90417"/>
                  </a:cubicBezTo>
                  <a:cubicBezTo>
                    <a:pt x="547108" y="81006"/>
                    <a:pt x="530842" y="80151"/>
                    <a:pt x="494031" y="86995"/>
                  </a:cubicBezTo>
                  <a:cubicBezTo>
                    <a:pt x="468349" y="92128"/>
                    <a:pt x="423834" y="97262"/>
                    <a:pt x="395584" y="98117"/>
                  </a:cubicBezTo>
                  <a:cubicBezTo>
                    <a:pt x="301416" y="100684"/>
                    <a:pt x="244916" y="118651"/>
                    <a:pt x="284295" y="133196"/>
                  </a:cubicBezTo>
                  <a:cubicBezTo>
                    <a:pt x="306553" y="141751"/>
                    <a:pt x="288575" y="153729"/>
                    <a:pt x="253477" y="153729"/>
                  </a:cubicBezTo>
                  <a:cubicBezTo>
                    <a:pt x="234643" y="153729"/>
                    <a:pt x="209817" y="159718"/>
                    <a:pt x="197832" y="168274"/>
                  </a:cubicBezTo>
                  <a:cubicBezTo>
                    <a:pt x="177287" y="181107"/>
                    <a:pt x="176430" y="181107"/>
                    <a:pt x="171294" y="163996"/>
                  </a:cubicBezTo>
                  <a:cubicBezTo>
                    <a:pt x="164446" y="136618"/>
                    <a:pt x="114794" y="138329"/>
                    <a:pt x="81407" y="166563"/>
                  </a:cubicBezTo>
                  <a:cubicBezTo>
                    <a:pt x="67710" y="178541"/>
                    <a:pt x="53157" y="187096"/>
                    <a:pt x="50589" y="187096"/>
                  </a:cubicBezTo>
                  <a:cubicBezTo>
                    <a:pt x="47164" y="186241"/>
                    <a:pt x="36892" y="183674"/>
                    <a:pt x="27475" y="181963"/>
                  </a:cubicBezTo>
                  <a:close/>
                </a:path>
              </a:pathLst>
            </a:custGeom>
            <a:solidFill>
              <a:schemeClr val="bg1"/>
            </a:solidFill>
            <a:ln w="856" cap="flat">
              <a:noFill/>
              <a:prstDash val="solid"/>
              <a:miter/>
            </a:ln>
          </p:spPr>
          <p:txBody>
            <a:bodyPr rtlCol="0" anchor="ctr"/>
            <a:lstStyle/>
            <a:p>
              <a:endParaRPr lang="it-IT"/>
            </a:p>
          </p:txBody>
        </p:sp>
        <p:sp>
          <p:nvSpPr>
            <p:cNvPr id="46" name="Figura a mano libera: forma 45">
              <a:extLst>
                <a:ext uri="{FF2B5EF4-FFF2-40B4-BE49-F238E27FC236}">
                  <a16:creationId xmlns:a16="http://schemas.microsoft.com/office/drawing/2014/main" id="{09AE7A0B-22E4-3CB8-55D7-5C0629658266}"/>
                </a:ext>
              </a:extLst>
            </p:cNvPr>
            <p:cNvSpPr/>
            <p:nvPr/>
          </p:nvSpPr>
          <p:spPr>
            <a:xfrm flipV="1">
              <a:off x="9642498" y="4417408"/>
              <a:ext cx="1156325" cy="925422"/>
            </a:xfrm>
            <a:custGeom>
              <a:avLst/>
              <a:gdLst>
                <a:gd name="connsiteX0" fmla="*/ 789294 w 1436294"/>
                <a:gd name="connsiteY0" fmla="*/ 1121943 h 1149486"/>
                <a:gd name="connsiteX1" fmla="*/ 771316 w 1436294"/>
                <a:gd name="connsiteY1" fmla="*/ 1091998 h 1149486"/>
                <a:gd name="connsiteX2" fmla="*/ 735361 w 1436294"/>
                <a:gd name="connsiteY2" fmla="*/ 1080020 h 1149486"/>
                <a:gd name="connsiteX3" fmla="*/ 689134 w 1436294"/>
                <a:gd name="connsiteY3" fmla="*/ 1000453 h 1149486"/>
                <a:gd name="connsiteX4" fmla="*/ 690846 w 1436294"/>
                <a:gd name="connsiteY4" fmla="*/ 993608 h 1149486"/>
                <a:gd name="connsiteX5" fmla="*/ 660027 w 1436294"/>
                <a:gd name="connsiteY5" fmla="*/ 985908 h 1149486"/>
                <a:gd name="connsiteX6" fmla="*/ 622361 w 1436294"/>
                <a:gd name="connsiteY6" fmla="*/ 998741 h 1149486"/>
                <a:gd name="connsiteX7" fmla="*/ 545314 w 1436294"/>
                <a:gd name="connsiteY7" fmla="*/ 991041 h 1149486"/>
                <a:gd name="connsiteX8" fmla="*/ 529049 w 1436294"/>
                <a:gd name="connsiteY8" fmla="*/ 972219 h 1149486"/>
                <a:gd name="connsiteX9" fmla="*/ 480253 w 1436294"/>
                <a:gd name="connsiteY9" fmla="*/ 935430 h 1149486"/>
                <a:gd name="connsiteX10" fmla="*/ 439162 w 1436294"/>
                <a:gd name="connsiteY10" fmla="*/ 911474 h 1149486"/>
                <a:gd name="connsiteX11" fmla="*/ 417760 w 1436294"/>
                <a:gd name="connsiteY11" fmla="*/ 907196 h 1149486"/>
                <a:gd name="connsiteX12" fmla="*/ 401495 w 1436294"/>
                <a:gd name="connsiteY12" fmla="*/ 871262 h 1149486"/>
                <a:gd name="connsiteX13" fmla="*/ 268805 w 1436294"/>
                <a:gd name="connsiteY13" fmla="*/ 768594 h 1149486"/>
                <a:gd name="connsiteX14" fmla="*/ 189190 w 1436294"/>
                <a:gd name="connsiteY14" fmla="*/ 745494 h 1149486"/>
                <a:gd name="connsiteX15" fmla="*/ 137826 w 1436294"/>
                <a:gd name="connsiteY15" fmla="*/ 718116 h 1149486"/>
                <a:gd name="connsiteX16" fmla="*/ 84750 w 1436294"/>
                <a:gd name="connsiteY16" fmla="*/ 689882 h 1149486"/>
                <a:gd name="connsiteX17" fmla="*/ 69341 w 1436294"/>
                <a:gd name="connsiteY17" fmla="*/ 655660 h 1149486"/>
                <a:gd name="connsiteX18" fmla="*/ 53932 w 1436294"/>
                <a:gd name="connsiteY18" fmla="*/ 607748 h 1149486"/>
                <a:gd name="connsiteX19" fmla="*/ 49651 w 1436294"/>
                <a:gd name="connsiteY19" fmla="*/ 571814 h 1149486"/>
                <a:gd name="connsiteX20" fmla="*/ 40235 w 1436294"/>
                <a:gd name="connsiteY20" fmla="*/ 538447 h 1149486"/>
                <a:gd name="connsiteX21" fmla="*/ 32530 w 1436294"/>
                <a:gd name="connsiteY21" fmla="*/ 506791 h 1149486"/>
                <a:gd name="connsiteX22" fmla="*/ 44515 w 1436294"/>
                <a:gd name="connsiteY22" fmla="*/ 387012 h 1149486"/>
                <a:gd name="connsiteX23" fmla="*/ 29962 w 1436294"/>
                <a:gd name="connsiteY23" fmla="*/ 250977 h 1149486"/>
                <a:gd name="connsiteX24" fmla="*/ 1712 w 1436294"/>
                <a:gd name="connsiteY24" fmla="*/ 215043 h 1149486"/>
                <a:gd name="connsiteX25" fmla="*/ 16265 w 1436294"/>
                <a:gd name="connsiteY25" fmla="*/ 167987 h 1149486"/>
                <a:gd name="connsiteX26" fmla="*/ 121561 w 1436294"/>
                <a:gd name="connsiteY26" fmla="*/ 180821 h 1149486"/>
                <a:gd name="connsiteX27" fmla="*/ 229426 w 1436294"/>
                <a:gd name="connsiteY27" fmla="*/ 206488 h 1149486"/>
                <a:gd name="connsiteX28" fmla="*/ 296199 w 1436294"/>
                <a:gd name="connsiteY28" fmla="*/ 218465 h 1149486"/>
                <a:gd name="connsiteX29" fmla="*/ 548739 w 1436294"/>
                <a:gd name="connsiteY29" fmla="*/ 294611 h 1149486"/>
                <a:gd name="connsiteX30" fmla="*/ 678861 w 1436294"/>
                <a:gd name="connsiteY30" fmla="*/ 194510 h 1149486"/>
                <a:gd name="connsiteX31" fmla="*/ 720808 w 1436294"/>
                <a:gd name="connsiteY31" fmla="*/ 191087 h 1149486"/>
                <a:gd name="connsiteX32" fmla="*/ 786725 w 1436294"/>
                <a:gd name="connsiteY32" fmla="*/ 232155 h 1149486"/>
                <a:gd name="connsiteX33" fmla="*/ 761043 w 1436294"/>
                <a:gd name="connsiteY33" fmla="*/ 200499 h 1149486"/>
                <a:gd name="connsiteX34" fmla="*/ 756763 w 1436294"/>
                <a:gd name="connsiteY34" fmla="*/ 175687 h 1149486"/>
                <a:gd name="connsiteX35" fmla="*/ 780733 w 1436294"/>
                <a:gd name="connsiteY35" fmla="*/ 172265 h 1149486"/>
                <a:gd name="connsiteX36" fmla="*/ 743066 w 1436294"/>
                <a:gd name="connsiteY36" fmla="*/ 140609 h 1149486"/>
                <a:gd name="connsiteX37" fmla="*/ 721664 w 1436294"/>
                <a:gd name="connsiteY37" fmla="*/ 109809 h 1149486"/>
                <a:gd name="connsiteX38" fmla="*/ 753339 w 1436294"/>
                <a:gd name="connsiteY38" fmla="*/ 126064 h 1149486"/>
                <a:gd name="connsiteX39" fmla="*/ 784157 w 1436294"/>
                <a:gd name="connsiteY39" fmla="*/ 113231 h 1149486"/>
                <a:gd name="connsiteX40" fmla="*/ 844082 w 1436294"/>
                <a:gd name="connsiteY40" fmla="*/ 19119 h 1149486"/>
                <a:gd name="connsiteX41" fmla="*/ 923696 w 1436294"/>
                <a:gd name="connsiteY41" fmla="*/ 22541 h 1149486"/>
                <a:gd name="connsiteX42" fmla="*/ 949378 w 1436294"/>
                <a:gd name="connsiteY42" fmla="*/ 23396 h 1149486"/>
                <a:gd name="connsiteX43" fmla="*/ 960507 w 1436294"/>
                <a:gd name="connsiteY43" fmla="*/ 2007 h 1149486"/>
                <a:gd name="connsiteX44" fmla="*/ 1010159 w 1436294"/>
                <a:gd name="connsiteY44" fmla="*/ 21685 h 1149486"/>
                <a:gd name="connsiteX45" fmla="*/ 1081213 w 1436294"/>
                <a:gd name="connsiteY45" fmla="*/ 55052 h 1149486"/>
                <a:gd name="connsiteX46" fmla="*/ 1119736 w 1436294"/>
                <a:gd name="connsiteY46" fmla="*/ 67030 h 1149486"/>
                <a:gd name="connsiteX47" fmla="*/ 1285813 w 1436294"/>
                <a:gd name="connsiteY47" fmla="*/ 256966 h 1149486"/>
                <a:gd name="connsiteX48" fmla="*/ 1403094 w 1436294"/>
                <a:gd name="connsiteY48" fmla="*/ 475991 h 1149486"/>
                <a:gd name="connsiteX49" fmla="*/ 1426208 w 1436294"/>
                <a:gd name="connsiteY49" fmla="*/ 562403 h 1149486"/>
                <a:gd name="connsiteX50" fmla="*/ 1402238 w 1436294"/>
                <a:gd name="connsiteY50" fmla="*/ 595770 h 1149486"/>
                <a:gd name="connsiteX51" fmla="*/ 1373132 w 1436294"/>
                <a:gd name="connsiteY51" fmla="*/ 653093 h 1149486"/>
                <a:gd name="connsiteX52" fmla="*/ 1350018 w 1436294"/>
                <a:gd name="connsiteY52" fmla="*/ 689027 h 1149486"/>
                <a:gd name="connsiteX53" fmla="*/ 1330328 w 1436294"/>
                <a:gd name="connsiteY53" fmla="*/ 730094 h 1149486"/>
                <a:gd name="connsiteX54" fmla="*/ 1296085 w 1436294"/>
                <a:gd name="connsiteY54" fmla="*/ 795117 h 1149486"/>
                <a:gd name="connsiteX55" fmla="*/ 1240441 w 1436294"/>
                <a:gd name="connsiteY55" fmla="*/ 938852 h 1149486"/>
                <a:gd name="connsiteX56" fmla="*/ 1207054 w 1436294"/>
                <a:gd name="connsiteY56" fmla="*/ 1006442 h 1149486"/>
                <a:gd name="connsiteX57" fmla="*/ 1184797 w 1436294"/>
                <a:gd name="connsiteY57" fmla="*/ 1038098 h 1149486"/>
                <a:gd name="connsiteX58" fmla="*/ 1117167 w 1436294"/>
                <a:gd name="connsiteY58" fmla="*/ 1032109 h 1149486"/>
                <a:gd name="connsiteX59" fmla="*/ 1041833 w 1436294"/>
                <a:gd name="connsiteY59" fmla="*/ 873829 h 1149486"/>
                <a:gd name="connsiteX60" fmla="*/ 937393 w 1436294"/>
                <a:gd name="connsiteY60" fmla="*/ 949119 h 1149486"/>
                <a:gd name="connsiteX61" fmla="*/ 892022 w 1436294"/>
                <a:gd name="connsiteY61" fmla="*/ 996175 h 1149486"/>
                <a:gd name="connsiteX62" fmla="*/ 916848 w 1436294"/>
                <a:gd name="connsiteY62" fmla="*/ 1032964 h 1149486"/>
                <a:gd name="connsiteX63" fmla="*/ 950234 w 1436294"/>
                <a:gd name="connsiteY63" fmla="*/ 1074887 h 1149486"/>
                <a:gd name="connsiteX64" fmla="*/ 950234 w 1436294"/>
                <a:gd name="connsiteY64" fmla="*/ 1103976 h 1149486"/>
                <a:gd name="connsiteX65" fmla="*/ 913423 w 1436294"/>
                <a:gd name="connsiteY65" fmla="*/ 1104832 h 1149486"/>
                <a:gd name="connsiteX66" fmla="*/ 849218 w 1436294"/>
                <a:gd name="connsiteY66" fmla="*/ 1112532 h 1149486"/>
                <a:gd name="connsiteX67" fmla="*/ 808127 w 1436294"/>
                <a:gd name="connsiteY67" fmla="*/ 1139054 h 1149486"/>
                <a:gd name="connsiteX68" fmla="*/ 789294 w 1436294"/>
                <a:gd name="connsiteY68" fmla="*/ 1121943 h 114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436294" h="1149486">
                  <a:moveTo>
                    <a:pt x="789294" y="1121943"/>
                  </a:moveTo>
                  <a:cubicBezTo>
                    <a:pt x="794430" y="1099698"/>
                    <a:pt x="791862" y="1096276"/>
                    <a:pt x="771316" y="1091998"/>
                  </a:cubicBezTo>
                  <a:cubicBezTo>
                    <a:pt x="758475" y="1088576"/>
                    <a:pt x="742210" y="1083443"/>
                    <a:pt x="735361" y="1080020"/>
                  </a:cubicBezTo>
                  <a:cubicBezTo>
                    <a:pt x="719096" y="1071465"/>
                    <a:pt x="683997" y="1009864"/>
                    <a:pt x="689134" y="1000453"/>
                  </a:cubicBezTo>
                  <a:cubicBezTo>
                    <a:pt x="691702" y="997030"/>
                    <a:pt x="692558" y="993608"/>
                    <a:pt x="690846" y="993608"/>
                  </a:cubicBezTo>
                  <a:cubicBezTo>
                    <a:pt x="689134" y="993608"/>
                    <a:pt x="675437" y="990186"/>
                    <a:pt x="660027" y="985908"/>
                  </a:cubicBezTo>
                  <a:cubicBezTo>
                    <a:pt x="634345" y="978208"/>
                    <a:pt x="630921" y="979919"/>
                    <a:pt x="622361" y="998741"/>
                  </a:cubicBezTo>
                  <a:cubicBezTo>
                    <a:pt x="603527" y="1038953"/>
                    <a:pt x="551307" y="1033820"/>
                    <a:pt x="545314" y="991041"/>
                  </a:cubicBezTo>
                  <a:cubicBezTo>
                    <a:pt x="543602" y="980775"/>
                    <a:pt x="536754" y="972219"/>
                    <a:pt x="529049" y="972219"/>
                  </a:cubicBezTo>
                  <a:cubicBezTo>
                    <a:pt x="521345" y="972219"/>
                    <a:pt x="499943" y="955963"/>
                    <a:pt x="480253" y="935430"/>
                  </a:cubicBezTo>
                  <a:cubicBezTo>
                    <a:pt x="451147" y="905485"/>
                    <a:pt x="443442" y="901207"/>
                    <a:pt x="439162" y="911474"/>
                  </a:cubicBezTo>
                  <a:cubicBezTo>
                    <a:pt x="434882" y="923452"/>
                    <a:pt x="431458" y="922596"/>
                    <a:pt x="417760" y="907196"/>
                  </a:cubicBezTo>
                  <a:cubicBezTo>
                    <a:pt x="408344" y="896929"/>
                    <a:pt x="401495" y="880673"/>
                    <a:pt x="401495" y="871262"/>
                  </a:cubicBezTo>
                  <a:cubicBezTo>
                    <a:pt x="401495" y="838751"/>
                    <a:pt x="341570" y="792550"/>
                    <a:pt x="268805" y="768594"/>
                  </a:cubicBezTo>
                  <a:cubicBezTo>
                    <a:pt x="231138" y="755761"/>
                    <a:pt x="195183" y="745494"/>
                    <a:pt x="189190" y="745494"/>
                  </a:cubicBezTo>
                  <a:cubicBezTo>
                    <a:pt x="183198" y="745494"/>
                    <a:pt x="160084" y="732661"/>
                    <a:pt x="137826" y="718116"/>
                  </a:cubicBezTo>
                  <a:cubicBezTo>
                    <a:pt x="115569" y="702716"/>
                    <a:pt x="91599" y="689882"/>
                    <a:pt x="84750" y="689882"/>
                  </a:cubicBezTo>
                  <a:cubicBezTo>
                    <a:pt x="76190" y="689882"/>
                    <a:pt x="71053" y="678760"/>
                    <a:pt x="69341" y="655660"/>
                  </a:cubicBezTo>
                  <a:cubicBezTo>
                    <a:pt x="67629" y="636837"/>
                    <a:pt x="60780" y="615448"/>
                    <a:pt x="53932" y="607748"/>
                  </a:cubicBezTo>
                  <a:cubicBezTo>
                    <a:pt x="44515" y="597481"/>
                    <a:pt x="43659" y="588070"/>
                    <a:pt x="49651" y="571814"/>
                  </a:cubicBezTo>
                  <a:cubicBezTo>
                    <a:pt x="56500" y="553847"/>
                    <a:pt x="54788" y="547858"/>
                    <a:pt x="40235" y="538447"/>
                  </a:cubicBezTo>
                  <a:cubicBezTo>
                    <a:pt x="24826" y="528180"/>
                    <a:pt x="23969" y="523902"/>
                    <a:pt x="32530" y="506791"/>
                  </a:cubicBezTo>
                  <a:cubicBezTo>
                    <a:pt x="39379" y="494813"/>
                    <a:pt x="43659" y="447757"/>
                    <a:pt x="44515" y="387012"/>
                  </a:cubicBezTo>
                  <a:cubicBezTo>
                    <a:pt x="46227" y="305733"/>
                    <a:pt x="43659" y="280922"/>
                    <a:pt x="29962" y="250977"/>
                  </a:cubicBezTo>
                  <a:cubicBezTo>
                    <a:pt x="21401" y="231299"/>
                    <a:pt x="8560" y="215043"/>
                    <a:pt x="1712" y="215043"/>
                  </a:cubicBezTo>
                  <a:cubicBezTo>
                    <a:pt x="-19690" y="215043"/>
                    <a:pt x="-10273" y="181676"/>
                    <a:pt x="16265" y="167987"/>
                  </a:cubicBezTo>
                  <a:cubicBezTo>
                    <a:pt x="51364" y="150020"/>
                    <a:pt x="67629" y="151731"/>
                    <a:pt x="121561" y="180821"/>
                  </a:cubicBezTo>
                  <a:cubicBezTo>
                    <a:pt x="161796" y="202210"/>
                    <a:pt x="179774" y="206488"/>
                    <a:pt x="229426" y="206488"/>
                  </a:cubicBezTo>
                  <a:cubicBezTo>
                    <a:pt x="271373" y="206488"/>
                    <a:pt x="291062" y="209910"/>
                    <a:pt x="296199" y="218465"/>
                  </a:cubicBezTo>
                  <a:cubicBezTo>
                    <a:pt x="315888" y="251833"/>
                    <a:pt x="462276" y="296322"/>
                    <a:pt x="548739" y="294611"/>
                  </a:cubicBezTo>
                  <a:cubicBezTo>
                    <a:pt x="623217" y="293755"/>
                    <a:pt x="695982" y="238143"/>
                    <a:pt x="678861" y="194510"/>
                  </a:cubicBezTo>
                  <a:cubicBezTo>
                    <a:pt x="669444" y="170554"/>
                    <a:pt x="700263" y="167132"/>
                    <a:pt x="720808" y="191087"/>
                  </a:cubicBezTo>
                  <a:cubicBezTo>
                    <a:pt x="743922" y="217610"/>
                    <a:pt x="786725" y="244132"/>
                    <a:pt x="786725" y="232155"/>
                  </a:cubicBezTo>
                  <a:cubicBezTo>
                    <a:pt x="786725" y="227877"/>
                    <a:pt x="775597" y="213332"/>
                    <a:pt x="761043" y="200499"/>
                  </a:cubicBezTo>
                  <a:cubicBezTo>
                    <a:pt x="730225" y="173120"/>
                    <a:pt x="726801" y="156009"/>
                    <a:pt x="756763" y="175687"/>
                  </a:cubicBezTo>
                  <a:cubicBezTo>
                    <a:pt x="783301" y="193654"/>
                    <a:pt x="785869" y="192799"/>
                    <a:pt x="780733" y="172265"/>
                  </a:cubicBezTo>
                  <a:cubicBezTo>
                    <a:pt x="778165" y="162854"/>
                    <a:pt x="761043" y="149165"/>
                    <a:pt x="743066" y="140609"/>
                  </a:cubicBezTo>
                  <a:cubicBezTo>
                    <a:pt x="707967" y="124353"/>
                    <a:pt x="702831" y="116653"/>
                    <a:pt x="721664" y="109809"/>
                  </a:cubicBezTo>
                  <a:cubicBezTo>
                    <a:pt x="728513" y="107242"/>
                    <a:pt x="742210" y="114086"/>
                    <a:pt x="753339" y="126064"/>
                  </a:cubicBezTo>
                  <a:cubicBezTo>
                    <a:pt x="780733" y="155154"/>
                    <a:pt x="789294" y="151731"/>
                    <a:pt x="784157" y="113231"/>
                  </a:cubicBezTo>
                  <a:cubicBezTo>
                    <a:pt x="778165" y="67030"/>
                    <a:pt x="801279" y="31097"/>
                    <a:pt x="844082" y="19119"/>
                  </a:cubicBezTo>
                  <a:cubicBezTo>
                    <a:pt x="888597" y="6285"/>
                    <a:pt x="910855" y="7141"/>
                    <a:pt x="923696" y="22541"/>
                  </a:cubicBezTo>
                  <a:cubicBezTo>
                    <a:pt x="937393" y="38797"/>
                    <a:pt x="949378" y="38797"/>
                    <a:pt x="949378" y="23396"/>
                  </a:cubicBezTo>
                  <a:cubicBezTo>
                    <a:pt x="949378" y="17408"/>
                    <a:pt x="954515" y="7141"/>
                    <a:pt x="960507" y="2007"/>
                  </a:cubicBezTo>
                  <a:cubicBezTo>
                    <a:pt x="969924" y="-4837"/>
                    <a:pt x="981053" y="-559"/>
                    <a:pt x="1010159" y="21685"/>
                  </a:cubicBezTo>
                  <a:cubicBezTo>
                    <a:pt x="1032417" y="38797"/>
                    <a:pt x="1061523" y="52486"/>
                    <a:pt x="1081213" y="55052"/>
                  </a:cubicBezTo>
                  <a:cubicBezTo>
                    <a:pt x="1099190" y="57619"/>
                    <a:pt x="1116311" y="62752"/>
                    <a:pt x="1119736" y="67030"/>
                  </a:cubicBezTo>
                  <a:cubicBezTo>
                    <a:pt x="1147130" y="108953"/>
                    <a:pt x="1269547" y="248410"/>
                    <a:pt x="1285813" y="256966"/>
                  </a:cubicBezTo>
                  <a:cubicBezTo>
                    <a:pt x="1320911" y="275788"/>
                    <a:pt x="1377412" y="381879"/>
                    <a:pt x="1403094" y="475991"/>
                  </a:cubicBezTo>
                  <a:lnTo>
                    <a:pt x="1426208" y="562403"/>
                  </a:lnTo>
                  <a:lnTo>
                    <a:pt x="1402238" y="595770"/>
                  </a:lnTo>
                  <a:cubicBezTo>
                    <a:pt x="1389397" y="614592"/>
                    <a:pt x="1375700" y="640259"/>
                    <a:pt x="1373132" y="653093"/>
                  </a:cubicBezTo>
                  <a:cubicBezTo>
                    <a:pt x="1369707" y="666782"/>
                    <a:pt x="1359434" y="682182"/>
                    <a:pt x="1350018" y="689027"/>
                  </a:cubicBezTo>
                  <a:cubicBezTo>
                    <a:pt x="1339745" y="696727"/>
                    <a:pt x="1332040" y="712983"/>
                    <a:pt x="1330328" y="730094"/>
                  </a:cubicBezTo>
                  <a:cubicBezTo>
                    <a:pt x="1328616" y="748061"/>
                    <a:pt x="1316631" y="771161"/>
                    <a:pt x="1296085" y="795117"/>
                  </a:cubicBezTo>
                  <a:cubicBezTo>
                    <a:pt x="1262699" y="833617"/>
                    <a:pt x="1240441" y="890940"/>
                    <a:pt x="1240441" y="938852"/>
                  </a:cubicBezTo>
                  <a:cubicBezTo>
                    <a:pt x="1240441" y="983341"/>
                    <a:pt x="1225888" y="1012431"/>
                    <a:pt x="1207054" y="1006442"/>
                  </a:cubicBezTo>
                  <a:cubicBezTo>
                    <a:pt x="1193357" y="1002164"/>
                    <a:pt x="1189933" y="1007297"/>
                    <a:pt x="1184797" y="1038098"/>
                  </a:cubicBezTo>
                  <a:cubicBezTo>
                    <a:pt x="1161683" y="1183544"/>
                    <a:pt x="1142849" y="1182688"/>
                    <a:pt x="1117167" y="1032109"/>
                  </a:cubicBezTo>
                  <a:cubicBezTo>
                    <a:pt x="1102614" y="948263"/>
                    <a:pt x="1066659" y="873829"/>
                    <a:pt x="1041833" y="873829"/>
                  </a:cubicBezTo>
                  <a:cubicBezTo>
                    <a:pt x="1018720" y="873829"/>
                    <a:pt x="988757" y="895218"/>
                    <a:pt x="937393" y="949119"/>
                  </a:cubicBezTo>
                  <a:lnTo>
                    <a:pt x="892022" y="996175"/>
                  </a:lnTo>
                  <a:lnTo>
                    <a:pt x="916848" y="1032964"/>
                  </a:lnTo>
                  <a:cubicBezTo>
                    <a:pt x="930545" y="1053498"/>
                    <a:pt x="945098" y="1072320"/>
                    <a:pt x="950234" y="1074887"/>
                  </a:cubicBezTo>
                  <a:cubicBezTo>
                    <a:pt x="959651" y="1081731"/>
                    <a:pt x="959651" y="1088576"/>
                    <a:pt x="950234" y="1103976"/>
                  </a:cubicBezTo>
                  <a:cubicBezTo>
                    <a:pt x="944242" y="1113387"/>
                    <a:pt x="937393" y="1113387"/>
                    <a:pt x="913423" y="1104832"/>
                  </a:cubicBezTo>
                  <a:cubicBezTo>
                    <a:pt x="887741" y="1095420"/>
                    <a:pt x="880037" y="1096276"/>
                    <a:pt x="849218" y="1112532"/>
                  </a:cubicBezTo>
                  <a:cubicBezTo>
                    <a:pt x="829529" y="1121943"/>
                    <a:pt x="811551" y="1133921"/>
                    <a:pt x="808127" y="1139054"/>
                  </a:cubicBezTo>
                  <a:cubicBezTo>
                    <a:pt x="796142" y="1157877"/>
                    <a:pt x="785013" y="1146754"/>
                    <a:pt x="789294" y="1121943"/>
                  </a:cubicBezTo>
                  <a:close/>
                </a:path>
              </a:pathLst>
            </a:custGeom>
            <a:solidFill>
              <a:schemeClr val="bg1"/>
            </a:solidFill>
            <a:ln w="856" cap="flat">
              <a:noFill/>
              <a:prstDash val="solid"/>
              <a:miter/>
            </a:ln>
          </p:spPr>
          <p:txBody>
            <a:bodyPr rtlCol="0" anchor="ctr"/>
            <a:lstStyle/>
            <a:p>
              <a:endParaRPr lang="it-IT"/>
            </a:p>
          </p:txBody>
        </p:sp>
        <p:sp>
          <p:nvSpPr>
            <p:cNvPr id="47" name="Figura a mano libera: forma 46">
              <a:extLst>
                <a:ext uri="{FF2B5EF4-FFF2-40B4-BE49-F238E27FC236}">
                  <a16:creationId xmlns:a16="http://schemas.microsoft.com/office/drawing/2014/main" id="{FBD07236-0501-4A5B-8E2A-B7D2AE0A9A2B}"/>
                </a:ext>
              </a:extLst>
            </p:cNvPr>
            <p:cNvSpPr/>
            <p:nvPr/>
          </p:nvSpPr>
          <p:spPr>
            <a:xfrm flipV="1">
              <a:off x="7711530" y="4458083"/>
              <a:ext cx="215406" cy="449093"/>
            </a:xfrm>
            <a:custGeom>
              <a:avLst/>
              <a:gdLst>
                <a:gd name="connsiteX0" fmla="*/ 207532 w 267559"/>
                <a:gd name="connsiteY0" fmla="*/ 519748 h 557828"/>
                <a:gd name="connsiteX1" fmla="*/ 159592 w 267559"/>
                <a:gd name="connsiteY1" fmla="*/ 455581 h 557828"/>
                <a:gd name="connsiteX2" fmla="*/ 94531 w 267559"/>
                <a:gd name="connsiteY2" fmla="*/ 408524 h 557828"/>
                <a:gd name="connsiteX3" fmla="*/ 29470 w 267559"/>
                <a:gd name="connsiteY3" fmla="*/ 298156 h 557828"/>
                <a:gd name="connsiteX4" fmla="*/ 17485 w 267559"/>
                <a:gd name="connsiteY4" fmla="*/ 183511 h 557828"/>
                <a:gd name="connsiteX5" fmla="*/ -5629 w 267559"/>
                <a:gd name="connsiteY5" fmla="*/ 51753 h 557828"/>
                <a:gd name="connsiteX6" fmla="*/ 64568 w 267559"/>
                <a:gd name="connsiteY6" fmla="*/ -1292 h 557828"/>
                <a:gd name="connsiteX7" fmla="*/ 167296 w 267559"/>
                <a:gd name="connsiteY7" fmla="*/ 139877 h 557828"/>
                <a:gd name="connsiteX8" fmla="*/ 201539 w 267559"/>
                <a:gd name="connsiteY8" fmla="*/ 268212 h 557828"/>
                <a:gd name="connsiteX9" fmla="*/ 222085 w 267559"/>
                <a:gd name="connsiteY9" fmla="*/ 335801 h 557828"/>
                <a:gd name="connsiteX10" fmla="*/ 231501 w 267559"/>
                <a:gd name="connsiteY10" fmla="*/ 386280 h 557828"/>
                <a:gd name="connsiteX11" fmla="*/ 244343 w 267559"/>
                <a:gd name="connsiteY11" fmla="*/ 406813 h 557828"/>
                <a:gd name="connsiteX12" fmla="*/ 260608 w 267559"/>
                <a:gd name="connsiteY12" fmla="*/ 464136 h 557828"/>
                <a:gd name="connsiteX13" fmla="*/ 248623 w 267559"/>
                <a:gd name="connsiteY13" fmla="*/ 536859 h 557828"/>
                <a:gd name="connsiteX14" fmla="*/ 237494 w 267559"/>
                <a:gd name="connsiteY14" fmla="*/ 556537 h 557828"/>
                <a:gd name="connsiteX15" fmla="*/ 207532 w 267559"/>
                <a:gd name="connsiteY15" fmla="*/ 519748 h 55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7559" h="557828">
                  <a:moveTo>
                    <a:pt x="207532" y="519748"/>
                  </a:moveTo>
                  <a:cubicBezTo>
                    <a:pt x="191266" y="499214"/>
                    <a:pt x="169865" y="470125"/>
                    <a:pt x="159592" y="455581"/>
                  </a:cubicBezTo>
                  <a:cubicBezTo>
                    <a:pt x="148463" y="439325"/>
                    <a:pt x="122781" y="420502"/>
                    <a:pt x="94531" y="408524"/>
                  </a:cubicBezTo>
                  <a:cubicBezTo>
                    <a:pt x="36318" y="383713"/>
                    <a:pt x="14916" y="346924"/>
                    <a:pt x="29470" y="298156"/>
                  </a:cubicBezTo>
                  <a:cubicBezTo>
                    <a:pt x="43167" y="251956"/>
                    <a:pt x="39742" y="221156"/>
                    <a:pt x="17485" y="183511"/>
                  </a:cubicBezTo>
                  <a:cubicBezTo>
                    <a:pt x="-493" y="152710"/>
                    <a:pt x="-10766" y="97098"/>
                    <a:pt x="-5629" y="51753"/>
                  </a:cubicBezTo>
                  <a:cubicBezTo>
                    <a:pt x="-3917" y="31220"/>
                    <a:pt x="39742" y="-1292"/>
                    <a:pt x="64568" y="-1292"/>
                  </a:cubicBezTo>
                  <a:cubicBezTo>
                    <a:pt x="109940" y="-1292"/>
                    <a:pt x="136478" y="35498"/>
                    <a:pt x="167296" y="139877"/>
                  </a:cubicBezTo>
                  <a:cubicBezTo>
                    <a:pt x="181850" y="192066"/>
                    <a:pt x="197259" y="249389"/>
                    <a:pt x="201539" y="268212"/>
                  </a:cubicBezTo>
                  <a:cubicBezTo>
                    <a:pt x="204963" y="287034"/>
                    <a:pt x="214380" y="317834"/>
                    <a:pt x="222085" y="335801"/>
                  </a:cubicBezTo>
                  <a:cubicBezTo>
                    <a:pt x="229789" y="353768"/>
                    <a:pt x="234070" y="376868"/>
                    <a:pt x="231501" y="386280"/>
                  </a:cubicBezTo>
                  <a:cubicBezTo>
                    <a:pt x="228933" y="397402"/>
                    <a:pt x="232358" y="404247"/>
                    <a:pt x="244343" y="406813"/>
                  </a:cubicBezTo>
                  <a:cubicBezTo>
                    <a:pt x="258040" y="411091"/>
                    <a:pt x="260608" y="418791"/>
                    <a:pt x="260608" y="464136"/>
                  </a:cubicBezTo>
                  <a:cubicBezTo>
                    <a:pt x="259752" y="492370"/>
                    <a:pt x="254615" y="525737"/>
                    <a:pt x="248623" y="536859"/>
                  </a:cubicBezTo>
                  <a:lnTo>
                    <a:pt x="237494" y="556537"/>
                  </a:lnTo>
                  <a:lnTo>
                    <a:pt x="207532" y="519748"/>
                  </a:lnTo>
                  <a:close/>
                </a:path>
              </a:pathLst>
            </a:custGeom>
            <a:solidFill>
              <a:schemeClr val="bg1"/>
            </a:solidFill>
            <a:ln w="856" cap="flat">
              <a:noFill/>
              <a:prstDash val="solid"/>
              <a:miter/>
            </a:ln>
          </p:spPr>
          <p:txBody>
            <a:bodyPr rtlCol="0" anchor="ctr"/>
            <a:lstStyle/>
            <a:p>
              <a:endParaRPr lang="it-IT"/>
            </a:p>
          </p:txBody>
        </p:sp>
        <p:sp>
          <p:nvSpPr>
            <p:cNvPr id="53" name="Figura a mano libera: forma 52">
              <a:extLst>
                <a:ext uri="{FF2B5EF4-FFF2-40B4-BE49-F238E27FC236}">
                  <a16:creationId xmlns:a16="http://schemas.microsoft.com/office/drawing/2014/main" id="{4C850F1E-68A2-20D7-197D-4B43EE7423EC}"/>
                </a:ext>
              </a:extLst>
            </p:cNvPr>
            <p:cNvSpPr/>
            <p:nvPr/>
          </p:nvSpPr>
          <p:spPr>
            <a:xfrm flipV="1">
              <a:off x="10813296" y="5201034"/>
              <a:ext cx="497601" cy="391500"/>
            </a:xfrm>
            <a:custGeom>
              <a:avLst/>
              <a:gdLst>
                <a:gd name="connsiteX0" fmla="*/ 492181 w 618080"/>
                <a:gd name="connsiteY0" fmla="*/ 459296 h 486290"/>
                <a:gd name="connsiteX1" fmla="*/ 487045 w 618080"/>
                <a:gd name="connsiteY1" fmla="*/ 404540 h 486290"/>
                <a:gd name="connsiteX2" fmla="*/ 433969 w 618080"/>
                <a:gd name="connsiteY2" fmla="*/ 311283 h 486290"/>
                <a:gd name="connsiteX3" fmla="*/ 422840 w 618080"/>
                <a:gd name="connsiteY3" fmla="*/ 286471 h 486290"/>
                <a:gd name="connsiteX4" fmla="*/ 416848 w 618080"/>
                <a:gd name="connsiteY4" fmla="*/ 240271 h 486290"/>
                <a:gd name="connsiteX5" fmla="*/ 384317 w 618080"/>
                <a:gd name="connsiteY5" fmla="*/ 239415 h 486290"/>
                <a:gd name="connsiteX6" fmla="*/ 367196 w 618080"/>
                <a:gd name="connsiteY6" fmla="*/ 243693 h 486290"/>
                <a:gd name="connsiteX7" fmla="*/ 338945 w 618080"/>
                <a:gd name="connsiteY7" fmla="*/ 236849 h 486290"/>
                <a:gd name="connsiteX8" fmla="*/ 294430 w 618080"/>
                <a:gd name="connsiteY8" fmla="*/ 212893 h 486290"/>
                <a:gd name="connsiteX9" fmla="*/ 203687 w 618080"/>
                <a:gd name="connsiteY9" fmla="*/ 156425 h 486290"/>
                <a:gd name="connsiteX10" fmla="*/ 68428 w 618080"/>
                <a:gd name="connsiteY10" fmla="*/ 76858 h 486290"/>
                <a:gd name="connsiteX11" fmla="*/ -11186 w 618080"/>
                <a:gd name="connsiteY11" fmla="*/ 28091 h 486290"/>
                <a:gd name="connsiteX12" fmla="*/ 15352 w 618080"/>
                <a:gd name="connsiteY12" fmla="*/ 11835 h 486290"/>
                <a:gd name="connsiteX13" fmla="*/ 78701 w 618080"/>
                <a:gd name="connsiteY13" fmla="*/ 13546 h 486290"/>
                <a:gd name="connsiteX14" fmla="*/ 161739 w 618080"/>
                <a:gd name="connsiteY14" fmla="*/ 68302 h 486290"/>
                <a:gd name="connsiteX15" fmla="*/ 236217 w 618080"/>
                <a:gd name="connsiteY15" fmla="*/ 111080 h 486290"/>
                <a:gd name="connsiteX16" fmla="*/ 268748 w 618080"/>
                <a:gd name="connsiteY16" fmla="*/ 133325 h 486290"/>
                <a:gd name="connsiteX17" fmla="*/ 301278 w 618080"/>
                <a:gd name="connsiteY17" fmla="*/ 163270 h 486290"/>
                <a:gd name="connsiteX18" fmla="*/ 347506 w 618080"/>
                <a:gd name="connsiteY18" fmla="*/ 194070 h 486290"/>
                <a:gd name="connsiteX19" fmla="*/ 398870 w 618080"/>
                <a:gd name="connsiteY19" fmla="*/ 212893 h 486290"/>
                <a:gd name="connsiteX20" fmla="*/ 517007 w 618080"/>
                <a:gd name="connsiteY20" fmla="*/ 286471 h 486290"/>
                <a:gd name="connsiteX21" fmla="*/ 538409 w 618080"/>
                <a:gd name="connsiteY21" fmla="*/ 303583 h 486290"/>
                <a:gd name="connsiteX22" fmla="*/ 606894 w 618080"/>
                <a:gd name="connsiteY22" fmla="*/ 365184 h 486290"/>
                <a:gd name="connsiteX23" fmla="*/ 592341 w 618080"/>
                <a:gd name="connsiteY23" fmla="*/ 367750 h 486290"/>
                <a:gd name="connsiteX24" fmla="*/ 542689 w 618080"/>
                <a:gd name="connsiteY24" fmla="*/ 378873 h 486290"/>
                <a:gd name="connsiteX25" fmla="*/ 527280 w 618080"/>
                <a:gd name="connsiteY25" fmla="*/ 397695 h 486290"/>
                <a:gd name="connsiteX26" fmla="*/ 525568 w 618080"/>
                <a:gd name="connsiteY26" fmla="*/ 435340 h 486290"/>
                <a:gd name="connsiteX27" fmla="*/ 514439 w 618080"/>
                <a:gd name="connsiteY27" fmla="*/ 482396 h 486290"/>
                <a:gd name="connsiteX28" fmla="*/ 492181 w 618080"/>
                <a:gd name="connsiteY28" fmla="*/ 459296 h 48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18080" h="486290">
                  <a:moveTo>
                    <a:pt x="492181" y="459296"/>
                  </a:moveTo>
                  <a:cubicBezTo>
                    <a:pt x="489613" y="442184"/>
                    <a:pt x="487045" y="417373"/>
                    <a:pt x="487045" y="404540"/>
                  </a:cubicBezTo>
                  <a:cubicBezTo>
                    <a:pt x="487045" y="367750"/>
                    <a:pt x="461363" y="322405"/>
                    <a:pt x="433969" y="311283"/>
                  </a:cubicBezTo>
                  <a:cubicBezTo>
                    <a:pt x="411711" y="301872"/>
                    <a:pt x="410855" y="300161"/>
                    <a:pt x="422840" y="286471"/>
                  </a:cubicBezTo>
                  <a:cubicBezTo>
                    <a:pt x="440817" y="266793"/>
                    <a:pt x="439105" y="255671"/>
                    <a:pt x="416848" y="240271"/>
                  </a:cubicBezTo>
                  <a:cubicBezTo>
                    <a:pt x="392878" y="223160"/>
                    <a:pt x="384317" y="223160"/>
                    <a:pt x="384317" y="239415"/>
                  </a:cubicBezTo>
                  <a:cubicBezTo>
                    <a:pt x="384317" y="250538"/>
                    <a:pt x="380893" y="251393"/>
                    <a:pt x="367196" y="243693"/>
                  </a:cubicBezTo>
                  <a:cubicBezTo>
                    <a:pt x="357779" y="238560"/>
                    <a:pt x="344938" y="235138"/>
                    <a:pt x="338945" y="236849"/>
                  </a:cubicBezTo>
                  <a:cubicBezTo>
                    <a:pt x="332953" y="238560"/>
                    <a:pt x="312407" y="227437"/>
                    <a:pt x="294430" y="212893"/>
                  </a:cubicBezTo>
                  <a:cubicBezTo>
                    <a:pt x="275596" y="198348"/>
                    <a:pt x="234505" y="173537"/>
                    <a:pt x="203687" y="156425"/>
                  </a:cubicBezTo>
                  <a:cubicBezTo>
                    <a:pt x="172868" y="139314"/>
                    <a:pt x="112088" y="104236"/>
                    <a:pt x="68428" y="76858"/>
                  </a:cubicBezTo>
                  <a:lnTo>
                    <a:pt x="-11186" y="28091"/>
                  </a:lnTo>
                  <a:lnTo>
                    <a:pt x="15352" y="11835"/>
                  </a:lnTo>
                  <a:cubicBezTo>
                    <a:pt x="41890" y="-4421"/>
                    <a:pt x="42746" y="-4421"/>
                    <a:pt x="78701" y="13546"/>
                  </a:cubicBezTo>
                  <a:cubicBezTo>
                    <a:pt x="98391" y="23813"/>
                    <a:pt x="136057" y="48624"/>
                    <a:pt x="161739" y="68302"/>
                  </a:cubicBezTo>
                  <a:cubicBezTo>
                    <a:pt x="187422" y="88836"/>
                    <a:pt x="220808" y="107658"/>
                    <a:pt x="236217" y="111080"/>
                  </a:cubicBezTo>
                  <a:cubicBezTo>
                    <a:pt x="252483" y="114503"/>
                    <a:pt x="266180" y="123058"/>
                    <a:pt x="268748" y="133325"/>
                  </a:cubicBezTo>
                  <a:cubicBezTo>
                    <a:pt x="272172" y="141881"/>
                    <a:pt x="286725" y="155570"/>
                    <a:pt x="301278" y="163270"/>
                  </a:cubicBezTo>
                  <a:cubicBezTo>
                    <a:pt x="316688" y="170970"/>
                    <a:pt x="337233" y="184659"/>
                    <a:pt x="347506" y="194070"/>
                  </a:cubicBezTo>
                  <a:cubicBezTo>
                    <a:pt x="358635" y="204337"/>
                    <a:pt x="380037" y="212037"/>
                    <a:pt x="398870" y="212893"/>
                  </a:cubicBezTo>
                  <a:cubicBezTo>
                    <a:pt x="436537" y="214604"/>
                    <a:pt x="508447" y="259093"/>
                    <a:pt x="517007" y="286471"/>
                  </a:cubicBezTo>
                  <a:cubicBezTo>
                    <a:pt x="519576" y="295883"/>
                    <a:pt x="529848" y="303583"/>
                    <a:pt x="538409" y="303583"/>
                  </a:cubicBezTo>
                  <a:cubicBezTo>
                    <a:pt x="554674" y="303583"/>
                    <a:pt x="606894" y="349783"/>
                    <a:pt x="606894" y="365184"/>
                  </a:cubicBezTo>
                  <a:cubicBezTo>
                    <a:pt x="606894" y="370317"/>
                    <a:pt x="600046" y="371172"/>
                    <a:pt x="592341" y="367750"/>
                  </a:cubicBezTo>
                  <a:cubicBezTo>
                    <a:pt x="564091" y="356628"/>
                    <a:pt x="551250" y="359195"/>
                    <a:pt x="542689" y="378873"/>
                  </a:cubicBezTo>
                  <a:cubicBezTo>
                    <a:pt x="538409" y="389139"/>
                    <a:pt x="531561" y="397695"/>
                    <a:pt x="527280" y="397695"/>
                  </a:cubicBezTo>
                  <a:cubicBezTo>
                    <a:pt x="523000" y="397695"/>
                    <a:pt x="523000" y="414806"/>
                    <a:pt x="525568" y="435340"/>
                  </a:cubicBezTo>
                  <a:cubicBezTo>
                    <a:pt x="530705" y="467851"/>
                    <a:pt x="528992" y="474696"/>
                    <a:pt x="514439" y="482396"/>
                  </a:cubicBezTo>
                  <a:cubicBezTo>
                    <a:pt x="499886" y="490096"/>
                    <a:pt x="497318" y="487529"/>
                    <a:pt x="492181" y="459296"/>
                  </a:cubicBezTo>
                  <a:close/>
                </a:path>
              </a:pathLst>
            </a:custGeom>
            <a:solidFill>
              <a:schemeClr val="bg1"/>
            </a:solidFill>
            <a:ln w="856" cap="flat">
              <a:noFill/>
              <a:prstDash val="solid"/>
              <a:miter/>
            </a:ln>
          </p:spPr>
          <p:txBody>
            <a:bodyPr rtlCol="0" anchor="ctr"/>
            <a:lstStyle/>
            <a:p>
              <a:endParaRPr lang="it-IT"/>
            </a:p>
          </p:txBody>
        </p:sp>
        <p:sp>
          <p:nvSpPr>
            <p:cNvPr id="54" name="Figura a mano libera: forma 53">
              <a:extLst>
                <a:ext uri="{FF2B5EF4-FFF2-40B4-BE49-F238E27FC236}">
                  <a16:creationId xmlns:a16="http://schemas.microsoft.com/office/drawing/2014/main" id="{4CC49ECF-3C8D-A137-102B-FE50E4D2F2BD}"/>
                </a:ext>
              </a:extLst>
            </p:cNvPr>
            <p:cNvSpPr/>
            <p:nvPr/>
          </p:nvSpPr>
          <p:spPr>
            <a:xfrm flipV="1">
              <a:off x="10326545" y="5386854"/>
              <a:ext cx="116651" cy="100860"/>
            </a:xfrm>
            <a:custGeom>
              <a:avLst/>
              <a:gdLst>
                <a:gd name="connsiteX0" fmla="*/ 6184 w 144895"/>
                <a:gd name="connsiteY0" fmla="*/ 75060 h 125281"/>
                <a:gd name="connsiteX1" fmla="*/ 7896 w 144895"/>
                <a:gd name="connsiteY1" fmla="*/ 625 h 125281"/>
                <a:gd name="connsiteX2" fmla="*/ 112336 w 144895"/>
                <a:gd name="connsiteY2" fmla="*/ 71637 h 125281"/>
                <a:gd name="connsiteX3" fmla="*/ 134594 w 144895"/>
                <a:gd name="connsiteY3" fmla="*/ 113560 h 125281"/>
                <a:gd name="connsiteX4" fmla="*/ 95215 w 144895"/>
                <a:gd name="connsiteY4" fmla="*/ 108427 h 125281"/>
                <a:gd name="connsiteX5" fmla="*/ 40426 w 144895"/>
                <a:gd name="connsiteY5" fmla="*/ 117838 h 125281"/>
                <a:gd name="connsiteX6" fmla="*/ 6184 w 144895"/>
                <a:gd name="connsiteY6" fmla="*/ 75060 h 12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95" h="125281">
                  <a:moveTo>
                    <a:pt x="6184" y="75060"/>
                  </a:moveTo>
                  <a:cubicBezTo>
                    <a:pt x="-16074" y="4048"/>
                    <a:pt x="-16074" y="4048"/>
                    <a:pt x="7896" y="625"/>
                  </a:cubicBezTo>
                  <a:cubicBezTo>
                    <a:pt x="40426" y="-5364"/>
                    <a:pt x="87510" y="27148"/>
                    <a:pt x="112336" y="71637"/>
                  </a:cubicBezTo>
                  <a:lnTo>
                    <a:pt x="134594" y="113560"/>
                  </a:lnTo>
                  <a:lnTo>
                    <a:pt x="95215" y="108427"/>
                  </a:lnTo>
                  <a:cubicBezTo>
                    <a:pt x="65252" y="104149"/>
                    <a:pt x="52411" y="105860"/>
                    <a:pt x="40426" y="117838"/>
                  </a:cubicBezTo>
                  <a:cubicBezTo>
                    <a:pt x="24161" y="131527"/>
                    <a:pt x="23305" y="130671"/>
                    <a:pt x="6184" y="75060"/>
                  </a:cubicBezTo>
                  <a:close/>
                </a:path>
              </a:pathLst>
            </a:custGeom>
            <a:solidFill>
              <a:schemeClr val="bg1"/>
            </a:solidFill>
            <a:ln w="856" cap="flat">
              <a:noFill/>
              <a:prstDash val="solid"/>
              <a:miter/>
            </a:ln>
          </p:spPr>
          <p:txBody>
            <a:bodyPr rtlCol="0" anchor="ctr"/>
            <a:lstStyle/>
            <a:p>
              <a:endParaRPr lang="it-IT"/>
            </a:p>
          </p:txBody>
        </p:sp>
        <p:pic>
          <p:nvPicPr>
            <p:cNvPr id="55" name="Immagine 54">
              <a:extLst>
                <a:ext uri="{FF2B5EF4-FFF2-40B4-BE49-F238E27FC236}">
                  <a16:creationId xmlns:a16="http://schemas.microsoft.com/office/drawing/2014/main" id="{12C038D5-79AF-AECE-B2B6-D7E49A1F457C}"/>
                </a:ext>
              </a:extLst>
            </p:cNvPr>
            <p:cNvPicPr>
              <a:picLocks noChangeAspect="1"/>
            </p:cNvPicPr>
            <p:nvPr/>
          </p:nvPicPr>
          <p:blipFill rotWithShape="1">
            <a:blip r:embed="rId5">
              <a:extLst>
                <a:ext uri="{28A0092B-C50C-407E-A947-70E740481C1C}">
                  <a14:useLocalDpi xmlns:a14="http://schemas.microsoft.com/office/drawing/2010/main" val="0"/>
                </a:ext>
              </a:extLst>
            </a:blip>
            <a:srcRect l="101091" t="-7" r="-3163" b="7"/>
            <a:stretch/>
          </p:blipFill>
          <p:spPr>
            <a:xfrm>
              <a:off x="10735917" y="1638412"/>
              <a:ext cx="97708" cy="3569907"/>
            </a:xfrm>
            <a:prstGeom prst="rect">
              <a:avLst/>
            </a:prstGeom>
          </p:spPr>
        </p:pic>
        <p:pic>
          <p:nvPicPr>
            <p:cNvPr id="56" name="Immagine 55" descr="Immagine che contiene cuore, cerchio, Elementi grafici, creatività&#10;&#10;Descrizione generata automaticamente">
              <a:extLst>
                <a:ext uri="{FF2B5EF4-FFF2-40B4-BE49-F238E27FC236}">
                  <a16:creationId xmlns:a16="http://schemas.microsoft.com/office/drawing/2014/main" id="{A152BCC6-DE97-330C-F951-A5191E9235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2546" y="2605882"/>
              <a:ext cx="548982" cy="548982"/>
            </a:xfrm>
            <a:prstGeom prst="rect">
              <a:avLst/>
            </a:prstGeom>
          </p:spPr>
        </p:pic>
        <p:grpSp>
          <p:nvGrpSpPr>
            <p:cNvPr id="57" name="Gruppo 56">
              <a:extLst>
                <a:ext uri="{FF2B5EF4-FFF2-40B4-BE49-F238E27FC236}">
                  <a16:creationId xmlns:a16="http://schemas.microsoft.com/office/drawing/2014/main" id="{CAA1AEDA-03BD-0EDC-E5D8-2B5E9AD01FD4}"/>
                </a:ext>
              </a:extLst>
            </p:cNvPr>
            <p:cNvGrpSpPr/>
            <p:nvPr/>
          </p:nvGrpSpPr>
          <p:grpSpPr>
            <a:xfrm>
              <a:off x="9066231" y="1427754"/>
              <a:ext cx="921644" cy="921641"/>
              <a:chOff x="7400242" y="2640918"/>
              <a:chExt cx="1051607" cy="1051603"/>
            </a:xfrm>
          </p:grpSpPr>
          <p:sp>
            <p:nvSpPr>
              <p:cNvPr id="58" name="Rettangolo con angoli arrotondati 57">
                <a:extLst>
                  <a:ext uri="{FF2B5EF4-FFF2-40B4-BE49-F238E27FC236}">
                    <a16:creationId xmlns:a16="http://schemas.microsoft.com/office/drawing/2014/main" id="{C30C65E0-7373-1A84-1B22-CE7A5092EC49}"/>
                  </a:ext>
                </a:extLst>
              </p:cNvPr>
              <p:cNvSpPr/>
              <p:nvPr/>
            </p:nvSpPr>
            <p:spPr>
              <a:xfrm>
                <a:off x="7400242" y="2640918"/>
                <a:ext cx="1051607" cy="1051603"/>
              </a:xfrm>
              <a:prstGeom prst="roundRect">
                <a:avLst>
                  <a:gd name="adj" fmla="val 7027"/>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9" name="Immagine 58" descr="Immagine che contiene logo, Carattere, Elementi grafici, design&#10;&#10;Descrizione generata automaticamente">
                <a:extLst>
                  <a:ext uri="{FF2B5EF4-FFF2-40B4-BE49-F238E27FC236}">
                    <a16:creationId xmlns:a16="http://schemas.microsoft.com/office/drawing/2014/main" id="{EE0E9193-E37A-03D5-F25D-0C31BB9B83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80035" y="2720709"/>
                <a:ext cx="892020" cy="892020"/>
              </a:xfrm>
              <a:prstGeom prst="rect">
                <a:avLst/>
              </a:prstGeom>
            </p:spPr>
          </p:pic>
        </p:grpSp>
      </p:grpSp>
      <p:grpSp>
        <p:nvGrpSpPr>
          <p:cNvPr id="102" name="Gruppo 101">
            <a:extLst>
              <a:ext uri="{FF2B5EF4-FFF2-40B4-BE49-F238E27FC236}">
                <a16:creationId xmlns:a16="http://schemas.microsoft.com/office/drawing/2014/main" id="{5D5079E4-BCCF-A0D2-C99E-CB9374E0B562}"/>
              </a:ext>
            </a:extLst>
          </p:cNvPr>
          <p:cNvGrpSpPr/>
          <p:nvPr/>
        </p:nvGrpSpPr>
        <p:grpSpPr>
          <a:xfrm>
            <a:off x="4933047" y="1874794"/>
            <a:ext cx="6591575" cy="3318900"/>
            <a:chOff x="5070354" y="2297126"/>
            <a:chExt cx="6591575" cy="3318900"/>
          </a:xfrm>
        </p:grpSpPr>
        <p:grpSp>
          <p:nvGrpSpPr>
            <p:cNvPr id="80" name="Gruppo 79">
              <a:extLst>
                <a:ext uri="{FF2B5EF4-FFF2-40B4-BE49-F238E27FC236}">
                  <a16:creationId xmlns:a16="http://schemas.microsoft.com/office/drawing/2014/main" id="{0F2CE652-C924-A545-8747-A3AE1774D084}"/>
                </a:ext>
              </a:extLst>
            </p:cNvPr>
            <p:cNvGrpSpPr/>
            <p:nvPr/>
          </p:nvGrpSpPr>
          <p:grpSpPr>
            <a:xfrm>
              <a:off x="5070354" y="4027220"/>
              <a:ext cx="2246320" cy="1549315"/>
              <a:chOff x="5133109" y="3596915"/>
              <a:chExt cx="2246320" cy="1549315"/>
            </a:xfrm>
          </p:grpSpPr>
          <p:sp>
            <p:nvSpPr>
              <p:cNvPr id="31" name="Rettangolo 30">
                <a:extLst>
                  <a:ext uri="{FF2B5EF4-FFF2-40B4-BE49-F238E27FC236}">
                    <a16:creationId xmlns:a16="http://schemas.microsoft.com/office/drawing/2014/main" id="{C9170A8E-D2EB-CA77-C0E4-B329D5DA6DBD}"/>
                  </a:ext>
                </a:extLst>
              </p:cNvPr>
              <p:cNvSpPr/>
              <p:nvPr/>
            </p:nvSpPr>
            <p:spPr>
              <a:xfrm flipH="1">
                <a:off x="5133109" y="3596915"/>
                <a:ext cx="2246320" cy="92685"/>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97" name="Gruppo 96">
                <a:extLst>
                  <a:ext uri="{FF2B5EF4-FFF2-40B4-BE49-F238E27FC236}">
                    <a16:creationId xmlns:a16="http://schemas.microsoft.com/office/drawing/2014/main" id="{A1083C64-5A2E-22BE-2A63-79E270AF28C9}"/>
                  </a:ext>
                </a:extLst>
              </p:cNvPr>
              <p:cNvGrpSpPr/>
              <p:nvPr/>
            </p:nvGrpSpPr>
            <p:grpSpPr>
              <a:xfrm>
                <a:off x="5133109" y="3691469"/>
                <a:ext cx="2246320" cy="1454761"/>
                <a:chOff x="5409070" y="2854774"/>
                <a:chExt cx="2246320" cy="1454761"/>
              </a:xfrm>
            </p:grpSpPr>
            <p:grpSp>
              <p:nvGrpSpPr>
                <p:cNvPr id="74" name="Gruppo 73">
                  <a:extLst>
                    <a:ext uri="{FF2B5EF4-FFF2-40B4-BE49-F238E27FC236}">
                      <a16:creationId xmlns:a16="http://schemas.microsoft.com/office/drawing/2014/main" id="{1E964991-8349-270C-CB86-639E4B4DC6A2}"/>
                    </a:ext>
                  </a:extLst>
                </p:cNvPr>
                <p:cNvGrpSpPr/>
                <p:nvPr/>
              </p:nvGrpSpPr>
              <p:grpSpPr>
                <a:xfrm>
                  <a:off x="5560547" y="2854774"/>
                  <a:ext cx="1943367" cy="1041678"/>
                  <a:chOff x="5022018" y="3636152"/>
                  <a:chExt cx="2237771" cy="1199484"/>
                </a:xfrm>
              </p:grpSpPr>
              <p:pic>
                <p:nvPicPr>
                  <p:cNvPr id="64" name="Immagine 63" descr="Immagine che contiene clipart, Elementi grafici, bianco, design&#10;&#10;Descrizione generata automaticamente">
                    <a:extLst>
                      <a:ext uri="{FF2B5EF4-FFF2-40B4-BE49-F238E27FC236}">
                        <a16:creationId xmlns:a16="http://schemas.microsoft.com/office/drawing/2014/main" id="{1A94E8F3-9F4F-DF54-3BC2-ED5D23FFA93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22018" y="3664044"/>
                    <a:ext cx="693641" cy="693641"/>
                  </a:xfrm>
                  <a:prstGeom prst="rect">
                    <a:avLst/>
                  </a:prstGeom>
                </p:spPr>
              </p:pic>
              <p:pic>
                <p:nvPicPr>
                  <p:cNvPr id="65" name="Immagine 64" descr="Immagine che contiene cerchio, simbolo, clipart, Elementi grafici&#10;&#10;Descrizione generata automaticamente">
                    <a:extLst>
                      <a:ext uri="{FF2B5EF4-FFF2-40B4-BE49-F238E27FC236}">
                        <a16:creationId xmlns:a16="http://schemas.microsoft.com/office/drawing/2014/main" id="{FC669E5C-3293-423A-9C69-C74369AB190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66148" y="3664044"/>
                    <a:ext cx="693641" cy="693641"/>
                  </a:xfrm>
                  <a:prstGeom prst="rect">
                    <a:avLst/>
                  </a:prstGeom>
                </p:spPr>
              </p:pic>
              <p:pic>
                <p:nvPicPr>
                  <p:cNvPr id="68" name="Elemento grafico 67" descr="Valutazione in stelle con riempimento a tinta unita">
                    <a:extLst>
                      <a:ext uri="{FF2B5EF4-FFF2-40B4-BE49-F238E27FC236}">
                        <a16:creationId xmlns:a16="http://schemas.microsoft.com/office/drawing/2014/main" id="{8117D87B-6E8C-0A42-6703-640DEE33639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20580" y="4250861"/>
                    <a:ext cx="584775" cy="584775"/>
                  </a:xfrm>
                  <a:prstGeom prst="rect">
                    <a:avLst/>
                  </a:prstGeom>
                </p:spPr>
              </p:pic>
              <p:pic>
                <p:nvPicPr>
                  <p:cNvPr id="72" name="Elemento grafico 71" descr="Freccia linea: diritta con riempimento a tinta unita">
                    <a:extLst>
                      <a:ext uri="{FF2B5EF4-FFF2-40B4-BE49-F238E27FC236}">
                        <a16:creationId xmlns:a16="http://schemas.microsoft.com/office/drawing/2014/main" id="{AC896D20-BAF9-2770-C949-AF03A8D4946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flipH="1">
                    <a:off x="5743555" y="3636152"/>
                    <a:ext cx="749425" cy="749425"/>
                  </a:xfrm>
                  <a:prstGeom prst="rect">
                    <a:avLst/>
                  </a:prstGeom>
                </p:spPr>
              </p:pic>
            </p:grpSp>
            <p:sp>
              <p:nvSpPr>
                <p:cNvPr id="83" name="CasellaDiTesto 82">
                  <a:extLst>
                    <a:ext uri="{FF2B5EF4-FFF2-40B4-BE49-F238E27FC236}">
                      <a16:creationId xmlns:a16="http://schemas.microsoft.com/office/drawing/2014/main" id="{8E617317-093E-4AFA-BFBD-C8B543239BA3}"/>
                    </a:ext>
                  </a:extLst>
                </p:cNvPr>
                <p:cNvSpPr txBox="1"/>
                <p:nvPr/>
              </p:nvSpPr>
              <p:spPr>
                <a:xfrm>
                  <a:off x="5409070" y="3786315"/>
                  <a:ext cx="2246320" cy="523220"/>
                </a:xfrm>
                <a:prstGeom prst="rect">
                  <a:avLst/>
                </a:prstGeom>
                <a:noFill/>
              </p:spPr>
              <p:txBody>
                <a:bodyPr wrap="square" rtlCol="0">
                  <a:spAutoFit/>
                </a:bodyPr>
                <a:lstStyle/>
                <a:p>
                  <a:pPr algn="ctr"/>
                  <a:r>
                    <a:rPr lang="en-US" sz="1400" spc="300">
                      <a:solidFill>
                        <a:schemeClr val="bg1"/>
                      </a:solidFill>
                    </a:rPr>
                    <a:t>DRIVER’S AVERAGE RATING</a:t>
                  </a:r>
                </a:p>
              </p:txBody>
            </p:sp>
          </p:grpSp>
        </p:grpSp>
        <p:grpSp>
          <p:nvGrpSpPr>
            <p:cNvPr id="95" name="Gruppo 94">
              <a:extLst>
                <a:ext uri="{FF2B5EF4-FFF2-40B4-BE49-F238E27FC236}">
                  <a16:creationId xmlns:a16="http://schemas.microsoft.com/office/drawing/2014/main" id="{4D1C8B12-82EC-009D-F96F-77452E3E060E}"/>
                </a:ext>
              </a:extLst>
            </p:cNvPr>
            <p:cNvGrpSpPr/>
            <p:nvPr/>
          </p:nvGrpSpPr>
          <p:grpSpPr>
            <a:xfrm>
              <a:off x="7164963" y="2297126"/>
              <a:ext cx="2517939" cy="1483458"/>
              <a:chOff x="5202868" y="993719"/>
              <a:chExt cx="2517939" cy="1483458"/>
            </a:xfrm>
          </p:grpSpPr>
          <p:pic>
            <p:nvPicPr>
              <p:cNvPr id="32" name="Elemento grafico 31" descr="Strada con due vie con un sentiero con riempimento a tinta unita">
                <a:extLst>
                  <a:ext uri="{FF2B5EF4-FFF2-40B4-BE49-F238E27FC236}">
                    <a16:creationId xmlns:a16="http://schemas.microsoft.com/office/drawing/2014/main" id="{A0BFDC73-39EB-9CB0-0A21-EDE6548D470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989472" y="993719"/>
                <a:ext cx="934072" cy="934072"/>
              </a:xfrm>
              <a:prstGeom prst="rect">
                <a:avLst/>
              </a:prstGeom>
            </p:spPr>
          </p:pic>
          <p:sp>
            <p:nvSpPr>
              <p:cNvPr id="34" name="CasellaDiTesto 33">
                <a:extLst>
                  <a:ext uri="{FF2B5EF4-FFF2-40B4-BE49-F238E27FC236}">
                    <a16:creationId xmlns:a16="http://schemas.microsoft.com/office/drawing/2014/main" id="{4C6F3126-C65E-E6A8-A526-111D8F929ABC}"/>
                  </a:ext>
                </a:extLst>
              </p:cNvPr>
              <p:cNvSpPr txBox="1"/>
              <p:nvPr/>
            </p:nvSpPr>
            <p:spPr>
              <a:xfrm>
                <a:off x="5202868" y="1953957"/>
                <a:ext cx="2517939" cy="523220"/>
              </a:xfrm>
              <a:prstGeom prst="rect">
                <a:avLst/>
              </a:prstGeom>
              <a:noFill/>
            </p:spPr>
            <p:txBody>
              <a:bodyPr wrap="square" rtlCol="0">
                <a:spAutoFit/>
              </a:bodyPr>
              <a:lstStyle/>
              <a:p>
                <a:pPr algn="ctr"/>
                <a:r>
                  <a:rPr lang="en-US" sz="1400" spc="300">
                    <a:solidFill>
                      <a:schemeClr val="bg1"/>
                    </a:solidFill>
                  </a:rPr>
                  <a:t>POST-TRIP </a:t>
                </a:r>
              </a:p>
              <a:p>
                <a:pPr algn="ctr"/>
                <a:r>
                  <a:rPr lang="en-US" sz="1400" spc="300">
                    <a:solidFill>
                      <a:schemeClr val="bg1"/>
                    </a:solidFill>
                  </a:rPr>
                  <a:t>EVALUATION</a:t>
                </a:r>
              </a:p>
            </p:txBody>
          </p:sp>
        </p:grpSp>
        <p:cxnSp>
          <p:nvCxnSpPr>
            <p:cNvPr id="12" name="Connettore a gomito 11">
              <a:extLst>
                <a:ext uri="{FF2B5EF4-FFF2-40B4-BE49-F238E27FC236}">
                  <a16:creationId xmlns:a16="http://schemas.microsoft.com/office/drawing/2014/main" id="{D9D5E442-2174-807D-485D-63192CC5344E}"/>
                </a:ext>
              </a:extLst>
            </p:cNvPr>
            <p:cNvCxnSpPr>
              <a:cxnSpLocks/>
              <a:endCxn id="31" idx="0"/>
            </p:cNvCxnSpPr>
            <p:nvPr/>
          </p:nvCxnSpPr>
          <p:spPr>
            <a:xfrm rot="10800000" flipV="1">
              <a:off x="6193514" y="2764162"/>
              <a:ext cx="1756778" cy="1263058"/>
            </a:xfrm>
            <a:prstGeom prst="bentConnector2">
              <a:avLst/>
            </a:prstGeom>
            <a:ln>
              <a:solidFill>
                <a:srgbClr val="DA627D"/>
              </a:solidFill>
              <a:tailEnd type="triangle"/>
            </a:ln>
          </p:spPr>
          <p:style>
            <a:lnRef idx="2">
              <a:schemeClr val="accent1"/>
            </a:lnRef>
            <a:fillRef idx="0">
              <a:schemeClr val="accent1"/>
            </a:fillRef>
            <a:effectRef idx="1">
              <a:schemeClr val="accent1"/>
            </a:effectRef>
            <a:fontRef idx="minor">
              <a:schemeClr val="tx1"/>
            </a:fontRef>
          </p:style>
        </p:cxnSp>
        <p:cxnSp>
          <p:nvCxnSpPr>
            <p:cNvPr id="66" name="Connettore a gomito 65">
              <a:extLst>
                <a:ext uri="{FF2B5EF4-FFF2-40B4-BE49-F238E27FC236}">
                  <a16:creationId xmlns:a16="http://schemas.microsoft.com/office/drawing/2014/main" id="{4D832267-93D5-0580-3A93-9133053B95E9}"/>
                </a:ext>
              </a:extLst>
            </p:cNvPr>
            <p:cNvCxnSpPr>
              <a:cxnSpLocks/>
              <a:endCxn id="67" idx="0"/>
            </p:cNvCxnSpPr>
            <p:nvPr/>
          </p:nvCxnSpPr>
          <p:spPr>
            <a:xfrm>
              <a:off x="8856974" y="2764162"/>
              <a:ext cx="1594797" cy="1257509"/>
            </a:xfrm>
            <a:prstGeom prst="bentConnector2">
              <a:avLst/>
            </a:prstGeom>
            <a:ln>
              <a:solidFill>
                <a:srgbClr val="DA627D"/>
              </a:solidFill>
              <a:tailEnd type="triangle"/>
            </a:ln>
          </p:spPr>
          <p:style>
            <a:lnRef idx="2">
              <a:schemeClr val="accent1"/>
            </a:lnRef>
            <a:fillRef idx="0">
              <a:schemeClr val="accent1"/>
            </a:fillRef>
            <a:effectRef idx="1">
              <a:schemeClr val="accent1"/>
            </a:effectRef>
            <a:fontRef idx="minor">
              <a:schemeClr val="tx1"/>
            </a:fontRef>
          </p:style>
        </p:cxnSp>
        <p:grpSp>
          <p:nvGrpSpPr>
            <p:cNvPr id="88" name="Gruppo 87">
              <a:extLst>
                <a:ext uri="{FF2B5EF4-FFF2-40B4-BE49-F238E27FC236}">
                  <a16:creationId xmlns:a16="http://schemas.microsoft.com/office/drawing/2014/main" id="{BF3B8603-E997-1A56-6108-876D62B4971C}"/>
                </a:ext>
              </a:extLst>
            </p:cNvPr>
            <p:cNvGrpSpPr/>
            <p:nvPr/>
          </p:nvGrpSpPr>
          <p:grpSpPr>
            <a:xfrm>
              <a:off x="9241613" y="4021671"/>
              <a:ext cx="2420316" cy="1594355"/>
              <a:chOff x="9304368" y="3591366"/>
              <a:chExt cx="2420316" cy="1594355"/>
            </a:xfrm>
          </p:grpSpPr>
          <p:grpSp>
            <p:nvGrpSpPr>
              <p:cNvPr id="96" name="Gruppo 95">
                <a:extLst>
                  <a:ext uri="{FF2B5EF4-FFF2-40B4-BE49-F238E27FC236}">
                    <a16:creationId xmlns:a16="http://schemas.microsoft.com/office/drawing/2014/main" id="{CA876959-194F-7BAF-4013-DC12141DAF8C}"/>
                  </a:ext>
                </a:extLst>
              </p:cNvPr>
              <p:cNvGrpSpPr/>
              <p:nvPr/>
            </p:nvGrpSpPr>
            <p:grpSpPr>
              <a:xfrm>
                <a:off x="9304368" y="3689869"/>
                <a:ext cx="2420316" cy="1495852"/>
                <a:chOff x="7955636" y="2813683"/>
                <a:chExt cx="2420316" cy="1495852"/>
              </a:xfrm>
            </p:grpSpPr>
            <p:grpSp>
              <p:nvGrpSpPr>
                <p:cNvPr id="82" name="Gruppo 81">
                  <a:extLst>
                    <a:ext uri="{FF2B5EF4-FFF2-40B4-BE49-F238E27FC236}">
                      <a16:creationId xmlns:a16="http://schemas.microsoft.com/office/drawing/2014/main" id="{5CD37990-DC03-F847-0B93-90799FDEC3C2}"/>
                    </a:ext>
                  </a:extLst>
                </p:cNvPr>
                <p:cNvGrpSpPr/>
                <p:nvPr/>
              </p:nvGrpSpPr>
              <p:grpSpPr>
                <a:xfrm>
                  <a:off x="8194111" y="2813683"/>
                  <a:ext cx="1943367" cy="1046825"/>
                  <a:chOff x="7954083" y="3630227"/>
                  <a:chExt cx="2237771" cy="1205410"/>
                </a:xfrm>
              </p:grpSpPr>
              <p:pic>
                <p:nvPicPr>
                  <p:cNvPr id="76" name="Immagine 75" descr="Immagine che contiene clipart, Elementi grafici, bianco, design&#10;&#10;Descrizione generata automaticamente">
                    <a:extLst>
                      <a:ext uri="{FF2B5EF4-FFF2-40B4-BE49-F238E27FC236}">
                        <a16:creationId xmlns:a16="http://schemas.microsoft.com/office/drawing/2014/main" id="{134E9C4E-5E19-0498-AB15-5FAF898BE1D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54083" y="3658119"/>
                    <a:ext cx="693641" cy="693641"/>
                  </a:xfrm>
                  <a:prstGeom prst="rect">
                    <a:avLst/>
                  </a:prstGeom>
                </p:spPr>
              </p:pic>
              <p:pic>
                <p:nvPicPr>
                  <p:cNvPr id="77" name="Immagine 76" descr="Immagine che contiene cerchio, simbolo, clipart, Elementi grafici&#10;&#10;Descrizione generata automaticamente">
                    <a:extLst>
                      <a:ext uri="{FF2B5EF4-FFF2-40B4-BE49-F238E27FC236}">
                        <a16:creationId xmlns:a16="http://schemas.microsoft.com/office/drawing/2014/main" id="{39C10C82-29C6-CC74-1977-FF61839C51A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98213" y="3658119"/>
                    <a:ext cx="693641" cy="693641"/>
                  </a:xfrm>
                  <a:prstGeom prst="rect">
                    <a:avLst/>
                  </a:prstGeom>
                </p:spPr>
              </p:pic>
              <p:pic>
                <p:nvPicPr>
                  <p:cNvPr id="79" name="Elemento grafico 78" descr="Freccia linea: diritta con riempimento a tinta unita">
                    <a:extLst>
                      <a:ext uri="{FF2B5EF4-FFF2-40B4-BE49-F238E27FC236}">
                        <a16:creationId xmlns:a16="http://schemas.microsoft.com/office/drawing/2014/main" id="{64B2F3C6-0896-D5FC-2B27-2B9E2A61DCA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75620" y="3630227"/>
                    <a:ext cx="749425" cy="749425"/>
                  </a:xfrm>
                  <a:prstGeom prst="rect">
                    <a:avLst/>
                  </a:prstGeom>
                </p:spPr>
              </p:pic>
              <p:pic>
                <p:nvPicPr>
                  <p:cNvPr id="81" name="Elemento grafico 80" descr="Valutazione 1 stella con riempimento a tinta unita">
                    <a:extLst>
                      <a:ext uri="{FF2B5EF4-FFF2-40B4-BE49-F238E27FC236}">
                        <a16:creationId xmlns:a16="http://schemas.microsoft.com/office/drawing/2014/main" id="{CFA34788-762E-4CC7-806C-77C87F99727C}"/>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011079" y="4250861"/>
                    <a:ext cx="584776" cy="584776"/>
                  </a:xfrm>
                  <a:prstGeom prst="rect">
                    <a:avLst/>
                  </a:prstGeom>
                </p:spPr>
              </p:pic>
            </p:grpSp>
            <p:sp>
              <p:nvSpPr>
                <p:cNvPr id="84" name="CasellaDiTesto 83">
                  <a:extLst>
                    <a:ext uri="{FF2B5EF4-FFF2-40B4-BE49-F238E27FC236}">
                      <a16:creationId xmlns:a16="http://schemas.microsoft.com/office/drawing/2014/main" id="{D7BB7037-2F90-D5D8-748F-10C87D3368FE}"/>
                    </a:ext>
                  </a:extLst>
                </p:cNvPr>
                <p:cNvSpPr txBox="1"/>
                <p:nvPr/>
              </p:nvSpPr>
              <p:spPr>
                <a:xfrm>
                  <a:off x="7955636" y="3786315"/>
                  <a:ext cx="2420316" cy="523220"/>
                </a:xfrm>
                <a:prstGeom prst="rect">
                  <a:avLst/>
                </a:prstGeom>
                <a:noFill/>
              </p:spPr>
              <p:txBody>
                <a:bodyPr wrap="square" rtlCol="0">
                  <a:spAutoFit/>
                </a:bodyPr>
                <a:lstStyle/>
                <a:p>
                  <a:pPr algn="ctr"/>
                  <a:r>
                    <a:rPr lang="en-US" sz="1400" spc="300">
                      <a:solidFill>
                        <a:schemeClr val="bg1"/>
                      </a:solidFill>
                    </a:rPr>
                    <a:t>PASSENGER’S AVERAGE RATING</a:t>
                  </a:r>
                </a:p>
              </p:txBody>
            </p:sp>
          </p:grpSp>
          <p:sp>
            <p:nvSpPr>
              <p:cNvPr id="67" name="Rettangolo 66">
                <a:extLst>
                  <a:ext uri="{FF2B5EF4-FFF2-40B4-BE49-F238E27FC236}">
                    <a16:creationId xmlns:a16="http://schemas.microsoft.com/office/drawing/2014/main" id="{4F8BBD2D-3DEB-9392-359A-5275BC980A64}"/>
                  </a:ext>
                </a:extLst>
              </p:cNvPr>
              <p:cNvSpPr/>
              <p:nvPr/>
            </p:nvSpPr>
            <p:spPr>
              <a:xfrm flipH="1">
                <a:off x="9391366" y="3591366"/>
                <a:ext cx="2246320" cy="92685"/>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grpSp>
        <p:nvGrpSpPr>
          <p:cNvPr id="103" name="Gruppo 102">
            <a:extLst>
              <a:ext uri="{FF2B5EF4-FFF2-40B4-BE49-F238E27FC236}">
                <a16:creationId xmlns:a16="http://schemas.microsoft.com/office/drawing/2014/main" id="{FEF5368D-1329-8093-CD79-F8B8F2556C2A}"/>
              </a:ext>
            </a:extLst>
          </p:cNvPr>
          <p:cNvGrpSpPr/>
          <p:nvPr/>
        </p:nvGrpSpPr>
        <p:grpSpPr>
          <a:xfrm>
            <a:off x="6644752" y="985072"/>
            <a:ext cx="3262283" cy="1064359"/>
            <a:chOff x="6761511" y="933740"/>
            <a:chExt cx="3262283" cy="1064359"/>
          </a:xfrm>
        </p:grpSpPr>
        <p:sp>
          <p:nvSpPr>
            <p:cNvPr id="63" name="CasellaDiTesto 62">
              <a:extLst>
                <a:ext uri="{FF2B5EF4-FFF2-40B4-BE49-F238E27FC236}">
                  <a16:creationId xmlns:a16="http://schemas.microsoft.com/office/drawing/2014/main" id="{7008A4B8-3E9A-F249-12AA-33A322DF94A4}"/>
                </a:ext>
              </a:extLst>
            </p:cNvPr>
            <p:cNvSpPr txBox="1"/>
            <p:nvPr/>
          </p:nvSpPr>
          <p:spPr>
            <a:xfrm>
              <a:off x="6761511" y="1444101"/>
              <a:ext cx="3262283" cy="553998"/>
            </a:xfrm>
            <a:prstGeom prst="rect">
              <a:avLst/>
            </a:prstGeom>
            <a:noFill/>
          </p:spPr>
          <p:txBody>
            <a:bodyPr wrap="square" rtlCol="0">
              <a:spAutoFit/>
            </a:bodyPr>
            <a:lstStyle/>
            <a:p>
              <a:pPr algn="just"/>
              <a:r>
                <a:rPr lang="en-US" sz="1500">
                  <a:solidFill>
                    <a:schemeClr val="bg1"/>
                  </a:solidFill>
                </a:rPr>
                <a:t>Ratings are </a:t>
              </a:r>
              <a:r>
                <a:rPr lang="en-US" sz="1500">
                  <a:solidFill>
                    <a:srgbClr val="DA627D"/>
                  </a:solidFill>
                </a:rPr>
                <a:t>anonymous</a:t>
              </a:r>
              <a:r>
                <a:rPr lang="en-US" sz="1500">
                  <a:solidFill>
                    <a:schemeClr val="bg1"/>
                  </a:solidFill>
                </a:rPr>
                <a:t> to ensure honest feedback.</a:t>
              </a:r>
            </a:p>
          </p:txBody>
        </p:sp>
        <p:sp>
          <p:nvSpPr>
            <p:cNvPr id="35" name="CasellaDiTesto 34">
              <a:extLst>
                <a:ext uri="{FF2B5EF4-FFF2-40B4-BE49-F238E27FC236}">
                  <a16:creationId xmlns:a16="http://schemas.microsoft.com/office/drawing/2014/main" id="{943836D8-E0B6-3FA3-F11E-F992DEDF7C1A}"/>
                </a:ext>
              </a:extLst>
            </p:cNvPr>
            <p:cNvSpPr txBox="1"/>
            <p:nvPr/>
          </p:nvSpPr>
          <p:spPr>
            <a:xfrm>
              <a:off x="6761511" y="933740"/>
              <a:ext cx="3262283" cy="553998"/>
            </a:xfrm>
            <a:prstGeom prst="rect">
              <a:avLst/>
            </a:prstGeom>
            <a:noFill/>
          </p:spPr>
          <p:txBody>
            <a:bodyPr wrap="square" rtlCol="0">
              <a:spAutoFit/>
            </a:bodyPr>
            <a:lstStyle/>
            <a:p>
              <a:pPr algn="just"/>
              <a:r>
                <a:rPr lang="en-US" sz="1500">
                  <a:solidFill>
                    <a:srgbClr val="DA627D"/>
                  </a:solidFill>
                </a:rPr>
                <a:t>At the end </a:t>
              </a:r>
              <a:r>
                <a:rPr lang="en-US" sz="1500">
                  <a:solidFill>
                    <a:schemeClr val="bg1"/>
                  </a:solidFill>
                </a:rPr>
                <a:t>of each ride, passengers rate drivers and vice versa.</a:t>
              </a:r>
            </a:p>
          </p:txBody>
        </p:sp>
      </p:grpSp>
      <p:sp>
        <p:nvSpPr>
          <p:cNvPr id="89" name="CasellaDiTesto 88">
            <a:extLst>
              <a:ext uri="{FF2B5EF4-FFF2-40B4-BE49-F238E27FC236}">
                <a16:creationId xmlns:a16="http://schemas.microsoft.com/office/drawing/2014/main" id="{A04C7B3D-ED43-AD25-F90D-CA216292FD85}"/>
              </a:ext>
            </a:extLst>
          </p:cNvPr>
          <p:cNvSpPr txBox="1"/>
          <p:nvPr/>
        </p:nvSpPr>
        <p:spPr>
          <a:xfrm>
            <a:off x="4379232" y="5217736"/>
            <a:ext cx="3362696" cy="1246495"/>
          </a:xfrm>
          <a:prstGeom prst="rect">
            <a:avLst/>
          </a:prstGeom>
          <a:noFill/>
        </p:spPr>
        <p:txBody>
          <a:bodyPr wrap="square" rtlCol="0">
            <a:spAutoFit/>
          </a:bodyPr>
          <a:lstStyle/>
          <a:p>
            <a:pPr algn="just"/>
            <a:r>
              <a:rPr lang="en-US" sz="1500">
                <a:solidFill>
                  <a:schemeClr val="bg1"/>
                </a:solidFill>
              </a:rPr>
              <a:t>Calculated based on the </a:t>
            </a:r>
            <a:r>
              <a:rPr lang="en-US" sz="1500">
                <a:solidFill>
                  <a:srgbClr val="DA627D"/>
                </a:solidFill>
              </a:rPr>
              <a:t>last 500 </a:t>
            </a:r>
            <a:r>
              <a:rPr lang="en-US" sz="1500">
                <a:solidFill>
                  <a:schemeClr val="bg1"/>
                </a:solidFill>
              </a:rPr>
              <a:t>ratings received. A high rating improves visibility for future trip requests, while a consistently low rating may lead to account deactivation.</a:t>
            </a:r>
          </a:p>
        </p:txBody>
      </p:sp>
      <p:sp>
        <p:nvSpPr>
          <p:cNvPr id="90" name="CasellaDiTesto 89">
            <a:extLst>
              <a:ext uri="{FF2B5EF4-FFF2-40B4-BE49-F238E27FC236}">
                <a16:creationId xmlns:a16="http://schemas.microsoft.com/office/drawing/2014/main" id="{1AD979A9-B63A-2DFB-A01B-B240853A9B30}"/>
              </a:ext>
            </a:extLst>
          </p:cNvPr>
          <p:cNvSpPr txBox="1"/>
          <p:nvPr/>
        </p:nvSpPr>
        <p:spPr>
          <a:xfrm>
            <a:off x="8621079" y="5212467"/>
            <a:ext cx="3362696" cy="784830"/>
          </a:xfrm>
          <a:prstGeom prst="rect">
            <a:avLst/>
          </a:prstGeom>
          <a:noFill/>
        </p:spPr>
        <p:txBody>
          <a:bodyPr wrap="square" rtlCol="0">
            <a:spAutoFit/>
          </a:bodyPr>
          <a:lstStyle/>
          <a:p>
            <a:pPr algn="just"/>
            <a:r>
              <a:rPr lang="en-US" sz="1500">
                <a:solidFill>
                  <a:schemeClr val="bg1"/>
                </a:solidFill>
              </a:rPr>
              <a:t>Calculated using </a:t>
            </a:r>
            <a:r>
              <a:rPr lang="en-US" sz="1500">
                <a:solidFill>
                  <a:srgbClr val="DA627D"/>
                </a:solidFill>
              </a:rPr>
              <a:t>all</a:t>
            </a:r>
            <a:r>
              <a:rPr lang="en-US" sz="1500">
                <a:solidFill>
                  <a:schemeClr val="bg1"/>
                </a:solidFill>
              </a:rPr>
              <a:t> the trips taken. Passengers with lower ratings may experience difficulty finding drivers.</a:t>
            </a:r>
          </a:p>
        </p:txBody>
      </p:sp>
    </p:spTree>
    <p:extLst>
      <p:ext uri="{BB962C8B-B14F-4D97-AF65-F5344CB8AC3E}">
        <p14:creationId xmlns:p14="http://schemas.microsoft.com/office/powerpoint/2010/main" val="59912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D26F62F5-9A9B-7019-CD2D-B8555FC9897F}"/>
            </a:ext>
          </a:extLst>
        </p:cNvPr>
        <p:cNvGrpSpPr/>
        <p:nvPr/>
      </p:nvGrpSpPr>
      <p:grpSpPr>
        <a:xfrm>
          <a:off x="0" y="0"/>
          <a:ext cx="0" cy="0"/>
          <a:chOff x="0" y="0"/>
          <a:chExt cx="0" cy="0"/>
        </a:xfrm>
      </p:grpSpPr>
      <p:grpSp>
        <p:nvGrpSpPr>
          <p:cNvPr id="4" name="Gruppo 3">
            <a:extLst>
              <a:ext uri="{FF2B5EF4-FFF2-40B4-BE49-F238E27FC236}">
                <a16:creationId xmlns:a16="http://schemas.microsoft.com/office/drawing/2014/main" id="{62D53AFB-350B-AD64-CB74-B7329E1F87E5}"/>
              </a:ext>
            </a:extLst>
          </p:cNvPr>
          <p:cNvGrpSpPr/>
          <p:nvPr/>
        </p:nvGrpSpPr>
        <p:grpSpPr>
          <a:xfrm>
            <a:off x="5581938" y="938804"/>
            <a:ext cx="6387173" cy="4980393"/>
            <a:chOff x="5969717" y="1427754"/>
            <a:chExt cx="5341180" cy="4164780"/>
          </a:xfrm>
        </p:grpSpPr>
        <p:sp>
          <p:nvSpPr>
            <p:cNvPr id="18" name="Figura a mano libera: forma 17">
              <a:extLst>
                <a:ext uri="{FF2B5EF4-FFF2-40B4-BE49-F238E27FC236}">
                  <a16:creationId xmlns:a16="http://schemas.microsoft.com/office/drawing/2014/main" id="{6BF86B8A-D6A7-FC76-320F-455BB6D47648}"/>
                </a:ext>
              </a:extLst>
            </p:cNvPr>
            <p:cNvSpPr/>
            <p:nvPr/>
          </p:nvSpPr>
          <p:spPr>
            <a:xfrm flipV="1">
              <a:off x="5969717" y="1636227"/>
              <a:ext cx="4714006" cy="3564807"/>
            </a:xfrm>
            <a:custGeom>
              <a:avLst/>
              <a:gdLst>
                <a:gd name="connsiteX0" fmla="*/ 3125437 w 5855363"/>
                <a:gd name="connsiteY0" fmla="*/ 4417288 h 4427921"/>
                <a:gd name="connsiteX1" fmla="*/ 3104036 w 5855363"/>
                <a:gd name="connsiteY1" fmla="*/ 4401032 h 4427921"/>
                <a:gd name="connsiteX2" fmla="*/ 3026134 w 5855363"/>
                <a:gd name="connsiteY2" fmla="*/ 4373654 h 4427921"/>
                <a:gd name="connsiteX3" fmla="*/ 2817253 w 5855363"/>
                <a:gd name="connsiteY3" fmla="*/ 4339432 h 4427921"/>
                <a:gd name="connsiteX4" fmla="*/ 2819821 w 5855363"/>
                <a:gd name="connsiteY4" fmla="*/ 4326598 h 4427921"/>
                <a:gd name="connsiteX5" fmla="*/ 2768457 w 5855363"/>
                <a:gd name="connsiteY5" fmla="*/ 4305209 h 4427921"/>
                <a:gd name="connsiteX6" fmla="*/ 2701684 w 5855363"/>
                <a:gd name="connsiteY6" fmla="*/ 4304354 h 4427921"/>
                <a:gd name="connsiteX7" fmla="*/ 2731646 w 5855363"/>
                <a:gd name="connsiteY7" fmla="*/ 4279542 h 4427921"/>
                <a:gd name="connsiteX8" fmla="*/ 2783010 w 5855363"/>
                <a:gd name="connsiteY8" fmla="*/ 4253875 h 4427921"/>
                <a:gd name="connsiteX9" fmla="*/ 2788147 w 5855363"/>
                <a:gd name="connsiteY9" fmla="*/ 4243608 h 4427921"/>
                <a:gd name="connsiteX10" fmla="*/ 2742775 w 5855363"/>
                <a:gd name="connsiteY10" fmla="*/ 4248742 h 4427921"/>
                <a:gd name="connsiteX11" fmla="*/ 2643472 w 5855363"/>
                <a:gd name="connsiteY11" fmla="*/ 4257297 h 4427921"/>
                <a:gd name="connsiteX12" fmla="*/ 2665729 w 5855363"/>
                <a:gd name="connsiteY12" fmla="*/ 4228208 h 4427921"/>
                <a:gd name="connsiteX13" fmla="*/ 2674290 w 5855363"/>
                <a:gd name="connsiteY13" fmla="*/ 4218797 h 4427921"/>
                <a:gd name="connsiteX14" fmla="*/ 2611797 w 5855363"/>
                <a:gd name="connsiteY14" fmla="*/ 4254731 h 4427921"/>
                <a:gd name="connsiteX15" fmla="*/ 2580123 w 5855363"/>
                <a:gd name="connsiteY15" fmla="*/ 4288098 h 4427921"/>
                <a:gd name="connsiteX16" fmla="*/ 2585259 w 5855363"/>
                <a:gd name="connsiteY16" fmla="*/ 4267564 h 4427921"/>
                <a:gd name="connsiteX17" fmla="*/ 2591251 w 5855363"/>
                <a:gd name="connsiteY17" fmla="*/ 4242753 h 4427921"/>
                <a:gd name="connsiteX18" fmla="*/ 2597244 w 5855363"/>
                <a:gd name="connsiteY18" fmla="*/ 4206819 h 4427921"/>
                <a:gd name="connsiteX19" fmla="*/ 2618646 w 5855363"/>
                <a:gd name="connsiteY19" fmla="*/ 4179441 h 4427921"/>
                <a:gd name="connsiteX20" fmla="*/ 2673434 w 5855363"/>
                <a:gd name="connsiteY20" fmla="*/ 4150352 h 4427921"/>
                <a:gd name="connsiteX21" fmla="*/ 2709389 w 5855363"/>
                <a:gd name="connsiteY21" fmla="*/ 4151207 h 4427921"/>
                <a:gd name="connsiteX22" fmla="*/ 2682851 w 5855363"/>
                <a:gd name="connsiteY22" fmla="*/ 4141796 h 4427921"/>
                <a:gd name="connsiteX23" fmla="*/ 2670866 w 5855363"/>
                <a:gd name="connsiteY23" fmla="*/ 4113562 h 4427921"/>
                <a:gd name="connsiteX24" fmla="*/ 2635767 w 5855363"/>
                <a:gd name="connsiteY24" fmla="*/ 4057095 h 4427921"/>
                <a:gd name="connsiteX25" fmla="*/ 2624638 w 5855363"/>
                <a:gd name="connsiteY25" fmla="*/ 4077629 h 4427921"/>
                <a:gd name="connsiteX26" fmla="*/ 2620358 w 5855363"/>
                <a:gd name="connsiteY26" fmla="*/ 4140940 h 4427921"/>
                <a:gd name="connsiteX27" fmla="*/ 2586971 w 5855363"/>
                <a:gd name="connsiteY27" fmla="*/ 4184574 h 4427921"/>
                <a:gd name="connsiteX28" fmla="*/ 2556153 w 5855363"/>
                <a:gd name="connsiteY28" fmla="*/ 4222219 h 4427921"/>
                <a:gd name="connsiteX29" fmla="*/ 2543312 w 5855363"/>
                <a:gd name="connsiteY29" fmla="*/ 4249597 h 4427921"/>
                <a:gd name="connsiteX30" fmla="*/ 2527046 w 5855363"/>
                <a:gd name="connsiteY30" fmla="*/ 4270986 h 4427921"/>
                <a:gd name="connsiteX31" fmla="*/ 2497084 w 5855363"/>
                <a:gd name="connsiteY31" fmla="*/ 4284676 h 4427921"/>
                <a:gd name="connsiteX32" fmla="*/ 2444008 w 5855363"/>
                <a:gd name="connsiteY32" fmla="*/ 4258153 h 4427921"/>
                <a:gd name="connsiteX33" fmla="*/ 2426030 w 5855363"/>
                <a:gd name="connsiteY33" fmla="*/ 4223930 h 4427921"/>
                <a:gd name="connsiteX34" fmla="*/ 2425174 w 5855363"/>
                <a:gd name="connsiteY34" fmla="*/ 4204252 h 4427921"/>
                <a:gd name="connsiteX35" fmla="*/ 2443152 w 5855363"/>
                <a:gd name="connsiteY35" fmla="*/ 4175163 h 4427921"/>
                <a:gd name="connsiteX36" fmla="*/ 2474826 w 5855363"/>
                <a:gd name="connsiteY36" fmla="*/ 4155485 h 4427921"/>
                <a:gd name="connsiteX37" fmla="*/ 2507357 w 5855363"/>
                <a:gd name="connsiteY37" fmla="*/ 4121262 h 4427921"/>
                <a:gd name="connsiteX38" fmla="*/ 2439728 w 5855363"/>
                <a:gd name="connsiteY38" fmla="*/ 4139229 h 4427921"/>
                <a:gd name="connsiteX39" fmla="*/ 2329295 w 5855363"/>
                <a:gd name="connsiteY39" fmla="*/ 4165752 h 4427921"/>
                <a:gd name="connsiteX40" fmla="*/ 2263378 w 5855363"/>
                <a:gd name="connsiteY40" fmla="*/ 4182008 h 4427921"/>
                <a:gd name="connsiteX41" fmla="*/ 2230847 w 5855363"/>
                <a:gd name="connsiteY41" fmla="*/ 4193985 h 4427921"/>
                <a:gd name="connsiteX42" fmla="*/ 2253105 w 5855363"/>
                <a:gd name="connsiteY42" fmla="*/ 4165752 h 4427921"/>
                <a:gd name="connsiteX43" fmla="*/ 2277931 w 5855363"/>
                <a:gd name="connsiteY43" fmla="*/ 4138374 h 4427921"/>
                <a:gd name="connsiteX44" fmla="*/ 2257385 w 5855363"/>
                <a:gd name="connsiteY44" fmla="*/ 4141796 h 4427921"/>
                <a:gd name="connsiteX45" fmla="*/ 2230847 w 5855363"/>
                <a:gd name="connsiteY45" fmla="*/ 4149496 h 4427921"/>
                <a:gd name="connsiteX46" fmla="*/ 2183763 w 5855363"/>
                <a:gd name="connsiteY46" fmla="*/ 4133240 h 4427921"/>
                <a:gd name="connsiteX47" fmla="*/ 2139248 w 5855363"/>
                <a:gd name="connsiteY47" fmla="*/ 4121262 h 4427921"/>
                <a:gd name="connsiteX48" fmla="*/ 2123839 w 5855363"/>
                <a:gd name="connsiteY48" fmla="*/ 4128962 h 4427921"/>
                <a:gd name="connsiteX49" fmla="*/ 2110142 w 5855363"/>
                <a:gd name="connsiteY49" fmla="*/ 4142652 h 4427921"/>
                <a:gd name="connsiteX50" fmla="*/ 1973171 w 5855363"/>
                <a:gd name="connsiteY50" fmla="*/ 4086184 h 4427921"/>
                <a:gd name="connsiteX51" fmla="*/ 1924375 w 5855363"/>
                <a:gd name="connsiteY51" fmla="*/ 4080195 h 4427921"/>
                <a:gd name="connsiteX52" fmla="*/ 1927799 w 5855363"/>
                <a:gd name="connsiteY52" fmla="*/ 4097307 h 4427921"/>
                <a:gd name="connsiteX53" fmla="*/ 1884140 w 5855363"/>
                <a:gd name="connsiteY53" fmla="*/ 4134096 h 4427921"/>
                <a:gd name="connsiteX54" fmla="*/ 1851609 w 5855363"/>
                <a:gd name="connsiteY54" fmla="*/ 4134096 h 4427921"/>
                <a:gd name="connsiteX55" fmla="*/ 1872155 w 5855363"/>
                <a:gd name="connsiteY55" fmla="*/ 4094740 h 4427921"/>
                <a:gd name="connsiteX56" fmla="*/ 1864450 w 5855363"/>
                <a:gd name="connsiteY56" fmla="*/ 4054528 h 4427921"/>
                <a:gd name="connsiteX57" fmla="*/ 1825071 w 5855363"/>
                <a:gd name="connsiteY57" fmla="*/ 4047684 h 4427921"/>
                <a:gd name="connsiteX58" fmla="*/ 1792541 w 5855363"/>
                <a:gd name="connsiteY58" fmla="*/ 4031428 h 4427921"/>
                <a:gd name="connsiteX59" fmla="*/ 1785692 w 5855363"/>
                <a:gd name="connsiteY59" fmla="*/ 4015172 h 4427921"/>
                <a:gd name="connsiteX60" fmla="*/ 1768571 w 5855363"/>
                <a:gd name="connsiteY60" fmla="*/ 3997205 h 4427921"/>
                <a:gd name="connsiteX61" fmla="*/ 1695805 w 5855363"/>
                <a:gd name="connsiteY61" fmla="*/ 3997205 h 4427921"/>
                <a:gd name="connsiteX62" fmla="*/ 1717207 w 5855363"/>
                <a:gd name="connsiteY62" fmla="*/ 3983516 h 4427921"/>
                <a:gd name="connsiteX63" fmla="*/ 1738608 w 5855363"/>
                <a:gd name="connsiteY63" fmla="*/ 3969827 h 4427921"/>
                <a:gd name="connsiteX64" fmla="*/ 1665843 w 5855363"/>
                <a:gd name="connsiteY64" fmla="*/ 3987794 h 4427921"/>
                <a:gd name="connsiteX65" fmla="*/ 1640161 w 5855363"/>
                <a:gd name="connsiteY65" fmla="*/ 4019450 h 4427921"/>
                <a:gd name="connsiteX66" fmla="*/ 1623039 w 5855363"/>
                <a:gd name="connsiteY66" fmla="*/ 4045973 h 4427921"/>
                <a:gd name="connsiteX67" fmla="*/ 1627320 w 5855363"/>
                <a:gd name="connsiteY67" fmla="*/ 4056239 h 4427921"/>
                <a:gd name="connsiteX68" fmla="*/ 1695805 w 5855363"/>
                <a:gd name="connsiteY68" fmla="*/ 4049395 h 4427921"/>
                <a:gd name="connsiteX69" fmla="*/ 1807094 w 5855363"/>
                <a:gd name="connsiteY69" fmla="*/ 4086184 h 4427921"/>
                <a:gd name="connsiteX70" fmla="*/ 1758298 w 5855363"/>
                <a:gd name="connsiteY70" fmla="*/ 4116129 h 4427921"/>
                <a:gd name="connsiteX71" fmla="*/ 1616191 w 5855363"/>
                <a:gd name="connsiteY71" fmla="*/ 4152063 h 4427921"/>
                <a:gd name="connsiteX72" fmla="*/ 1510038 w 5855363"/>
                <a:gd name="connsiteY72" fmla="*/ 4173452 h 4427921"/>
                <a:gd name="connsiteX73" fmla="*/ 1503190 w 5855363"/>
                <a:gd name="connsiteY73" fmla="*/ 4184574 h 4427921"/>
                <a:gd name="connsiteX74" fmla="*/ 1467235 w 5855363"/>
                <a:gd name="connsiteY74" fmla="*/ 4209386 h 4427921"/>
                <a:gd name="connsiteX75" fmla="*/ 1415871 w 5855363"/>
                <a:gd name="connsiteY75" fmla="*/ 4209386 h 4427921"/>
                <a:gd name="connsiteX76" fmla="*/ 1367931 w 5855363"/>
                <a:gd name="connsiteY76" fmla="*/ 4205108 h 4427921"/>
                <a:gd name="connsiteX77" fmla="*/ 1133369 w 5855363"/>
                <a:gd name="connsiteY77" fmla="*/ 4152918 h 4427921"/>
                <a:gd name="connsiteX78" fmla="*/ 1083717 w 5855363"/>
                <a:gd name="connsiteY78" fmla="*/ 4116985 h 4427921"/>
                <a:gd name="connsiteX79" fmla="*/ 1096558 w 5855363"/>
                <a:gd name="connsiteY79" fmla="*/ 4108429 h 4427921"/>
                <a:gd name="connsiteX80" fmla="*/ 1044338 w 5855363"/>
                <a:gd name="connsiteY80" fmla="*/ 4057095 h 4427921"/>
                <a:gd name="connsiteX81" fmla="*/ 1002390 w 5855363"/>
                <a:gd name="connsiteY81" fmla="*/ 3986939 h 4427921"/>
                <a:gd name="connsiteX82" fmla="*/ 959587 w 5855363"/>
                <a:gd name="connsiteY82" fmla="*/ 3954427 h 4427921"/>
                <a:gd name="connsiteX83" fmla="*/ 822616 w 5855363"/>
                <a:gd name="connsiteY83" fmla="*/ 3855181 h 4427921"/>
                <a:gd name="connsiteX84" fmla="*/ 833745 w 5855363"/>
                <a:gd name="connsiteY84" fmla="*/ 3820959 h 4427921"/>
                <a:gd name="connsiteX85" fmla="*/ 841450 w 5855363"/>
                <a:gd name="connsiteY85" fmla="*/ 3792725 h 4427921"/>
                <a:gd name="connsiteX86" fmla="*/ 867988 w 5855363"/>
                <a:gd name="connsiteY86" fmla="*/ 3755080 h 4427921"/>
                <a:gd name="connsiteX87" fmla="*/ 950170 w 5855363"/>
                <a:gd name="connsiteY87" fmla="*/ 3766203 h 4427921"/>
                <a:gd name="connsiteX88" fmla="*/ 1002390 w 5855363"/>
                <a:gd name="connsiteY88" fmla="*/ 3779036 h 4427921"/>
                <a:gd name="connsiteX89" fmla="*/ 1023792 w 5855363"/>
                <a:gd name="connsiteY89" fmla="*/ 3732835 h 4427921"/>
                <a:gd name="connsiteX90" fmla="*/ 1023792 w 5855363"/>
                <a:gd name="connsiteY90" fmla="*/ 3672090 h 4427921"/>
                <a:gd name="connsiteX91" fmla="*/ 999822 w 5855363"/>
                <a:gd name="connsiteY91" fmla="*/ 3666957 h 4427921"/>
                <a:gd name="connsiteX92" fmla="*/ 991262 w 5855363"/>
                <a:gd name="connsiteY92" fmla="*/ 3678935 h 4427921"/>
                <a:gd name="connsiteX93" fmla="*/ 986125 w 5855363"/>
                <a:gd name="connsiteY93" fmla="*/ 3701180 h 4427921"/>
                <a:gd name="connsiteX94" fmla="*/ 982701 w 5855363"/>
                <a:gd name="connsiteY94" fmla="*/ 3719146 h 4427921"/>
                <a:gd name="connsiteX95" fmla="*/ 929625 w 5855363"/>
                <a:gd name="connsiteY95" fmla="*/ 3710591 h 4427921"/>
                <a:gd name="connsiteX96" fmla="*/ 921920 w 5855363"/>
                <a:gd name="connsiteY96" fmla="*/ 3627601 h 4427921"/>
                <a:gd name="connsiteX97" fmla="*/ 881685 w 5855363"/>
                <a:gd name="connsiteY97" fmla="*/ 3580545 h 4427921"/>
                <a:gd name="connsiteX98" fmla="*/ 795222 w 5855363"/>
                <a:gd name="connsiteY98" fmla="*/ 3529211 h 4427921"/>
                <a:gd name="connsiteX99" fmla="*/ 747282 w 5855363"/>
                <a:gd name="connsiteY99" fmla="*/ 3483866 h 4427921"/>
                <a:gd name="connsiteX100" fmla="*/ 697631 w 5855363"/>
                <a:gd name="connsiteY100" fmla="*/ 3447077 h 4427921"/>
                <a:gd name="connsiteX101" fmla="*/ 665956 w 5855363"/>
                <a:gd name="connsiteY101" fmla="*/ 3420554 h 4427921"/>
                <a:gd name="connsiteX102" fmla="*/ 615448 w 5855363"/>
                <a:gd name="connsiteY102" fmla="*/ 3421410 h 4427921"/>
                <a:gd name="connsiteX103" fmla="*/ 599183 w 5855363"/>
                <a:gd name="connsiteY103" fmla="*/ 3404298 h 4427921"/>
                <a:gd name="connsiteX104" fmla="*/ 574357 w 5855363"/>
                <a:gd name="connsiteY104" fmla="*/ 3387187 h 4427921"/>
                <a:gd name="connsiteX105" fmla="*/ 497311 w 5855363"/>
                <a:gd name="connsiteY105" fmla="*/ 3372642 h 4427921"/>
                <a:gd name="connsiteX106" fmla="*/ 538402 w 5855363"/>
                <a:gd name="connsiteY106" fmla="*/ 3343553 h 4427921"/>
                <a:gd name="connsiteX107" fmla="*/ 603463 w 5855363"/>
                <a:gd name="connsiteY107" fmla="*/ 3222063 h 4427921"/>
                <a:gd name="connsiteX108" fmla="*/ 582918 w 5855363"/>
                <a:gd name="connsiteY108" fmla="*/ 3180140 h 4427921"/>
                <a:gd name="connsiteX109" fmla="*/ 409136 w 5855363"/>
                <a:gd name="connsiteY109" fmla="*/ 3186129 h 4427921"/>
                <a:gd name="connsiteX110" fmla="*/ 368045 w 5855363"/>
                <a:gd name="connsiteY110" fmla="*/ 3182707 h 4427921"/>
                <a:gd name="connsiteX111" fmla="*/ 347499 w 5855363"/>
                <a:gd name="connsiteY111" fmla="*/ 3128806 h 4427921"/>
                <a:gd name="connsiteX112" fmla="*/ 335514 w 5855363"/>
                <a:gd name="connsiteY112" fmla="*/ 3038972 h 4427921"/>
                <a:gd name="connsiteX113" fmla="*/ 326953 w 5855363"/>
                <a:gd name="connsiteY113" fmla="*/ 2977371 h 4427921"/>
                <a:gd name="connsiteX114" fmla="*/ 334658 w 5855363"/>
                <a:gd name="connsiteY114" fmla="*/ 2940582 h 4427921"/>
                <a:gd name="connsiteX115" fmla="*/ 368045 w 5855363"/>
                <a:gd name="connsiteY115" fmla="*/ 2923470 h 4427921"/>
                <a:gd name="connsiteX116" fmla="*/ 417697 w 5855363"/>
                <a:gd name="connsiteY116" fmla="*/ 2900370 h 4427921"/>
                <a:gd name="connsiteX117" fmla="*/ 420265 w 5855363"/>
                <a:gd name="connsiteY117" fmla="*/ 2840480 h 4427921"/>
                <a:gd name="connsiteX118" fmla="*/ 359484 w 5855363"/>
                <a:gd name="connsiteY118" fmla="*/ 2774602 h 4427921"/>
                <a:gd name="connsiteX119" fmla="*/ 291855 w 5855363"/>
                <a:gd name="connsiteY119" fmla="*/ 2663378 h 4427921"/>
                <a:gd name="connsiteX120" fmla="*/ 249051 w 5855363"/>
                <a:gd name="connsiteY120" fmla="*/ 2590655 h 4427921"/>
                <a:gd name="connsiteX121" fmla="*/ 189983 w 5855363"/>
                <a:gd name="connsiteY121" fmla="*/ 2551299 h 4427921"/>
                <a:gd name="connsiteX122" fmla="*/ 162588 w 5855363"/>
                <a:gd name="connsiteY122" fmla="*/ 2532477 h 4427921"/>
                <a:gd name="connsiteX123" fmla="*/ 123209 w 5855363"/>
                <a:gd name="connsiteY123" fmla="*/ 2480287 h 4427921"/>
                <a:gd name="connsiteX124" fmla="*/ 98383 w 5855363"/>
                <a:gd name="connsiteY124" fmla="*/ 2435798 h 4427921"/>
                <a:gd name="connsiteX125" fmla="*/ 77838 w 5855363"/>
                <a:gd name="connsiteY125" fmla="*/ 2401575 h 4427921"/>
                <a:gd name="connsiteX126" fmla="*/ 48732 w 5855363"/>
                <a:gd name="connsiteY126" fmla="*/ 2350241 h 4427921"/>
                <a:gd name="connsiteX127" fmla="*/ 30754 w 5855363"/>
                <a:gd name="connsiteY127" fmla="*/ 2311741 h 4427921"/>
                <a:gd name="connsiteX128" fmla="*/ 29898 w 5855363"/>
                <a:gd name="connsiteY128" fmla="*/ 2238162 h 4427921"/>
                <a:gd name="connsiteX129" fmla="*/ 33322 w 5855363"/>
                <a:gd name="connsiteY129" fmla="*/ 2211640 h 4427921"/>
                <a:gd name="connsiteX130" fmla="*/ 34178 w 5855363"/>
                <a:gd name="connsiteY130" fmla="*/ 2184261 h 4427921"/>
                <a:gd name="connsiteX131" fmla="*/ 43595 w 5855363"/>
                <a:gd name="connsiteY131" fmla="*/ 2143194 h 4427921"/>
                <a:gd name="connsiteX132" fmla="*/ 1648 w 5855363"/>
                <a:gd name="connsiteY132" fmla="*/ 2022559 h 4427921"/>
                <a:gd name="connsiteX133" fmla="*/ 5928 w 5855363"/>
                <a:gd name="connsiteY133" fmla="*/ 1991759 h 4427921"/>
                <a:gd name="connsiteX134" fmla="*/ 14489 w 5855363"/>
                <a:gd name="connsiteY134" fmla="*/ 1957536 h 4427921"/>
                <a:gd name="connsiteX135" fmla="*/ 47019 w 5855363"/>
                <a:gd name="connsiteY135" fmla="*/ 1876258 h 4427921"/>
                <a:gd name="connsiteX136" fmla="*/ 138619 w 5855363"/>
                <a:gd name="connsiteY136" fmla="*/ 1757334 h 4427921"/>
                <a:gd name="connsiteX137" fmla="*/ 272165 w 5855363"/>
                <a:gd name="connsiteY137" fmla="*/ 1628999 h 4427921"/>
                <a:gd name="connsiteX138" fmla="*/ 333802 w 5855363"/>
                <a:gd name="connsiteY138" fmla="*/ 1585365 h 4427921"/>
                <a:gd name="connsiteX139" fmla="*/ 370613 w 5855363"/>
                <a:gd name="connsiteY139" fmla="*/ 1601621 h 4427921"/>
                <a:gd name="connsiteX140" fmla="*/ 522993 w 5855363"/>
                <a:gd name="connsiteY140" fmla="*/ 1610177 h 4427921"/>
                <a:gd name="connsiteX141" fmla="*/ 603463 w 5855363"/>
                <a:gd name="connsiteY141" fmla="*/ 1631566 h 4427921"/>
                <a:gd name="connsiteX142" fmla="*/ 808919 w 5855363"/>
                <a:gd name="connsiteY142" fmla="*/ 1611888 h 4427921"/>
                <a:gd name="connsiteX143" fmla="*/ 823472 w 5855363"/>
                <a:gd name="connsiteY143" fmla="*/ 1578521 h 4427921"/>
                <a:gd name="connsiteX144" fmla="*/ 868844 w 5855363"/>
                <a:gd name="connsiteY144" fmla="*/ 1582799 h 4427921"/>
                <a:gd name="connsiteX145" fmla="*/ 937329 w 5855363"/>
                <a:gd name="connsiteY145" fmla="*/ 1571676 h 4427921"/>
                <a:gd name="connsiteX146" fmla="*/ 959587 w 5855363"/>
                <a:gd name="connsiteY146" fmla="*/ 1506653 h 4427921"/>
                <a:gd name="connsiteX147" fmla="*/ 943322 w 5855363"/>
                <a:gd name="connsiteY147" fmla="*/ 1415108 h 4427921"/>
                <a:gd name="connsiteX148" fmla="*/ 926200 w 5855363"/>
                <a:gd name="connsiteY148" fmla="*/ 1373185 h 4427921"/>
                <a:gd name="connsiteX149" fmla="*/ 974140 w 5855363"/>
                <a:gd name="connsiteY149" fmla="*/ 1301317 h 4427921"/>
                <a:gd name="connsiteX150" fmla="*/ 1078580 w 5855363"/>
                <a:gd name="connsiteY150" fmla="*/ 1057481 h 4427921"/>
                <a:gd name="connsiteX151" fmla="*/ 1083717 w 5855363"/>
                <a:gd name="connsiteY151" fmla="*/ 1015558 h 4427921"/>
                <a:gd name="connsiteX152" fmla="*/ 1074300 w 5855363"/>
                <a:gd name="connsiteY152" fmla="*/ 878668 h 4427921"/>
                <a:gd name="connsiteX153" fmla="*/ 1091422 w 5855363"/>
                <a:gd name="connsiteY153" fmla="*/ 553553 h 4427921"/>
                <a:gd name="connsiteX154" fmla="*/ 1139361 w 5855363"/>
                <a:gd name="connsiteY154" fmla="*/ 392707 h 4427921"/>
                <a:gd name="connsiteX155" fmla="*/ 1171892 w 5855363"/>
                <a:gd name="connsiteY155" fmla="*/ 272927 h 4427921"/>
                <a:gd name="connsiteX156" fmla="*/ 1242089 w 5855363"/>
                <a:gd name="connsiteY156" fmla="*/ 78714 h 4427921"/>
                <a:gd name="connsiteX157" fmla="*/ 1284037 w 5855363"/>
                <a:gd name="connsiteY157" fmla="*/ -2565 h 4427921"/>
                <a:gd name="connsiteX158" fmla="*/ 1350810 w 5855363"/>
                <a:gd name="connsiteY158" fmla="*/ 6846 h 4427921"/>
                <a:gd name="connsiteX159" fmla="*/ 1432136 w 5855363"/>
                <a:gd name="connsiteY159" fmla="*/ 15402 h 4427921"/>
                <a:gd name="connsiteX160" fmla="*/ 1481788 w 5855363"/>
                <a:gd name="connsiteY160" fmla="*/ 23102 h 4427921"/>
                <a:gd name="connsiteX161" fmla="*/ 1531440 w 5855363"/>
                <a:gd name="connsiteY161" fmla="*/ 35936 h 4427921"/>
                <a:gd name="connsiteX162" fmla="*/ 1700941 w 5855363"/>
                <a:gd name="connsiteY162" fmla="*/ 195071 h 4427921"/>
                <a:gd name="connsiteX163" fmla="*/ 1763434 w 5855363"/>
                <a:gd name="connsiteY163" fmla="*/ 317417 h 4427921"/>
                <a:gd name="connsiteX164" fmla="*/ 1813086 w 5855363"/>
                <a:gd name="connsiteY164" fmla="*/ 393562 h 4427921"/>
                <a:gd name="connsiteX165" fmla="*/ 1862738 w 5855363"/>
                <a:gd name="connsiteY165" fmla="*/ 456018 h 4427921"/>
                <a:gd name="connsiteX166" fmla="*/ 1857602 w 5855363"/>
                <a:gd name="connsiteY166" fmla="*/ 544997 h 4427921"/>
                <a:gd name="connsiteX167" fmla="*/ 1846473 w 5855363"/>
                <a:gd name="connsiteY167" fmla="*/ 600609 h 4427921"/>
                <a:gd name="connsiteX168" fmla="*/ 1897837 w 5855363"/>
                <a:gd name="connsiteY168" fmla="*/ 647665 h 4427921"/>
                <a:gd name="connsiteX169" fmla="*/ 1986868 w 5855363"/>
                <a:gd name="connsiteY169" fmla="*/ 715255 h 4427921"/>
                <a:gd name="connsiteX170" fmla="*/ 2060490 w 5855363"/>
                <a:gd name="connsiteY170" fmla="*/ 844445 h 4427921"/>
                <a:gd name="connsiteX171" fmla="*/ 2038232 w 5855363"/>
                <a:gd name="connsiteY171" fmla="*/ 1019836 h 4427921"/>
                <a:gd name="connsiteX172" fmla="*/ 2035664 w 5855363"/>
                <a:gd name="connsiteY172" fmla="*/ 1244850 h 4427921"/>
                <a:gd name="connsiteX173" fmla="*/ 2240264 w 5855363"/>
                <a:gd name="connsiteY173" fmla="*/ 1491253 h 4427921"/>
                <a:gd name="connsiteX174" fmla="*/ 2411477 w 5855363"/>
                <a:gd name="connsiteY174" fmla="*/ 1750490 h 4427921"/>
                <a:gd name="connsiteX175" fmla="*/ 2412333 w 5855363"/>
                <a:gd name="connsiteY175" fmla="*/ 1893369 h 4427921"/>
                <a:gd name="connsiteX176" fmla="*/ 2350697 w 5855363"/>
                <a:gd name="connsiteY176" fmla="*/ 1876258 h 4427921"/>
                <a:gd name="connsiteX177" fmla="*/ 2250537 w 5855363"/>
                <a:gd name="connsiteY177" fmla="*/ 1851446 h 4427921"/>
                <a:gd name="connsiteX178" fmla="*/ 2201741 w 5855363"/>
                <a:gd name="connsiteY178" fmla="*/ 1835191 h 4427921"/>
                <a:gd name="connsiteX179" fmla="*/ 2179483 w 5855363"/>
                <a:gd name="connsiteY179" fmla="*/ 1858291 h 4427921"/>
                <a:gd name="connsiteX180" fmla="*/ 2162362 w 5855363"/>
                <a:gd name="connsiteY180" fmla="*/ 1894225 h 4427921"/>
                <a:gd name="connsiteX181" fmla="*/ 2036520 w 5855363"/>
                <a:gd name="connsiteY181" fmla="*/ 2048226 h 4427921"/>
                <a:gd name="connsiteX182" fmla="*/ 1986868 w 5855363"/>
                <a:gd name="connsiteY182" fmla="*/ 2118383 h 4427921"/>
                <a:gd name="connsiteX183" fmla="*/ 1956049 w 5855363"/>
                <a:gd name="connsiteY183" fmla="*/ 2175706 h 4427921"/>
                <a:gd name="connsiteX184" fmla="*/ 1935504 w 5855363"/>
                <a:gd name="connsiteY184" fmla="*/ 2226184 h 4427921"/>
                <a:gd name="connsiteX185" fmla="*/ 1893557 w 5855363"/>
                <a:gd name="connsiteY185" fmla="*/ 2330563 h 4427921"/>
                <a:gd name="connsiteX186" fmla="*/ 1821647 w 5855363"/>
                <a:gd name="connsiteY186" fmla="*/ 2472587 h 4427921"/>
                <a:gd name="connsiteX187" fmla="*/ 1809662 w 5855363"/>
                <a:gd name="connsiteY187" fmla="*/ 2547877 h 4427921"/>
                <a:gd name="connsiteX188" fmla="*/ 1919239 w 5855363"/>
                <a:gd name="connsiteY188" fmla="*/ 2429809 h 4427921"/>
                <a:gd name="connsiteX189" fmla="*/ 1960330 w 5855363"/>
                <a:gd name="connsiteY189" fmla="*/ 2367353 h 4427921"/>
                <a:gd name="connsiteX190" fmla="*/ 1978307 w 5855363"/>
                <a:gd name="connsiteY190" fmla="*/ 2316019 h 4427921"/>
                <a:gd name="connsiteX191" fmla="*/ 2021967 w 5855363"/>
                <a:gd name="connsiteY191" fmla="*/ 2237307 h 4427921"/>
                <a:gd name="connsiteX192" fmla="*/ 2060490 w 5855363"/>
                <a:gd name="connsiteY192" fmla="*/ 2188539 h 4427921"/>
                <a:gd name="connsiteX193" fmla="*/ 2094732 w 5855363"/>
                <a:gd name="connsiteY193" fmla="*/ 2138061 h 4427921"/>
                <a:gd name="connsiteX194" fmla="*/ 2106717 w 5855363"/>
                <a:gd name="connsiteY194" fmla="*/ 2093571 h 4427921"/>
                <a:gd name="connsiteX195" fmla="*/ 2089596 w 5855363"/>
                <a:gd name="connsiteY195" fmla="*/ 2096138 h 4427921"/>
                <a:gd name="connsiteX196" fmla="*/ 2106717 w 5855363"/>
                <a:gd name="connsiteY196" fmla="*/ 2067904 h 4427921"/>
                <a:gd name="connsiteX197" fmla="*/ 2141816 w 5855363"/>
                <a:gd name="connsiteY197" fmla="*/ 1996037 h 4427921"/>
                <a:gd name="connsiteX198" fmla="*/ 2170066 w 5855363"/>
                <a:gd name="connsiteY198" fmla="*/ 1933581 h 4427921"/>
                <a:gd name="connsiteX199" fmla="*/ 2240264 w 5855363"/>
                <a:gd name="connsiteY199" fmla="*/ 1948981 h 4427921"/>
                <a:gd name="connsiteX200" fmla="*/ 2277075 w 5855363"/>
                <a:gd name="connsiteY200" fmla="*/ 1960959 h 4427921"/>
                <a:gd name="connsiteX201" fmla="*/ 2354977 w 5855363"/>
                <a:gd name="connsiteY201" fmla="*/ 1988337 h 4427921"/>
                <a:gd name="connsiteX202" fmla="*/ 2420038 w 5855363"/>
                <a:gd name="connsiteY202" fmla="*/ 2021704 h 4427921"/>
                <a:gd name="connsiteX203" fmla="*/ 2476538 w 5855363"/>
                <a:gd name="connsiteY203" fmla="*/ 2061915 h 4427921"/>
                <a:gd name="connsiteX204" fmla="*/ 2528759 w 5855363"/>
                <a:gd name="connsiteY204" fmla="*/ 2091860 h 4427921"/>
                <a:gd name="connsiteX205" fmla="*/ 2581835 w 5855363"/>
                <a:gd name="connsiteY205" fmla="*/ 2123516 h 4427921"/>
                <a:gd name="connsiteX206" fmla="*/ 2598956 w 5855363"/>
                <a:gd name="connsiteY206" fmla="*/ 2140628 h 4427921"/>
                <a:gd name="connsiteX207" fmla="*/ 2663161 w 5855363"/>
                <a:gd name="connsiteY207" fmla="*/ 2213351 h 4427921"/>
                <a:gd name="connsiteX208" fmla="*/ 2681138 w 5855363"/>
                <a:gd name="connsiteY208" fmla="*/ 2237307 h 4427921"/>
                <a:gd name="connsiteX209" fmla="*/ 2693123 w 5855363"/>
                <a:gd name="connsiteY209" fmla="*/ 2250996 h 4427921"/>
                <a:gd name="connsiteX210" fmla="*/ 2705108 w 5855363"/>
                <a:gd name="connsiteY210" fmla="*/ 2285218 h 4427921"/>
                <a:gd name="connsiteX211" fmla="*/ 2723086 w 5855363"/>
                <a:gd name="connsiteY211" fmla="*/ 2319441 h 4427921"/>
                <a:gd name="connsiteX212" fmla="*/ 2650320 w 5855363"/>
                <a:gd name="connsiteY212" fmla="*/ 2380186 h 4427921"/>
                <a:gd name="connsiteX213" fmla="*/ 2594676 w 5855363"/>
                <a:gd name="connsiteY213" fmla="*/ 2452054 h 4427921"/>
                <a:gd name="connsiteX214" fmla="*/ 2547592 w 5855363"/>
                <a:gd name="connsiteY214" fmla="*/ 2440076 h 4427921"/>
                <a:gd name="connsiteX215" fmla="*/ 2440584 w 5855363"/>
                <a:gd name="connsiteY215" fmla="*/ 2393019 h 4427921"/>
                <a:gd name="connsiteX216" fmla="*/ 2432023 w 5855363"/>
                <a:gd name="connsiteY216" fmla="*/ 2416975 h 4427921"/>
                <a:gd name="connsiteX217" fmla="*/ 2417470 w 5855363"/>
                <a:gd name="connsiteY217" fmla="*/ 2456331 h 4427921"/>
                <a:gd name="connsiteX218" fmla="*/ 2392644 w 5855363"/>
                <a:gd name="connsiteY218" fmla="*/ 2462320 h 4427921"/>
                <a:gd name="connsiteX219" fmla="*/ 2368674 w 5855363"/>
                <a:gd name="connsiteY219" fmla="*/ 2467454 h 4427921"/>
                <a:gd name="connsiteX220" fmla="*/ 2354977 w 5855363"/>
                <a:gd name="connsiteY220" fmla="*/ 2497399 h 4427921"/>
                <a:gd name="connsiteX221" fmla="*/ 2325015 w 5855363"/>
                <a:gd name="connsiteY221" fmla="*/ 2541888 h 4427921"/>
                <a:gd name="connsiteX222" fmla="*/ 2311317 w 5855363"/>
                <a:gd name="connsiteY222" fmla="*/ 2628300 h 4427921"/>
                <a:gd name="connsiteX223" fmla="*/ 2390076 w 5855363"/>
                <a:gd name="connsiteY223" fmla="*/ 2588944 h 4427921"/>
                <a:gd name="connsiteX224" fmla="*/ 2469690 w 5855363"/>
                <a:gd name="connsiteY224" fmla="*/ 2512799 h 4427921"/>
                <a:gd name="connsiteX225" fmla="*/ 2572418 w 5855363"/>
                <a:gd name="connsiteY225" fmla="*/ 2505099 h 4427921"/>
                <a:gd name="connsiteX226" fmla="*/ 2616077 w 5855363"/>
                <a:gd name="connsiteY226" fmla="*/ 2491410 h 4427921"/>
                <a:gd name="connsiteX227" fmla="*/ 2847216 w 5855363"/>
                <a:gd name="connsiteY227" fmla="*/ 2434942 h 4427921"/>
                <a:gd name="connsiteX228" fmla="*/ 2949944 w 5855363"/>
                <a:gd name="connsiteY228" fmla="*/ 2430664 h 4427921"/>
                <a:gd name="connsiteX229" fmla="*/ 2984186 w 5855363"/>
                <a:gd name="connsiteY229" fmla="*/ 2398153 h 4427921"/>
                <a:gd name="connsiteX230" fmla="*/ 3048391 w 5855363"/>
                <a:gd name="connsiteY230" fmla="*/ 2349386 h 4427921"/>
                <a:gd name="connsiteX231" fmla="*/ 3068081 w 5855363"/>
                <a:gd name="connsiteY231" fmla="*/ 2331419 h 4427921"/>
                <a:gd name="connsiteX232" fmla="*/ 3086914 w 5855363"/>
                <a:gd name="connsiteY232" fmla="*/ 2278374 h 4427921"/>
                <a:gd name="connsiteX233" fmla="*/ 3138278 w 5855363"/>
                <a:gd name="connsiteY233" fmla="*/ 2262118 h 4427921"/>
                <a:gd name="connsiteX234" fmla="*/ 3159680 w 5855363"/>
                <a:gd name="connsiteY234" fmla="*/ 2286929 h 4427921"/>
                <a:gd name="connsiteX235" fmla="*/ 3167385 w 5855363"/>
                <a:gd name="connsiteY235" fmla="*/ 2307463 h 4427921"/>
                <a:gd name="connsiteX236" fmla="*/ 3189642 w 5855363"/>
                <a:gd name="connsiteY236" fmla="*/ 2217628 h 4427921"/>
                <a:gd name="connsiteX237" fmla="*/ 3287234 w 5855363"/>
                <a:gd name="connsiteY237" fmla="*/ 1931869 h 4427921"/>
                <a:gd name="connsiteX238" fmla="*/ 3348015 w 5855363"/>
                <a:gd name="connsiteY238" fmla="*/ 1780434 h 4427921"/>
                <a:gd name="connsiteX239" fmla="*/ 3416500 w 5855363"/>
                <a:gd name="connsiteY239" fmla="*/ 1764179 h 4427921"/>
                <a:gd name="connsiteX240" fmla="*/ 3455879 w 5855363"/>
                <a:gd name="connsiteY240" fmla="*/ 1781290 h 4427921"/>
                <a:gd name="connsiteX241" fmla="*/ 3473001 w 5855363"/>
                <a:gd name="connsiteY241" fmla="*/ 1723111 h 4427921"/>
                <a:gd name="connsiteX242" fmla="*/ 3490122 w 5855363"/>
                <a:gd name="connsiteY242" fmla="*/ 1664077 h 4427921"/>
                <a:gd name="connsiteX243" fmla="*/ 3520084 w 5855363"/>
                <a:gd name="connsiteY243" fmla="*/ 1666644 h 4427921"/>
                <a:gd name="connsiteX244" fmla="*/ 3544054 w 5855363"/>
                <a:gd name="connsiteY244" fmla="*/ 1704289 h 4427921"/>
                <a:gd name="connsiteX245" fmla="*/ 3527789 w 5855363"/>
                <a:gd name="connsiteY245" fmla="*/ 1762467 h 4427921"/>
                <a:gd name="connsiteX246" fmla="*/ 3476425 w 5855363"/>
                <a:gd name="connsiteY246" fmla="*/ 1798401 h 4427921"/>
                <a:gd name="connsiteX247" fmla="*/ 3450743 w 5855363"/>
                <a:gd name="connsiteY247" fmla="*/ 1811235 h 4427921"/>
                <a:gd name="connsiteX248" fmla="*/ 3462728 w 5855363"/>
                <a:gd name="connsiteY248" fmla="*/ 1826635 h 4427921"/>
                <a:gd name="connsiteX249" fmla="*/ 3473001 w 5855363"/>
                <a:gd name="connsiteY249" fmla="*/ 1940425 h 4427921"/>
                <a:gd name="connsiteX250" fmla="*/ 3472145 w 5855363"/>
                <a:gd name="connsiteY250" fmla="*/ 2049082 h 4427921"/>
                <a:gd name="connsiteX251" fmla="*/ 3495258 w 5855363"/>
                <a:gd name="connsiteY251" fmla="*/ 2056782 h 4427921"/>
                <a:gd name="connsiteX252" fmla="*/ 3523509 w 5855363"/>
                <a:gd name="connsiteY252" fmla="*/ 2079882 h 4427921"/>
                <a:gd name="connsiteX253" fmla="*/ 3574017 w 5855363"/>
                <a:gd name="connsiteY253" fmla="*/ 2134639 h 4427921"/>
                <a:gd name="connsiteX254" fmla="*/ 3626237 w 5855363"/>
                <a:gd name="connsiteY254" fmla="*/ 2191962 h 4427921"/>
                <a:gd name="connsiteX255" fmla="*/ 3657055 w 5855363"/>
                <a:gd name="connsiteY255" fmla="*/ 2221906 h 4427921"/>
                <a:gd name="connsiteX256" fmla="*/ 3681881 w 5855363"/>
                <a:gd name="connsiteY256" fmla="*/ 2255273 h 4427921"/>
                <a:gd name="connsiteX257" fmla="*/ 3754647 w 5855363"/>
                <a:gd name="connsiteY257" fmla="*/ 2292918 h 4427921"/>
                <a:gd name="connsiteX258" fmla="*/ 3819708 w 5855363"/>
                <a:gd name="connsiteY258" fmla="*/ 2310885 h 4427921"/>
                <a:gd name="connsiteX259" fmla="*/ 3857375 w 5855363"/>
                <a:gd name="connsiteY259" fmla="*/ 2286074 h 4427921"/>
                <a:gd name="connsiteX260" fmla="*/ 3918156 w 5855363"/>
                <a:gd name="connsiteY260" fmla="*/ 2215062 h 4427921"/>
                <a:gd name="connsiteX261" fmla="*/ 3925860 w 5855363"/>
                <a:gd name="connsiteY261" fmla="*/ 2201373 h 4427921"/>
                <a:gd name="connsiteX262" fmla="*/ 3942126 w 5855363"/>
                <a:gd name="connsiteY262" fmla="*/ 2165439 h 4427921"/>
                <a:gd name="connsiteX263" fmla="*/ 3964383 w 5855363"/>
                <a:gd name="connsiteY263" fmla="*/ 2101272 h 4427921"/>
                <a:gd name="connsiteX264" fmla="*/ 3986641 w 5855363"/>
                <a:gd name="connsiteY264" fmla="*/ 2049938 h 4427921"/>
                <a:gd name="connsiteX265" fmla="*/ 4026876 w 5855363"/>
                <a:gd name="connsiteY265" fmla="*/ 2061060 h 4427921"/>
                <a:gd name="connsiteX266" fmla="*/ 4100498 w 5855363"/>
                <a:gd name="connsiteY266" fmla="*/ 2014859 h 4427921"/>
                <a:gd name="connsiteX267" fmla="*/ 4137309 w 5855363"/>
                <a:gd name="connsiteY267" fmla="*/ 1845457 h 4427921"/>
                <a:gd name="connsiteX268" fmla="*/ 4131316 w 5855363"/>
                <a:gd name="connsiteY268" fmla="*/ 1781290 h 4427921"/>
                <a:gd name="connsiteX269" fmla="*/ 4145870 w 5855363"/>
                <a:gd name="connsiteY269" fmla="*/ 1728245 h 4427921"/>
                <a:gd name="connsiteX270" fmla="*/ 4223772 w 5855363"/>
                <a:gd name="connsiteY270" fmla="*/ 1599910 h 4427921"/>
                <a:gd name="connsiteX271" fmla="*/ 4294825 w 5855363"/>
                <a:gd name="connsiteY271" fmla="*/ 1493820 h 4427921"/>
                <a:gd name="connsiteX272" fmla="*/ 4337629 w 5855363"/>
                <a:gd name="connsiteY272" fmla="*/ 1458742 h 4427921"/>
                <a:gd name="connsiteX273" fmla="*/ 4349614 w 5855363"/>
                <a:gd name="connsiteY273" fmla="*/ 1507509 h 4427921"/>
                <a:gd name="connsiteX274" fmla="*/ 4332492 w 5855363"/>
                <a:gd name="connsiteY274" fmla="*/ 1570821 h 4427921"/>
                <a:gd name="connsiteX275" fmla="*/ 4234901 w 5855363"/>
                <a:gd name="connsiteY275" fmla="*/ 1700867 h 4427921"/>
                <a:gd name="connsiteX276" fmla="*/ 4204082 w 5855363"/>
                <a:gd name="connsiteY276" fmla="*/ 1742789 h 4427921"/>
                <a:gd name="connsiteX277" fmla="*/ 4181824 w 5855363"/>
                <a:gd name="connsiteY277" fmla="*/ 1788990 h 4427921"/>
                <a:gd name="connsiteX278" fmla="*/ 4159567 w 5855363"/>
                <a:gd name="connsiteY278" fmla="*/ 1815513 h 4427921"/>
                <a:gd name="connsiteX279" fmla="*/ 4174976 w 5855363"/>
                <a:gd name="connsiteY279" fmla="*/ 1877113 h 4427921"/>
                <a:gd name="connsiteX280" fmla="*/ 4192097 w 5855363"/>
                <a:gd name="connsiteY280" fmla="*/ 1950692 h 4427921"/>
                <a:gd name="connsiteX281" fmla="*/ 4215211 w 5855363"/>
                <a:gd name="connsiteY281" fmla="*/ 1931869 h 4427921"/>
                <a:gd name="connsiteX282" fmla="*/ 4231476 w 5855363"/>
                <a:gd name="connsiteY282" fmla="*/ 1913903 h 4427921"/>
                <a:gd name="connsiteX283" fmla="*/ 4286265 w 5855363"/>
                <a:gd name="connsiteY283" fmla="*/ 1882247 h 4427921"/>
                <a:gd name="connsiteX284" fmla="*/ 4323932 w 5855363"/>
                <a:gd name="connsiteY284" fmla="*/ 1835191 h 4427921"/>
                <a:gd name="connsiteX285" fmla="*/ 4343621 w 5855363"/>
                <a:gd name="connsiteY285" fmla="*/ 1822357 h 4427921"/>
                <a:gd name="connsiteX286" fmla="*/ 4363311 w 5855363"/>
                <a:gd name="connsiteY286" fmla="*/ 1802679 h 4427921"/>
                <a:gd name="connsiteX287" fmla="*/ 4365879 w 5855363"/>
                <a:gd name="connsiteY287" fmla="*/ 1770168 h 4427921"/>
                <a:gd name="connsiteX288" fmla="*/ 4400978 w 5855363"/>
                <a:gd name="connsiteY288" fmla="*/ 1781290 h 4427921"/>
                <a:gd name="connsiteX289" fmla="*/ 4435220 w 5855363"/>
                <a:gd name="connsiteY289" fmla="*/ 1820646 h 4427921"/>
                <a:gd name="connsiteX290" fmla="*/ 4455766 w 5855363"/>
                <a:gd name="connsiteY290" fmla="*/ 1837757 h 4427921"/>
                <a:gd name="connsiteX291" fmla="*/ 4499425 w 5855363"/>
                <a:gd name="connsiteY291" fmla="*/ 1866846 h 4427921"/>
                <a:gd name="connsiteX292" fmla="*/ 4518259 w 5855363"/>
                <a:gd name="connsiteY292" fmla="*/ 1937858 h 4427921"/>
                <a:gd name="connsiteX293" fmla="*/ 4422379 w 5855363"/>
                <a:gd name="connsiteY293" fmla="*/ 2105549 h 4427921"/>
                <a:gd name="connsiteX294" fmla="*/ 4358174 w 5855363"/>
                <a:gd name="connsiteY294" fmla="*/ 2195384 h 4427921"/>
                <a:gd name="connsiteX295" fmla="*/ 4458334 w 5855363"/>
                <a:gd name="connsiteY295" fmla="*/ 2286074 h 4427921"/>
                <a:gd name="connsiteX296" fmla="*/ 4488297 w 5855363"/>
                <a:gd name="connsiteY296" fmla="*/ 2262973 h 4427921"/>
                <a:gd name="connsiteX297" fmla="*/ 4520827 w 5855363"/>
                <a:gd name="connsiteY297" fmla="*/ 2253562 h 4427921"/>
                <a:gd name="connsiteX298" fmla="*/ 4577328 w 5855363"/>
                <a:gd name="connsiteY298" fmla="*/ 2288640 h 4427921"/>
                <a:gd name="connsiteX299" fmla="*/ 4604722 w 5855363"/>
                <a:gd name="connsiteY299" fmla="*/ 2295485 h 4427921"/>
                <a:gd name="connsiteX300" fmla="*/ 4696321 w 5855363"/>
                <a:gd name="connsiteY300" fmla="*/ 2342541 h 4427921"/>
                <a:gd name="connsiteX301" fmla="*/ 4815314 w 5855363"/>
                <a:gd name="connsiteY301" fmla="*/ 2499965 h 4427921"/>
                <a:gd name="connsiteX302" fmla="*/ 4836716 w 5855363"/>
                <a:gd name="connsiteY302" fmla="*/ 2647978 h 4427921"/>
                <a:gd name="connsiteX303" fmla="*/ 4806754 w 5855363"/>
                <a:gd name="connsiteY303" fmla="*/ 2649689 h 4427921"/>
                <a:gd name="connsiteX304" fmla="*/ 4817026 w 5855363"/>
                <a:gd name="connsiteY304" fmla="*/ 2675356 h 4427921"/>
                <a:gd name="connsiteX305" fmla="*/ 4807610 w 5855363"/>
                <a:gd name="connsiteY305" fmla="*/ 2688190 h 4427921"/>
                <a:gd name="connsiteX306" fmla="*/ 4798193 w 5855363"/>
                <a:gd name="connsiteY306" fmla="*/ 2701023 h 4427921"/>
                <a:gd name="connsiteX307" fmla="*/ 4692897 w 5855363"/>
                <a:gd name="connsiteY307" fmla="*/ 2825936 h 4427921"/>
                <a:gd name="connsiteX308" fmla="*/ 4672351 w 5855363"/>
                <a:gd name="connsiteY308" fmla="*/ 2838769 h 4427921"/>
                <a:gd name="connsiteX309" fmla="*/ 4699745 w 5855363"/>
                <a:gd name="connsiteY309" fmla="*/ 2878981 h 4427921"/>
                <a:gd name="connsiteX310" fmla="*/ 4743405 w 5855363"/>
                <a:gd name="connsiteY310" fmla="*/ 2919192 h 4427921"/>
                <a:gd name="connsiteX311" fmla="*/ 4760526 w 5855363"/>
                <a:gd name="connsiteY311" fmla="*/ 2931170 h 4427921"/>
                <a:gd name="connsiteX312" fmla="*/ 4665503 w 5855363"/>
                <a:gd name="connsiteY312" fmla="*/ 2937159 h 4427921"/>
                <a:gd name="connsiteX313" fmla="*/ 4620987 w 5855363"/>
                <a:gd name="connsiteY313" fmla="*/ 2948282 h 4427921"/>
                <a:gd name="connsiteX314" fmla="*/ 4585032 w 5855363"/>
                <a:gd name="connsiteY314" fmla="*/ 2970526 h 4427921"/>
                <a:gd name="connsiteX315" fmla="*/ 4614995 w 5855363"/>
                <a:gd name="connsiteY315" fmla="*/ 3030416 h 4427921"/>
                <a:gd name="connsiteX316" fmla="*/ 4672351 w 5855363"/>
                <a:gd name="connsiteY316" fmla="*/ 3046672 h 4427921"/>
                <a:gd name="connsiteX317" fmla="*/ 4693753 w 5855363"/>
                <a:gd name="connsiteY317" fmla="*/ 2987638 h 4427921"/>
                <a:gd name="connsiteX318" fmla="*/ 4708306 w 5855363"/>
                <a:gd name="connsiteY318" fmla="*/ 3003893 h 4427921"/>
                <a:gd name="connsiteX319" fmla="*/ 4781072 w 5855363"/>
                <a:gd name="connsiteY319" fmla="*/ 3021860 h 4427921"/>
                <a:gd name="connsiteX320" fmla="*/ 4803329 w 5855363"/>
                <a:gd name="connsiteY320" fmla="*/ 2984215 h 4427921"/>
                <a:gd name="connsiteX321" fmla="*/ 4846133 w 5855363"/>
                <a:gd name="connsiteY321" fmla="*/ 2944859 h 4427921"/>
                <a:gd name="connsiteX322" fmla="*/ 4883800 w 5855363"/>
                <a:gd name="connsiteY322" fmla="*/ 2917481 h 4427921"/>
                <a:gd name="connsiteX323" fmla="*/ 4894072 w 5855363"/>
                <a:gd name="connsiteY323" fmla="*/ 2890103 h 4427921"/>
                <a:gd name="connsiteX324" fmla="*/ 4908626 w 5855363"/>
                <a:gd name="connsiteY324" fmla="*/ 2849892 h 4427921"/>
                <a:gd name="connsiteX325" fmla="*/ 4955709 w 5855363"/>
                <a:gd name="connsiteY325" fmla="*/ 2813102 h 4427921"/>
                <a:gd name="connsiteX326" fmla="*/ 5001081 w 5855363"/>
                <a:gd name="connsiteY326" fmla="*/ 2838769 h 4427921"/>
                <a:gd name="connsiteX327" fmla="*/ 4997657 w 5855363"/>
                <a:gd name="connsiteY327" fmla="*/ 2895237 h 4427921"/>
                <a:gd name="connsiteX328" fmla="*/ 4930883 w 5855363"/>
                <a:gd name="connsiteY328" fmla="*/ 2971382 h 4427921"/>
                <a:gd name="connsiteX329" fmla="*/ 4876951 w 5855363"/>
                <a:gd name="connsiteY329" fmla="*/ 3011594 h 4427921"/>
                <a:gd name="connsiteX330" fmla="*/ 4893216 w 5855363"/>
                <a:gd name="connsiteY330" fmla="*/ 3038972 h 4427921"/>
                <a:gd name="connsiteX331" fmla="*/ 4914618 w 5855363"/>
                <a:gd name="connsiteY331" fmla="*/ 3092017 h 4427921"/>
                <a:gd name="connsiteX332" fmla="*/ 4962558 w 5855363"/>
                <a:gd name="connsiteY332" fmla="*/ 3155329 h 4427921"/>
                <a:gd name="connsiteX333" fmla="*/ 4986528 w 5855363"/>
                <a:gd name="connsiteY333" fmla="*/ 3145062 h 4427921"/>
                <a:gd name="connsiteX334" fmla="*/ 5055013 w 5855363"/>
                <a:gd name="connsiteY334" fmla="*/ 3228907 h 4427921"/>
                <a:gd name="connsiteX335" fmla="*/ 5068710 w 5855363"/>
                <a:gd name="connsiteY335" fmla="*/ 3335853 h 4427921"/>
                <a:gd name="connsiteX336" fmla="*/ 5031899 w 5855363"/>
                <a:gd name="connsiteY336" fmla="*/ 3463332 h 4427921"/>
                <a:gd name="connsiteX337" fmla="*/ 4932596 w 5855363"/>
                <a:gd name="connsiteY337" fmla="*/ 3587389 h 4427921"/>
                <a:gd name="connsiteX338" fmla="*/ 4859830 w 5855363"/>
                <a:gd name="connsiteY338" fmla="*/ 3590812 h 4427921"/>
                <a:gd name="connsiteX339" fmla="*/ 4821307 w 5855363"/>
                <a:gd name="connsiteY339" fmla="*/ 3610490 h 4427921"/>
                <a:gd name="connsiteX340" fmla="*/ 4807610 w 5855363"/>
                <a:gd name="connsiteY340" fmla="*/ 3616479 h 4427921"/>
                <a:gd name="connsiteX341" fmla="*/ 4796481 w 5855363"/>
                <a:gd name="connsiteY341" fmla="*/ 3606212 h 4427921"/>
                <a:gd name="connsiteX342" fmla="*/ 4766518 w 5855363"/>
                <a:gd name="connsiteY342" fmla="*/ 3620756 h 4427921"/>
                <a:gd name="connsiteX343" fmla="*/ 4758814 w 5855363"/>
                <a:gd name="connsiteY343" fmla="*/ 3659257 h 4427921"/>
                <a:gd name="connsiteX344" fmla="*/ 4781072 w 5855363"/>
                <a:gd name="connsiteY344" fmla="*/ 3712302 h 4427921"/>
                <a:gd name="connsiteX345" fmla="*/ 4843565 w 5855363"/>
                <a:gd name="connsiteY345" fmla="*/ 3795292 h 4427921"/>
                <a:gd name="connsiteX346" fmla="*/ 5060150 w 5855363"/>
                <a:gd name="connsiteY346" fmla="*/ 3791014 h 4427921"/>
                <a:gd name="connsiteX347" fmla="*/ 5108089 w 5855363"/>
                <a:gd name="connsiteY347" fmla="*/ 3785881 h 4427921"/>
                <a:gd name="connsiteX348" fmla="*/ 5157741 w 5855363"/>
                <a:gd name="connsiteY348" fmla="*/ 3806414 h 4427921"/>
                <a:gd name="connsiteX349" fmla="*/ 5130347 w 5855363"/>
                <a:gd name="connsiteY349" fmla="*/ 3862881 h 4427921"/>
                <a:gd name="connsiteX350" fmla="*/ 5170582 w 5855363"/>
                <a:gd name="connsiteY350" fmla="*/ 3894537 h 4427921"/>
                <a:gd name="connsiteX351" fmla="*/ 5228795 w 5855363"/>
                <a:gd name="connsiteY351" fmla="*/ 3867159 h 4427921"/>
                <a:gd name="connsiteX352" fmla="*/ 5257045 w 5855363"/>
                <a:gd name="connsiteY352" fmla="*/ 3839781 h 4427921"/>
                <a:gd name="connsiteX353" fmla="*/ 5277591 w 5855363"/>
                <a:gd name="connsiteY353" fmla="*/ 3859459 h 4427921"/>
                <a:gd name="connsiteX354" fmla="*/ 5288719 w 5855363"/>
                <a:gd name="connsiteY354" fmla="*/ 3895393 h 4427921"/>
                <a:gd name="connsiteX355" fmla="*/ 5298992 w 5855363"/>
                <a:gd name="connsiteY355" fmla="*/ 3915927 h 4427921"/>
                <a:gd name="connsiteX356" fmla="*/ 5321250 w 5855363"/>
                <a:gd name="connsiteY356" fmla="*/ 3885982 h 4427921"/>
                <a:gd name="connsiteX357" fmla="*/ 5321250 w 5855363"/>
                <a:gd name="connsiteY357" fmla="*/ 3826092 h 4427921"/>
                <a:gd name="connsiteX358" fmla="*/ 5308409 w 5855363"/>
                <a:gd name="connsiteY358" fmla="*/ 3773903 h 4427921"/>
                <a:gd name="connsiteX359" fmla="*/ 5293000 w 5855363"/>
                <a:gd name="connsiteY359" fmla="*/ 3748236 h 4427921"/>
                <a:gd name="connsiteX360" fmla="*/ 5288719 w 5855363"/>
                <a:gd name="connsiteY360" fmla="*/ 3702891 h 4427921"/>
                <a:gd name="connsiteX361" fmla="*/ 5336659 w 5855363"/>
                <a:gd name="connsiteY361" fmla="*/ 3637868 h 4427921"/>
                <a:gd name="connsiteX362" fmla="*/ 5443668 w 5855363"/>
                <a:gd name="connsiteY362" fmla="*/ 3541189 h 4427921"/>
                <a:gd name="connsiteX363" fmla="*/ 5523282 w 5855363"/>
                <a:gd name="connsiteY363" fmla="*/ 3479588 h 4427921"/>
                <a:gd name="connsiteX364" fmla="*/ 5520714 w 5855363"/>
                <a:gd name="connsiteY364" fmla="*/ 3540333 h 4427921"/>
                <a:gd name="connsiteX365" fmla="*/ 5526706 w 5855363"/>
                <a:gd name="connsiteY365" fmla="*/ 3557445 h 4427921"/>
                <a:gd name="connsiteX366" fmla="*/ 5527562 w 5855363"/>
                <a:gd name="connsiteY366" fmla="*/ 3585678 h 4427921"/>
                <a:gd name="connsiteX367" fmla="*/ 5524994 w 5855363"/>
                <a:gd name="connsiteY367" fmla="*/ 3613912 h 4427921"/>
                <a:gd name="connsiteX368" fmla="*/ 5521570 w 5855363"/>
                <a:gd name="connsiteY368" fmla="*/ 3645568 h 4427921"/>
                <a:gd name="connsiteX369" fmla="*/ 5513009 w 5855363"/>
                <a:gd name="connsiteY369" fmla="*/ 3676368 h 4427921"/>
                <a:gd name="connsiteX370" fmla="*/ 5525850 w 5855363"/>
                <a:gd name="connsiteY370" fmla="*/ 3678935 h 4427921"/>
                <a:gd name="connsiteX371" fmla="*/ 5501024 w 5855363"/>
                <a:gd name="connsiteY371" fmla="*/ 3700324 h 4427921"/>
                <a:gd name="connsiteX372" fmla="*/ 5471062 w 5855363"/>
                <a:gd name="connsiteY372" fmla="*/ 3727702 h 4427921"/>
                <a:gd name="connsiteX373" fmla="*/ 5447948 w 5855363"/>
                <a:gd name="connsiteY373" fmla="*/ 3745669 h 4427921"/>
                <a:gd name="connsiteX374" fmla="*/ 5404289 w 5855363"/>
                <a:gd name="connsiteY374" fmla="*/ 3773047 h 4427921"/>
                <a:gd name="connsiteX375" fmla="*/ 5395728 w 5855363"/>
                <a:gd name="connsiteY375" fmla="*/ 3802136 h 4427921"/>
                <a:gd name="connsiteX376" fmla="*/ 5411993 w 5855363"/>
                <a:gd name="connsiteY376" fmla="*/ 3826092 h 4427921"/>
                <a:gd name="connsiteX377" fmla="*/ 5455653 w 5855363"/>
                <a:gd name="connsiteY377" fmla="*/ 3826948 h 4427921"/>
                <a:gd name="connsiteX378" fmla="*/ 5489039 w 5855363"/>
                <a:gd name="connsiteY378" fmla="*/ 3831226 h 4427921"/>
                <a:gd name="connsiteX379" fmla="*/ 5536979 w 5855363"/>
                <a:gd name="connsiteY379" fmla="*/ 3833792 h 4427921"/>
                <a:gd name="connsiteX380" fmla="*/ 5568653 w 5855363"/>
                <a:gd name="connsiteY380" fmla="*/ 3821814 h 4427921"/>
                <a:gd name="connsiteX381" fmla="*/ 5586631 w 5855363"/>
                <a:gd name="connsiteY381" fmla="*/ 3856037 h 4427921"/>
                <a:gd name="connsiteX382" fmla="*/ 5693639 w 5855363"/>
                <a:gd name="connsiteY382" fmla="*/ 3914215 h 4427921"/>
                <a:gd name="connsiteX383" fmla="*/ 5687647 w 5855363"/>
                <a:gd name="connsiteY383" fmla="*/ 3937316 h 4427921"/>
                <a:gd name="connsiteX384" fmla="*/ 5619161 w 5855363"/>
                <a:gd name="connsiteY384" fmla="*/ 3968972 h 4427921"/>
                <a:gd name="connsiteX385" fmla="*/ 5608889 w 5855363"/>
                <a:gd name="connsiteY385" fmla="*/ 3995494 h 4427921"/>
                <a:gd name="connsiteX386" fmla="*/ 5621730 w 5855363"/>
                <a:gd name="connsiteY386" fmla="*/ 4020306 h 4427921"/>
                <a:gd name="connsiteX387" fmla="*/ 5661109 w 5855363"/>
                <a:gd name="connsiteY387" fmla="*/ 4027150 h 4427921"/>
                <a:gd name="connsiteX388" fmla="*/ 5733874 w 5855363"/>
                <a:gd name="connsiteY388" fmla="*/ 4004905 h 4427921"/>
                <a:gd name="connsiteX389" fmla="*/ 5847731 w 5855363"/>
                <a:gd name="connsiteY389" fmla="*/ 3986939 h 4427921"/>
                <a:gd name="connsiteX390" fmla="*/ 5833178 w 5855363"/>
                <a:gd name="connsiteY390" fmla="*/ 4004905 h 4427921"/>
                <a:gd name="connsiteX391" fmla="*/ 5830610 w 5855363"/>
                <a:gd name="connsiteY391" fmla="*/ 4022872 h 4427921"/>
                <a:gd name="connsiteX392" fmla="*/ 5751852 w 5855363"/>
                <a:gd name="connsiteY392" fmla="*/ 4064795 h 4427921"/>
                <a:gd name="connsiteX393" fmla="*/ 5526706 w 5855363"/>
                <a:gd name="connsiteY393" fmla="*/ 4116985 h 4427921"/>
                <a:gd name="connsiteX394" fmla="*/ 5257045 w 5855363"/>
                <a:gd name="connsiteY394" fmla="*/ 4172596 h 4427921"/>
                <a:gd name="connsiteX395" fmla="*/ 5133771 w 5855363"/>
                <a:gd name="connsiteY395" fmla="*/ 4189708 h 4427921"/>
                <a:gd name="connsiteX396" fmla="*/ 5142332 w 5855363"/>
                <a:gd name="connsiteY396" fmla="*/ 4167463 h 4427921"/>
                <a:gd name="connsiteX397" fmla="*/ 5167158 w 5855363"/>
                <a:gd name="connsiteY397" fmla="*/ 4140940 h 4427921"/>
                <a:gd name="connsiteX398" fmla="*/ 5145756 w 5855363"/>
                <a:gd name="connsiteY398" fmla="*/ 4146074 h 4427921"/>
                <a:gd name="connsiteX399" fmla="*/ 4941156 w 5855363"/>
                <a:gd name="connsiteY399" fmla="*/ 4168318 h 4427921"/>
                <a:gd name="connsiteX400" fmla="*/ 4834148 w 5855363"/>
                <a:gd name="connsiteY400" fmla="*/ 4184574 h 4427921"/>
                <a:gd name="connsiteX401" fmla="*/ 4644957 w 5855363"/>
                <a:gd name="connsiteY401" fmla="*/ 4218797 h 4427921"/>
                <a:gd name="connsiteX402" fmla="*/ 4486584 w 5855363"/>
                <a:gd name="connsiteY402" fmla="*/ 4239331 h 4427921"/>
                <a:gd name="connsiteX403" fmla="*/ 4214355 w 5855363"/>
                <a:gd name="connsiteY403" fmla="*/ 4266709 h 4427921"/>
                <a:gd name="connsiteX404" fmla="*/ 4229764 w 5855363"/>
                <a:gd name="connsiteY404" fmla="*/ 4244464 h 4427921"/>
                <a:gd name="connsiteX405" fmla="*/ 4251166 w 5855363"/>
                <a:gd name="connsiteY405" fmla="*/ 4226497 h 4427921"/>
                <a:gd name="connsiteX406" fmla="*/ 4171552 w 5855363"/>
                <a:gd name="connsiteY406" fmla="*/ 4232486 h 4427921"/>
                <a:gd name="connsiteX407" fmla="*/ 4079952 w 5855363"/>
                <a:gd name="connsiteY407" fmla="*/ 4241897 h 4427921"/>
                <a:gd name="connsiteX408" fmla="*/ 4067111 w 5855363"/>
                <a:gd name="connsiteY408" fmla="*/ 4224786 h 4427921"/>
                <a:gd name="connsiteX409" fmla="*/ 4063687 w 5855363"/>
                <a:gd name="connsiteY409" fmla="*/ 4202541 h 4427921"/>
                <a:gd name="connsiteX410" fmla="*/ 3955823 w 5855363"/>
                <a:gd name="connsiteY410" fmla="*/ 4259009 h 4427921"/>
                <a:gd name="connsiteX411" fmla="*/ 3787177 w 5855363"/>
                <a:gd name="connsiteY411" fmla="*/ 4305209 h 4427921"/>
                <a:gd name="connsiteX412" fmla="*/ 3776049 w 5855363"/>
                <a:gd name="connsiteY412" fmla="*/ 4292376 h 4427921"/>
                <a:gd name="connsiteX413" fmla="*/ 3726397 w 5855363"/>
                <a:gd name="connsiteY413" fmla="*/ 4279542 h 4427921"/>
                <a:gd name="connsiteX414" fmla="*/ 3660479 w 5855363"/>
                <a:gd name="connsiteY414" fmla="*/ 4288098 h 4427921"/>
                <a:gd name="connsiteX415" fmla="*/ 3594562 w 5855363"/>
                <a:gd name="connsiteY415" fmla="*/ 4296653 h 4427921"/>
                <a:gd name="connsiteX416" fmla="*/ 3510668 w 5855363"/>
                <a:gd name="connsiteY416" fmla="*/ 4313765 h 4427921"/>
                <a:gd name="connsiteX417" fmla="*/ 3442182 w 5855363"/>
                <a:gd name="connsiteY417" fmla="*/ 4309487 h 4427921"/>
                <a:gd name="connsiteX418" fmla="*/ 3373697 w 5855363"/>
                <a:gd name="connsiteY418" fmla="*/ 4292376 h 4427921"/>
                <a:gd name="connsiteX419" fmla="*/ 3416500 w 5855363"/>
                <a:gd name="connsiteY419" fmla="*/ 4318898 h 4427921"/>
                <a:gd name="connsiteX420" fmla="*/ 3452455 w 5855363"/>
                <a:gd name="connsiteY420" fmla="*/ 4369377 h 4427921"/>
                <a:gd name="connsiteX421" fmla="*/ 3306068 w 5855363"/>
                <a:gd name="connsiteY421" fmla="*/ 4399321 h 4427921"/>
                <a:gd name="connsiteX422" fmla="*/ 3241863 w 5855363"/>
                <a:gd name="connsiteY422" fmla="*/ 4412155 h 4427921"/>
                <a:gd name="connsiteX423" fmla="*/ 3125437 w 5855363"/>
                <a:gd name="connsiteY423" fmla="*/ 4417288 h 4427921"/>
                <a:gd name="connsiteX424" fmla="*/ 1387621 w 5855363"/>
                <a:gd name="connsiteY424" fmla="*/ 4020306 h 4427921"/>
                <a:gd name="connsiteX425" fmla="*/ 1336257 w 5855363"/>
                <a:gd name="connsiteY425" fmla="*/ 3975816 h 4427921"/>
                <a:gd name="connsiteX426" fmla="*/ 1285749 w 5855363"/>
                <a:gd name="connsiteY426" fmla="*/ 3941594 h 4427921"/>
                <a:gd name="connsiteX427" fmla="*/ 1286605 w 5855363"/>
                <a:gd name="connsiteY427" fmla="*/ 3892826 h 4427921"/>
                <a:gd name="connsiteX428" fmla="*/ 1393613 w 5855363"/>
                <a:gd name="connsiteY428" fmla="*/ 3826092 h 4427921"/>
                <a:gd name="connsiteX429" fmla="*/ 1508326 w 5855363"/>
                <a:gd name="connsiteY429" fmla="*/ 3814114 h 4427921"/>
                <a:gd name="connsiteX430" fmla="*/ 1444977 w 5855363"/>
                <a:gd name="connsiteY430" fmla="*/ 3802136 h 4427921"/>
                <a:gd name="connsiteX431" fmla="*/ 1371356 w 5855363"/>
                <a:gd name="connsiteY431" fmla="*/ 3791870 h 4427921"/>
                <a:gd name="connsiteX432" fmla="*/ 1349954 w 5855363"/>
                <a:gd name="connsiteY432" fmla="*/ 3780747 h 4427921"/>
                <a:gd name="connsiteX433" fmla="*/ 1369643 w 5855363"/>
                <a:gd name="connsiteY433" fmla="*/ 3765347 h 4427921"/>
                <a:gd name="connsiteX434" fmla="*/ 1384197 w 5855363"/>
                <a:gd name="connsiteY434" fmla="*/ 3727702 h 4427921"/>
                <a:gd name="connsiteX435" fmla="*/ 1353378 w 5855363"/>
                <a:gd name="connsiteY435" fmla="*/ 3719146 h 4427921"/>
                <a:gd name="connsiteX436" fmla="*/ 1327696 w 5855363"/>
                <a:gd name="connsiteY436" fmla="*/ 3731980 h 4427921"/>
                <a:gd name="connsiteX437" fmla="*/ 1296878 w 5855363"/>
                <a:gd name="connsiteY437" fmla="*/ 3672090 h 4427921"/>
                <a:gd name="connsiteX438" fmla="*/ 1268627 w 5855363"/>
                <a:gd name="connsiteY438" fmla="*/ 3620756 h 4427921"/>
                <a:gd name="connsiteX439" fmla="*/ 1223256 w 5855363"/>
                <a:gd name="connsiteY439" fmla="*/ 3619901 h 4427921"/>
                <a:gd name="connsiteX440" fmla="*/ 1165043 w 5855363"/>
                <a:gd name="connsiteY440" fmla="*/ 3615623 h 4427921"/>
                <a:gd name="connsiteX441" fmla="*/ 1081149 w 5855363"/>
                <a:gd name="connsiteY441" fmla="*/ 3608778 h 4427921"/>
                <a:gd name="connsiteX442" fmla="*/ 1046050 w 5855363"/>
                <a:gd name="connsiteY442" fmla="*/ 3607923 h 4427921"/>
                <a:gd name="connsiteX443" fmla="*/ 1028072 w 5855363"/>
                <a:gd name="connsiteY443" fmla="*/ 3616479 h 4427921"/>
                <a:gd name="connsiteX444" fmla="*/ 1045194 w 5855363"/>
                <a:gd name="connsiteY444" fmla="*/ 3643001 h 4427921"/>
                <a:gd name="connsiteX445" fmla="*/ 1111967 w 5855363"/>
                <a:gd name="connsiteY445" fmla="*/ 3635301 h 4427921"/>
                <a:gd name="connsiteX446" fmla="*/ 1122240 w 5855363"/>
                <a:gd name="connsiteY446" fmla="*/ 3636157 h 4427921"/>
                <a:gd name="connsiteX447" fmla="*/ 1113679 w 5855363"/>
                <a:gd name="connsiteY447" fmla="*/ 3650701 h 4427921"/>
                <a:gd name="connsiteX448" fmla="*/ 1135937 w 5855363"/>
                <a:gd name="connsiteY448" fmla="*/ 3672090 h 4427921"/>
                <a:gd name="connsiteX449" fmla="*/ 1168468 w 5855363"/>
                <a:gd name="connsiteY449" fmla="*/ 3728558 h 4427921"/>
                <a:gd name="connsiteX450" fmla="*/ 1206135 w 5855363"/>
                <a:gd name="connsiteY450" fmla="*/ 3782458 h 4427921"/>
                <a:gd name="connsiteX451" fmla="*/ 1233529 w 5855363"/>
                <a:gd name="connsiteY451" fmla="*/ 3807270 h 4427921"/>
                <a:gd name="connsiteX452" fmla="*/ 1207847 w 5855363"/>
                <a:gd name="connsiteY452" fmla="*/ 3827803 h 4427921"/>
                <a:gd name="connsiteX453" fmla="*/ 1261779 w 5855363"/>
                <a:gd name="connsiteY453" fmla="*/ 3961272 h 4427921"/>
                <a:gd name="connsiteX454" fmla="*/ 1284893 w 5855363"/>
                <a:gd name="connsiteY454" fmla="*/ 3982661 h 4427921"/>
                <a:gd name="connsiteX455" fmla="*/ 1298590 w 5855363"/>
                <a:gd name="connsiteY455" fmla="*/ 4012606 h 4427921"/>
                <a:gd name="connsiteX456" fmla="*/ 1349954 w 5855363"/>
                <a:gd name="connsiteY456" fmla="*/ 4031428 h 4427921"/>
                <a:gd name="connsiteX457" fmla="*/ 1387621 w 5855363"/>
                <a:gd name="connsiteY457" fmla="*/ 4020306 h 4427921"/>
                <a:gd name="connsiteX458" fmla="*/ 1866162 w 5855363"/>
                <a:gd name="connsiteY458" fmla="*/ 3291364 h 4427921"/>
                <a:gd name="connsiteX459" fmla="*/ 1840480 w 5855363"/>
                <a:gd name="connsiteY459" fmla="*/ 3261419 h 4427921"/>
                <a:gd name="connsiteX460" fmla="*/ 1882428 w 5855363"/>
                <a:gd name="connsiteY460" fmla="*/ 3218640 h 4427921"/>
                <a:gd name="connsiteX461" fmla="*/ 2003989 w 5855363"/>
                <a:gd name="connsiteY461" fmla="*/ 3110839 h 4427921"/>
                <a:gd name="connsiteX462" fmla="*/ 1989436 w 5855363"/>
                <a:gd name="connsiteY462" fmla="*/ 3088594 h 4427921"/>
                <a:gd name="connsiteX463" fmla="*/ 1819079 w 5855363"/>
                <a:gd name="connsiteY463" fmla="*/ 3105706 h 4427921"/>
                <a:gd name="connsiteX464" fmla="*/ 1730048 w 5855363"/>
                <a:gd name="connsiteY464" fmla="*/ 3110839 h 4427921"/>
                <a:gd name="connsiteX465" fmla="*/ 1664987 w 5855363"/>
                <a:gd name="connsiteY465" fmla="*/ 3089450 h 4427921"/>
                <a:gd name="connsiteX466" fmla="*/ 1574243 w 5855363"/>
                <a:gd name="connsiteY466" fmla="*/ 3105706 h 4427921"/>
                <a:gd name="connsiteX467" fmla="*/ 1556266 w 5855363"/>
                <a:gd name="connsiteY467" fmla="*/ 3145062 h 4427921"/>
                <a:gd name="connsiteX468" fmla="*/ 1568251 w 5855363"/>
                <a:gd name="connsiteY468" fmla="*/ 3175862 h 4427921"/>
                <a:gd name="connsiteX469" fmla="*/ 1580236 w 5855363"/>
                <a:gd name="connsiteY469" fmla="*/ 3203240 h 4427921"/>
                <a:gd name="connsiteX470" fmla="*/ 1598213 w 5855363"/>
                <a:gd name="connsiteY470" fmla="*/ 3230618 h 4427921"/>
                <a:gd name="connsiteX471" fmla="*/ 1610198 w 5855363"/>
                <a:gd name="connsiteY471" fmla="*/ 3246874 h 4427921"/>
                <a:gd name="connsiteX472" fmla="*/ 1629888 w 5855363"/>
                <a:gd name="connsiteY472" fmla="*/ 3276819 h 4427921"/>
                <a:gd name="connsiteX473" fmla="*/ 1681252 w 5855363"/>
                <a:gd name="connsiteY473" fmla="*/ 3289652 h 4427921"/>
                <a:gd name="connsiteX474" fmla="*/ 1704366 w 5855363"/>
                <a:gd name="connsiteY474" fmla="*/ 3265697 h 4427921"/>
                <a:gd name="connsiteX475" fmla="*/ 1718063 w 5855363"/>
                <a:gd name="connsiteY475" fmla="*/ 3238318 h 4427921"/>
                <a:gd name="connsiteX476" fmla="*/ 1759154 w 5855363"/>
                <a:gd name="connsiteY476" fmla="*/ 3225485 h 4427921"/>
                <a:gd name="connsiteX477" fmla="*/ 1798533 w 5855363"/>
                <a:gd name="connsiteY477" fmla="*/ 3242596 h 4427921"/>
                <a:gd name="connsiteX478" fmla="*/ 1805382 w 5855363"/>
                <a:gd name="connsiteY478" fmla="*/ 3252008 h 4427921"/>
                <a:gd name="connsiteX479" fmla="*/ 1826783 w 5855363"/>
                <a:gd name="connsiteY479" fmla="*/ 3311897 h 4427921"/>
                <a:gd name="connsiteX480" fmla="*/ 1866162 w 5855363"/>
                <a:gd name="connsiteY480" fmla="*/ 3291364 h 4427921"/>
                <a:gd name="connsiteX481" fmla="*/ 2315598 w 5855363"/>
                <a:gd name="connsiteY481" fmla="*/ 3308475 h 4427921"/>
                <a:gd name="connsiteX482" fmla="*/ 2338712 w 5855363"/>
                <a:gd name="connsiteY482" fmla="*/ 3253719 h 4427921"/>
                <a:gd name="connsiteX483" fmla="*/ 2322446 w 5855363"/>
                <a:gd name="connsiteY483" fmla="*/ 3247730 h 4427921"/>
                <a:gd name="connsiteX484" fmla="*/ 2286491 w 5855363"/>
                <a:gd name="connsiteY484" fmla="*/ 3231474 h 4427921"/>
                <a:gd name="connsiteX485" fmla="*/ 2277075 w 5855363"/>
                <a:gd name="connsiteY485" fmla="*/ 3216929 h 4427921"/>
                <a:gd name="connsiteX486" fmla="*/ 2315598 w 5855363"/>
                <a:gd name="connsiteY486" fmla="*/ 3171584 h 4427921"/>
                <a:gd name="connsiteX487" fmla="*/ 2363538 w 5855363"/>
                <a:gd name="connsiteY487" fmla="*/ 3109984 h 4427921"/>
                <a:gd name="connsiteX488" fmla="*/ 2385795 w 5855363"/>
                <a:gd name="connsiteY488" fmla="*/ 3105706 h 4427921"/>
                <a:gd name="connsiteX489" fmla="*/ 2414902 w 5855363"/>
                <a:gd name="connsiteY489" fmla="*/ 3099717 h 4427921"/>
                <a:gd name="connsiteX490" fmla="*/ 2407197 w 5855363"/>
                <a:gd name="connsiteY490" fmla="*/ 3064639 h 4427921"/>
                <a:gd name="connsiteX491" fmla="*/ 2400348 w 5855363"/>
                <a:gd name="connsiteY491" fmla="*/ 3020149 h 4427921"/>
                <a:gd name="connsiteX492" fmla="*/ 2434591 w 5855363"/>
                <a:gd name="connsiteY492" fmla="*/ 2951704 h 4427921"/>
                <a:gd name="connsiteX493" fmla="*/ 2439728 w 5855363"/>
                <a:gd name="connsiteY493" fmla="*/ 2912348 h 4427921"/>
                <a:gd name="connsiteX494" fmla="*/ 2398636 w 5855363"/>
                <a:gd name="connsiteY494" fmla="*/ 2906359 h 4427921"/>
                <a:gd name="connsiteX495" fmla="*/ 2320734 w 5855363"/>
                <a:gd name="connsiteY495" fmla="*/ 2927748 h 4427921"/>
                <a:gd name="connsiteX496" fmla="*/ 2298476 w 5855363"/>
                <a:gd name="connsiteY496" fmla="*/ 2938015 h 4427921"/>
                <a:gd name="connsiteX497" fmla="*/ 2271938 w 5855363"/>
                <a:gd name="connsiteY497" fmla="*/ 2985927 h 4427921"/>
                <a:gd name="connsiteX498" fmla="*/ 2286491 w 5855363"/>
                <a:gd name="connsiteY498" fmla="*/ 3019294 h 4427921"/>
                <a:gd name="connsiteX499" fmla="*/ 2297620 w 5855363"/>
                <a:gd name="connsiteY499" fmla="*/ 3041538 h 4427921"/>
                <a:gd name="connsiteX500" fmla="*/ 2250537 w 5855363"/>
                <a:gd name="connsiteY500" fmla="*/ 3098006 h 4427921"/>
                <a:gd name="connsiteX501" fmla="*/ 2192324 w 5855363"/>
                <a:gd name="connsiteY501" fmla="*/ 3176718 h 4427921"/>
                <a:gd name="connsiteX502" fmla="*/ 2179483 w 5855363"/>
                <a:gd name="connsiteY502" fmla="*/ 3201529 h 4427921"/>
                <a:gd name="connsiteX503" fmla="*/ 2166642 w 5855363"/>
                <a:gd name="connsiteY503" fmla="*/ 3216074 h 4427921"/>
                <a:gd name="connsiteX504" fmla="*/ 2212870 w 5855363"/>
                <a:gd name="connsiteY504" fmla="*/ 3269974 h 4427921"/>
                <a:gd name="connsiteX505" fmla="*/ 2252249 w 5855363"/>
                <a:gd name="connsiteY505" fmla="*/ 3295641 h 4427921"/>
                <a:gd name="connsiteX506" fmla="*/ 2283067 w 5855363"/>
                <a:gd name="connsiteY506" fmla="*/ 3321308 h 4427921"/>
                <a:gd name="connsiteX507" fmla="*/ 2315598 w 5855363"/>
                <a:gd name="connsiteY507" fmla="*/ 3308475 h 4427921"/>
                <a:gd name="connsiteX508" fmla="*/ 1151346 w 5855363"/>
                <a:gd name="connsiteY508" fmla="*/ 3180996 h 4427921"/>
                <a:gd name="connsiteX509" fmla="*/ 1231817 w 5855363"/>
                <a:gd name="connsiteY509" fmla="*/ 3128806 h 4427921"/>
                <a:gd name="connsiteX510" fmla="*/ 1284893 w 5855363"/>
                <a:gd name="connsiteY510" fmla="*/ 3068061 h 4427921"/>
                <a:gd name="connsiteX511" fmla="*/ 1333689 w 5855363"/>
                <a:gd name="connsiteY511" fmla="*/ 2977371 h 4427921"/>
                <a:gd name="connsiteX512" fmla="*/ 1363651 w 5855363"/>
                <a:gd name="connsiteY512" fmla="*/ 2938870 h 4427921"/>
                <a:gd name="connsiteX513" fmla="*/ 1378204 w 5855363"/>
                <a:gd name="connsiteY513" fmla="*/ 2910637 h 4427921"/>
                <a:gd name="connsiteX514" fmla="*/ 1399606 w 5855363"/>
                <a:gd name="connsiteY514" fmla="*/ 2905503 h 4427921"/>
                <a:gd name="connsiteX515" fmla="*/ 1413303 w 5855363"/>
                <a:gd name="connsiteY515" fmla="*/ 2914059 h 4427921"/>
                <a:gd name="connsiteX516" fmla="*/ 1434704 w 5855363"/>
                <a:gd name="connsiteY516" fmla="*/ 2941437 h 4427921"/>
                <a:gd name="connsiteX517" fmla="*/ 1430424 w 5855363"/>
                <a:gd name="connsiteY517" fmla="*/ 2996193 h 4427921"/>
                <a:gd name="connsiteX518" fmla="*/ 1404742 w 5855363"/>
                <a:gd name="connsiteY518" fmla="*/ 3034694 h 4427921"/>
                <a:gd name="connsiteX519" fmla="*/ 1428712 w 5855363"/>
                <a:gd name="connsiteY519" fmla="*/ 3037261 h 4427921"/>
                <a:gd name="connsiteX520" fmla="*/ 1454394 w 5855363"/>
                <a:gd name="connsiteY520" fmla="*/ 3047527 h 4427921"/>
                <a:gd name="connsiteX521" fmla="*/ 1518599 w 5855363"/>
                <a:gd name="connsiteY521" fmla="*/ 3006460 h 4427921"/>
                <a:gd name="connsiteX522" fmla="*/ 1570819 w 5855363"/>
                <a:gd name="connsiteY522" fmla="*/ 2910637 h 4427921"/>
                <a:gd name="connsiteX523" fmla="*/ 1620471 w 5855363"/>
                <a:gd name="connsiteY523" fmla="*/ 2891814 h 4427921"/>
                <a:gd name="connsiteX524" fmla="*/ 1662418 w 5855363"/>
                <a:gd name="connsiteY524" fmla="*/ 2887537 h 4427921"/>
                <a:gd name="connsiteX525" fmla="*/ 1718063 w 5855363"/>
                <a:gd name="connsiteY525" fmla="*/ 2889248 h 4427921"/>
                <a:gd name="connsiteX526" fmla="*/ 1751449 w 5855363"/>
                <a:gd name="connsiteY526" fmla="*/ 2877270 h 4427921"/>
                <a:gd name="connsiteX527" fmla="*/ 1784836 w 5855363"/>
                <a:gd name="connsiteY527" fmla="*/ 2889248 h 4427921"/>
                <a:gd name="connsiteX528" fmla="*/ 1825071 w 5855363"/>
                <a:gd name="connsiteY528" fmla="*/ 2902081 h 4427921"/>
                <a:gd name="connsiteX529" fmla="*/ 1852465 w 5855363"/>
                <a:gd name="connsiteY529" fmla="*/ 2872136 h 4427921"/>
                <a:gd name="connsiteX530" fmla="*/ 1783980 w 5855363"/>
                <a:gd name="connsiteY530" fmla="*/ 2689901 h 4427921"/>
                <a:gd name="connsiteX531" fmla="*/ 1719775 w 5855363"/>
                <a:gd name="connsiteY531" fmla="*/ 2686479 h 4427921"/>
                <a:gd name="connsiteX532" fmla="*/ 1636736 w 5855363"/>
                <a:gd name="connsiteY532" fmla="*/ 2679634 h 4427921"/>
                <a:gd name="connsiteX533" fmla="*/ 1494629 w 5855363"/>
                <a:gd name="connsiteY533" fmla="*/ 2713001 h 4427921"/>
                <a:gd name="connsiteX534" fmla="*/ 1355946 w 5855363"/>
                <a:gd name="connsiteY534" fmla="*/ 2747224 h 4427921"/>
                <a:gd name="connsiteX535" fmla="*/ 1302870 w 5855363"/>
                <a:gd name="connsiteY535" fmla="*/ 2677923 h 4427921"/>
                <a:gd name="connsiteX536" fmla="*/ 1260067 w 5855363"/>
                <a:gd name="connsiteY536" fmla="*/ 2657389 h 4427921"/>
                <a:gd name="connsiteX537" fmla="*/ 1210415 w 5855363"/>
                <a:gd name="connsiteY537" fmla="*/ 2673645 h 4427921"/>
                <a:gd name="connsiteX538" fmla="*/ 1157339 w 5855363"/>
                <a:gd name="connsiteY538" fmla="*/ 2694179 h 4427921"/>
                <a:gd name="connsiteX539" fmla="*/ 1060603 w 5855363"/>
                <a:gd name="connsiteY539" fmla="*/ 2748079 h 4427921"/>
                <a:gd name="connsiteX540" fmla="*/ 1004103 w 5855363"/>
                <a:gd name="connsiteY540" fmla="*/ 2772891 h 4427921"/>
                <a:gd name="connsiteX541" fmla="*/ 988693 w 5855363"/>
                <a:gd name="connsiteY541" fmla="*/ 2825936 h 4427921"/>
                <a:gd name="connsiteX542" fmla="*/ 963867 w 5855363"/>
                <a:gd name="connsiteY542" fmla="*/ 2923470 h 4427921"/>
                <a:gd name="connsiteX543" fmla="*/ 844018 w 5855363"/>
                <a:gd name="connsiteY543" fmla="*/ 2917481 h 4427921"/>
                <a:gd name="connsiteX544" fmla="*/ 730161 w 5855363"/>
                <a:gd name="connsiteY544" fmla="*/ 2901226 h 4427921"/>
                <a:gd name="connsiteX545" fmla="*/ 591478 w 5855363"/>
                <a:gd name="connsiteY545" fmla="*/ 2855025 h 4427921"/>
                <a:gd name="connsiteX546" fmla="*/ 511864 w 5855363"/>
                <a:gd name="connsiteY546" fmla="*/ 2839625 h 4427921"/>
                <a:gd name="connsiteX547" fmla="*/ 456220 w 5855363"/>
                <a:gd name="connsiteY547" fmla="*/ 2862725 h 4427921"/>
                <a:gd name="connsiteX548" fmla="*/ 537546 w 5855363"/>
                <a:gd name="connsiteY548" fmla="*/ 2910637 h 4427921"/>
                <a:gd name="connsiteX549" fmla="*/ 638562 w 5855363"/>
                <a:gd name="connsiteY549" fmla="*/ 2996193 h 4427921"/>
                <a:gd name="connsiteX550" fmla="*/ 707047 w 5855363"/>
                <a:gd name="connsiteY550" fmla="*/ 3092017 h 4427921"/>
                <a:gd name="connsiteX551" fmla="*/ 748995 w 5855363"/>
                <a:gd name="connsiteY551" fmla="*/ 3143351 h 4427921"/>
                <a:gd name="connsiteX552" fmla="*/ 821760 w 5855363"/>
                <a:gd name="connsiteY552" fmla="*/ 3168162 h 4427921"/>
                <a:gd name="connsiteX553" fmla="*/ 888534 w 5855363"/>
                <a:gd name="connsiteY553" fmla="*/ 3184418 h 4427921"/>
                <a:gd name="connsiteX554" fmla="*/ 975852 w 5855363"/>
                <a:gd name="connsiteY554" fmla="*/ 3176718 h 4427921"/>
                <a:gd name="connsiteX555" fmla="*/ 1085429 w 5855363"/>
                <a:gd name="connsiteY555" fmla="*/ 3080039 h 4427921"/>
                <a:gd name="connsiteX556" fmla="*/ 1165043 w 5855363"/>
                <a:gd name="connsiteY556" fmla="*/ 3005605 h 4427921"/>
                <a:gd name="connsiteX557" fmla="*/ 1147066 w 5855363"/>
                <a:gd name="connsiteY557" fmla="*/ 2976515 h 4427921"/>
                <a:gd name="connsiteX558" fmla="*/ 1093134 w 5855363"/>
                <a:gd name="connsiteY558" fmla="*/ 2958548 h 4427921"/>
                <a:gd name="connsiteX559" fmla="*/ 1093134 w 5855363"/>
                <a:gd name="connsiteY559" fmla="*/ 2923470 h 4427921"/>
                <a:gd name="connsiteX560" fmla="*/ 1144498 w 5855363"/>
                <a:gd name="connsiteY560" fmla="*/ 2902081 h 4427921"/>
                <a:gd name="connsiteX561" fmla="*/ 1147922 w 5855363"/>
                <a:gd name="connsiteY561" fmla="*/ 2927748 h 4427921"/>
                <a:gd name="connsiteX562" fmla="*/ 1163331 w 5855363"/>
                <a:gd name="connsiteY562" fmla="*/ 2953415 h 4427921"/>
                <a:gd name="connsiteX563" fmla="*/ 1193294 w 5855363"/>
                <a:gd name="connsiteY563" fmla="*/ 2979082 h 4427921"/>
                <a:gd name="connsiteX564" fmla="*/ 1199286 w 5855363"/>
                <a:gd name="connsiteY564" fmla="*/ 3022716 h 4427921"/>
                <a:gd name="connsiteX565" fmla="*/ 1229248 w 5855363"/>
                <a:gd name="connsiteY565" fmla="*/ 3049238 h 4427921"/>
                <a:gd name="connsiteX566" fmla="*/ 1250650 w 5855363"/>
                <a:gd name="connsiteY566" fmla="*/ 3052661 h 4427921"/>
                <a:gd name="connsiteX567" fmla="*/ 1210415 w 5855363"/>
                <a:gd name="connsiteY567" fmla="*/ 3082606 h 4427921"/>
                <a:gd name="connsiteX568" fmla="*/ 1162475 w 5855363"/>
                <a:gd name="connsiteY568" fmla="*/ 3112550 h 4427921"/>
                <a:gd name="connsiteX569" fmla="*/ 1139361 w 5855363"/>
                <a:gd name="connsiteY569" fmla="*/ 3124528 h 4427921"/>
                <a:gd name="connsiteX570" fmla="*/ 1045194 w 5855363"/>
                <a:gd name="connsiteY570" fmla="*/ 3234896 h 4427921"/>
                <a:gd name="connsiteX571" fmla="*/ 1058891 w 5855363"/>
                <a:gd name="connsiteY571" fmla="*/ 3262274 h 4427921"/>
                <a:gd name="connsiteX572" fmla="*/ 1099126 w 5855363"/>
                <a:gd name="connsiteY572" fmla="*/ 3239174 h 4427921"/>
                <a:gd name="connsiteX573" fmla="*/ 1151346 w 5855363"/>
                <a:gd name="connsiteY573" fmla="*/ 3180996 h 442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Lst>
              <a:rect l="l" t="t" r="r" b="b"/>
              <a:pathLst>
                <a:path w="5855363" h="4427921">
                  <a:moveTo>
                    <a:pt x="3125437" y="4417288"/>
                  </a:moveTo>
                  <a:cubicBezTo>
                    <a:pt x="3113452" y="4413866"/>
                    <a:pt x="3104036" y="4407021"/>
                    <a:pt x="3104036" y="4401032"/>
                  </a:cubicBezTo>
                  <a:cubicBezTo>
                    <a:pt x="3104036" y="4382210"/>
                    <a:pt x="3080066" y="4373654"/>
                    <a:pt x="3026134" y="4373654"/>
                  </a:cubicBezTo>
                  <a:cubicBezTo>
                    <a:pt x="2971345" y="4373654"/>
                    <a:pt x="2839511" y="4352265"/>
                    <a:pt x="2817253" y="4339432"/>
                  </a:cubicBezTo>
                  <a:cubicBezTo>
                    <a:pt x="2806124" y="4332587"/>
                    <a:pt x="2806124" y="4330876"/>
                    <a:pt x="2819821" y="4326598"/>
                  </a:cubicBezTo>
                  <a:cubicBezTo>
                    <a:pt x="2851496" y="4313765"/>
                    <a:pt x="2830950" y="4305209"/>
                    <a:pt x="2768457" y="4305209"/>
                  </a:cubicBezTo>
                  <a:lnTo>
                    <a:pt x="2701684" y="4304354"/>
                  </a:lnTo>
                  <a:lnTo>
                    <a:pt x="2731646" y="4279542"/>
                  </a:lnTo>
                  <a:cubicBezTo>
                    <a:pt x="2747912" y="4264998"/>
                    <a:pt x="2771026" y="4253875"/>
                    <a:pt x="2783010" y="4253875"/>
                  </a:cubicBezTo>
                  <a:cubicBezTo>
                    <a:pt x="2802700" y="4253020"/>
                    <a:pt x="2802700" y="4252164"/>
                    <a:pt x="2788147" y="4243608"/>
                  </a:cubicBezTo>
                  <a:cubicBezTo>
                    <a:pt x="2776162" y="4236764"/>
                    <a:pt x="2765033" y="4237619"/>
                    <a:pt x="2742775" y="4248742"/>
                  </a:cubicBezTo>
                  <a:cubicBezTo>
                    <a:pt x="2714525" y="4262431"/>
                    <a:pt x="2653744" y="4267564"/>
                    <a:pt x="2643472" y="4257297"/>
                  </a:cubicBezTo>
                  <a:cubicBezTo>
                    <a:pt x="2634055" y="4247031"/>
                    <a:pt x="2647752" y="4228208"/>
                    <a:pt x="2665729" y="4228208"/>
                  </a:cubicBezTo>
                  <a:cubicBezTo>
                    <a:pt x="2678570" y="4228208"/>
                    <a:pt x="2681138" y="4225642"/>
                    <a:pt x="2674290" y="4218797"/>
                  </a:cubicBezTo>
                  <a:cubicBezTo>
                    <a:pt x="2658025" y="4202541"/>
                    <a:pt x="2629774" y="4219653"/>
                    <a:pt x="2611797" y="4254731"/>
                  </a:cubicBezTo>
                  <a:cubicBezTo>
                    <a:pt x="2602380" y="4273553"/>
                    <a:pt x="2587827" y="4288098"/>
                    <a:pt x="2580123" y="4288098"/>
                  </a:cubicBezTo>
                  <a:cubicBezTo>
                    <a:pt x="2568138" y="4288098"/>
                    <a:pt x="2568994" y="4284676"/>
                    <a:pt x="2585259" y="4267564"/>
                  </a:cubicBezTo>
                  <a:cubicBezTo>
                    <a:pt x="2601524" y="4250453"/>
                    <a:pt x="2602380" y="4247031"/>
                    <a:pt x="2591251" y="4242753"/>
                  </a:cubicBezTo>
                  <a:cubicBezTo>
                    <a:pt x="2571562" y="4235053"/>
                    <a:pt x="2574986" y="4216230"/>
                    <a:pt x="2597244" y="4206819"/>
                  </a:cubicBezTo>
                  <a:cubicBezTo>
                    <a:pt x="2607517" y="4201686"/>
                    <a:pt x="2616933" y="4189708"/>
                    <a:pt x="2618646" y="4179441"/>
                  </a:cubicBezTo>
                  <a:cubicBezTo>
                    <a:pt x="2622926" y="4149496"/>
                    <a:pt x="2641759" y="4139229"/>
                    <a:pt x="2673434" y="4150352"/>
                  </a:cubicBezTo>
                  <a:cubicBezTo>
                    <a:pt x="2691411" y="4157196"/>
                    <a:pt x="2703396" y="4157196"/>
                    <a:pt x="2709389" y="4151207"/>
                  </a:cubicBezTo>
                  <a:cubicBezTo>
                    <a:pt x="2717949" y="4142652"/>
                    <a:pt x="2706821" y="4139229"/>
                    <a:pt x="2682851" y="4141796"/>
                  </a:cubicBezTo>
                  <a:cubicBezTo>
                    <a:pt x="2667441" y="4143507"/>
                    <a:pt x="2660593" y="4126396"/>
                    <a:pt x="2670866" y="4113562"/>
                  </a:cubicBezTo>
                  <a:cubicBezTo>
                    <a:pt x="2687987" y="4093029"/>
                    <a:pt x="2664873" y="4057095"/>
                    <a:pt x="2635767" y="4057095"/>
                  </a:cubicBezTo>
                  <a:cubicBezTo>
                    <a:pt x="2610085" y="4057095"/>
                    <a:pt x="2603236" y="4069073"/>
                    <a:pt x="2624638" y="4077629"/>
                  </a:cubicBezTo>
                  <a:cubicBezTo>
                    <a:pt x="2643472" y="4084473"/>
                    <a:pt x="2640903" y="4128107"/>
                    <a:pt x="2620358" y="4140940"/>
                  </a:cubicBezTo>
                  <a:cubicBezTo>
                    <a:pt x="2610941" y="4146074"/>
                    <a:pt x="2596388" y="4165752"/>
                    <a:pt x="2586971" y="4184574"/>
                  </a:cubicBezTo>
                  <a:cubicBezTo>
                    <a:pt x="2577554" y="4202541"/>
                    <a:pt x="2563857" y="4219653"/>
                    <a:pt x="2556153" y="4222219"/>
                  </a:cubicBezTo>
                  <a:cubicBezTo>
                    <a:pt x="2549304" y="4225642"/>
                    <a:pt x="2543312" y="4237619"/>
                    <a:pt x="2543312" y="4249597"/>
                  </a:cubicBezTo>
                  <a:cubicBezTo>
                    <a:pt x="2543312" y="4264998"/>
                    <a:pt x="2539031" y="4270986"/>
                    <a:pt x="2527046" y="4270986"/>
                  </a:cubicBezTo>
                  <a:cubicBezTo>
                    <a:pt x="2517630" y="4270986"/>
                    <a:pt x="2503933" y="4276975"/>
                    <a:pt x="2497084" y="4284676"/>
                  </a:cubicBezTo>
                  <a:cubicBezTo>
                    <a:pt x="2476538" y="4305209"/>
                    <a:pt x="2450856" y="4292376"/>
                    <a:pt x="2444008" y="4258153"/>
                  </a:cubicBezTo>
                  <a:cubicBezTo>
                    <a:pt x="2441440" y="4242753"/>
                    <a:pt x="2432879" y="4227353"/>
                    <a:pt x="2426030" y="4223930"/>
                  </a:cubicBezTo>
                  <a:cubicBezTo>
                    <a:pt x="2414045" y="4219653"/>
                    <a:pt x="2414045" y="4217941"/>
                    <a:pt x="2425174" y="4204252"/>
                  </a:cubicBezTo>
                  <a:cubicBezTo>
                    <a:pt x="2432023" y="4196552"/>
                    <a:pt x="2440584" y="4183719"/>
                    <a:pt x="2443152" y="4175163"/>
                  </a:cubicBezTo>
                  <a:cubicBezTo>
                    <a:pt x="2445720" y="4167463"/>
                    <a:pt x="2460273" y="4158907"/>
                    <a:pt x="2474826" y="4155485"/>
                  </a:cubicBezTo>
                  <a:cubicBezTo>
                    <a:pt x="2498796" y="4150352"/>
                    <a:pt x="2517630" y="4130674"/>
                    <a:pt x="2507357" y="4121262"/>
                  </a:cubicBezTo>
                  <a:cubicBezTo>
                    <a:pt x="2505645" y="4119551"/>
                    <a:pt x="2474826" y="4127251"/>
                    <a:pt x="2439728" y="4139229"/>
                  </a:cubicBezTo>
                  <a:cubicBezTo>
                    <a:pt x="2405485" y="4151207"/>
                    <a:pt x="2354977" y="4163185"/>
                    <a:pt x="2329295" y="4165752"/>
                  </a:cubicBezTo>
                  <a:cubicBezTo>
                    <a:pt x="2303613" y="4168318"/>
                    <a:pt x="2273650" y="4176019"/>
                    <a:pt x="2263378" y="4182008"/>
                  </a:cubicBezTo>
                  <a:cubicBezTo>
                    <a:pt x="2253105" y="4188852"/>
                    <a:pt x="2238552" y="4193985"/>
                    <a:pt x="2230847" y="4193985"/>
                  </a:cubicBezTo>
                  <a:cubicBezTo>
                    <a:pt x="2206877" y="4193985"/>
                    <a:pt x="2218006" y="4179441"/>
                    <a:pt x="2253105" y="4165752"/>
                  </a:cubicBezTo>
                  <a:cubicBezTo>
                    <a:pt x="2284779" y="4153774"/>
                    <a:pt x="2287348" y="4149496"/>
                    <a:pt x="2277931" y="4138374"/>
                  </a:cubicBezTo>
                  <a:cubicBezTo>
                    <a:pt x="2267658" y="4125540"/>
                    <a:pt x="2265090" y="4126396"/>
                    <a:pt x="2257385" y="4141796"/>
                  </a:cubicBezTo>
                  <a:cubicBezTo>
                    <a:pt x="2249681" y="4155485"/>
                    <a:pt x="2244544" y="4157196"/>
                    <a:pt x="2230847" y="4149496"/>
                  </a:cubicBezTo>
                  <a:cubicBezTo>
                    <a:pt x="2221430" y="4143507"/>
                    <a:pt x="2200885" y="4136663"/>
                    <a:pt x="2183763" y="4133240"/>
                  </a:cubicBezTo>
                  <a:cubicBezTo>
                    <a:pt x="2167498" y="4130674"/>
                    <a:pt x="2146953" y="4124685"/>
                    <a:pt x="2139248" y="4121262"/>
                  </a:cubicBezTo>
                  <a:cubicBezTo>
                    <a:pt x="2128119" y="4116985"/>
                    <a:pt x="2123839" y="4119551"/>
                    <a:pt x="2123839" y="4128962"/>
                  </a:cubicBezTo>
                  <a:cubicBezTo>
                    <a:pt x="2123839" y="4136663"/>
                    <a:pt x="2117846" y="4142652"/>
                    <a:pt x="2110142" y="4142652"/>
                  </a:cubicBezTo>
                  <a:cubicBezTo>
                    <a:pt x="2088740" y="4142652"/>
                    <a:pt x="1983444" y="4099018"/>
                    <a:pt x="1973171" y="4086184"/>
                  </a:cubicBezTo>
                  <a:cubicBezTo>
                    <a:pt x="1962898" y="4073351"/>
                    <a:pt x="1933792" y="4069928"/>
                    <a:pt x="1924375" y="4080195"/>
                  </a:cubicBezTo>
                  <a:cubicBezTo>
                    <a:pt x="1920951" y="4082762"/>
                    <a:pt x="1922663" y="4090462"/>
                    <a:pt x="1927799" y="4097307"/>
                  </a:cubicBezTo>
                  <a:cubicBezTo>
                    <a:pt x="1943208" y="4115273"/>
                    <a:pt x="1920951" y="4134096"/>
                    <a:pt x="1884140" y="4134096"/>
                  </a:cubicBezTo>
                  <a:lnTo>
                    <a:pt x="1851609" y="4134096"/>
                  </a:lnTo>
                  <a:lnTo>
                    <a:pt x="1872155" y="4094740"/>
                  </a:lnTo>
                  <a:cubicBezTo>
                    <a:pt x="1895269" y="4050250"/>
                    <a:pt x="1893557" y="4041695"/>
                    <a:pt x="1864450" y="4054528"/>
                  </a:cubicBezTo>
                  <a:cubicBezTo>
                    <a:pt x="1849041" y="4061373"/>
                    <a:pt x="1840480" y="4060517"/>
                    <a:pt x="1825071" y="4047684"/>
                  </a:cubicBezTo>
                  <a:cubicBezTo>
                    <a:pt x="1813942" y="4038272"/>
                    <a:pt x="1799389" y="4031428"/>
                    <a:pt x="1792541" y="4031428"/>
                  </a:cubicBezTo>
                  <a:cubicBezTo>
                    <a:pt x="1783980" y="4031428"/>
                    <a:pt x="1782268" y="4026295"/>
                    <a:pt x="1785692" y="4015172"/>
                  </a:cubicBezTo>
                  <a:cubicBezTo>
                    <a:pt x="1790828" y="3997205"/>
                    <a:pt x="1777131" y="3982661"/>
                    <a:pt x="1768571" y="3997205"/>
                  </a:cubicBezTo>
                  <a:cubicBezTo>
                    <a:pt x="1761722" y="4008328"/>
                    <a:pt x="1695805" y="4008328"/>
                    <a:pt x="1695805" y="3997205"/>
                  </a:cubicBezTo>
                  <a:cubicBezTo>
                    <a:pt x="1695805" y="3992927"/>
                    <a:pt x="1705222" y="3986939"/>
                    <a:pt x="1717207" y="3983516"/>
                  </a:cubicBezTo>
                  <a:cubicBezTo>
                    <a:pt x="1729192" y="3980950"/>
                    <a:pt x="1738608" y="3974105"/>
                    <a:pt x="1738608" y="3969827"/>
                  </a:cubicBezTo>
                  <a:cubicBezTo>
                    <a:pt x="1738608" y="3958705"/>
                    <a:pt x="1699229" y="3968116"/>
                    <a:pt x="1665843" y="3987794"/>
                  </a:cubicBezTo>
                  <a:cubicBezTo>
                    <a:pt x="1651290" y="3996350"/>
                    <a:pt x="1640161" y="4009183"/>
                    <a:pt x="1640161" y="4019450"/>
                  </a:cubicBezTo>
                  <a:cubicBezTo>
                    <a:pt x="1640161" y="4028006"/>
                    <a:pt x="1632456" y="4039984"/>
                    <a:pt x="1623039" y="4045973"/>
                  </a:cubicBezTo>
                  <a:cubicBezTo>
                    <a:pt x="1606774" y="4056239"/>
                    <a:pt x="1606774" y="4056239"/>
                    <a:pt x="1627320" y="4056239"/>
                  </a:cubicBezTo>
                  <a:cubicBezTo>
                    <a:pt x="1639305" y="4056239"/>
                    <a:pt x="1670123" y="4052817"/>
                    <a:pt x="1695805" y="4049395"/>
                  </a:cubicBezTo>
                  <a:cubicBezTo>
                    <a:pt x="1755730" y="4039984"/>
                    <a:pt x="1807094" y="4057095"/>
                    <a:pt x="1807094" y="4086184"/>
                  </a:cubicBezTo>
                  <a:cubicBezTo>
                    <a:pt x="1807094" y="4103295"/>
                    <a:pt x="1800245" y="4107573"/>
                    <a:pt x="1758298" y="4116129"/>
                  </a:cubicBezTo>
                  <a:cubicBezTo>
                    <a:pt x="1730904" y="4122118"/>
                    <a:pt x="1666699" y="4138374"/>
                    <a:pt x="1616191" y="4152063"/>
                  </a:cubicBezTo>
                  <a:cubicBezTo>
                    <a:pt x="1564827" y="4166607"/>
                    <a:pt x="1517743" y="4176019"/>
                    <a:pt x="1510038" y="4173452"/>
                  </a:cubicBezTo>
                  <a:cubicBezTo>
                    <a:pt x="1501478" y="4170030"/>
                    <a:pt x="1498910" y="4172596"/>
                    <a:pt x="1503190" y="4184574"/>
                  </a:cubicBezTo>
                  <a:cubicBezTo>
                    <a:pt x="1507470" y="4198263"/>
                    <a:pt x="1501478" y="4202541"/>
                    <a:pt x="1467235" y="4209386"/>
                  </a:cubicBezTo>
                  <a:cubicBezTo>
                    <a:pt x="1438985" y="4215375"/>
                    <a:pt x="1422720" y="4215375"/>
                    <a:pt x="1415871" y="4209386"/>
                  </a:cubicBezTo>
                  <a:cubicBezTo>
                    <a:pt x="1409022" y="4204252"/>
                    <a:pt x="1389333" y="4202541"/>
                    <a:pt x="1367931" y="4205108"/>
                  </a:cubicBezTo>
                  <a:cubicBezTo>
                    <a:pt x="1326840" y="4211097"/>
                    <a:pt x="1229248" y="4188852"/>
                    <a:pt x="1133369" y="4152918"/>
                  </a:cubicBezTo>
                  <a:cubicBezTo>
                    <a:pt x="1074300" y="4130674"/>
                    <a:pt x="1055467" y="4116985"/>
                    <a:pt x="1083717" y="4116985"/>
                  </a:cubicBezTo>
                  <a:cubicBezTo>
                    <a:pt x="1090565" y="4116985"/>
                    <a:pt x="1096558" y="4113562"/>
                    <a:pt x="1096558" y="4108429"/>
                  </a:cubicBezTo>
                  <a:cubicBezTo>
                    <a:pt x="1096558" y="4099873"/>
                    <a:pt x="1052898" y="4057095"/>
                    <a:pt x="1044338" y="4057095"/>
                  </a:cubicBezTo>
                  <a:cubicBezTo>
                    <a:pt x="1036633" y="4057095"/>
                    <a:pt x="1002390" y="3998916"/>
                    <a:pt x="1002390" y="3986939"/>
                  </a:cubicBezTo>
                  <a:cubicBezTo>
                    <a:pt x="1002390" y="3966405"/>
                    <a:pt x="974996" y="3945871"/>
                    <a:pt x="959587" y="3954427"/>
                  </a:cubicBezTo>
                  <a:cubicBezTo>
                    <a:pt x="915928" y="3977527"/>
                    <a:pt x="822616" y="3910793"/>
                    <a:pt x="822616" y="3855181"/>
                  </a:cubicBezTo>
                  <a:cubicBezTo>
                    <a:pt x="822616" y="3838926"/>
                    <a:pt x="827753" y="3823525"/>
                    <a:pt x="833745" y="3820959"/>
                  </a:cubicBezTo>
                  <a:cubicBezTo>
                    <a:pt x="840594" y="3818392"/>
                    <a:pt x="844018" y="3807270"/>
                    <a:pt x="841450" y="3792725"/>
                  </a:cubicBezTo>
                  <a:cubicBezTo>
                    <a:pt x="838882" y="3772192"/>
                    <a:pt x="842306" y="3767058"/>
                    <a:pt x="867988" y="3755080"/>
                  </a:cubicBezTo>
                  <a:cubicBezTo>
                    <a:pt x="906511" y="3736258"/>
                    <a:pt x="905655" y="3736258"/>
                    <a:pt x="950170" y="3766203"/>
                  </a:cubicBezTo>
                  <a:cubicBezTo>
                    <a:pt x="992974" y="3795292"/>
                    <a:pt x="1002390" y="3797858"/>
                    <a:pt x="1002390" y="3779036"/>
                  </a:cubicBezTo>
                  <a:cubicBezTo>
                    <a:pt x="1002390" y="3771336"/>
                    <a:pt x="1011807" y="3750802"/>
                    <a:pt x="1023792" y="3732835"/>
                  </a:cubicBezTo>
                  <a:cubicBezTo>
                    <a:pt x="1046050" y="3700324"/>
                    <a:pt x="1045194" y="3672090"/>
                    <a:pt x="1023792" y="3672090"/>
                  </a:cubicBezTo>
                  <a:cubicBezTo>
                    <a:pt x="1017800" y="3672090"/>
                    <a:pt x="1006671" y="3669524"/>
                    <a:pt x="999822" y="3666957"/>
                  </a:cubicBezTo>
                  <a:cubicBezTo>
                    <a:pt x="989549" y="3663535"/>
                    <a:pt x="987837" y="3666957"/>
                    <a:pt x="991262" y="3678935"/>
                  </a:cubicBezTo>
                  <a:cubicBezTo>
                    <a:pt x="992974" y="3688346"/>
                    <a:pt x="991262" y="3698613"/>
                    <a:pt x="986125" y="3701180"/>
                  </a:cubicBezTo>
                  <a:cubicBezTo>
                    <a:pt x="981845" y="3704602"/>
                    <a:pt x="979277" y="3712302"/>
                    <a:pt x="982701" y="3719146"/>
                  </a:cubicBezTo>
                  <a:cubicBezTo>
                    <a:pt x="990406" y="3740536"/>
                    <a:pt x="952739" y="3734547"/>
                    <a:pt x="929625" y="3710591"/>
                  </a:cubicBezTo>
                  <a:cubicBezTo>
                    <a:pt x="904799" y="3686635"/>
                    <a:pt x="903087" y="3664390"/>
                    <a:pt x="921920" y="3627601"/>
                  </a:cubicBezTo>
                  <a:cubicBezTo>
                    <a:pt x="938185" y="3595089"/>
                    <a:pt x="931337" y="3586534"/>
                    <a:pt x="881685" y="3580545"/>
                  </a:cubicBezTo>
                  <a:cubicBezTo>
                    <a:pt x="826041" y="3573700"/>
                    <a:pt x="798646" y="3556589"/>
                    <a:pt x="795222" y="3529211"/>
                  </a:cubicBezTo>
                  <a:cubicBezTo>
                    <a:pt x="793510" y="3509533"/>
                    <a:pt x="784093" y="3500977"/>
                    <a:pt x="747282" y="3483866"/>
                  </a:cubicBezTo>
                  <a:cubicBezTo>
                    <a:pt x="723313" y="3471888"/>
                    <a:pt x="700199" y="3455632"/>
                    <a:pt x="697631" y="3447077"/>
                  </a:cubicBezTo>
                  <a:cubicBezTo>
                    <a:pt x="695062" y="3438521"/>
                    <a:pt x="680509" y="3426543"/>
                    <a:pt x="665956" y="3420554"/>
                  </a:cubicBezTo>
                  <a:cubicBezTo>
                    <a:pt x="642842" y="3411143"/>
                    <a:pt x="635138" y="3411143"/>
                    <a:pt x="615448" y="3421410"/>
                  </a:cubicBezTo>
                  <a:cubicBezTo>
                    <a:pt x="588910" y="3434243"/>
                    <a:pt x="588054" y="3433387"/>
                    <a:pt x="599183" y="3404298"/>
                  </a:cubicBezTo>
                  <a:cubicBezTo>
                    <a:pt x="606887" y="3383765"/>
                    <a:pt x="606887" y="3382909"/>
                    <a:pt x="574357" y="3387187"/>
                  </a:cubicBezTo>
                  <a:cubicBezTo>
                    <a:pt x="536690" y="3392320"/>
                    <a:pt x="497311" y="3384620"/>
                    <a:pt x="497311" y="3372642"/>
                  </a:cubicBezTo>
                  <a:cubicBezTo>
                    <a:pt x="497311" y="3368364"/>
                    <a:pt x="515288" y="3354675"/>
                    <a:pt x="538402" y="3343553"/>
                  </a:cubicBezTo>
                  <a:cubicBezTo>
                    <a:pt x="589766" y="3317886"/>
                    <a:pt x="612024" y="3276819"/>
                    <a:pt x="603463" y="3222063"/>
                  </a:cubicBezTo>
                  <a:cubicBezTo>
                    <a:pt x="600039" y="3197251"/>
                    <a:pt x="593190" y="3183562"/>
                    <a:pt x="582918" y="3180140"/>
                  </a:cubicBezTo>
                  <a:cubicBezTo>
                    <a:pt x="560660" y="3173295"/>
                    <a:pt x="426257" y="3177573"/>
                    <a:pt x="409136" y="3186129"/>
                  </a:cubicBezTo>
                  <a:cubicBezTo>
                    <a:pt x="398863" y="3191262"/>
                    <a:pt x="384310" y="3190407"/>
                    <a:pt x="368045" y="3182707"/>
                  </a:cubicBezTo>
                  <a:cubicBezTo>
                    <a:pt x="343219" y="3171584"/>
                    <a:pt x="342363" y="3169873"/>
                    <a:pt x="347499" y="3128806"/>
                  </a:cubicBezTo>
                  <a:cubicBezTo>
                    <a:pt x="350923" y="3098006"/>
                    <a:pt x="348355" y="3073194"/>
                    <a:pt x="335514" y="3038972"/>
                  </a:cubicBezTo>
                  <a:cubicBezTo>
                    <a:pt x="324385" y="3007316"/>
                    <a:pt x="321817" y="2987638"/>
                    <a:pt x="326953" y="2977371"/>
                  </a:cubicBezTo>
                  <a:cubicBezTo>
                    <a:pt x="331234" y="2969671"/>
                    <a:pt x="334658" y="2952560"/>
                    <a:pt x="334658" y="2940582"/>
                  </a:cubicBezTo>
                  <a:cubicBezTo>
                    <a:pt x="334658" y="2919192"/>
                    <a:pt x="336370" y="2918337"/>
                    <a:pt x="368045" y="2923470"/>
                  </a:cubicBezTo>
                  <a:cubicBezTo>
                    <a:pt x="398863" y="2928604"/>
                    <a:pt x="402287" y="2926893"/>
                    <a:pt x="417697" y="2900370"/>
                  </a:cubicBezTo>
                  <a:cubicBezTo>
                    <a:pt x="433106" y="2873847"/>
                    <a:pt x="433962" y="2870425"/>
                    <a:pt x="420265" y="2840480"/>
                  </a:cubicBezTo>
                  <a:cubicBezTo>
                    <a:pt x="411704" y="2819947"/>
                    <a:pt x="388590" y="2795991"/>
                    <a:pt x="359484" y="2774602"/>
                  </a:cubicBezTo>
                  <a:cubicBezTo>
                    <a:pt x="307264" y="2736957"/>
                    <a:pt x="291855" y="2712146"/>
                    <a:pt x="291855" y="2663378"/>
                  </a:cubicBezTo>
                  <a:cubicBezTo>
                    <a:pt x="291855" y="2635145"/>
                    <a:pt x="285862" y="2624878"/>
                    <a:pt x="249051" y="2590655"/>
                  </a:cubicBezTo>
                  <a:cubicBezTo>
                    <a:pt x="225937" y="2569266"/>
                    <a:pt x="199399" y="2551299"/>
                    <a:pt x="189983" y="2551299"/>
                  </a:cubicBezTo>
                  <a:cubicBezTo>
                    <a:pt x="180566" y="2551299"/>
                    <a:pt x="167725" y="2542743"/>
                    <a:pt x="162588" y="2532477"/>
                  </a:cubicBezTo>
                  <a:cubicBezTo>
                    <a:pt x="156596" y="2521354"/>
                    <a:pt x="139475" y="2498254"/>
                    <a:pt x="123209" y="2480287"/>
                  </a:cubicBezTo>
                  <a:cubicBezTo>
                    <a:pt x="106944" y="2462320"/>
                    <a:pt x="95815" y="2441787"/>
                    <a:pt x="98383" y="2435798"/>
                  </a:cubicBezTo>
                  <a:cubicBezTo>
                    <a:pt x="100096" y="2429809"/>
                    <a:pt x="91535" y="2414409"/>
                    <a:pt x="77838" y="2401575"/>
                  </a:cubicBezTo>
                  <a:cubicBezTo>
                    <a:pt x="64997" y="2388742"/>
                    <a:pt x="51300" y="2365641"/>
                    <a:pt x="48732" y="2350241"/>
                  </a:cubicBezTo>
                  <a:cubicBezTo>
                    <a:pt x="45307" y="2334841"/>
                    <a:pt x="37603" y="2317730"/>
                    <a:pt x="30754" y="2311741"/>
                  </a:cubicBezTo>
                  <a:cubicBezTo>
                    <a:pt x="14489" y="2298052"/>
                    <a:pt x="14489" y="2260407"/>
                    <a:pt x="29898" y="2238162"/>
                  </a:cubicBezTo>
                  <a:cubicBezTo>
                    <a:pt x="38459" y="2227040"/>
                    <a:pt x="39315" y="2218484"/>
                    <a:pt x="33322" y="2211640"/>
                  </a:cubicBezTo>
                  <a:cubicBezTo>
                    <a:pt x="28186" y="2204795"/>
                    <a:pt x="28186" y="2196239"/>
                    <a:pt x="34178" y="2184261"/>
                  </a:cubicBezTo>
                  <a:cubicBezTo>
                    <a:pt x="39315" y="2174850"/>
                    <a:pt x="43595" y="2156883"/>
                    <a:pt x="43595" y="2143194"/>
                  </a:cubicBezTo>
                  <a:cubicBezTo>
                    <a:pt x="42739" y="2111538"/>
                    <a:pt x="13633" y="2026837"/>
                    <a:pt x="1648" y="2022559"/>
                  </a:cubicBezTo>
                  <a:cubicBezTo>
                    <a:pt x="-12905" y="2017426"/>
                    <a:pt x="-9481" y="1997748"/>
                    <a:pt x="5928" y="1991759"/>
                  </a:cubicBezTo>
                  <a:cubicBezTo>
                    <a:pt x="16201" y="1987481"/>
                    <a:pt x="18769" y="1979781"/>
                    <a:pt x="14489" y="1957536"/>
                  </a:cubicBezTo>
                  <a:cubicBezTo>
                    <a:pt x="7640" y="1919892"/>
                    <a:pt x="21337" y="1885669"/>
                    <a:pt x="47019" y="1876258"/>
                  </a:cubicBezTo>
                  <a:cubicBezTo>
                    <a:pt x="76126" y="1865135"/>
                    <a:pt x="125778" y="1800968"/>
                    <a:pt x="138619" y="1757334"/>
                  </a:cubicBezTo>
                  <a:cubicBezTo>
                    <a:pt x="149747" y="1717978"/>
                    <a:pt x="160876" y="1707711"/>
                    <a:pt x="272165" y="1628999"/>
                  </a:cubicBezTo>
                  <a:lnTo>
                    <a:pt x="333802" y="1585365"/>
                  </a:lnTo>
                  <a:lnTo>
                    <a:pt x="370613" y="1601621"/>
                  </a:lnTo>
                  <a:cubicBezTo>
                    <a:pt x="410848" y="1619588"/>
                    <a:pt x="496455" y="1624721"/>
                    <a:pt x="522993" y="1610177"/>
                  </a:cubicBezTo>
                  <a:cubicBezTo>
                    <a:pt x="535834" y="1603332"/>
                    <a:pt x="553811" y="1607610"/>
                    <a:pt x="603463" y="1631566"/>
                  </a:cubicBezTo>
                  <a:cubicBezTo>
                    <a:pt x="717320" y="1685467"/>
                    <a:pt x="778101" y="1679478"/>
                    <a:pt x="808919" y="1611888"/>
                  </a:cubicBezTo>
                  <a:lnTo>
                    <a:pt x="823472" y="1578521"/>
                  </a:lnTo>
                  <a:lnTo>
                    <a:pt x="868844" y="1582799"/>
                  </a:lnTo>
                  <a:cubicBezTo>
                    <a:pt x="902231" y="1585365"/>
                    <a:pt x="920208" y="1582799"/>
                    <a:pt x="937329" y="1571676"/>
                  </a:cubicBezTo>
                  <a:cubicBezTo>
                    <a:pt x="957019" y="1558843"/>
                    <a:pt x="959587" y="1551143"/>
                    <a:pt x="959587" y="1506653"/>
                  </a:cubicBezTo>
                  <a:cubicBezTo>
                    <a:pt x="959587" y="1477564"/>
                    <a:pt x="952739" y="1439064"/>
                    <a:pt x="943322" y="1415108"/>
                  </a:cubicBezTo>
                  <a:lnTo>
                    <a:pt x="926200" y="1373185"/>
                  </a:lnTo>
                  <a:lnTo>
                    <a:pt x="974140" y="1301317"/>
                  </a:lnTo>
                  <a:cubicBezTo>
                    <a:pt x="1031497" y="1216616"/>
                    <a:pt x="1092278" y="1073737"/>
                    <a:pt x="1078580" y="1057481"/>
                  </a:cubicBezTo>
                  <a:cubicBezTo>
                    <a:pt x="1072588" y="1049781"/>
                    <a:pt x="1074300" y="1037803"/>
                    <a:pt x="1083717" y="1015558"/>
                  </a:cubicBezTo>
                  <a:cubicBezTo>
                    <a:pt x="1101694" y="971069"/>
                    <a:pt x="1099982" y="938558"/>
                    <a:pt x="1074300" y="878668"/>
                  </a:cubicBezTo>
                  <a:cubicBezTo>
                    <a:pt x="1017800" y="745200"/>
                    <a:pt x="1020368" y="704133"/>
                    <a:pt x="1091422" y="553553"/>
                  </a:cubicBezTo>
                  <a:cubicBezTo>
                    <a:pt x="1135081" y="460296"/>
                    <a:pt x="1139361" y="445752"/>
                    <a:pt x="1139361" y="392707"/>
                  </a:cubicBezTo>
                  <a:cubicBezTo>
                    <a:pt x="1139361" y="342228"/>
                    <a:pt x="1143642" y="326828"/>
                    <a:pt x="1171892" y="272927"/>
                  </a:cubicBezTo>
                  <a:cubicBezTo>
                    <a:pt x="1239521" y="141170"/>
                    <a:pt x="1262635" y="78714"/>
                    <a:pt x="1242089" y="78714"/>
                  </a:cubicBezTo>
                  <a:cubicBezTo>
                    <a:pt x="1230960" y="78714"/>
                    <a:pt x="1269483" y="4280"/>
                    <a:pt x="1284037" y="-2565"/>
                  </a:cubicBezTo>
                  <a:cubicBezTo>
                    <a:pt x="1290029" y="-5132"/>
                    <a:pt x="1320848" y="-854"/>
                    <a:pt x="1350810" y="6846"/>
                  </a:cubicBezTo>
                  <a:cubicBezTo>
                    <a:pt x="1381628" y="14546"/>
                    <a:pt x="1417583" y="17969"/>
                    <a:pt x="1432136" y="15402"/>
                  </a:cubicBezTo>
                  <a:cubicBezTo>
                    <a:pt x="1447545" y="12835"/>
                    <a:pt x="1467235" y="15402"/>
                    <a:pt x="1481788" y="23102"/>
                  </a:cubicBezTo>
                  <a:cubicBezTo>
                    <a:pt x="1495485" y="29947"/>
                    <a:pt x="1517743" y="35936"/>
                    <a:pt x="1531440" y="35936"/>
                  </a:cubicBezTo>
                  <a:cubicBezTo>
                    <a:pt x="1557122" y="35936"/>
                    <a:pt x="1593077" y="70158"/>
                    <a:pt x="1700941" y="195071"/>
                  </a:cubicBezTo>
                  <a:cubicBezTo>
                    <a:pt x="1757442" y="260949"/>
                    <a:pt x="1757442" y="260949"/>
                    <a:pt x="1763434" y="317417"/>
                  </a:cubicBezTo>
                  <a:cubicBezTo>
                    <a:pt x="1768571" y="363617"/>
                    <a:pt x="1770283" y="366184"/>
                    <a:pt x="1813086" y="393562"/>
                  </a:cubicBezTo>
                  <a:cubicBezTo>
                    <a:pt x="1850753" y="418374"/>
                    <a:pt x="1858458" y="427785"/>
                    <a:pt x="1862738" y="456018"/>
                  </a:cubicBezTo>
                  <a:cubicBezTo>
                    <a:pt x="1866162" y="474841"/>
                    <a:pt x="1863594" y="515052"/>
                    <a:pt x="1857602" y="544997"/>
                  </a:cubicBezTo>
                  <a:lnTo>
                    <a:pt x="1846473" y="600609"/>
                  </a:lnTo>
                  <a:lnTo>
                    <a:pt x="1897837" y="647665"/>
                  </a:lnTo>
                  <a:cubicBezTo>
                    <a:pt x="1925231" y="673332"/>
                    <a:pt x="1965466" y="704133"/>
                    <a:pt x="1986868" y="715255"/>
                  </a:cubicBezTo>
                  <a:cubicBezTo>
                    <a:pt x="2047649" y="747766"/>
                    <a:pt x="2053641" y="758033"/>
                    <a:pt x="2060490" y="844445"/>
                  </a:cubicBezTo>
                  <a:cubicBezTo>
                    <a:pt x="2065626" y="915457"/>
                    <a:pt x="2063914" y="929146"/>
                    <a:pt x="2038232" y="1019836"/>
                  </a:cubicBezTo>
                  <a:cubicBezTo>
                    <a:pt x="2002277" y="1146460"/>
                    <a:pt x="2001421" y="1172127"/>
                    <a:pt x="2035664" y="1244850"/>
                  </a:cubicBezTo>
                  <a:cubicBezTo>
                    <a:pt x="2065626" y="1308162"/>
                    <a:pt x="2180339" y="1445908"/>
                    <a:pt x="2240264" y="1491253"/>
                  </a:cubicBezTo>
                  <a:cubicBezTo>
                    <a:pt x="2277931" y="1519487"/>
                    <a:pt x="2367818" y="1655522"/>
                    <a:pt x="2411477" y="1750490"/>
                  </a:cubicBezTo>
                  <a:cubicBezTo>
                    <a:pt x="2448288" y="1830913"/>
                    <a:pt x="2448288" y="1924169"/>
                    <a:pt x="2412333" y="1893369"/>
                  </a:cubicBezTo>
                  <a:cubicBezTo>
                    <a:pt x="2406341" y="1889091"/>
                    <a:pt x="2378091" y="1881391"/>
                    <a:pt x="2350697" y="1876258"/>
                  </a:cubicBezTo>
                  <a:cubicBezTo>
                    <a:pt x="2322446" y="1871980"/>
                    <a:pt x="2277075" y="1860858"/>
                    <a:pt x="2250537" y="1851446"/>
                  </a:cubicBezTo>
                  <a:lnTo>
                    <a:pt x="2201741" y="1835191"/>
                  </a:lnTo>
                  <a:lnTo>
                    <a:pt x="2179483" y="1858291"/>
                  </a:lnTo>
                  <a:cubicBezTo>
                    <a:pt x="2166642" y="1871980"/>
                    <a:pt x="2159794" y="1886524"/>
                    <a:pt x="2162362" y="1894225"/>
                  </a:cubicBezTo>
                  <a:cubicBezTo>
                    <a:pt x="2168354" y="1909625"/>
                    <a:pt x="2093020" y="2002026"/>
                    <a:pt x="2036520" y="2048226"/>
                  </a:cubicBezTo>
                  <a:cubicBezTo>
                    <a:pt x="2008270" y="2071327"/>
                    <a:pt x="1995429" y="2090149"/>
                    <a:pt x="1986868" y="2118383"/>
                  </a:cubicBezTo>
                  <a:cubicBezTo>
                    <a:pt x="1980875" y="2138916"/>
                    <a:pt x="1967178" y="2165439"/>
                    <a:pt x="1956049" y="2175706"/>
                  </a:cubicBezTo>
                  <a:cubicBezTo>
                    <a:pt x="1941496" y="2189395"/>
                    <a:pt x="1935504" y="2203939"/>
                    <a:pt x="1935504" y="2226184"/>
                  </a:cubicBezTo>
                  <a:cubicBezTo>
                    <a:pt x="1935504" y="2248429"/>
                    <a:pt x="1922663" y="2280085"/>
                    <a:pt x="1893557" y="2330563"/>
                  </a:cubicBezTo>
                  <a:cubicBezTo>
                    <a:pt x="1870443" y="2370775"/>
                    <a:pt x="1837912" y="2434942"/>
                    <a:pt x="1821647" y="2472587"/>
                  </a:cubicBezTo>
                  <a:cubicBezTo>
                    <a:pt x="1791685" y="2541032"/>
                    <a:pt x="1791685" y="2541888"/>
                    <a:pt x="1809662" y="2547877"/>
                  </a:cubicBezTo>
                  <a:cubicBezTo>
                    <a:pt x="1831920" y="2554721"/>
                    <a:pt x="1867875" y="2515365"/>
                    <a:pt x="1919239" y="2429809"/>
                  </a:cubicBezTo>
                  <a:cubicBezTo>
                    <a:pt x="1937216" y="2398153"/>
                    <a:pt x="1956049" y="2369919"/>
                    <a:pt x="1960330" y="2367353"/>
                  </a:cubicBezTo>
                  <a:cubicBezTo>
                    <a:pt x="1965466" y="2364786"/>
                    <a:pt x="1973171" y="2341686"/>
                    <a:pt x="1978307" y="2316019"/>
                  </a:cubicBezTo>
                  <a:cubicBezTo>
                    <a:pt x="1986012" y="2278374"/>
                    <a:pt x="1995429" y="2262118"/>
                    <a:pt x="2021967" y="2237307"/>
                  </a:cubicBezTo>
                  <a:cubicBezTo>
                    <a:pt x="2039944" y="2220195"/>
                    <a:pt x="2057065" y="2198806"/>
                    <a:pt x="2060490" y="2188539"/>
                  </a:cubicBezTo>
                  <a:cubicBezTo>
                    <a:pt x="2063914" y="2178272"/>
                    <a:pt x="2079323" y="2156028"/>
                    <a:pt x="2094732" y="2138061"/>
                  </a:cubicBezTo>
                  <a:cubicBezTo>
                    <a:pt x="2128119" y="2102127"/>
                    <a:pt x="2136680" y="2066193"/>
                    <a:pt x="2106717" y="2093571"/>
                  </a:cubicBezTo>
                  <a:cubicBezTo>
                    <a:pt x="2093020" y="2106405"/>
                    <a:pt x="2089596" y="2106405"/>
                    <a:pt x="2089596" y="2096138"/>
                  </a:cubicBezTo>
                  <a:cubicBezTo>
                    <a:pt x="2089596" y="2089294"/>
                    <a:pt x="2097301" y="2076460"/>
                    <a:pt x="2106717" y="2067904"/>
                  </a:cubicBezTo>
                  <a:cubicBezTo>
                    <a:pt x="2115278" y="2060204"/>
                    <a:pt x="2131543" y="2027693"/>
                    <a:pt x="2141816" y="1996037"/>
                  </a:cubicBezTo>
                  <a:cubicBezTo>
                    <a:pt x="2152089" y="1965237"/>
                    <a:pt x="2164930" y="1937003"/>
                    <a:pt x="2170066" y="1933581"/>
                  </a:cubicBezTo>
                  <a:cubicBezTo>
                    <a:pt x="2182907" y="1924169"/>
                    <a:pt x="2229135" y="1934436"/>
                    <a:pt x="2240264" y="1948981"/>
                  </a:cubicBezTo>
                  <a:cubicBezTo>
                    <a:pt x="2245400" y="1955825"/>
                    <a:pt x="2261666" y="1960959"/>
                    <a:pt x="2277075" y="1960959"/>
                  </a:cubicBezTo>
                  <a:cubicBezTo>
                    <a:pt x="2301045" y="1960959"/>
                    <a:pt x="2318166" y="1966948"/>
                    <a:pt x="2354977" y="1988337"/>
                  </a:cubicBezTo>
                  <a:cubicBezTo>
                    <a:pt x="2361825" y="1992615"/>
                    <a:pt x="2391788" y="2007159"/>
                    <a:pt x="2420038" y="2021704"/>
                  </a:cubicBezTo>
                  <a:cubicBezTo>
                    <a:pt x="2449144" y="2035393"/>
                    <a:pt x="2474826" y="2054215"/>
                    <a:pt x="2476538" y="2061915"/>
                  </a:cubicBezTo>
                  <a:cubicBezTo>
                    <a:pt x="2479107" y="2071327"/>
                    <a:pt x="2498796" y="2082449"/>
                    <a:pt x="2528759" y="2091860"/>
                  </a:cubicBezTo>
                  <a:cubicBezTo>
                    <a:pt x="2560433" y="2102127"/>
                    <a:pt x="2578410" y="2112394"/>
                    <a:pt x="2581835" y="2123516"/>
                  </a:cubicBezTo>
                  <a:cubicBezTo>
                    <a:pt x="2585259" y="2132927"/>
                    <a:pt x="2592107" y="2140628"/>
                    <a:pt x="2598956" y="2140628"/>
                  </a:cubicBezTo>
                  <a:cubicBezTo>
                    <a:pt x="2617790" y="2140628"/>
                    <a:pt x="2663161" y="2191962"/>
                    <a:pt x="2663161" y="2213351"/>
                  </a:cubicBezTo>
                  <a:cubicBezTo>
                    <a:pt x="2663161" y="2226184"/>
                    <a:pt x="2669154" y="2234740"/>
                    <a:pt x="2681138" y="2237307"/>
                  </a:cubicBezTo>
                  <a:cubicBezTo>
                    <a:pt x="2691411" y="2239873"/>
                    <a:pt x="2696548" y="2245862"/>
                    <a:pt x="2693123" y="2250996"/>
                  </a:cubicBezTo>
                  <a:cubicBezTo>
                    <a:pt x="2690555" y="2256129"/>
                    <a:pt x="2695692" y="2271529"/>
                    <a:pt x="2705108" y="2285218"/>
                  </a:cubicBezTo>
                  <a:cubicBezTo>
                    <a:pt x="2715381" y="2298907"/>
                    <a:pt x="2723086" y="2314307"/>
                    <a:pt x="2723086" y="2319441"/>
                  </a:cubicBezTo>
                  <a:cubicBezTo>
                    <a:pt x="2723086" y="2334841"/>
                    <a:pt x="2669154" y="2379330"/>
                    <a:pt x="2650320" y="2380186"/>
                  </a:cubicBezTo>
                  <a:cubicBezTo>
                    <a:pt x="2618646" y="2381042"/>
                    <a:pt x="2594676" y="2411842"/>
                    <a:pt x="2594676" y="2452054"/>
                  </a:cubicBezTo>
                  <a:cubicBezTo>
                    <a:pt x="2594676" y="2481998"/>
                    <a:pt x="2586971" y="2480287"/>
                    <a:pt x="2547592" y="2440076"/>
                  </a:cubicBezTo>
                  <a:cubicBezTo>
                    <a:pt x="2515061" y="2406709"/>
                    <a:pt x="2458561" y="2381897"/>
                    <a:pt x="2440584" y="2393019"/>
                  </a:cubicBezTo>
                  <a:cubicBezTo>
                    <a:pt x="2435447" y="2395586"/>
                    <a:pt x="2432023" y="2406709"/>
                    <a:pt x="2432023" y="2416975"/>
                  </a:cubicBezTo>
                  <a:cubicBezTo>
                    <a:pt x="2432023" y="2428098"/>
                    <a:pt x="2426030" y="2445209"/>
                    <a:pt x="2417470" y="2456331"/>
                  </a:cubicBezTo>
                  <a:cubicBezTo>
                    <a:pt x="2404629" y="2475154"/>
                    <a:pt x="2402917" y="2476009"/>
                    <a:pt x="2392644" y="2462320"/>
                  </a:cubicBezTo>
                  <a:cubicBezTo>
                    <a:pt x="2383227" y="2448631"/>
                    <a:pt x="2381515" y="2449487"/>
                    <a:pt x="2368674" y="2467454"/>
                  </a:cubicBezTo>
                  <a:cubicBezTo>
                    <a:pt x="2360969" y="2477720"/>
                    <a:pt x="2354977" y="2491410"/>
                    <a:pt x="2354977" y="2497399"/>
                  </a:cubicBezTo>
                  <a:cubicBezTo>
                    <a:pt x="2354977" y="2503387"/>
                    <a:pt x="2341280" y="2523065"/>
                    <a:pt x="2325015" y="2541888"/>
                  </a:cubicBezTo>
                  <a:cubicBezTo>
                    <a:pt x="2290772" y="2578677"/>
                    <a:pt x="2285635" y="2613755"/>
                    <a:pt x="2311317" y="2628300"/>
                  </a:cubicBezTo>
                  <a:cubicBezTo>
                    <a:pt x="2344704" y="2646267"/>
                    <a:pt x="2360113" y="2638567"/>
                    <a:pt x="2390076" y="2588944"/>
                  </a:cubicBezTo>
                  <a:cubicBezTo>
                    <a:pt x="2413189" y="2550444"/>
                    <a:pt x="2429455" y="2534188"/>
                    <a:pt x="2469690" y="2512799"/>
                  </a:cubicBezTo>
                  <a:cubicBezTo>
                    <a:pt x="2521054" y="2484565"/>
                    <a:pt x="2539887" y="2483709"/>
                    <a:pt x="2572418" y="2505099"/>
                  </a:cubicBezTo>
                  <a:cubicBezTo>
                    <a:pt x="2589539" y="2517077"/>
                    <a:pt x="2625494" y="2505954"/>
                    <a:pt x="2616077" y="2491410"/>
                  </a:cubicBezTo>
                  <a:cubicBezTo>
                    <a:pt x="2598956" y="2463176"/>
                    <a:pt x="2690555" y="2440931"/>
                    <a:pt x="2847216" y="2434942"/>
                  </a:cubicBezTo>
                  <a:lnTo>
                    <a:pt x="2949944" y="2430664"/>
                  </a:lnTo>
                  <a:lnTo>
                    <a:pt x="2984186" y="2398153"/>
                  </a:lnTo>
                  <a:cubicBezTo>
                    <a:pt x="3003020" y="2379330"/>
                    <a:pt x="3032126" y="2357941"/>
                    <a:pt x="3048391" y="2349386"/>
                  </a:cubicBezTo>
                  <a:cubicBezTo>
                    <a:pt x="3064657" y="2341686"/>
                    <a:pt x="3073217" y="2333130"/>
                    <a:pt x="3068081" y="2331419"/>
                  </a:cubicBezTo>
                  <a:cubicBezTo>
                    <a:pt x="3049247" y="2324574"/>
                    <a:pt x="3056096" y="2305752"/>
                    <a:pt x="3086914" y="2278374"/>
                  </a:cubicBezTo>
                  <a:cubicBezTo>
                    <a:pt x="3113452" y="2255273"/>
                    <a:pt x="3119445" y="2253562"/>
                    <a:pt x="3138278" y="2262118"/>
                  </a:cubicBezTo>
                  <a:cubicBezTo>
                    <a:pt x="3150263" y="2267251"/>
                    <a:pt x="3159680" y="2278374"/>
                    <a:pt x="3159680" y="2286929"/>
                  </a:cubicBezTo>
                  <a:cubicBezTo>
                    <a:pt x="3159680" y="2295485"/>
                    <a:pt x="3163104" y="2304041"/>
                    <a:pt x="3167385" y="2307463"/>
                  </a:cubicBezTo>
                  <a:cubicBezTo>
                    <a:pt x="3175945" y="2311741"/>
                    <a:pt x="3179370" y="2296341"/>
                    <a:pt x="3189642" y="2217628"/>
                  </a:cubicBezTo>
                  <a:cubicBezTo>
                    <a:pt x="3196491" y="2159450"/>
                    <a:pt x="3229878" y="2064482"/>
                    <a:pt x="3287234" y="1931869"/>
                  </a:cubicBezTo>
                  <a:cubicBezTo>
                    <a:pt x="3316340" y="1866846"/>
                    <a:pt x="3342878" y="1799257"/>
                    <a:pt x="3348015" y="1780434"/>
                  </a:cubicBezTo>
                  <a:cubicBezTo>
                    <a:pt x="3360856" y="1734234"/>
                    <a:pt x="3386538" y="1727389"/>
                    <a:pt x="3416500" y="1764179"/>
                  </a:cubicBezTo>
                  <a:cubicBezTo>
                    <a:pt x="3436190" y="1788134"/>
                    <a:pt x="3441326" y="1790701"/>
                    <a:pt x="3455879" y="1781290"/>
                  </a:cubicBezTo>
                  <a:cubicBezTo>
                    <a:pt x="3468720" y="1773590"/>
                    <a:pt x="3472145" y="1760756"/>
                    <a:pt x="3473001" y="1723111"/>
                  </a:cubicBezTo>
                  <a:cubicBezTo>
                    <a:pt x="3473857" y="1688033"/>
                    <a:pt x="3478137" y="1672633"/>
                    <a:pt x="3490122" y="1664077"/>
                  </a:cubicBezTo>
                  <a:cubicBezTo>
                    <a:pt x="3502963" y="1654666"/>
                    <a:pt x="3507243" y="1655522"/>
                    <a:pt x="3520084" y="1666644"/>
                  </a:cubicBezTo>
                  <a:cubicBezTo>
                    <a:pt x="3528645" y="1674344"/>
                    <a:pt x="3538918" y="1691455"/>
                    <a:pt x="3544054" y="1704289"/>
                  </a:cubicBezTo>
                  <a:cubicBezTo>
                    <a:pt x="3550903" y="1725678"/>
                    <a:pt x="3548335" y="1734234"/>
                    <a:pt x="3527789" y="1762467"/>
                  </a:cubicBezTo>
                  <a:cubicBezTo>
                    <a:pt x="3497827" y="1803535"/>
                    <a:pt x="3484986" y="1812946"/>
                    <a:pt x="3476425" y="1798401"/>
                  </a:cubicBezTo>
                  <a:cubicBezTo>
                    <a:pt x="3468720" y="1785568"/>
                    <a:pt x="3450743" y="1794123"/>
                    <a:pt x="3450743" y="1811235"/>
                  </a:cubicBezTo>
                  <a:cubicBezTo>
                    <a:pt x="3450743" y="1817224"/>
                    <a:pt x="3455879" y="1824068"/>
                    <a:pt x="3462728" y="1826635"/>
                  </a:cubicBezTo>
                  <a:cubicBezTo>
                    <a:pt x="3472145" y="1830057"/>
                    <a:pt x="3473857" y="1854869"/>
                    <a:pt x="3473001" y="1940425"/>
                  </a:cubicBezTo>
                  <a:lnTo>
                    <a:pt x="3472145" y="2049082"/>
                  </a:lnTo>
                  <a:lnTo>
                    <a:pt x="3495258" y="2056782"/>
                  </a:lnTo>
                  <a:cubicBezTo>
                    <a:pt x="3508099" y="2061060"/>
                    <a:pt x="3520940" y="2071327"/>
                    <a:pt x="3523509" y="2079882"/>
                  </a:cubicBezTo>
                  <a:cubicBezTo>
                    <a:pt x="3526077" y="2088438"/>
                    <a:pt x="3549191" y="2112394"/>
                    <a:pt x="3574017" y="2134639"/>
                  </a:cubicBezTo>
                  <a:cubicBezTo>
                    <a:pt x="3599699" y="2156883"/>
                    <a:pt x="3623669" y="2182550"/>
                    <a:pt x="3626237" y="2191962"/>
                  </a:cubicBezTo>
                  <a:cubicBezTo>
                    <a:pt x="3629661" y="2201373"/>
                    <a:pt x="3643358" y="2215062"/>
                    <a:pt x="3657055" y="2221906"/>
                  </a:cubicBezTo>
                  <a:cubicBezTo>
                    <a:pt x="3674177" y="2231318"/>
                    <a:pt x="3681881" y="2241584"/>
                    <a:pt x="3681881" y="2255273"/>
                  </a:cubicBezTo>
                  <a:cubicBezTo>
                    <a:pt x="3681881" y="2284363"/>
                    <a:pt x="3696434" y="2292063"/>
                    <a:pt x="3754647" y="2292918"/>
                  </a:cubicBezTo>
                  <a:cubicBezTo>
                    <a:pt x="3794882" y="2292918"/>
                    <a:pt x="3808579" y="2297196"/>
                    <a:pt x="3819708" y="2310885"/>
                  </a:cubicBezTo>
                  <a:cubicBezTo>
                    <a:pt x="3835973" y="2330563"/>
                    <a:pt x="3846246" y="2323719"/>
                    <a:pt x="3857375" y="2286074"/>
                  </a:cubicBezTo>
                  <a:cubicBezTo>
                    <a:pt x="3867648" y="2250140"/>
                    <a:pt x="3903603" y="2209073"/>
                    <a:pt x="3918156" y="2215062"/>
                  </a:cubicBezTo>
                  <a:cubicBezTo>
                    <a:pt x="3929285" y="2219340"/>
                    <a:pt x="3930997" y="2216773"/>
                    <a:pt x="3925860" y="2201373"/>
                  </a:cubicBezTo>
                  <a:cubicBezTo>
                    <a:pt x="3921580" y="2186828"/>
                    <a:pt x="3925860" y="2178272"/>
                    <a:pt x="3942126" y="2165439"/>
                  </a:cubicBezTo>
                  <a:cubicBezTo>
                    <a:pt x="3960959" y="2150039"/>
                    <a:pt x="3964383" y="2141483"/>
                    <a:pt x="3964383" y="2101272"/>
                  </a:cubicBezTo>
                  <a:cubicBezTo>
                    <a:pt x="3964383" y="2059349"/>
                    <a:pt x="3966095" y="2055071"/>
                    <a:pt x="3986641" y="2049938"/>
                  </a:cubicBezTo>
                  <a:cubicBezTo>
                    <a:pt x="4001194" y="2045660"/>
                    <a:pt x="4014035" y="2049082"/>
                    <a:pt x="4026876" y="2061060"/>
                  </a:cubicBezTo>
                  <a:cubicBezTo>
                    <a:pt x="4076528" y="2103838"/>
                    <a:pt x="4072248" y="2106405"/>
                    <a:pt x="4100498" y="2014859"/>
                  </a:cubicBezTo>
                  <a:cubicBezTo>
                    <a:pt x="4133885" y="1906202"/>
                    <a:pt x="4145014" y="1856580"/>
                    <a:pt x="4137309" y="1845457"/>
                  </a:cubicBezTo>
                  <a:cubicBezTo>
                    <a:pt x="4133885" y="1841179"/>
                    <a:pt x="4131316" y="1812090"/>
                    <a:pt x="4131316" y="1781290"/>
                  </a:cubicBezTo>
                  <a:cubicBezTo>
                    <a:pt x="4131316" y="1733378"/>
                    <a:pt x="4133029" y="1725678"/>
                    <a:pt x="4145870" y="1728245"/>
                  </a:cubicBezTo>
                  <a:cubicBezTo>
                    <a:pt x="4168983" y="1731667"/>
                    <a:pt x="4229764" y="1631566"/>
                    <a:pt x="4223772" y="1599910"/>
                  </a:cubicBezTo>
                  <a:cubicBezTo>
                    <a:pt x="4217779" y="1569110"/>
                    <a:pt x="4252878" y="1516064"/>
                    <a:pt x="4294825" y="1493820"/>
                  </a:cubicBezTo>
                  <a:cubicBezTo>
                    <a:pt x="4311091" y="1484409"/>
                    <a:pt x="4330780" y="1469008"/>
                    <a:pt x="4337629" y="1458742"/>
                  </a:cubicBezTo>
                  <a:cubicBezTo>
                    <a:pt x="4367591" y="1412541"/>
                    <a:pt x="4377864" y="1452753"/>
                    <a:pt x="4349614" y="1507509"/>
                  </a:cubicBezTo>
                  <a:cubicBezTo>
                    <a:pt x="4340197" y="1526331"/>
                    <a:pt x="4332492" y="1554565"/>
                    <a:pt x="4332492" y="1570821"/>
                  </a:cubicBezTo>
                  <a:cubicBezTo>
                    <a:pt x="4332492" y="1604188"/>
                    <a:pt x="4286265" y="1665789"/>
                    <a:pt x="4234901" y="1700867"/>
                  </a:cubicBezTo>
                  <a:cubicBezTo>
                    <a:pt x="4214355" y="1715411"/>
                    <a:pt x="4204082" y="1728245"/>
                    <a:pt x="4204082" y="1742789"/>
                  </a:cubicBezTo>
                  <a:cubicBezTo>
                    <a:pt x="4204082" y="1753912"/>
                    <a:pt x="4193809" y="1774445"/>
                    <a:pt x="4181824" y="1788990"/>
                  </a:cubicBezTo>
                  <a:lnTo>
                    <a:pt x="4159567" y="1815513"/>
                  </a:lnTo>
                  <a:lnTo>
                    <a:pt x="4174976" y="1877113"/>
                  </a:lnTo>
                  <a:cubicBezTo>
                    <a:pt x="4182680" y="1911336"/>
                    <a:pt x="4190385" y="1944703"/>
                    <a:pt x="4192097" y="1950692"/>
                  </a:cubicBezTo>
                  <a:cubicBezTo>
                    <a:pt x="4198090" y="1971225"/>
                    <a:pt x="4216923" y="1955825"/>
                    <a:pt x="4215211" y="1931869"/>
                  </a:cubicBezTo>
                  <a:cubicBezTo>
                    <a:pt x="4213499" y="1912191"/>
                    <a:pt x="4216067" y="1909625"/>
                    <a:pt x="4231476" y="1913903"/>
                  </a:cubicBezTo>
                  <a:cubicBezTo>
                    <a:pt x="4244317" y="1918180"/>
                    <a:pt x="4258015" y="1910480"/>
                    <a:pt x="4286265" y="1882247"/>
                  </a:cubicBezTo>
                  <a:cubicBezTo>
                    <a:pt x="4306810" y="1862569"/>
                    <a:pt x="4323932" y="1841179"/>
                    <a:pt x="4323932" y="1835191"/>
                  </a:cubicBezTo>
                  <a:cubicBezTo>
                    <a:pt x="4323932" y="1830057"/>
                    <a:pt x="4332492" y="1824068"/>
                    <a:pt x="4343621" y="1822357"/>
                  </a:cubicBezTo>
                  <a:cubicBezTo>
                    <a:pt x="4355606" y="1820646"/>
                    <a:pt x="4363311" y="1813801"/>
                    <a:pt x="4363311" y="1802679"/>
                  </a:cubicBezTo>
                  <a:cubicBezTo>
                    <a:pt x="4364167" y="1793268"/>
                    <a:pt x="4365023" y="1778723"/>
                    <a:pt x="4365879" y="1770168"/>
                  </a:cubicBezTo>
                  <a:cubicBezTo>
                    <a:pt x="4366735" y="1756478"/>
                    <a:pt x="4371871" y="1758190"/>
                    <a:pt x="4400978" y="1781290"/>
                  </a:cubicBezTo>
                  <a:cubicBezTo>
                    <a:pt x="4419811" y="1795835"/>
                    <a:pt x="4435220" y="1813801"/>
                    <a:pt x="4435220" y="1820646"/>
                  </a:cubicBezTo>
                  <a:cubicBezTo>
                    <a:pt x="4435220" y="1826635"/>
                    <a:pt x="4444637" y="1834335"/>
                    <a:pt x="4455766" y="1837757"/>
                  </a:cubicBezTo>
                  <a:cubicBezTo>
                    <a:pt x="4466895" y="1840324"/>
                    <a:pt x="4486584" y="1854013"/>
                    <a:pt x="4499425" y="1866846"/>
                  </a:cubicBezTo>
                  <a:cubicBezTo>
                    <a:pt x="4520827" y="1889947"/>
                    <a:pt x="4522539" y="1895936"/>
                    <a:pt x="4518259" y="1937858"/>
                  </a:cubicBezTo>
                  <a:cubicBezTo>
                    <a:pt x="4512266" y="2000315"/>
                    <a:pt x="4497713" y="2025126"/>
                    <a:pt x="4422379" y="2105549"/>
                  </a:cubicBezTo>
                  <a:cubicBezTo>
                    <a:pt x="4378720" y="2152605"/>
                    <a:pt x="4358174" y="2180839"/>
                    <a:pt x="4358174" y="2195384"/>
                  </a:cubicBezTo>
                  <a:cubicBezTo>
                    <a:pt x="4358174" y="2227040"/>
                    <a:pt x="4423235" y="2286074"/>
                    <a:pt x="4458334" y="2286074"/>
                  </a:cubicBezTo>
                  <a:cubicBezTo>
                    <a:pt x="4481448" y="2286074"/>
                    <a:pt x="4485728" y="2282651"/>
                    <a:pt x="4488297" y="2262973"/>
                  </a:cubicBezTo>
                  <a:cubicBezTo>
                    <a:pt x="4491721" y="2232173"/>
                    <a:pt x="4520827" y="2224473"/>
                    <a:pt x="4520827" y="2253562"/>
                  </a:cubicBezTo>
                  <a:cubicBezTo>
                    <a:pt x="4520827" y="2274951"/>
                    <a:pt x="4555926" y="2297196"/>
                    <a:pt x="4577328" y="2288640"/>
                  </a:cubicBezTo>
                  <a:cubicBezTo>
                    <a:pt x="4584176" y="2286074"/>
                    <a:pt x="4596161" y="2289496"/>
                    <a:pt x="4604722" y="2295485"/>
                  </a:cubicBezTo>
                  <a:cubicBezTo>
                    <a:pt x="4617563" y="2306607"/>
                    <a:pt x="4648381" y="2322008"/>
                    <a:pt x="4696321" y="2342541"/>
                  </a:cubicBezTo>
                  <a:cubicBezTo>
                    <a:pt x="4736556" y="2359652"/>
                    <a:pt x="4793057" y="2434942"/>
                    <a:pt x="4815314" y="2499965"/>
                  </a:cubicBezTo>
                  <a:cubicBezTo>
                    <a:pt x="4841852" y="2578677"/>
                    <a:pt x="4853837" y="2663378"/>
                    <a:pt x="4836716" y="2647978"/>
                  </a:cubicBezTo>
                  <a:cubicBezTo>
                    <a:pt x="4821307" y="2632578"/>
                    <a:pt x="4799905" y="2634289"/>
                    <a:pt x="4806754" y="2649689"/>
                  </a:cubicBezTo>
                  <a:cubicBezTo>
                    <a:pt x="4809322" y="2656534"/>
                    <a:pt x="4814458" y="2668512"/>
                    <a:pt x="4817026" y="2675356"/>
                  </a:cubicBezTo>
                  <a:cubicBezTo>
                    <a:pt x="4820451" y="2683912"/>
                    <a:pt x="4817026" y="2688190"/>
                    <a:pt x="4807610" y="2688190"/>
                  </a:cubicBezTo>
                  <a:cubicBezTo>
                    <a:pt x="4798193" y="2688190"/>
                    <a:pt x="4794769" y="2692468"/>
                    <a:pt x="4798193" y="2701023"/>
                  </a:cubicBezTo>
                  <a:cubicBezTo>
                    <a:pt x="4804185" y="2717279"/>
                    <a:pt x="4735700" y="2797702"/>
                    <a:pt x="4692897" y="2825936"/>
                  </a:cubicBezTo>
                  <a:lnTo>
                    <a:pt x="4672351" y="2838769"/>
                  </a:lnTo>
                  <a:lnTo>
                    <a:pt x="4699745" y="2878981"/>
                  </a:lnTo>
                  <a:cubicBezTo>
                    <a:pt x="4716867" y="2903792"/>
                    <a:pt x="4733132" y="2919192"/>
                    <a:pt x="4743405" y="2919192"/>
                  </a:cubicBezTo>
                  <a:cubicBezTo>
                    <a:pt x="4752821" y="2919192"/>
                    <a:pt x="4760526" y="2924326"/>
                    <a:pt x="4760526" y="2931170"/>
                  </a:cubicBezTo>
                  <a:cubicBezTo>
                    <a:pt x="4760526" y="2948282"/>
                    <a:pt x="4694609" y="2952560"/>
                    <a:pt x="4665503" y="2937159"/>
                  </a:cubicBezTo>
                  <a:cubicBezTo>
                    <a:pt x="4644957" y="2926893"/>
                    <a:pt x="4641533" y="2927748"/>
                    <a:pt x="4620987" y="2948282"/>
                  </a:cubicBezTo>
                  <a:cubicBezTo>
                    <a:pt x="4609002" y="2960260"/>
                    <a:pt x="4592737" y="2970526"/>
                    <a:pt x="4585032" y="2970526"/>
                  </a:cubicBezTo>
                  <a:cubicBezTo>
                    <a:pt x="4563631" y="2970526"/>
                    <a:pt x="4570479" y="2984215"/>
                    <a:pt x="4614995" y="3030416"/>
                  </a:cubicBezTo>
                  <a:cubicBezTo>
                    <a:pt x="4656086" y="3073194"/>
                    <a:pt x="4680912" y="3080039"/>
                    <a:pt x="4672351" y="3046672"/>
                  </a:cubicBezTo>
                  <a:cubicBezTo>
                    <a:pt x="4668071" y="3029560"/>
                    <a:pt x="4683480" y="2987638"/>
                    <a:pt x="4693753" y="2987638"/>
                  </a:cubicBezTo>
                  <a:cubicBezTo>
                    <a:pt x="4697177" y="2987638"/>
                    <a:pt x="4704026" y="2994482"/>
                    <a:pt x="4708306" y="3003893"/>
                  </a:cubicBezTo>
                  <a:cubicBezTo>
                    <a:pt x="4719435" y="3024427"/>
                    <a:pt x="4752821" y="3032983"/>
                    <a:pt x="4781072" y="3021860"/>
                  </a:cubicBezTo>
                  <a:cubicBezTo>
                    <a:pt x="4799049" y="3015016"/>
                    <a:pt x="4803329" y="3008171"/>
                    <a:pt x="4803329" y="2984215"/>
                  </a:cubicBezTo>
                  <a:cubicBezTo>
                    <a:pt x="4803329" y="2955982"/>
                    <a:pt x="4805041" y="2955126"/>
                    <a:pt x="4846133" y="2944859"/>
                  </a:cubicBezTo>
                  <a:cubicBezTo>
                    <a:pt x="4883800" y="2936304"/>
                    <a:pt x="4888936" y="2932026"/>
                    <a:pt x="4883800" y="2917481"/>
                  </a:cubicBezTo>
                  <a:cubicBezTo>
                    <a:pt x="4880375" y="2906359"/>
                    <a:pt x="4883800" y="2896948"/>
                    <a:pt x="4894072" y="2890103"/>
                  </a:cubicBezTo>
                  <a:cubicBezTo>
                    <a:pt x="4903489" y="2883259"/>
                    <a:pt x="4908626" y="2867858"/>
                    <a:pt x="4908626" y="2849892"/>
                  </a:cubicBezTo>
                  <a:cubicBezTo>
                    <a:pt x="4908626" y="2805402"/>
                    <a:pt x="4918898" y="2797702"/>
                    <a:pt x="4955709" y="2813102"/>
                  </a:cubicBezTo>
                  <a:cubicBezTo>
                    <a:pt x="4972831" y="2819947"/>
                    <a:pt x="4993376" y="2831925"/>
                    <a:pt x="5001081" y="2838769"/>
                  </a:cubicBezTo>
                  <a:cubicBezTo>
                    <a:pt x="5014778" y="2851603"/>
                    <a:pt x="5014778" y="2855025"/>
                    <a:pt x="4997657" y="2895237"/>
                  </a:cubicBezTo>
                  <a:cubicBezTo>
                    <a:pt x="4983960" y="2928604"/>
                    <a:pt x="4970262" y="2944859"/>
                    <a:pt x="4930883" y="2971382"/>
                  </a:cubicBezTo>
                  <a:cubicBezTo>
                    <a:pt x="4903489" y="2989349"/>
                    <a:pt x="4879519" y="3008171"/>
                    <a:pt x="4876951" y="3011594"/>
                  </a:cubicBezTo>
                  <a:cubicBezTo>
                    <a:pt x="4874383" y="3015871"/>
                    <a:pt x="4882088" y="3028705"/>
                    <a:pt x="4893216" y="3038972"/>
                  </a:cubicBezTo>
                  <a:cubicBezTo>
                    <a:pt x="4908626" y="3053516"/>
                    <a:pt x="4914618" y="3068061"/>
                    <a:pt x="4914618" y="3092017"/>
                  </a:cubicBezTo>
                  <a:cubicBezTo>
                    <a:pt x="4914618" y="3127950"/>
                    <a:pt x="4941156" y="3163884"/>
                    <a:pt x="4962558" y="3155329"/>
                  </a:cubicBezTo>
                  <a:cubicBezTo>
                    <a:pt x="4969406" y="3152762"/>
                    <a:pt x="4979679" y="3147628"/>
                    <a:pt x="4986528" y="3145062"/>
                  </a:cubicBezTo>
                  <a:cubicBezTo>
                    <a:pt x="5007073" y="3137362"/>
                    <a:pt x="5041316" y="3177573"/>
                    <a:pt x="5055013" y="3228907"/>
                  </a:cubicBezTo>
                  <a:cubicBezTo>
                    <a:pt x="5062718" y="3255430"/>
                    <a:pt x="5068710" y="3303341"/>
                    <a:pt x="5068710" y="3335853"/>
                  </a:cubicBezTo>
                  <a:cubicBezTo>
                    <a:pt x="5068710" y="3389754"/>
                    <a:pt x="5065286" y="3401732"/>
                    <a:pt x="5031899" y="3463332"/>
                  </a:cubicBezTo>
                  <a:cubicBezTo>
                    <a:pt x="4977111" y="3564289"/>
                    <a:pt x="4973687" y="3568567"/>
                    <a:pt x="4932596" y="3587389"/>
                  </a:cubicBezTo>
                  <a:cubicBezTo>
                    <a:pt x="4888080" y="3607067"/>
                    <a:pt x="4866678" y="3607923"/>
                    <a:pt x="4859830" y="3590812"/>
                  </a:cubicBezTo>
                  <a:cubicBezTo>
                    <a:pt x="4852125" y="3570278"/>
                    <a:pt x="4842708" y="3575411"/>
                    <a:pt x="4821307" y="3610490"/>
                  </a:cubicBezTo>
                  <a:cubicBezTo>
                    <a:pt x="4802473" y="3641290"/>
                    <a:pt x="4802473" y="3641290"/>
                    <a:pt x="4807610" y="3616479"/>
                  </a:cubicBezTo>
                  <a:cubicBezTo>
                    <a:pt x="4812746" y="3592523"/>
                    <a:pt x="4812746" y="3591667"/>
                    <a:pt x="4796481" y="3606212"/>
                  </a:cubicBezTo>
                  <a:cubicBezTo>
                    <a:pt x="4787920" y="3613912"/>
                    <a:pt x="4774223" y="3620756"/>
                    <a:pt x="4766518" y="3620756"/>
                  </a:cubicBezTo>
                  <a:cubicBezTo>
                    <a:pt x="4744261" y="3620756"/>
                    <a:pt x="4740836" y="3636157"/>
                    <a:pt x="4758814" y="3659257"/>
                  </a:cubicBezTo>
                  <a:cubicBezTo>
                    <a:pt x="4768231" y="3671235"/>
                    <a:pt x="4778503" y="3695191"/>
                    <a:pt x="4781072" y="3712302"/>
                  </a:cubicBezTo>
                  <a:cubicBezTo>
                    <a:pt x="4793057" y="3778180"/>
                    <a:pt x="4800761" y="3789303"/>
                    <a:pt x="4843565" y="3795292"/>
                  </a:cubicBezTo>
                  <a:cubicBezTo>
                    <a:pt x="4912050" y="3804703"/>
                    <a:pt x="5060150" y="3801281"/>
                    <a:pt x="5060150" y="3791014"/>
                  </a:cubicBezTo>
                  <a:cubicBezTo>
                    <a:pt x="5060150" y="3784169"/>
                    <a:pt x="5074703" y="3782458"/>
                    <a:pt x="5108089" y="3785881"/>
                  </a:cubicBezTo>
                  <a:cubicBezTo>
                    <a:pt x="5155173" y="3791014"/>
                    <a:pt x="5176575" y="3799570"/>
                    <a:pt x="5157741" y="3806414"/>
                  </a:cubicBezTo>
                  <a:cubicBezTo>
                    <a:pt x="5126067" y="3817537"/>
                    <a:pt x="5120074" y="3829514"/>
                    <a:pt x="5130347" y="3862881"/>
                  </a:cubicBezTo>
                  <a:cubicBezTo>
                    <a:pt x="5138908" y="3891971"/>
                    <a:pt x="5143188" y="3894537"/>
                    <a:pt x="5170582" y="3894537"/>
                  </a:cubicBezTo>
                  <a:cubicBezTo>
                    <a:pt x="5192840" y="3894537"/>
                    <a:pt x="5208249" y="3887693"/>
                    <a:pt x="5228795" y="3867159"/>
                  </a:cubicBezTo>
                  <a:lnTo>
                    <a:pt x="5257045" y="3839781"/>
                  </a:lnTo>
                  <a:lnTo>
                    <a:pt x="5277591" y="3859459"/>
                  </a:lnTo>
                  <a:cubicBezTo>
                    <a:pt x="5294712" y="3875715"/>
                    <a:pt x="5297280" y="3881704"/>
                    <a:pt x="5288719" y="3895393"/>
                  </a:cubicBezTo>
                  <a:cubicBezTo>
                    <a:pt x="5278447" y="3912504"/>
                    <a:pt x="5284439" y="3925338"/>
                    <a:pt x="5298992" y="3915927"/>
                  </a:cubicBezTo>
                  <a:cubicBezTo>
                    <a:pt x="5304129" y="3913360"/>
                    <a:pt x="5314402" y="3899671"/>
                    <a:pt x="5321250" y="3885982"/>
                  </a:cubicBezTo>
                  <a:cubicBezTo>
                    <a:pt x="5332379" y="3864593"/>
                    <a:pt x="5332379" y="3857748"/>
                    <a:pt x="5321250" y="3826092"/>
                  </a:cubicBezTo>
                  <a:cubicBezTo>
                    <a:pt x="5314402" y="3805559"/>
                    <a:pt x="5308409" y="3782458"/>
                    <a:pt x="5308409" y="3773903"/>
                  </a:cubicBezTo>
                  <a:cubicBezTo>
                    <a:pt x="5308409" y="3765347"/>
                    <a:pt x="5301561" y="3753369"/>
                    <a:pt x="5293000" y="3748236"/>
                  </a:cubicBezTo>
                  <a:cubicBezTo>
                    <a:pt x="5278447" y="3738824"/>
                    <a:pt x="5277591" y="3735402"/>
                    <a:pt x="5288719" y="3702891"/>
                  </a:cubicBezTo>
                  <a:cubicBezTo>
                    <a:pt x="5296424" y="3682357"/>
                    <a:pt x="5315258" y="3656690"/>
                    <a:pt x="5336659" y="3637868"/>
                  </a:cubicBezTo>
                  <a:cubicBezTo>
                    <a:pt x="5356349" y="3621612"/>
                    <a:pt x="5404289" y="3577978"/>
                    <a:pt x="5443668" y="3541189"/>
                  </a:cubicBezTo>
                  <a:cubicBezTo>
                    <a:pt x="5483047" y="3504399"/>
                    <a:pt x="5518146" y="3477021"/>
                    <a:pt x="5523282" y="3479588"/>
                  </a:cubicBezTo>
                  <a:cubicBezTo>
                    <a:pt x="5534411" y="3487288"/>
                    <a:pt x="5532699" y="3532633"/>
                    <a:pt x="5520714" y="3540333"/>
                  </a:cubicBezTo>
                  <a:cubicBezTo>
                    <a:pt x="5513865" y="3544611"/>
                    <a:pt x="5516433" y="3549744"/>
                    <a:pt x="5526706" y="3557445"/>
                  </a:cubicBezTo>
                  <a:cubicBezTo>
                    <a:pt x="5541259" y="3568567"/>
                    <a:pt x="5541259" y="3570278"/>
                    <a:pt x="5527562" y="3585678"/>
                  </a:cubicBezTo>
                  <a:cubicBezTo>
                    <a:pt x="5514721" y="3599367"/>
                    <a:pt x="5514721" y="3603645"/>
                    <a:pt x="5524994" y="3613912"/>
                  </a:cubicBezTo>
                  <a:cubicBezTo>
                    <a:pt x="5535267" y="3624179"/>
                    <a:pt x="5535267" y="3628456"/>
                    <a:pt x="5521570" y="3645568"/>
                  </a:cubicBezTo>
                  <a:cubicBezTo>
                    <a:pt x="5504448" y="3666101"/>
                    <a:pt x="5499312" y="3684924"/>
                    <a:pt x="5513009" y="3676368"/>
                  </a:cubicBezTo>
                  <a:cubicBezTo>
                    <a:pt x="5517289" y="3673801"/>
                    <a:pt x="5523282" y="3675513"/>
                    <a:pt x="5525850" y="3678935"/>
                  </a:cubicBezTo>
                  <a:cubicBezTo>
                    <a:pt x="5528418" y="3683213"/>
                    <a:pt x="5517289" y="3692624"/>
                    <a:pt x="5501024" y="3700324"/>
                  </a:cubicBezTo>
                  <a:cubicBezTo>
                    <a:pt x="5484759" y="3708024"/>
                    <a:pt x="5471062" y="3720002"/>
                    <a:pt x="5471062" y="3727702"/>
                  </a:cubicBezTo>
                  <a:cubicBezTo>
                    <a:pt x="5471062" y="3734547"/>
                    <a:pt x="5460789" y="3742247"/>
                    <a:pt x="5447948" y="3745669"/>
                  </a:cubicBezTo>
                  <a:cubicBezTo>
                    <a:pt x="5406001" y="3754225"/>
                    <a:pt x="5401720" y="3757647"/>
                    <a:pt x="5404289" y="3773047"/>
                  </a:cubicBezTo>
                  <a:cubicBezTo>
                    <a:pt x="5406001" y="3782458"/>
                    <a:pt x="5401720" y="3795292"/>
                    <a:pt x="5395728" y="3802136"/>
                  </a:cubicBezTo>
                  <a:cubicBezTo>
                    <a:pt x="5387167" y="3813259"/>
                    <a:pt x="5388879" y="3816681"/>
                    <a:pt x="5411993" y="3826092"/>
                  </a:cubicBezTo>
                  <a:cubicBezTo>
                    <a:pt x="5433395" y="3835503"/>
                    <a:pt x="5441956" y="3835503"/>
                    <a:pt x="5455653" y="3826948"/>
                  </a:cubicBezTo>
                  <a:cubicBezTo>
                    <a:pt x="5469350" y="3818392"/>
                    <a:pt x="5475342" y="3819248"/>
                    <a:pt x="5489039" y="3831226"/>
                  </a:cubicBezTo>
                  <a:cubicBezTo>
                    <a:pt x="5503592" y="3844059"/>
                    <a:pt x="5508729" y="3844059"/>
                    <a:pt x="5536979" y="3833792"/>
                  </a:cubicBezTo>
                  <a:lnTo>
                    <a:pt x="5568653" y="3821814"/>
                  </a:lnTo>
                  <a:lnTo>
                    <a:pt x="5586631" y="3856037"/>
                  </a:lnTo>
                  <a:cubicBezTo>
                    <a:pt x="5611457" y="3902238"/>
                    <a:pt x="5657684" y="3927904"/>
                    <a:pt x="5693639" y="3914215"/>
                  </a:cubicBezTo>
                  <a:cubicBezTo>
                    <a:pt x="5737299" y="3897960"/>
                    <a:pt x="5732162" y="3919349"/>
                    <a:pt x="5687647" y="3937316"/>
                  </a:cubicBezTo>
                  <a:cubicBezTo>
                    <a:pt x="5665389" y="3946727"/>
                    <a:pt x="5634571" y="3961272"/>
                    <a:pt x="5619161" y="3968972"/>
                  </a:cubicBezTo>
                  <a:cubicBezTo>
                    <a:pt x="5592623" y="3982661"/>
                    <a:pt x="5592623" y="3983516"/>
                    <a:pt x="5608889" y="3995494"/>
                  </a:cubicBezTo>
                  <a:cubicBezTo>
                    <a:pt x="5619161" y="4002339"/>
                    <a:pt x="5624298" y="4012606"/>
                    <a:pt x="5621730" y="4020306"/>
                  </a:cubicBezTo>
                  <a:cubicBezTo>
                    <a:pt x="5617449" y="4031428"/>
                    <a:pt x="5623442" y="4032284"/>
                    <a:pt x="5661109" y="4027150"/>
                  </a:cubicBezTo>
                  <a:cubicBezTo>
                    <a:pt x="5685935" y="4023728"/>
                    <a:pt x="5718465" y="4013461"/>
                    <a:pt x="5733874" y="4004905"/>
                  </a:cubicBezTo>
                  <a:cubicBezTo>
                    <a:pt x="5765549" y="3985227"/>
                    <a:pt x="5847731" y="3972394"/>
                    <a:pt x="5847731" y="3986939"/>
                  </a:cubicBezTo>
                  <a:cubicBezTo>
                    <a:pt x="5847731" y="3992072"/>
                    <a:pt x="5840883" y="4000628"/>
                    <a:pt x="5833178" y="4004905"/>
                  </a:cubicBezTo>
                  <a:cubicBezTo>
                    <a:pt x="5819481" y="4012606"/>
                    <a:pt x="5819481" y="4015172"/>
                    <a:pt x="5830610" y="4022872"/>
                  </a:cubicBezTo>
                  <a:cubicBezTo>
                    <a:pt x="5852012" y="4037417"/>
                    <a:pt x="5822049" y="4052817"/>
                    <a:pt x="5751852" y="4064795"/>
                  </a:cubicBezTo>
                  <a:cubicBezTo>
                    <a:pt x="5717609" y="4069928"/>
                    <a:pt x="5616593" y="4093884"/>
                    <a:pt x="5526706" y="4116985"/>
                  </a:cubicBezTo>
                  <a:cubicBezTo>
                    <a:pt x="5437675" y="4140085"/>
                    <a:pt x="5316114" y="4164896"/>
                    <a:pt x="5257045" y="4172596"/>
                  </a:cubicBezTo>
                  <a:cubicBezTo>
                    <a:pt x="5197976" y="4180296"/>
                    <a:pt x="5143188" y="4187996"/>
                    <a:pt x="5133771" y="4189708"/>
                  </a:cubicBezTo>
                  <a:cubicBezTo>
                    <a:pt x="5120930" y="4192274"/>
                    <a:pt x="5122642" y="4187996"/>
                    <a:pt x="5142332" y="4167463"/>
                  </a:cubicBezTo>
                  <a:lnTo>
                    <a:pt x="5167158" y="4140940"/>
                  </a:lnTo>
                  <a:lnTo>
                    <a:pt x="5145756" y="4146074"/>
                  </a:lnTo>
                  <a:cubicBezTo>
                    <a:pt x="5058437" y="4164041"/>
                    <a:pt x="5022483" y="4168318"/>
                    <a:pt x="4941156" y="4168318"/>
                  </a:cubicBezTo>
                  <a:cubicBezTo>
                    <a:pt x="4861542" y="4168318"/>
                    <a:pt x="4846989" y="4170885"/>
                    <a:pt x="4834148" y="4184574"/>
                  </a:cubicBezTo>
                  <a:cubicBezTo>
                    <a:pt x="4814458" y="4205963"/>
                    <a:pt x="4794769" y="4209386"/>
                    <a:pt x="4644957" y="4218797"/>
                  </a:cubicBezTo>
                  <a:cubicBezTo>
                    <a:pt x="4571335" y="4223930"/>
                    <a:pt x="4503706" y="4232486"/>
                    <a:pt x="4486584" y="4239331"/>
                  </a:cubicBezTo>
                  <a:cubicBezTo>
                    <a:pt x="4453198" y="4253020"/>
                    <a:pt x="4223772" y="4276120"/>
                    <a:pt x="4214355" y="4266709"/>
                  </a:cubicBezTo>
                  <a:cubicBezTo>
                    <a:pt x="4210931" y="4264142"/>
                    <a:pt x="4217779" y="4253875"/>
                    <a:pt x="4229764" y="4244464"/>
                  </a:cubicBezTo>
                  <a:lnTo>
                    <a:pt x="4251166" y="4226497"/>
                  </a:lnTo>
                  <a:lnTo>
                    <a:pt x="4171552" y="4232486"/>
                  </a:lnTo>
                  <a:cubicBezTo>
                    <a:pt x="4127892" y="4235053"/>
                    <a:pt x="4086801" y="4239331"/>
                    <a:pt x="4079952" y="4241897"/>
                  </a:cubicBezTo>
                  <a:cubicBezTo>
                    <a:pt x="4070536" y="4246175"/>
                    <a:pt x="4067111" y="4241042"/>
                    <a:pt x="4067111" y="4224786"/>
                  </a:cubicBezTo>
                  <a:cubicBezTo>
                    <a:pt x="4067111" y="4212808"/>
                    <a:pt x="4065399" y="4202541"/>
                    <a:pt x="4063687" y="4202541"/>
                  </a:cubicBezTo>
                  <a:cubicBezTo>
                    <a:pt x="4049990" y="4202541"/>
                    <a:pt x="3972944" y="4242753"/>
                    <a:pt x="3955823" y="4259009"/>
                  </a:cubicBezTo>
                  <a:cubicBezTo>
                    <a:pt x="3934421" y="4278687"/>
                    <a:pt x="3837685" y="4305209"/>
                    <a:pt x="3787177" y="4305209"/>
                  </a:cubicBezTo>
                  <a:cubicBezTo>
                    <a:pt x="3769200" y="4305209"/>
                    <a:pt x="3766632" y="4303498"/>
                    <a:pt x="3776049" y="4292376"/>
                  </a:cubicBezTo>
                  <a:cubicBezTo>
                    <a:pt x="3785465" y="4281253"/>
                    <a:pt x="3778617" y="4279542"/>
                    <a:pt x="3726397" y="4279542"/>
                  </a:cubicBezTo>
                  <a:cubicBezTo>
                    <a:pt x="3693010" y="4279542"/>
                    <a:pt x="3663048" y="4283820"/>
                    <a:pt x="3660479" y="4288098"/>
                  </a:cubicBezTo>
                  <a:cubicBezTo>
                    <a:pt x="3657911" y="4293231"/>
                    <a:pt x="3627949" y="4296653"/>
                    <a:pt x="3594562" y="4296653"/>
                  </a:cubicBezTo>
                  <a:cubicBezTo>
                    <a:pt x="3548335" y="4296653"/>
                    <a:pt x="3529501" y="4300931"/>
                    <a:pt x="3510668" y="4313765"/>
                  </a:cubicBezTo>
                  <a:cubicBezTo>
                    <a:pt x="3486698" y="4330876"/>
                    <a:pt x="3467864" y="4330021"/>
                    <a:pt x="3442182" y="4309487"/>
                  </a:cubicBezTo>
                  <a:cubicBezTo>
                    <a:pt x="3429341" y="4299220"/>
                    <a:pt x="3373697" y="4284676"/>
                    <a:pt x="3373697" y="4292376"/>
                  </a:cubicBezTo>
                  <a:cubicBezTo>
                    <a:pt x="3373697" y="4294087"/>
                    <a:pt x="3393386" y="4306065"/>
                    <a:pt x="3416500" y="4318898"/>
                  </a:cubicBezTo>
                  <a:cubicBezTo>
                    <a:pt x="3458448" y="4341998"/>
                    <a:pt x="3465296" y="4351410"/>
                    <a:pt x="3452455" y="4369377"/>
                  </a:cubicBezTo>
                  <a:cubicBezTo>
                    <a:pt x="3442182" y="4383921"/>
                    <a:pt x="3367704" y="4399321"/>
                    <a:pt x="3306068" y="4399321"/>
                  </a:cubicBezTo>
                  <a:cubicBezTo>
                    <a:pt x="3261552" y="4399321"/>
                    <a:pt x="3246143" y="4402744"/>
                    <a:pt x="3241863" y="4412155"/>
                  </a:cubicBezTo>
                  <a:cubicBezTo>
                    <a:pt x="3236726" y="4425844"/>
                    <a:pt x="3167385" y="4429266"/>
                    <a:pt x="3125437" y="4417288"/>
                  </a:cubicBezTo>
                  <a:close/>
                  <a:moveTo>
                    <a:pt x="1387621" y="4020306"/>
                  </a:moveTo>
                  <a:cubicBezTo>
                    <a:pt x="1387621" y="4015172"/>
                    <a:pt x="1364507" y="3994639"/>
                    <a:pt x="1336257" y="3975816"/>
                  </a:cubicBezTo>
                  <a:lnTo>
                    <a:pt x="1285749" y="3941594"/>
                  </a:lnTo>
                  <a:lnTo>
                    <a:pt x="1286605" y="3892826"/>
                  </a:lnTo>
                  <a:cubicBezTo>
                    <a:pt x="1287461" y="3819248"/>
                    <a:pt x="1298590" y="3811548"/>
                    <a:pt x="1393613" y="3826092"/>
                  </a:cubicBezTo>
                  <a:cubicBezTo>
                    <a:pt x="1503190" y="3842348"/>
                    <a:pt x="1529728" y="3839781"/>
                    <a:pt x="1508326" y="3814114"/>
                  </a:cubicBezTo>
                  <a:cubicBezTo>
                    <a:pt x="1501478" y="3805559"/>
                    <a:pt x="1481788" y="3802136"/>
                    <a:pt x="1444977" y="3802136"/>
                  </a:cubicBezTo>
                  <a:cubicBezTo>
                    <a:pt x="1415871" y="3802992"/>
                    <a:pt x="1382484" y="3798714"/>
                    <a:pt x="1371356" y="3791870"/>
                  </a:cubicBezTo>
                  <a:lnTo>
                    <a:pt x="1349954" y="3780747"/>
                  </a:lnTo>
                  <a:lnTo>
                    <a:pt x="1369643" y="3765347"/>
                  </a:lnTo>
                  <a:cubicBezTo>
                    <a:pt x="1384197" y="3753369"/>
                    <a:pt x="1388477" y="3743958"/>
                    <a:pt x="1384197" y="3727702"/>
                  </a:cubicBezTo>
                  <a:cubicBezTo>
                    <a:pt x="1378204" y="3702891"/>
                    <a:pt x="1368787" y="3700324"/>
                    <a:pt x="1353378" y="3719146"/>
                  </a:cubicBezTo>
                  <a:cubicBezTo>
                    <a:pt x="1347386" y="3725991"/>
                    <a:pt x="1336257" y="3731980"/>
                    <a:pt x="1327696" y="3731980"/>
                  </a:cubicBezTo>
                  <a:cubicBezTo>
                    <a:pt x="1302014" y="3731980"/>
                    <a:pt x="1290885" y="3709735"/>
                    <a:pt x="1296878" y="3672090"/>
                  </a:cubicBezTo>
                  <a:cubicBezTo>
                    <a:pt x="1302014" y="3639579"/>
                    <a:pt x="1301158" y="3637868"/>
                    <a:pt x="1268627" y="3620756"/>
                  </a:cubicBezTo>
                  <a:cubicBezTo>
                    <a:pt x="1235241" y="3604501"/>
                    <a:pt x="1234385" y="3604501"/>
                    <a:pt x="1223256" y="3619901"/>
                  </a:cubicBezTo>
                  <a:cubicBezTo>
                    <a:pt x="1212127" y="3636157"/>
                    <a:pt x="1210415" y="3635301"/>
                    <a:pt x="1165043" y="3615623"/>
                  </a:cubicBezTo>
                  <a:cubicBezTo>
                    <a:pt x="1109399" y="3591667"/>
                    <a:pt x="1091422" y="3590812"/>
                    <a:pt x="1081149" y="3608778"/>
                  </a:cubicBezTo>
                  <a:cubicBezTo>
                    <a:pt x="1074300" y="3621612"/>
                    <a:pt x="1070876" y="3621612"/>
                    <a:pt x="1046050" y="3607923"/>
                  </a:cubicBezTo>
                  <a:cubicBezTo>
                    <a:pt x="1012663" y="3590812"/>
                    <a:pt x="1004103" y="3595089"/>
                    <a:pt x="1028072" y="3616479"/>
                  </a:cubicBezTo>
                  <a:cubicBezTo>
                    <a:pt x="1037489" y="3625034"/>
                    <a:pt x="1045194" y="3637012"/>
                    <a:pt x="1045194" y="3643001"/>
                  </a:cubicBezTo>
                  <a:cubicBezTo>
                    <a:pt x="1045194" y="3655835"/>
                    <a:pt x="1092278" y="3650701"/>
                    <a:pt x="1111967" y="3635301"/>
                  </a:cubicBezTo>
                  <a:cubicBezTo>
                    <a:pt x="1118816" y="3630168"/>
                    <a:pt x="1122240" y="3630168"/>
                    <a:pt x="1122240" y="3636157"/>
                  </a:cubicBezTo>
                  <a:cubicBezTo>
                    <a:pt x="1122240" y="3641290"/>
                    <a:pt x="1117960" y="3648134"/>
                    <a:pt x="1113679" y="3650701"/>
                  </a:cubicBezTo>
                  <a:cubicBezTo>
                    <a:pt x="1099982" y="3659257"/>
                    <a:pt x="1112823" y="3672090"/>
                    <a:pt x="1135937" y="3672090"/>
                  </a:cubicBezTo>
                  <a:cubicBezTo>
                    <a:pt x="1159051" y="3672090"/>
                    <a:pt x="1175316" y="3701180"/>
                    <a:pt x="1168468" y="3728558"/>
                  </a:cubicBezTo>
                  <a:cubicBezTo>
                    <a:pt x="1164187" y="3748236"/>
                    <a:pt x="1170180" y="3757647"/>
                    <a:pt x="1206135" y="3782458"/>
                  </a:cubicBezTo>
                  <a:cubicBezTo>
                    <a:pt x="1220688" y="3792725"/>
                    <a:pt x="1233529" y="3803847"/>
                    <a:pt x="1233529" y="3807270"/>
                  </a:cubicBezTo>
                  <a:cubicBezTo>
                    <a:pt x="1233529" y="3810692"/>
                    <a:pt x="1221544" y="3820103"/>
                    <a:pt x="1207847" y="3827803"/>
                  </a:cubicBezTo>
                  <a:cubicBezTo>
                    <a:pt x="1156483" y="3856893"/>
                    <a:pt x="1185589" y="3929616"/>
                    <a:pt x="1261779" y="3961272"/>
                  </a:cubicBezTo>
                  <a:cubicBezTo>
                    <a:pt x="1274620" y="3966405"/>
                    <a:pt x="1284893" y="3975816"/>
                    <a:pt x="1284893" y="3982661"/>
                  </a:cubicBezTo>
                  <a:cubicBezTo>
                    <a:pt x="1284893" y="3988650"/>
                    <a:pt x="1290885" y="4002339"/>
                    <a:pt x="1298590" y="4012606"/>
                  </a:cubicBezTo>
                  <a:cubicBezTo>
                    <a:pt x="1308863" y="4027150"/>
                    <a:pt x="1319991" y="4031428"/>
                    <a:pt x="1349954" y="4031428"/>
                  </a:cubicBezTo>
                  <a:cubicBezTo>
                    <a:pt x="1374780" y="4031428"/>
                    <a:pt x="1387621" y="4028006"/>
                    <a:pt x="1387621" y="4020306"/>
                  </a:cubicBezTo>
                  <a:close/>
                  <a:moveTo>
                    <a:pt x="1866162" y="3291364"/>
                  </a:moveTo>
                  <a:cubicBezTo>
                    <a:pt x="1855890" y="3275108"/>
                    <a:pt x="1844761" y="3261419"/>
                    <a:pt x="1840480" y="3261419"/>
                  </a:cubicBezTo>
                  <a:cubicBezTo>
                    <a:pt x="1819935" y="3261419"/>
                    <a:pt x="1837912" y="3243452"/>
                    <a:pt x="1882428" y="3218640"/>
                  </a:cubicBezTo>
                  <a:cubicBezTo>
                    <a:pt x="1933792" y="3189551"/>
                    <a:pt x="2003989" y="3127950"/>
                    <a:pt x="2003989" y="3110839"/>
                  </a:cubicBezTo>
                  <a:cubicBezTo>
                    <a:pt x="2003989" y="3105706"/>
                    <a:pt x="1997141" y="3095439"/>
                    <a:pt x="1989436" y="3088594"/>
                  </a:cubicBezTo>
                  <a:cubicBezTo>
                    <a:pt x="1968890" y="3070628"/>
                    <a:pt x="1867018" y="3080894"/>
                    <a:pt x="1819079" y="3105706"/>
                  </a:cubicBezTo>
                  <a:cubicBezTo>
                    <a:pt x="1785692" y="3122817"/>
                    <a:pt x="1781412" y="3122817"/>
                    <a:pt x="1730048" y="3110839"/>
                  </a:cubicBezTo>
                  <a:cubicBezTo>
                    <a:pt x="1700085" y="3103995"/>
                    <a:pt x="1670979" y="3094583"/>
                    <a:pt x="1664987" y="3089450"/>
                  </a:cubicBezTo>
                  <a:cubicBezTo>
                    <a:pt x="1651290" y="3078328"/>
                    <a:pt x="1606774" y="3086883"/>
                    <a:pt x="1574243" y="3105706"/>
                  </a:cubicBezTo>
                  <a:cubicBezTo>
                    <a:pt x="1554554" y="3116828"/>
                    <a:pt x="1551986" y="3122817"/>
                    <a:pt x="1556266" y="3145062"/>
                  </a:cubicBezTo>
                  <a:cubicBezTo>
                    <a:pt x="1558834" y="3159606"/>
                    <a:pt x="1564827" y="3173295"/>
                    <a:pt x="1568251" y="3175862"/>
                  </a:cubicBezTo>
                  <a:cubicBezTo>
                    <a:pt x="1571675" y="3178429"/>
                    <a:pt x="1576812" y="3190407"/>
                    <a:pt x="1580236" y="3203240"/>
                  </a:cubicBezTo>
                  <a:cubicBezTo>
                    <a:pt x="1583660" y="3216074"/>
                    <a:pt x="1591365" y="3228052"/>
                    <a:pt x="1598213" y="3230618"/>
                  </a:cubicBezTo>
                  <a:cubicBezTo>
                    <a:pt x="1605062" y="3233185"/>
                    <a:pt x="1610198" y="3240030"/>
                    <a:pt x="1610198" y="3246874"/>
                  </a:cubicBezTo>
                  <a:cubicBezTo>
                    <a:pt x="1610198" y="3252863"/>
                    <a:pt x="1618759" y="3266552"/>
                    <a:pt x="1629888" y="3276819"/>
                  </a:cubicBezTo>
                  <a:cubicBezTo>
                    <a:pt x="1645297" y="3291364"/>
                    <a:pt x="1655570" y="3293930"/>
                    <a:pt x="1681252" y="3289652"/>
                  </a:cubicBezTo>
                  <a:cubicBezTo>
                    <a:pt x="1712926" y="3284519"/>
                    <a:pt x="1720631" y="3275963"/>
                    <a:pt x="1704366" y="3265697"/>
                  </a:cubicBezTo>
                  <a:cubicBezTo>
                    <a:pt x="1698373" y="3262274"/>
                    <a:pt x="1704366" y="3251152"/>
                    <a:pt x="1718063" y="3238318"/>
                  </a:cubicBezTo>
                  <a:cubicBezTo>
                    <a:pt x="1736040" y="3221207"/>
                    <a:pt x="1744601" y="3218640"/>
                    <a:pt x="1759154" y="3225485"/>
                  </a:cubicBezTo>
                  <a:cubicBezTo>
                    <a:pt x="1769427" y="3229763"/>
                    <a:pt x="1786548" y="3237463"/>
                    <a:pt x="1798533" y="3242596"/>
                  </a:cubicBezTo>
                  <a:cubicBezTo>
                    <a:pt x="1813086" y="3248585"/>
                    <a:pt x="1814798" y="3252008"/>
                    <a:pt x="1805382" y="3252008"/>
                  </a:cubicBezTo>
                  <a:cubicBezTo>
                    <a:pt x="1767715" y="3253719"/>
                    <a:pt x="1783980" y="3299064"/>
                    <a:pt x="1826783" y="3311897"/>
                  </a:cubicBezTo>
                  <a:cubicBezTo>
                    <a:pt x="1880716" y="3327297"/>
                    <a:pt x="1885852" y="3324731"/>
                    <a:pt x="1866162" y="3291364"/>
                  </a:cubicBezTo>
                  <a:close/>
                  <a:moveTo>
                    <a:pt x="2315598" y="3308475"/>
                  </a:moveTo>
                  <a:cubicBezTo>
                    <a:pt x="2346416" y="3295641"/>
                    <a:pt x="2354121" y="3277674"/>
                    <a:pt x="2338712" y="3253719"/>
                  </a:cubicBezTo>
                  <a:cubicBezTo>
                    <a:pt x="2334431" y="3247730"/>
                    <a:pt x="2327583" y="3244307"/>
                    <a:pt x="2322446" y="3247730"/>
                  </a:cubicBezTo>
                  <a:cubicBezTo>
                    <a:pt x="2309605" y="3255430"/>
                    <a:pt x="2286491" y="3244307"/>
                    <a:pt x="2286491" y="3231474"/>
                  </a:cubicBezTo>
                  <a:cubicBezTo>
                    <a:pt x="2286491" y="3225485"/>
                    <a:pt x="2282211" y="3218640"/>
                    <a:pt x="2277075" y="3216929"/>
                  </a:cubicBezTo>
                  <a:cubicBezTo>
                    <a:pt x="2271938" y="3215218"/>
                    <a:pt x="2289060" y="3194685"/>
                    <a:pt x="2315598" y="3171584"/>
                  </a:cubicBezTo>
                  <a:cubicBezTo>
                    <a:pt x="2348128" y="3143351"/>
                    <a:pt x="2363538" y="3123673"/>
                    <a:pt x="2363538" y="3109984"/>
                  </a:cubicBezTo>
                  <a:cubicBezTo>
                    <a:pt x="2363538" y="3086883"/>
                    <a:pt x="2370386" y="3085172"/>
                    <a:pt x="2385795" y="3105706"/>
                  </a:cubicBezTo>
                  <a:cubicBezTo>
                    <a:pt x="2396924" y="3119395"/>
                    <a:pt x="2398636" y="3119395"/>
                    <a:pt x="2414902" y="3099717"/>
                  </a:cubicBezTo>
                  <a:cubicBezTo>
                    <a:pt x="2438015" y="3072339"/>
                    <a:pt x="2436303" y="3064639"/>
                    <a:pt x="2407197" y="3064639"/>
                  </a:cubicBezTo>
                  <a:cubicBezTo>
                    <a:pt x="2369530" y="3064639"/>
                    <a:pt x="2367818" y="3050950"/>
                    <a:pt x="2400348" y="3020149"/>
                  </a:cubicBezTo>
                  <a:cubicBezTo>
                    <a:pt x="2423462" y="2997904"/>
                    <a:pt x="2431167" y="2982504"/>
                    <a:pt x="2434591" y="2951704"/>
                  </a:cubicBezTo>
                  <a:lnTo>
                    <a:pt x="2439728" y="2912348"/>
                  </a:lnTo>
                  <a:lnTo>
                    <a:pt x="2398636" y="2906359"/>
                  </a:lnTo>
                  <a:cubicBezTo>
                    <a:pt x="2357545" y="2901226"/>
                    <a:pt x="2320734" y="2910637"/>
                    <a:pt x="2320734" y="2927748"/>
                  </a:cubicBezTo>
                  <a:cubicBezTo>
                    <a:pt x="2320734" y="2932026"/>
                    <a:pt x="2310461" y="2936304"/>
                    <a:pt x="2298476" y="2938015"/>
                  </a:cubicBezTo>
                  <a:cubicBezTo>
                    <a:pt x="2265946" y="2941437"/>
                    <a:pt x="2253105" y="2965393"/>
                    <a:pt x="2271938" y="2985927"/>
                  </a:cubicBezTo>
                  <a:cubicBezTo>
                    <a:pt x="2279643" y="2994482"/>
                    <a:pt x="2286491" y="3009882"/>
                    <a:pt x="2286491" y="3019294"/>
                  </a:cubicBezTo>
                  <a:cubicBezTo>
                    <a:pt x="2286491" y="3029560"/>
                    <a:pt x="2291628" y="3038972"/>
                    <a:pt x="2297620" y="3041538"/>
                  </a:cubicBezTo>
                  <a:cubicBezTo>
                    <a:pt x="2303613" y="3043249"/>
                    <a:pt x="2283923" y="3067205"/>
                    <a:pt x="2250537" y="3098006"/>
                  </a:cubicBezTo>
                  <a:cubicBezTo>
                    <a:pt x="2204309" y="3140784"/>
                    <a:pt x="2192324" y="3157040"/>
                    <a:pt x="2192324" y="3176718"/>
                  </a:cubicBezTo>
                  <a:cubicBezTo>
                    <a:pt x="2192324" y="3192973"/>
                    <a:pt x="2188044" y="3201529"/>
                    <a:pt x="2179483" y="3201529"/>
                  </a:cubicBezTo>
                  <a:cubicBezTo>
                    <a:pt x="2172635" y="3201529"/>
                    <a:pt x="2166642" y="3208374"/>
                    <a:pt x="2166642" y="3216074"/>
                  </a:cubicBezTo>
                  <a:cubicBezTo>
                    <a:pt x="2166642" y="3232330"/>
                    <a:pt x="2199173" y="3269974"/>
                    <a:pt x="2212870" y="3269974"/>
                  </a:cubicBezTo>
                  <a:cubicBezTo>
                    <a:pt x="2218006" y="3270830"/>
                    <a:pt x="2235984" y="3281952"/>
                    <a:pt x="2252249" y="3295641"/>
                  </a:cubicBezTo>
                  <a:cubicBezTo>
                    <a:pt x="2268514" y="3310186"/>
                    <a:pt x="2282211" y="3321308"/>
                    <a:pt x="2283067" y="3321308"/>
                  </a:cubicBezTo>
                  <a:cubicBezTo>
                    <a:pt x="2283923" y="3321308"/>
                    <a:pt x="2298476" y="3315319"/>
                    <a:pt x="2315598" y="3308475"/>
                  </a:cubicBezTo>
                  <a:close/>
                  <a:moveTo>
                    <a:pt x="1151346" y="3180996"/>
                  </a:moveTo>
                  <a:cubicBezTo>
                    <a:pt x="1165899" y="3169873"/>
                    <a:pt x="1201854" y="3146773"/>
                    <a:pt x="1231817" y="3128806"/>
                  </a:cubicBezTo>
                  <a:cubicBezTo>
                    <a:pt x="1280612" y="3100572"/>
                    <a:pt x="1284893" y="3095439"/>
                    <a:pt x="1284893" y="3068061"/>
                  </a:cubicBezTo>
                  <a:cubicBezTo>
                    <a:pt x="1284893" y="3028705"/>
                    <a:pt x="1304582" y="2991060"/>
                    <a:pt x="1333689" y="2977371"/>
                  </a:cubicBezTo>
                  <a:cubicBezTo>
                    <a:pt x="1348242" y="2970526"/>
                    <a:pt x="1359371" y="2955982"/>
                    <a:pt x="1363651" y="2938870"/>
                  </a:cubicBezTo>
                  <a:cubicBezTo>
                    <a:pt x="1367931" y="2923470"/>
                    <a:pt x="1374780" y="2910637"/>
                    <a:pt x="1378204" y="2910637"/>
                  </a:cubicBezTo>
                  <a:cubicBezTo>
                    <a:pt x="1382484" y="2910637"/>
                    <a:pt x="1391901" y="2908070"/>
                    <a:pt x="1399606" y="2905503"/>
                  </a:cubicBezTo>
                  <a:cubicBezTo>
                    <a:pt x="1409022" y="2902081"/>
                    <a:pt x="1413303" y="2904648"/>
                    <a:pt x="1413303" y="2914059"/>
                  </a:cubicBezTo>
                  <a:cubicBezTo>
                    <a:pt x="1413303" y="2920904"/>
                    <a:pt x="1422720" y="2933737"/>
                    <a:pt x="1434704" y="2941437"/>
                  </a:cubicBezTo>
                  <a:cubicBezTo>
                    <a:pt x="1462099" y="2959404"/>
                    <a:pt x="1461243" y="2964537"/>
                    <a:pt x="1430424" y="2996193"/>
                  </a:cubicBezTo>
                  <a:cubicBezTo>
                    <a:pt x="1416727" y="3010738"/>
                    <a:pt x="1404742" y="3027849"/>
                    <a:pt x="1404742" y="3034694"/>
                  </a:cubicBezTo>
                  <a:cubicBezTo>
                    <a:pt x="1404742" y="3050094"/>
                    <a:pt x="1415015" y="3050950"/>
                    <a:pt x="1428712" y="3037261"/>
                  </a:cubicBezTo>
                  <a:cubicBezTo>
                    <a:pt x="1435561" y="3030416"/>
                    <a:pt x="1442409" y="3032127"/>
                    <a:pt x="1454394" y="3047527"/>
                  </a:cubicBezTo>
                  <a:cubicBezTo>
                    <a:pt x="1479220" y="3078328"/>
                    <a:pt x="1501478" y="3064639"/>
                    <a:pt x="1518599" y="3006460"/>
                  </a:cubicBezTo>
                  <a:cubicBezTo>
                    <a:pt x="1542569" y="2930315"/>
                    <a:pt x="1552842" y="2910637"/>
                    <a:pt x="1570819" y="2910637"/>
                  </a:cubicBezTo>
                  <a:cubicBezTo>
                    <a:pt x="1579380" y="2910637"/>
                    <a:pt x="1601638" y="2902081"/>
                    <a:pt x="1620471" y="2891814"/>
                  </a:cubicBezTo>
                  <a:cubicBezTo>
                    <a:pt x="1652146" y="2873847"/>
                    <a:pt x="1654714" y="2873847"/>
                    <a:pt x="1662418" y="2887537"/>
                  </a:cubicBezTo>
                  <a:cubicBezTo>
                    <a:pt x="1672691" y="2905503"/>
                    <a:pt x="1695805" y="2906359"/>
                    <a:pt x="1718063" y="2889248"/>
                  </a:cubicBezTo>
                  <a:cubicBezTo>
                    <a:pt x="1726623" y="2882403"/>
                    <a:pt x="1742033" y="2877270"/>
                    <a:pt x="1751449" y="2877270"/>
                  </a:cubicBezTo>
                  <a:cubicBezTo>
                    <a:pt x="1760866" y="2877270"/>
                    <a:pt x="1776275" y="2882403"/>
                    <a:pt x="1784836" y="2889248"/>
                  </a:cubicBezTo>
                  <a:cubicBezTo>
                    <a:pt x="1794253" y="2896092"/>
                    <a:pt x="1812230" y="2902081"/>
                    <a:pt x="1825071" y="2902081"/>
                  </a:cubicBezTo>
                  <a:cubicBezTo>
                    <a:pt x="1843905" y="2902081"/>
                    <a:pt x="1848185" y="2897803"/>
                    <a:pt x="1852465" y="2872136"/>
                  </a:cubicBezTo>
                  <a:cubicBezTo>
                    <a:pt x="1860170" y="2823369"/>
                    <a:pt x="1817367" y="2707868"/>
                    <a:pt x="1783980" y="2689901"/>
                  </a:cubicBezTo>
                  <a:cubicBezTo>
                    <a:pt x="1776275" y="2684767"/>
                    <a:pt x="1747169" y="2683912"/>
                    <a:pt x="1719775" y="2686479"/>
                  </a:cubicBezTo>
                  <a:cubicBezTo>
                    <a:pt x="1689813" y="2689045"/>
                    <a:pt x="1656426" y="2686479"/>
                    <a:pt x="1636736" y="2679634"/>
                  </a:cubicBezTo>
                  <a:cubicBezTo>
                    <a:pt x="1605918" y="2670223"/>
                    <a:pt x="1598213" y="2671934"/>
                    <a:pt x="1494629" y="2713001"/>
                  </a:cubicBezTo>
                  <a:cubicBezTo>
                    <a:pt x="1395325" y="2752357"/>
                    <a:pt x="1380772" y="2755779"/>
                    <a:pt x="1355946" y="2747224"/>
                  </a:cubicBezTo>
                  <a:cubicBezTo>
                    <a:pt x="1316567" y="2734390"/>
                    <a:pt x="1290885" y="2700168"/>
                    <a:pt x="1302870" y="2677923"/>
                  </a:cubicBezTo>
                  <a:cubicBezTo>
                    <a:pt x="1317423" y="2650545"/>
                    <a:pt x="1280612" y="2632578"/>
                    <a:pt x="1260067" y="2657389"/>
                  </a:cubicBezTo>
                  <a:cubicBezTo>
                    <a:pt x="1254930" y="2663378"/>
                    <a:pt x="1232673" y="2671078"/>
                    <a:pt x="1210415" y="2673645"/>
                  </a:cubicBezTo>
                  <a:cubicBezTo>
                    <a:pt x="1185589" y="2676212"/>
                    <a:pt x="1165899" y="2683912"/>
                    <a:pt x="1157339" y="2694179"/>
                  </a:cubicBezTo>
                  <a:cubicBezTo>
                    <a:pt x="1133369" y="2724123"/>
                    <a:pt x="1090565" y="2748079"/>
                    <a:pt x="1060603" y="2748079"/>
                  </a:cubicBezTo>
                  <a:cubicBezTo>
                    <a:pt x="1042626" y="2748935"/>
                    <a:pt x="1022936" y="2757491"/>
                    <a:pt x="1004103" y="2772891"/>
                  </a:cubicBezTo>
                  <a:cubicBezTo>
                    <a:pt x="976708" y="2795991"/>
                    <a:pt x="976708" y="2796847"/>
                    <a:pt x="988693" y="2825936"/>
                  </a:cubicBezTo>
                  <a:cubicBezTo>
                    <a:pt x="1004103" y="2862725"/>
                    <a:pt x="991262" y="2914915"/>
                    <a:pt x="963867" y="2923470"/>
                  </a:cubicBezTo>
                  <a:cubicBezTo>
                    <a:pt x="940754" y="2931170"/>
                    <a:pt x="885965" y="2928604"/>
                    <a:pt x="844018" y="2917481"/>
                  </a:cubicBezTo>
                  <a:cubicBezTo>
                    <a:pt x="825185" y="2913203"/>
                    <a:pt x="773821" y="2905503"/>
                    <a:pt x="730161" y="2901226"/>
                  </a:cubicBezTo>
                  <a:cubicBezTo>
                    <a:pt x="646266" y="2893525"/>
                    <a:pt x="626577" y="2886681"/>
                    <a:pt x="591478" y="2855025"/>
                  </a:cubicBezTo>
                  <a:cubicBezTo>
                    <a:pt x="571789" y="2837058"/>
                    <a:pt x="564084" y="2835347"/>
                    <a:pt x="511864" y="2839625"/>
                  </a:cubicBezTo>
                  <a:cubicBezTo>
                    <a:pt x="458788" y="2843903"/>
                    <a:pt x="453651" y="2846469"/>
                    <a:pt x="456220" y="2862725"/>
                  </a:cubicBezTo>
                  <a:cubicBezTo>
                    <a:pt x="458788" y="2882403"/>
                    <a:pt x="485326" y="2897803"/>
                    <a:pt x="537546" y="2910637"/>
                  </a:cubicBezTo>
                  <a:cubicBezTo>
                    <a:pt x="576069" y="2920048"/>
                    <a:pt x="647979" y="2980793"/>
                    <a:pt x="638562" y="2996193"/>
                  </a:cubicBezTo>
                  <a:cubicBezTo>
                    <a:pt x="628289" y="3013305"/>
                    <a:pt x="671949" y="3074905"/>
                    <a:pt x="707047" y="3092017"/>
                  </a:cubicBezTo>
                  <a:cubicBezTo>
                    <a:pt x="746426" y="3112550"/>
                    <a:pt x="755843" y="3122817"/>
                    <a:pt x="748995" y="3143351"/>
                  </a:cubicBezTo>
                  <a:cubicBezTo>
                    <a:pt x="742146" y="3165595"/>
                    <a:pt x="784093" y="3180140"/>
                    <a:pt x="821760" y="3168162"/>
                  </a:cubicBezTo>
                  <a:cubicBezTo>
                    <a:pt x="848298" y="3160462"/>
                    <a:pt x="855147" y="3162173"/>
                    <a:pt x="888534" y="3184418"/>
                  </a:cubicBezTo>
                  <a:cubicBezTo>
                    <a:pt x="939042" y="3218640"/>
                    <a:pt x="955307" y="3217785"/>
                    <a:pt x="975852" y="3176718"/>
                  </a:cubicBezTo>
                  <a:cubicBezTo>
                    <a:pt x="996398" y="3137362"/>
                    <a:pt x="1034065" y="3103995"/>
                    <a:pt x="1085429" y="3080039"/>
                  </a:cubicBezTo>
                  <a:cubicBezTo>
                    <a:pt x="1119672" y="3063783"/>
                    <a:pt x="1165043" y="3021005"/>
                    <a:pt x="1165043" y="3005605"/>
                  </a:cubicBezTo>
                  <a:cubicBezTo>
                    <a:pt x="1165043" y="3001327"/>
                    <a:pt x="1157339" y="2988493"/>
                    <a:pt x="1147066" y="2976515"/>
                  </a:cubicBezTo>
                  <a:cubicBezTo>
                    <a:pt x="1131657" y="2956837"/>
                    <a:pt x="1125664" y="2954271"/>
                    <a:pt x="1093134" y="2958548"/>
                  </a:cubicBezTo>
                  <a:cubicBezTo>
                    <a:pt x="1035777" y="2967104"/>
                    <a:pt x="1035777" y="2948282"/>
                    <a:pt x="1093134" y="2923470"/>
                  </a:cubicBezTo>
                  <a:cubicBezTo>
                    <a:pt x="1119672" y="2911492"/>
                    <a:pt x="1142786" y="2902081"/>
                    <a:pt x="1144498" y="2902081"/>
                  </a:cubicBezTo>
                  <a:cubicBezTo>
                    <a:pt x="1146210" y="2902081"/>
                    <a:pt x="1147922" y="2914059"/>
                    <a:pt x="1147922" y="2927748"/>
                  </a:cubicBezTo>
                  <a:cubicBezTo>
                    <a:pt x="1147922" y="2946571"/>
                    <a:pt x="1152202" y="2953415"/>
                    <a:pt x="1163331" y="2953415"/>
                  </a:cubicBezTo>
                  <a:cubicBezTo>
                    <a:pt x="1171892" y="2953415"/>
                    <a:pt x="1185589" y="2964537"/>
                    <a:pt x="1193294" y="2979082"/>
                  </a:cubicBezTo>
                  <a:cubicBezTo>
                    <a:pt x="1205278" y="2999616"/>
                    <a:pt x="1206991" y="3008171"/>
                    <a:pt x="1199286" y="3022716"/>
                  </a:cubicBezTo>
                  <a:cubicBezTo>
                    <a:pt x="1184733" y="3048383"/>
                    <a:pt x="1200142" y="3062072"/>
                    <a:pt x="1229248" y="3049238"/>
                  </a:cubicBezTo>
                  <a:cubicBezTo>
                    <a:pt x="1247226" y="3040683"/>
                    <a:pt x="1250650" y="3041538"/>
                    <a:pt x="1250650" y="3052661"/>
                  </a:cubicBezTo>
                  <a:cubicBezTo>
                    <a:pt x="1250650" y="3059505"/>
                    <a:pt x="1232673" y="3073194"/>
                    <a:pt x="1210415" y="3082606"/>
                  </a:cubicBezTo>
                  <a:cubicBezTo>
                    <a:pt x="1187301" y="3092017"/>
                    <a:pt x="1165899" y="3105706"/>
                    <a:pt x="1162475" y="3112550"/>
                  </a:cubicBezTo>
                  <a:cubicBezTo>
                    <a:pt x="1159051" y="3119395"/>
                    <a:pt x="1147922" y="3124528"/>
                    <a:pt x="1139361" y="3124528"/>
                  </a:cubicBezTo>
                  <a:cubicBezTo>
                    <a:pt x="1121384" y="3124528"/>
                    <a:pt x="1045194" y="3214363"/>
                    <a:pt x="1045194" y="3234896"/>
                  </a:cubicBezTo>
                  <a:cubicBezTo>
                    <a:pt x="1045194" y="3241741"/>
                    <a:pt x="1051186" y="3254574"/>
                    <a:pt x="1058891" y="3262274"/>
                  </a:cubicBezTo>
                  <a:cubicBezTo>
                    <a:pt x="1072588" y="3277674"/>
                    <a:pt x="1074300" y="3275963"/>
                    <a:pt x="1099126" y="3239174"/>
                  </a:cubicBezTo>
                  <a:cubicBezTo>
                    <a:pt x="1112823" y="3217785"/>
                    <a:pt x="1136793" y="3192118"/>
                    <a:pt x="1151346" y="3180996"/>
                  </a:cubicBezTo>
                  <a:close/>
                </a:path>
              </a:pathLst>
            </a:custGeom>
            <a:solidFill>
              <a:schemeClr val="bg1"/>
            </a:solidFill>
            <a:ln w="856" cap="flat">
              <a:noFill/>
              <a:prstDash val="solid"/>
              <a:miter/>
            </a:ln>
          </p:spPr>
          <p:txBody>
            <a:bodyPr rtlCol="0" anchor="ctr"/>
            <a:lstStyle/>
            <a:p>
              <a:endParaRPr lang="it-IT"/>
            </a:p>
          </p:txBody>
        </p:sp>
        <p:sp>
          <p:nvSpPr>
            <p:cNvPr id="28" name="Figura a mano libera: forma 27">
              <a:extLst>
                <a:ext uri="{FF2B5EF4-FFF2-40B4-BE49-F238E27FC236}">
                  <a16:creationId xmlns:a16="http://schemas.microsoft.com/office/drawing/2014/main" id="{ECB6B030-F435-66FD-C77F-38A3948F7572}"/>
                </a:ext>
              </a:extLst>
            </p:cNvPr>
            <p:cNvSpPr/>
            <p:nvPr/>
          </p:nvSpPr>
          <p:spPr>
            <a:xfrm flipV="1">
              <a:off x="9884997" y="3235836"/>
              <a:ext cx="45040" cy="110532"/>
            </a:xfrm>
            <a:custGeom>
              <a:avLst/>
              <a:gdLst>
                <a:gd name="connsiteX0" fmla="*/ 3100 w 55946"/>
                <a:gd name="connsiteY0" fmla="*/ 111988 h 137295"/>
                <a:gd name="connsiteX1" fmla="*/ 6525 w 55946"/>
                <a:gd name="connsiteY1" fmla="*/ 22153 h 137295"/>
                <a:gd name="connsiteX2" fmla="*/ 22790 w 55946"/>
                <a:gd name="connsiteY2" fmla="*/ -3514 h 137295"/>
                <a:gd name="connsiteX3" fmla="*/ 31350 w 55946"/>
                <a:gd name="connsiteY3" fmla="*/ 19586 h 137295"/>
                <a:gd name="connsiteX4" fmla="*/ 42479 w 55946"/>
                <a:gd name="connsiteY4" fmla="*/ 105999 h 137295"/>
                <a:gd name="connsiteX5" fmla="*/ 3100 w 55946"/>
                <a:gd name="connsiteY5" fmla="*/ 111988 h 137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946" h="137295">
                  <a:moveTo>
                    <a:pt x="3100" y="111988"/>
                  </a:moveTo>
                  <a:cubicBezTo>
                    <a:pt x="-14877" y="77765"/>
                    <a:pt x="-14021" y="52098"/>
                    <a:pt x="6525" y="22153"/>
                  </a:cubicBezTo>
                  <a:lnTo>
                    <a:pt x="22790" y="-3514"/>
                  </a:lnTo>
                  <a:lnTo>
                    <a:pt x="31350" y="19586"/>
                  </a:lnTo>
                  <a:cubicBezTo>
                    <a:pt x="47616" y="60654"/>
                    <a:pt x="49328" y="80332"/>
                    <a:pt x="42479" y="105999"/>
                  </a:cubicBezTo>
                  <a:cubicBezTo>
                    <a:pt x="33063" y="141077"/>
                    <a:pt x="18509" y="142788"/>
                    <a:pt x="3100" y="111988"/>
                  </a:cubicBezTo>
                  <a:close/>
                </a:path>
              </a:pathLst>
            </a:custGeom>
            <a:solidFill>
              <a:schemeClr val="bg1"/>
            </a:solidFill>
            <a:ln w="856" cap="flat">
              <a:noFill/>
              <a:prstDash val="solid"/>
              <a:miter/>
            </a:ln>
          </p:spPr>
          <p:txBody>
            <a:bodyPr rtlCol="0" anchor="ctr"/>
            <a:lstStyle/>
            <a:p>
              <a:endParaRPr lang="it-IT"/>
            </a:p>
          </p:txBody>
        </p:sp>
        <p:sp>
          <p:nvSpPr>
            <p:cNvPr id="31" name="Figura a mano libera: forma 30">
              <a:extLst>
                <a:ext uri="{FF2B5EF4-FFF2-40B4-BE49-F238E27FC236}">
                  <a16:creationId xmlns:a16="http://schemas.microsoft.com/office/drawing/2014/main" id="{2589437B-CB4D-AB52-CDB9-BA180E939DF4}"/>
                </a:ext>
              </a:extLst>
            </p:cNvPr>
            <p:cNvSpPr/>
            <p:nvPr/>
          </p:nvSpPr>
          <p:spPr>
            <a:xfrm flipV="1">
              <a:off x="9583853" y="3406163"/>
              <a:ext cx="56805" cy="54520"/>
            </a:xfrm>
            <a:custGeom>
              <a:avLst/>
              <a:gdLst>
                <a:gd name="connsiteX0" fmla="*/ 23132 w 70560"/>
                <a:gd name="connsiteY0" fmla="*/ 59139 h 67721"/>
                <a:gd name="connsiteX1" fmla="*/ -4262 w 70560"/>
                <a:gd name="connsiteY1" fmla="*/ 39461 h 67721"/>
                <a:gd name="connsiteX2" fmla="*/ 52239 w 70560"/>
                <a:gd name="connsiteY2" fmla="*/ 18071 h 67721"/>
                <a:gd name="connsiteX3" fmla="*/ 49671 w 70560"/>
                <a:gd name="connsiteY3" fmla="*/ 64272 h 67721"/>
                <a:gd name="connsiteX4" fmla="*/ 23132 w 70560"/>
                <a:gd name="connsiteY4" fmla="*/ 59139 h 67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60" h="67721">
                  <a:moveTo>
                    <a:pt x="23132" y="59139"/>
                  </a:moveTo>
                  <a:cubicBezTo>
                    <a:pt x="12860" y="57428"/>
                    <a:pt x="19" y="48016"/>
                    <a:pt x="-4262" y="39461"/>
                  </a:cubicBezTo>
                  <a:cubicBezTo>
                    <a:pt x="-25663" y="-1607"/>
                    <a:pt x="26557" y="-21285"/>
                    <a:pt x="52239" y="18071"/>
                  </a:cubicBezTo>
                  <a:cubicBezTo>
                    <a:pt x="65080" y="38605"/>
                    <a:pt x="64224" y="66839"/>
                    <a:pt x="49671" y="64272"/>
                  </a:cubicBezTo>
                  <a:cubicBezTo>
                    <a:pt x="46246" y="63416"/>
                    <a:pt x="34261" y="60850"/>
                    <a:pt x="23132" y="59139"/>
                  </a:cubicBezTo>
                  <a:close/>
                </a:path>
              </a:pathLst>
            </a:custGeom>
            <a:solidFill>
              <a:schemeClr val="bg1"/>
            </a:solidFill>
            <a:ln w="856" cap="flat">
              <a:noFill/>
              <a:prstDash val="solid"/>
              <a:miter/>
            </a:ln>
          </p:spPr>
          <p:txBody>
            <a:bodyPr rtlCol="0" anchor="ctr"/>
            <a:lstStyle/>
            <a:p>
              <a:endParaRPr lang="it-IT"/>
            </a:p>
          </p:txBody>
        </p:sp>
        <p:sp>
          <p:nvSpPr>
            <p:cNvPr id="32" name="Figura a mano libera: forma 31">
              <a:extLst>
                <a:ext uri="{FF2B5EF4-FFF2-40B4-BE49-F238E27FC236}">
                  <a16:creationId xmlns:a16="http://schemas.microsoft.com/office/drawing/2014/main" id="{25B4451D-3F7A-D900-82BE-D8111156C217}"/>
                </a:ext>
              </a:extLst>
            </p:cNvPr>
            <p:cNvSpPr/>
            <p:nvPr/>
          </p:nvSpPr>
          <p:spPr>
            <a:xfrm flipV="1">
              <a:off x="9915677" y="3444366"/>
              <a:ext cx="217970" cy="444086"/>
            </a:xfrm>
            <a:custGeom>
              <a:avLst/>
              <a:gdLst>
                <a:gd name="connsiteX0" fmla="*/ 25618 w 270745"/>
                <a:gd name="connsiteY0" fmla="*/ 544648 h 551608"/>
                <a:gd name="connsiteX1" fmla="*/ 11065 w 270745"/>
                <a:gd name="connsiteY1" fmla="*/ 508714 h 551608"/>
                <a:gd name="connsiteX2" fmla="*/ -1776 w 270745"/>
                <a:gd name="connsiteY2" fmla="*/ 457380 h 551608"/>
                <a:gd name="connsiteX3" fmla="*/ 12777 w 270745"/>
                <a:gd name="connsiteY3" fmla="*/ 373534 h 551608"/>
                <a:gd name="connsiteX4" fmla="*/ 24762 w 270745"/>
                <a:gd name="connsiteY4" fmla="*/ 346156 h 551608"/>
                <a:gd name="connsiteX5" fmla="*/ 36747 w 270745"/>
                <a:gd name="connsiteY5" fmla="*/ 308511 h 551608"/>
                <a:gd name="connsiteX6" fmla="*/ 62429 w 270745"/>
                <a:gd name="connsiteY6" fmla="*/ 314500 h 551608"/>
                <a:gd name="connsiteX7" fmla="*/ 85543 w 270745"/>
                <a:gd name="connsiteY7" fmla="*/ 329045 h 551608"/>
                <a:gd name="connsiteX8" fmla="*/ 140331 w 270745"/>
                <a:gd name="connsiteY8" fmla="*/ 284556 h 551608"/>
                <a:gd name="connsiteX9" fmla="*/ 159165 w 270745"/>
                <a:gd name="connsiteY9" fmla="*/ 242633 h 551608"/>
                <a:gd name="connsiteX10" fmla="*/ 122354 w 270745"/>
                <a:gd name="connsiteY10" fmla="*/ 249477 h 551608"/>
                <a:gd name="connsiteX11" fmla="*/ 93247 w 270745"/>
                <a:gd name="connsiteY11" fmla="*/ 263166 h 551608"/>
                <a:gd name="connsiteX12" fmla="*/ 103520 w 270745"/>
                <a:gd name="connsiteY12" fmla="*/ 204988 h 551608"/>
                <a:gd name="connsiteX13" fmla="*/ 124922 w 270745"/>
                <a:gd name="connsiteY13" fmla="*/ 175043 h 551608"/>
                <a:gd name="connsiteX14" fmla="*/ 168581 w 270745"/>
                <a:gd name="connsiteY14" fmla="*/ 165632 h 551608"/>
                <a:gd name="connsiteX15" fmla="*/ 167725 w 270745"/>
                <a:gd name="connsiteY15" fmla="*/ 204988 h 551608"/>
                <a:gd name="connsiteX16" fmla="*/ 165157 w 270745"/>
                <a:gd name="connsiteY16" fmla="*/ 228944 h 551608"/>
                <a:gd name="connsiteX17" fmla="*/ 204536 w 270745"/>
                <a:gd name="connsiteY17" fmla="*/ 193866 h 551608"/>
                <a:gd name="connsiteX18" fmla="*/ 197688 w 270745"/>
                <a:gd name="connsiteY18" fmla="*/ 142532 h 551608"/>
                <a:gd name="connsiteX19" fmla="*/ 164301 w 270745"/>
                <a:gd name="connsiteY19" fmla="*/ 132265 h 551608"/>
                <a:gd name="connsiteX20" fmla="*/ 110369 w 270745"/>
                <a:gd name="connsiteY20" fmla="*/ 78364 h 551608"/>
                <a:gd name="connsiteX21" fmla="*/ 118073 w 270745"/>
                <a:gd name="connsiteY21" fmla="*/ 69809 h 551608"/>
                <a:gd name="connsiteX22" fmla="*/ 151460 w 270745"/>
                <a:gd name="connsiteY22" fmla="*/ 88631 h 551608"/>
                <a:gd name="connsiteX23" fmla="*/ 177142 w 270745"/>
                <a:gd name="connsiteY23" fmla="*/ 62109 h 551608"/>
                <a:gd name="connsiteX24" fmla="*/ 207960 w 270745"/>
                <a:gd name="connsiteY24" fmla="*/ 15052 h 551608"/>
                <a:gd name="connsiteX25" fmla="*/ 233642 w 270745"/>
                <a:gd name="connsiteY25" fmla="*/ -2915 h 551608"/>
                <a:gd name="connsiteX26" fmla="*/ 233642 w 270745"/>
                <a:gd name="connsiteY26" fmla="*/ 27886 h 551608"/>
                <a:gd name="connsiteX27" fmla="*/ 249052 w 270745"/>
                <a:gd name="connsiteY27" fmla="*/ 56120 h 551608"/>
                <a:gd name="connsiteX28" fmla="*/ 260181 w 270745"/>
                <a:gd name="connsiteY28" fmla="*/ 66386 h 551608"/>
                <a:gd name="connsiteX29" fmla="*/ 255900 w 270745"/>
                <a:gd name="connsiteY29" fmla="*/ 123709 h 551608"/>
                <a:gd name="connsiteX30" fmla="*/ 235355 w 270745"/>
                <a:gd name="connsiteY30" fmla="*/ 188732 h 551608"/>
                <a:gd name="connsiteX31" fmla="*/ 216521 w 270745"/>
                <a:gd name="connsiteY31" fmla="*/ 232366 h 551608"/>
                <a:gd name="connsiteX32" fmla="*/ 173718 w 270745"/>
                <a:gd name="connsiteY32" fmla="*/ 293111 h 551608"/>
                <a:gd name="connsiteX33" fmla="*/ 153172 w 270745"/>
                <a:gd name="connsiteY33" fmla="*/ 323056 h 551608"/>
                <a:gd name="connsiteX34" fmla="*/ 121498 w 270745"/>
                <a:gd name="connsiteY34" fmla="*/ 357279 h 551608"/>
                <a:gd name="connsiteX35" fmla="*/ 73558 w 270745"/>
                <a:gd name="connsiteY35" fmla="*/ 370968 h 551608"/>
                <a:gd name="connsiteX36" fmla="*/ 70990 w 270745"/>
                <a:gd name="connsiteY36" fmla="*/ 452247 h 551608"/>
                <a:gd name="connsiteX37" fmla="*/ 70134 w 270745"/>
                <a:gd name="connsiteY37" fmla="*/ 502725 h 551608"/>
                <a:gd name="connsiteX38" fmla="*/ 25618 w 270745"/>
                <a:gd name="connsiteY38" fmla="*/ 544648 h 551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0745" h="551608">
                  <a:moveTo>
                    <a:pt x="25618" y="544648"/>
                  </a:moveTo>
                  <a:cubicBezTo>
                    <a:pt x="17057" y="539514"/>
                    <a:pt x="11065" y="525825"/>
                    <a:pt x="11065" y="508714"/>
                  </a:cubicBezTo>
                  <a:cubicBezTo>
                    <a:pt x="11065" y="493314"/>
                    <a:pt x="5072" y="470213"/>
                    <a:pt x="-1776" y="457380"/>
                  </a:cubicBezTo>
                  <a:cubicBezTo>
                    <a:pt x="-17185" y="427435"/>
                    <a:pt x="-9481" y="385512"/>
                    <a:pt x="12777" y="373534"/>
                  </a:cubicBezTo>
                  <a:cubicBezTo>
                    <a:pt x="24762" y="367545"/>
                    <a:pt x="28186" y="358990"/>
                    <a:pt x="24762" y="346156"/>
                  </a:cubicBezTo>
                  <a:cubicBezTo>
                    <a:pt x="22194" y="335034"/>
                    <a:pt x="27330" y="319634"/>
                    <a:pt x="36747" y="308511"/>
                  </a:cubicBezTo>
                  <a:cubicBezTo>
                    <a:pt x="57293" y="282844"/>
                    <a:pt x="62429" y="283700"/>
                    <a:pt x="62429" y="314500"/>
                  </a:cubicBezTo>
                  <a:cubicBezTo>
                    <a:pt x="62429" y="339312"/>
                    <a:pt x="63285" y="339312"/>
                    <a:pt x="85543" y="329045"/>
                  </a:cubicBezTo>
                  <a:cubicBezTo>
                    <a:pt x="98384" y="323912"/>
                    <a:pt x="123210" y="303378"/>
                    <a:pt x="140331" y="284556"/>
                  </a:cubicBezTo>
                  <a:cubicBezTo>
                    <a:pt x="167725" y="255466"/>
                    <a:pt x="170293" y="249477"/>
                    <a:pt x="159165" y="242633"/>
                  </a:cubicBezTo>
                  <a:cubicBezTo>
                    <a:pt x="150604" y="237499"/>
                    <a:pt x="137763" y="240066"/>
                    <a:pt x="122354" y="249477"/>
                  </a:cubicBezTo>
                  <a:cubicBezTo>
                    <a:pt x="108657" y="257178"/>
                    <a:pt x="95816" y="263166"/>
                    <a:pt x="93247" y="263166"/>
                  </a:cubicBezTo>
                  <a:cubicBezTo>
                    <a:pt x="81262" y="263166"/>
                    <a:pt x="88967" y="219533"/>
                    <a:pt x="103520" y="204988"/>
                  </a:cubicBezTo>
                  <a:cubicBezTo>
                    <a:pt x="112081" y="196432"/>
                    <a:pt x="121498" y="182743"/>
                    <a:pt x="124922" y="175043"/>
                  </a:cubicBezTo>
                  <a:cubicBezTo>
                    <a:pt x="130914" y="159643"/>
                    <a:pt x="145467" y="157076"/>
                    <a:pt x="168581" y="165632"/>
                  </a:cubicBezTo>
                  <a:cubicBezTo>
                    <a:pt x="186559" y="172476"/>
                    <a:pt x="185703" y="185310"/>
                    <a:pt x="167725" y="204988"/>
                  </a:cubicBezTo>
                  <a:cubicBezTo>
                    <a:pt x="154884" y="219533"/>
                    <a:pt x="154884" y="222099"/>
                    <a:pt x="165157" y="228944"/>
                  </a:cubicBezTo>
                  <a:cubicBezTo>
                    <a:pt x="184847" y="241777"/>
                    <a:pt x="192551" y="234933"/>
                    <a:pt x="204536" y="193866"/>
                  </a:cubicBezTo>
                  <a:cubicBezTo>
                    <a:pt x="215665" y="158787"/>
                    <a:pt x="214809" y="155365"/>
                    <a:pt x="197688" y="142532"/>
                  </a:cubicBezTo>
                  <a:cubicBezTo>
                    <a:pt x="188271" y="134832"/>
                    <a:pt x="172862" y="130554"/>
                    <a:pt x="164301" y="132265"/>
                  </a:cubicBezTo>
                  <a:cubicBezTo>
                    <a:pt x="145467" y="137398"/>
                    <a:pt x="118073" y="110020"/>
                    <a:pt x="110369" y="78364"/>
                  </a:cubicBezTo>
                  <a:cubicBezTo>
                    <a:pt x="105232" y="55264"/>
                    <a:pt x="106088" y="54408"/>
                    <a:pt x="118073" y="69809"/>
                  </a:cubicBezTo>
                  <a:cubicBezTo>
                    <a:pt x="124922" y="79220"/>
                    <a:pt x="139475" y="86920"/>
                    <a:pt x="151460" y="88631"/>
                  </a:cubicBezTo>
                  <a:cubicBezTo>
                    <a:pt x="168581" y="90342"/>
                    <a:pt x="172862" y="86064"/>
                    <a:pt x="177142" y="62109"/>
                  </a:cubicBezTo>
                  <a:cubicBezTo>
                    <a:pt x="180566" y="43286"/>
                    <a:pt x="192551" y="26175"/>
                    <a:pt x="207960" y="15052"/>
                  </a:cubicBezTo>
                  <a:lnTo>
                    <a:pt x="233642" y="-2915"/>
                  </a:lnTo>
                  <a:lnTo>
                    <a:pt x="233642" y="27886"/>
                  </a:lnTo>
                  <a:cubicBezTo>
                    <a:pt x="233642" y="52697"/>
                    <a:pt x="237067" y="57831"/>
                    <a:pt x="249052" y="56120"/>
                  </a:cubicBezTo>
                  <a:cubicBezTo>
                    <a:pt x="258468" y="54408"/>
                    <a:pt x="262749" y="57831"/>
                    <a:pt x="260181" y="66386"/>
                  </a:cubicBezTo>
                  <a:cubicBezTo>
                    <a:pt x="259324" y="73231"/>
                    <a:pt x="256756" y="98898"/>
                    <a:pt x="255900" y="123709"/>
                  </a:cubicBezTo>
                  <a:cubicBezTo>
                    <a:pt x="255044" y="156221"/>
                    <a:pt x="249908" y="173332"/>
                    <a:pt x="235355" y="188732"/>
                  </a:cubicBezTo>
                  <a:cubicBezTo>
                    <a:pt x="225082" y="199855"/>
                    <a:pt x="216521" y="219533"/>
                    <a:pt x="216521" y="232366"/>
                  </a:cubicBezTo>
                  <a:cubicBezTo>
                    <a:pt x="216521" y="266589"/>
                    <a:pt x="202824" y="287122"/>
                    <a:pt x="173718" y="293111"/>
                  </a:cubicBezTo>
                  <a:cubicBezTo>
                    <a:pt x="151460" y="298245"/>
                    <a:pt x="148892" y="301667"/>
                    <a:pt x="153172" y="323056"/>
                  </a:cubicBezTo>
                  <a:cubicBezTo>
                    <a:pt x="158309" y="346156"/>
                    <a:pt x="155740" y="347867"/>
                    <a:pt x="121498" y="357279"/>
                  </a:cubicBezTo>
                  <a:cubicBezTo>
                    <a:pt x="100952" y="363268"/>
                    <a:pt x="78694" y="369257"/>
                    <a:pt x="73558" y="370968"/>
                  </a:cubicBezTo>
                  <a:cubicBezTo>
                    <a:pt x="59861" y="374390"/>
                    <a:pt x="59005" y="429146"/>
                    <a:pt x="70990" y="452247"/>
                  </a:cubicBezTo>
                  <a:cubicBezTo>
                    <a:pt x="77838" y="463369"/>
                    <a:pt x="76982" y="478769"/>
                    <a:pt x="70134" y="502725"/>
                  </a:cubicBezTo>
                  <a:cubicBezTo>
                    <a:pt x="57293" y="544648"/>
                    <a:pt x="46164" y="555770"/>
                    <a:pt x="25618" y="544648"/>
                  </a:cubicBezTo>
                  <a:close/>
                </a:path>
              </a:pathLst>
            </a:custGeom>
            <a:solidFill>
              <a:schemeClr val="bg1"/>
            </a:solidFill>
            <a:ln w="856" cap="flat">
              <a:noFill/>
              <a:prstDash val="solid"/>
              <a:miter/>
            </a:ln>
          </p:spPr>
          <p:txBody>
            <a:bodyPr rtlCol="0" anchor="ctr"/>
            <a:lstStyle/>
            <a:p>
              <a:endParaRPr lang="it-IT"/>
            </a:p>
          </p:txBody>
        </p:sp>
        <p:sp>
          <p:nvSpPr>
            <p:cNvPr id="33" name="Figura a mano libera: forma 32">
              <a:extLst>
                <a:ext uri="{FF2B5EF4-FFF2-40B4-BE49-F238E27FC236}">
                  <a16:creationId xmlns:a16="http://schemas.microsoft.com/office/drawing/2014/main" id="{9EEDE0FC-57CA-4DA8-D5E9-60B7D7F6C3B7}"/>
                </a:ext>
              </a:extLst>
            </p:cNvPr>
            <p:cNvSpPr/>
            <p:nvPr/>
          </p:nvSpPr>
          <p:spPr>
            <a:xfrm flipV="1">
              <a:off x="9636532" y="3825770"/>
              <a:ext cx="289077" cy="371643"/>
            </a:xfrm>
            <a:custGeom>
              <a:avLst/>
              <a:gdLst>
                <a:gd name="connsiteX0" fmla="*/ 252820 w 359068"/>
                <a:gd name="connsiteY0" fmla="*/ 425041 h 461626"/>
                <a:gd name="connsiteX1" fmla="*/ 208305 w 359068"/>
                <a:gd name="connsiteY1" fmla="*/ 373707 h 461626"/>
                <a:gd name="connsiteX2" fmla="*/ 155228 w 359068"/>
                <a:gd name="connsiteY2" fmla="*/ 328362 h 461626"/>
                <a:gd name="connsiteX3" fmla="*/ 108145 w 359068"/>
                <a:gd name="connsiteY3" fmla="*/ 290717 h 461626"/>
                <a:gd name="connsiteX4" fmla="*/ 71334 w 359068"/>
                <a:gd name="connsiteY4" fmla="*/ 253072 h 461626"/>
                <a:gd name="connsiteX5" fmla="*/ 26818 w 359068"/>
                <a:gd name="connsiteY5" fmla="*/ 230828 h 461626"/>
                <a:gd name="connsiteX6" fmla="*/ 1992 w 359068"/>
                <a:gd name="connsiteY6" fmla="*/ 223983 h 461626"/>
                <a:gd name="connsiteX7" fmla="*/ -1432 w 359068"/>
                <a:gd name="connsiteY7" fmla="*/ 206872 h 461626"/>
                <a:gd name="connsiteX8" fmla="*/ 7129 w 359068"/>
                <a:gd name="connsiteY8" fmla="*/ 127304 h 461626"/>
                <a:gd name="connsiteX9" fmla="*/ 24250 w 359068"/>
                <a:gd name="connsiteY9" fmla="*/ 72548 h 461626"/>
                <a:gd name="connsiteX10" fmla="*/ 82463 w 359068"/>
                <a:gd name="connsiteY10" fmla="*/ 20358 h 461626"/>
                <a:gd name="connsiteX11" fmla="*/ 147524 w 359068"/>
                <a:gd name="connsiteY11" fmla="*/ 10947 h 461626"/>
                <a:gd name="connsiteX12" fmla="*/ 252820 w 359068"/>
                <a:gd name="connsiteY12" fmla="*/ 46881 h 461626"/>
                <a:gd name="connsiteX13" fmla="*/ 272510 w 359068"/>
                <a:gd name="connsiteY13" fmla="*/ 99926 h 461626"/>
                <a:gd name="connsiteX14" fmla="*/ 298192 w 359068"/>
                <a:gd name="connsiteY14" fmla="*/ 155538 h 461626"/>
                <a:gd name="connsiteX15" fmla="*/ 319593 w 359068"/>
                <a:gd name="connsiteY15" fmla="*/ 190616 h 461626"/>
                <a:gd name="connsiteX16" fmla="*/ 323874 w 359068"/>
                <a:gd name="connsiteY16" fmla="*/ 230828 h 461626"/>
                <a:gd name="connsiteX17" fmla="*/ 328154 w 359068"/>
                <a:gd name="connsiteY17" fmla="*/ 332640 h 461626"/>
                <a:gd name="connsiteX18" fmla="*/ 349556 w 359068"/>
                <a:gd name="connsiteY18" fmla="*/ 375418 h 461626"/>
                <a:gd name="connsiteX19" fmla="*/ 272510 w 359068"/>
                <a:gd name="connsiteY19" fmla="*/ 459264 h 461626"/>
                <a:gd name="connsiteX20" fmla="*/ 252820 w 359068"/>
                <a:gd name="connsiteY20" fmla="*/ 425041 h 46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9068" h="461626">
                  <a:moveTo>
                    <a:pt x="252820" y="425041"/>
                  </a:moveTo>
                  <a:cubicBezTo>
                    <a:pt x="244259" y="407074"/>
                    <a:pt x="224570" y="383974"/>
                    <a:pt x="208305" y="373707"/>
                  </a:cubicBezTo>
                  <a:cubicBezTo>
                    <a:pt x="192895" y="364296"/>
                    <a:pt x="168925" y="343762"/>
                    <a:pt x="155228" y="328362"/>
                  </a:cubicBezTo>
                  <a:cubicBezTo>
                    <a:pt x="141531" y="312962"/>
                    <a:pt x="120986" y="296706"/>
                    <a:pt x="108145" y="290717"/>
                  </a:cubicBezTo>
                  <a:cubicBezTo>
                    <a:pt x="95304" y="284728"/>
                    <a:pt x="79038" y="268472"/>
                    <a:pt x="71334" y="253072"/>
                  </a:cubicBezTo>
                  <a:cubicBezTo>
                    <a:pt x="58493" y="229116"/>
                    <a:pt x="54212" y="226550"/>
                    <a:pt x="26818" y="230828"/>
                  </a:cubicBezTo>
                  <a:cubicBezTo>
                    <a:pt x="3704" y="235105"/>
                    <a:pt x="-2288" y="233394"/>
                    <a:pt x="1992" y="223983"/>
                  </a:cubicBezTo>
                  <a:cubicBezTo>
                    <a:pt x="4560" y="217138"/>
                    <a:pt x="2848" y="209438"/>
                    <a:pt x="-1432" y="206872"/>
                  </a:cubicBezTo>
                  <a:cubicBezTo>
                    <a:pt x="-15129" y="198316"/>
                    <a:pt x="-10849" y="157249"/>
                    <a:pt x="7129" y="127304"/>
                  </a:cubicBezTo>
                  <a:cubicBezTo>
                    <a:pt x="16545" y="111904"/>
                    <a:pt x="24250" y="87092"/>
                    <a:pt x="24250" y="72548"/>
                  </a:cubicBezTo>
                  <a:cubicBezTo>
                    <a:pt x="24250" y="33192"/>
                    <a:pt x="43940" y="15225"/>
                    <a:pt x="82463" y="20358"/>
                  </a:cubicBezTo>
                  <a:cubicBezTo>
                    <a:pt x="102152" y="22925"/>
                    <a:pt x="127834" y="19503"/>
                    <a:pt x="147524" y="10947"/>
                  </a:cubicBezTo>
                  <a:cubicBezTo>
                    <a:pt x="214297" y="-16431"/>
                    <a:pt x="262237" y="-175"/>
                    <a:pt x="252820" y="46881"/>
                  </a:cubicBezTo>
                  <a:cubicBezTo>
                    <a:pt x="248540" y="69126"/>
                    <a:pt x="251964" y="78537"/>
                    <a:pt x="272510" y="99926"/>
                  </a:cubicBezTo>
                  <a:cubicBezTo>
                    <a:pt x="291343" y="118748"/>
                    <a:pt x="298192" y="134149"/>
                    <a:pt x="298192" y="155538"/>
                  </a:cubicBezTo>
                  <a:cubicBezTo>
                    <a:pt x="298192" y="180349"/>
                    <a:pt x="301616" y="186338"/>
                    <a:pt x="319593" y="190616"/>
                  </a:cubicBezTo>
                  <a:cubicBezTo>
                    <a:pt x="345275" y="196605"/>
                    <a:pt x="346131" y="202594"/>
                    <a:pt x="323874" y="230828"/>
                  </a:cubicBezTo>
                  <a:cubicBezTo>
                    <a:pt x="300760" y="259917"/>
                    <a:pt x="302472" y="294995"/>
                    <a:pt x="328154" y="332640"/>
                  </a:cubicBezTo>
                  <a:cubicBezTo>
                    <a:pt x="340139" y="349751"/>
                    <a:pt x="349556" y="369429"/>
                    <a:pt x="349556" y="375418"/>
                  </a:cubicBezTo>
                  <a:cubicBezTo>
                    <a:pt x="349556" y="385685"/>
                    <a:pt x="281926" y="459264"/>
                    <a:pt x="272510" y="459264"/>
                  </a:cubicBezTo>
                  <a:cubicBezTo>
                    <a:pt x="269941" y="459264"/>
                    <a:pt x="261381" y="443863"/>
                    <a:pt x="252820" y="425041"/>
                  </a:cubicBezTo>
                  <a:close/>
                </a:path>
              </a:pathLst>
            </a:custGeom>
            <a:solidFill>
              <a:schemeClr val="bg1"/>
            </a:solidFill>
            <a:ln w="856" cap="flat">
              <a:noFill/>
              <a:prstDash val="solid"/>
              <a:miter/>
            </a:ln>
          </p:spPr>
          <p:txBody>
            <a:bodyPr rtlCol="0" anchor="ctr"/>
            <a:lstStyle/>
            <a:p>
              <a:endParaRPr lang="it-IT"/>
            </a:p>
          </p:txBody>
        </p:sp>
        <p:sp>
          <p:nvSpPr>
            <p:cNvPr id="34" name="Figura a mano libera: forma 33">
              <a:extLst>
                <a:ext uri="{FF2B5EF4-FFF2-40B4-BE49-F238E27FC236}">
                  <a16:creationId xmlns:a16="http://schemas.microsoft.com/office/drawing/2014/main" id="{C160ABB1-2E4D-6CC6-55C1-EE92740B286F}"/>
                </a:ext>
              </a:extLst>
            </p:cNvPr>
            <p:cNvSpPr/>
            <p:nvPr/>
          </p:nvSpPr>
          <p:spPr>
            <a:xfrm flipV="1">
              <a:off x="9229473" y="3885457"/>
              <a:ext cx="337752" cy="371840"/>
            </a:xfrm>
            <a:custGeom>
              <a:avLst/>
              <a:gdLst>
                <a:gd name="connsiteX0" fmla="*/ -3821 w 419529"/>
                <a:gd name="connsiteY0" fmla="*/ 459310 h 461871"/>
                <a:gd name="connsiteX1" fmla="*/ 15869 w 419529"/>
                <a:gd name="connsiteY1" fmla="*/ 420809 h 461871"/>
                <a:gd name="connsiteX2" fmla="*/ 62952 w 419529"/>
                <a:gd name="connsiteY2" fmla="*/ 372898 h 461871"/>
                <a:gd name="connsiteX3" fmla="*/ 101475 w 419529"/>
                <a:gd name="connsiteY3" fmla="*/ 332686 h 461871"/>
                <a:gd name="connsiteX4" fmla="*/ 131438 w 419529"/>
                <a:gd name="connsiteY4" fmla="*/ 304453 h 461871"/>
                <a:gd name="connsiteX5" fmla="*/ 205060 w 419529"/>
                <a:gd name="connsiteY5" fmla="*/ 137617 h 461871"/>
                <a:gd name="connsiteX6" fmla="*/ 324909 w 419529"/>
                <a:gd name="connsiteY6" fmla="*/ 6716 h 461871"/>
                <a:gd name="connsiteX7" fmla="*/ 370281 w 419529"/>
                <a:gd name="connsiteY7" fmla="*/ 12705 h 461871"/>
                <a:gd name="connsiteX8" fmla="*/ 381409 w 419529"/>
                <a:gd name="connsiteY8" fmla="*/ 50349 h 461871"/>
                <a:gd name="connsiteX9" fmla="*/ 393394 w 419529"/>
                <a:gd name="connsiteY9" fmla="*/ 99972 h 461871"/>
                <a:gd name="connsiteX10" fmla="*/ 410516 w 419529"/>
                <a:gd name="connsiteY10" fmla="*/ 131628 h 461871"/>
                <a:gd name="connsiteX11" fmla="*/ 389114 w 419529"/>
                <a:gd name="connsiteY11" fmla="*/ 131628 h 461871"/>
                <a:gd name="connsiteX12" fmla="*/ 367712 w 419529"/>
                <a:gd name="connsiteY12" fmla="*/ 140184 h 461871"/>
                <a:gd name="connsiteX13" fmla="*/ 332614 w 419529"/>
                <a:gd name="connsiteY13" fmla="*/ 182962 h 461871"/>
                <a:gd name="connsiteX14" fmla="*/ 306076 w 419529"/>
                <a:gd name="connsiteY14" fmla="*/ 228307 h 461871"/>
                <a:gd name="connsiteX15" fmla="*/ 279537 w 419529"/>
                <a:gd name="connsiteY15" fmla="*/ 269374 h 461871"/>
                <a:gd name="connsiteX16" fmla="*/ 211908 w 419529"/>
                <a:gd name="connsiteY16" fmla="*/ 318997 h 461871"/>
                <a:gd name="connsiteX17" fmla="*/ 164824 w 419529"/>
                <a:gd name="connsiteY17" fmla="*/ 364342 h 461871"/>
                <a:gd name="connsiteX18" fmla="*/ 75793 w 419529"/>
                <a:gd name="connsiteY18" fmla="*/ 427654 h 461871"/>
                <a:gd name="connsiteX19" fmla="*/ -3821 w 419529"/>
                <a:gd name="connsiteY19" fmla="*/ 459310 h 461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9529" h="461871">
                  <a:moveTo>
                    <a:pt x="-3821" y="459310"/>
                  </a:moveTo>
                  <a:cubicBezTo>
                    <a:pt x="-14950" y="448188"/>
                    <a:pt x="-8101" y="434499"/>
                    <a:pt x="15869" y="420809"/>
                  </a:cubicBezTo>
                  <a:cubicBezTo>
                    <a:pt x="30422" y="413109"/>
                    <a:pt x="50967" y="391720"/>
                    <a:pt x="62952" y="372898"/>
                  </a:cubicBezTo>
                  <a:cubicBezTo>
                    <a:pt x="74937" y="354075"/>
                    <a:pt x="92059" y="336108"/>
                    <a:pt x="101475" y="332686"/>
                  </a:cubicBezTo>
                  <a:cubicBezTo>
                    <a:pt x="110892" y="330119"/>
                    <a:pt x="124589" y="317286"/>
                    <a:pt x="131438" y="304453"/>
                  </a:cubicBezTo>
                  <a:cubicBezTo>
                    <a:pt x="164824" y="240285"/>
                    <a:pt x="190506" y="182107"/>
                    <a:pt x="205060" y="137617"/>
                  </a:cubicBezTo>
                  <a:cubicBezTo>
                    <a:pt x="222181" y="83717"/>
                    <a:pt x="270121" y="30671"/>
                    <a:pt x="324909" y="6716"/>
                  </a:cubicBezTo>
                  <a:cubicBezTo>
                    <a:pt x="353159" y="-6118"/>
                    <a:pt x="354871" y="-6118"/>
                    <a:pt x="370281" y="12705"/>
                  </a:cubicBezTo>
                  <a:cubicBezTo>
                    <a:pt x="379697" y="23827"/>
                    <a:pt x="383978" y="39227"/>
                    <a:pt x="381409" y="50349"/>
                  </a:cubicBezTo>
                  <a:cubicBezTo>
                    <a:pt x="378841" y="60616"/>
                    <a:pt x="383978" y="82861"/>
                    <a:pt x="393394" y="99972"/>
                  </a:cubicBezTo>
                  <a:lnTo>
                    <a:pt x="410516" y="131628"/>
                  </a:lnTo>
                  <a:lnTo>
                    <a:pt x="389114" y="131628"/>
                  </a:lnTo>
                  <a:cubicBezTo>
                    <a:pt x="377129" y="131628"/>
                    <a:pt x="367712" y="135906"/>
                    <a:pt x="367712" y="140184"/>
                  </a:cubicBezTo>
                  <a:cubicBezTo>
                    <a:pt x="367712" y="145317"/>
                    <a:pt x="351447" y="164140"/>
                    <a:pt x="332614" y="182962"/>
                  </a:cubicBezTo>
                  <a:cubicBezTo>
                    <a:pt x="305219" y="209485"/>
                    <a:pt x="299227" y="219751"/>
                    <a:pt x="306076" y="228307"/>
                  </a:cubicBezTo>
                  <a:cubicBezTo>
                    <a:pt x="313780" y="236863"/>
                    <a:pt x="307788" y="246274"/>
                    <a:pt x="279537" y="269374"/>
                  </a:cubicBezTo>
                  <a:cubicBezTo>
                    <a:pt x="259848" y="285630"/>
                    <a:pt x="229029" y="307875"/>
                    <a:pt x="211908" y="318997"/>
                  </a:cubicBezTo>
                  <a:cubicBezTo>
                    <a:pt x="193931" y="329264"/>
                    <a:pt x="172529" y="349797"/>
                    <a:pt x="164824" y="364342"/>
                  </a:cubicBezTo>
                  <a:cubicBezTo>
                    <a:pt x="153696" y="382309"/>
                    <a:pt x="126301" y="401131"/>
                    <a:pt x="75793" y="427654"/>
                  </a:cubicBezTo>
                  <a:cubicBezTo>
                    <a:pt x="34702" y="447332"/>
                    <a:pt x="-397" y="461877"/>
                    <a:pt x="-3821" y="459310"/>
                  </a:cubicBezTo>
                  <a:close/>
                </a:path>
              </a:pathLst>
            </a:custGeom>
            <a:solidFill>
              <a:schemeClr val="bg1"/>
            </a:solidFill>
            <a:ln w="856" cap="flat">
              <a:noFill/>
              <a:prstDash val="solid"/>
              <a:miter/>
            </a:ln>
          </p:spPr>
          <p:txBody>
            <a:bodyPr rtlCol="0" anchor="ctr"/>
            <a:lstStyle/>
            <a:p>
              <a:endParaRPr lang="it-IT"/>
            </a:p>
          </p:txBody>
        </p:sp>
        <p:sp>
          <p:nvSpPr>
            <p:cNvPr id="35" name="Figura a mano libera: forma 34">
              <a:extLst>
                <a:ext uri="{FF2B5EF4-FFF2-40B4-BE49-F238E27FC236}">
                  <a16:creationId xmlns:a16="http://schemas.microsoft.com/office/drawing/2014/main" id="{3AE4D1B6-50CB-C964-D141-93B01DAA0935}"/>
                </a:ext>
              </a:extLst>
            </p:cNvPr>
            <p:cNvSpPr/>
            <p:nvPr/>
          </p:nvSpPr>
          <p:spPr>
            <a:xfrm flipV="1">
              <a:off x="9923112" y="4010704"/>
              <a:ext cx="180721" cy="242118"/>
            </a:xfrm>
            <a:custGeom>
              <a:avLst/>
              <a:gdLst>
                <a:gd name="connsiteX0" fmla="*/ 185900 w 224477"/>
                <a:gd name="connsiteY0" fmla="*/ 287865 h 300740"/>
                <a:gd name="connsiteX1" fmla="*/ 117415 w 224477"/>
                <a:gd name="connsiteY1" fmla="*/ 280165 h 300740"/>
                <a:gd name="connsiteX2" fmla="*/ 29240 w 224477"/>
                <a:gd name="connsiteY2" fmla="*/ 267332 h 300740"/>
                <a:gd name="connsiteX3" fmla="*/ 18967 w 224477"/>
                <a:gd name="connsiteY3" fmla="*/ 224554 h 300740"/>
                <a:gd name="connsiteX4" fmla="*/ 1846 w 224477"/>
                <a:gd name="connsiteY4" fmla="*/ 165520 h 300740"/>
                <a:gd name="connsiteX5" fmla="*/ -5859 w 224477"/>
                <a:gd name="connsiteY5" fmla="*/ 102208 h 300740"/>
                <a:gd name="connsiteX6" fmla="*/ 2702 w 224477"/>
                <a:gd name="connsiteY6" fmla="*/ 38896 h 300740"/>
                <a:gd name="connsiteX7" fmla="*/ 18967 w 224477"/>
                <a:gd name="connsiteY7" fmla="*/ -2171 h 300740"/>
                <a:gd name="connsiteX8" fmla="*/ 48073 w 224477"/>
                <a:gd name="connsiteY8" fmla="*/ 74830 h 300740"/>
                <a:gd name="connsiteX9" fmla="*/ 51498 w 224477"/>
                <a:gd name="connsiteY9" fmla="*/ 117608 h 300740"/>
                <a:gd name="connsiteX10" fmla="*/ 74612 w 224477"/>
                <a:gd name="connsiteY10" fmla="*/ 87663 h 300740"/>
                <a:gd name="connsiteX11" fmla="*/ 102006 w 224477"/>
                <a:gd name="connsiteY11" fmla="*/ 17507 h 300740"/>
                <a:gd name="connsiteX12" fmla="*/ 124263 w 224477"/>
                <a:gd name="connsiteY12" fmla="*/ 93652 h 300740"/>
                <a:gd name="connsiteX13" fmla="*/ 102862 w 224477"/>
                <a:gd name="connsiteY13" fmla="*/ 137286 h 300740"/>
                <a:gd name="connsiteX14" fmla="*/ 116559 w 224477"/>
                <a:gd name="connsiteY14" fmla="*/ 169797 h 300740"/>
                <a:gd name="connsiteX15" fmla="*/ 138817 w 224477"/>
                <a:gd name="connsiteY15" fmla="*/ 195464 h 300740"/>
                <a:gd name="connsiteX16" fmla="*/ 78036 w 224477"/>
                <a:gd name="connsiteY16" fmla="*/ 192898 h 300740"/>
                <a:gd name="connsiteX17" fmla="*/ 48073 w 224477"/>
                <a:gd name="connsiteY17" fmla="*/ 198887 h 300740"/>
                <a:gd name="connsiteX18" fmla="*/ 97725 w 224477"/>
                <a:gd name="connsiteY18" fmla="*/ 254498 h 300740"/>
                <a:gd name="connsiteX19" fmla="*/ 214151 w 224477"/>
                <a:gd name="connsiteY19" fmla="*/ 286154 h 300740"/>
                <a:gd name="connsiteX20" fmla="*/ 185900 w 224477"/>
                <a:gd name="connsiteY20" fmla="*/ 287865 h 3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477" h="300740">
                  <a:moveTo>
                    <a:pt x="185900" y="287865"/>
                  </a:moveTo>
                  <a:cubicBezTo>
                    <a:pt x="165355" y="275888"/>
                    <a:pt x="151658" y="274176"/>
                    <a:pt x="117415" y="280165"/>
                  </a:cubicBezTo>
                  <a:cubicBezTo>
                    <a:pt x="48930" y="292143"/>
                    <a:pt x="39513" y="290432"/>
                    <a:pt x="29240" y="267332"/>
                  </a:cubicBezTo>
                  <a:cubicBezTo>
                    <a:pt x="23248" y="255354"/>
                    <a:pt x="18967" y="235676"/>
                    <a:pt x="18967" y="224554"/>
                  </a:cubicBezTo>
                  <a:cubicBezTo>
                    <a:pt x="18967" y="213431"/>
                    <a:pt x="11263" y="186909"/>
                    <a:pt x="1846" y="165520"/>
                  </a:cubicBezTo>
                  <a:cubicBezTo>
                    <a:pt x="-10995" y="133864"/>
                    <a:pt x="-12707" y="121030"/>
                    <a:pt x="-5859" y="102208"/>
                  </a:cubicBezTo>
                  <a:cubicBezTo>
                    <a:pt x="-722" y="89374"/>
                    <a:pt x="3558" y="61141"/>
                    <a:pt x="2702" y="38896"/>
                  </a:cubicBezTo>
                  <a:cubicBezTo>
                    <a:pt x="1846" y="3818"/>
                    <a:pt x="4414" y="-2171"/>
                    <a:pt x="18967" y="-2171"/>
                  </a:cubicBezTo>
                  <a:cubicBezTo>
                    <a:pt x="43793" y="-2171"/>
                    <a:pt x="54922" y="26062"/>
                    <a:pt x="48073" y="74830"/>
                  </a:cubicBezTo>
                  <a:cubicBezTo>
                    <a:pt x="44649" y="103063"/>
                    <a:pt x="45505" y="117608"/>
                    <a:pt x="51498" y="117608"/>
                  </a:cubicBezTo>
                  <a:cubicBezTo>
                    <a:pt x="61771" y="117608"/>
                    <a:pt x="73756" y="101352"/>
                    <a:pt x="74612" y="87663"/>
                  </a:cubicBezTo>
                  <a:cubicBezTo>
                    <a:pt x="77180" y="62852"/>
                    <a:pt x="90877" y="26918"/>
                    <a:pt x="102006" y="17507"/>
                  </a:cubicBezTo>
                  <a:cubicBezTo>
                    <a:pt x="136248" y="-9871"/>
                    <a:pt x="150802" y="40607"/>
                    <a:pt x="124263" y="93652"/>
                  </a:cubicBezTo>
                  <a:cubicBezTo>
                    <a:pt x="116559" y="109052"/>
                    <a:pt x="107142" y="128730"/>
                    <a:pt x="102862" y="137286"/>
                  </a:cubicBezTo>
                  <a:cubicBezTo>
                    <a:pt x="96869" y="149264"/>
                    <a:pt x="100294" y="156964"/>
                    <a:pt x="116559" y="169797"/>
                  </a:cubicBezTo>
                  <a:cubicBezTo>
                    <a:pt x="129400" y="179209"/>
                    <a:pt x="138817" y="191187"/>
                    <a:pt x="138817" y="195464"/>
                  </a:cubicBezTo>
                  <a:cubicBezTo>
                    <a:pt x="138817" y="206587"/>
                    <a:pt x="98581" y="204876"/>
                    <a:pt x="78036" y="192898"/>
                  </a:cubicBezTo>
                  <a:cubicBezTo>
                    <a:pt x="63483" y="183486"/>
                    <a:pt x="59202" y="184342"/>
                    <a:pt x="48073" y="198887"/>
                  </a:cubicBezTo>
                  <a:cubicBezTo>
                    <a:pt x="18967" y="238243"/>
                    <a:pt x="51498" y="275032"/>
                    <a:pt x="97725" y="254498"/>
                  </a:cubicBezTo>
                  <a:cubicBezTo>
                    <a:pt x="157650" y="228831"/>
                    <a:pt x="220999" y="245943"/>
                    <a:pt x="214151" y="286154"/>
                  </a:cubicBezTo>
                  <a:cubicBezTo>
                    <a:pt x="211582" y="302410"/>
                    <a:pt x="210726" y="302410"/>
                    <a:pt x="185900" y="287865"/>
                  </a:cubicBezTo>
                  <a:close/>
                </a:path>
              </a:pathLst>
            </a:custGeom>
            <a:solidFill>
              <a:schemeClr val="bg1"/>
            </a:solidFill>
            <a:ln w="856" cap="flat">
              <a:noFill/>
              <a:prstDash val="solid"/>
              <a:miter/>
            </a:ln>
          </p:spPr>
          <p:txBody>
            <a:bodyPr rtlCol="0" anchor="ctr"/>
            <a:lstStyle/>
            <a:p>
              <a:endParaRPr lang="it-IT"/>
            </a:p>
          </p:txBody>
        </p:sp>
        <p:sp>
          <p:nvSpPr>
            <p:cNvPr id="36" name="Figura a mano libera: forma 35">
              <a:extLst>
                <a:ext uri="{FF2B5EF4-FFF2-40B4-BE49-F238E27FC236}">
                  <a16:creationId xmlns:a16="http://schemas.microsoft.com/office/drawing/2014/main" id="{FD85AD22-3358-2D48-2C0B-B193D9D2738F}"/>
                </a:ext>
              </a:extLst>
            </p:cNvPr>
            <p:cNvSpPr/>
            <p:nvPr/>
          </p:nvSpPr>
          <p:spPr>
            <a:xfrm flipV="1">
              <a:off x="10256424" y="4081108"/>
              <a:ext cx="553417" cy="322138"/>
            </a:xfrm>
            <a:custGeom>
              <a:avLst/>
              <a:gdLst>
                <a:gd name="connsiteX0" fmla="*/ 9194 w 687410"/>
                <a:gd name="connsiteY0" fmla="*/ 392752 h 400134"/>
                <a:gd name="connsiteX1" fmla="*/ -10495 w 687410"/>
                <a:gd name="connsiteY1" fmla="*/ 382486 h 400134"/>
                <a:gd name="connsiteX2" fmla="*/ 29740 w 687410"/>
                <a:gd name="connsiteY2" fmla="*/ 347407 h 400134"/>
                <a:gd name="connsiteX3" fmla="*/ 63983 w 687410"/>
                <a:gd name="connsiteY3" fmla="*/ 308051 h 400134"/>
                <a:gd name="connsiteX4" fmla="*/ 99081 w 687410"/>
                <a:gd name="connsiteY4" fmla="*/ 255862 h 400134"/>
                <a:gd name="connsiteX5" fmla="*/ 248037 w 687410"/>
                <a:gd name="connsiteY5" fmla="*/ 204528 h 400134"/>
                <a:gd name="connsiteX6" fmla="*/ 260022 w 687410"/>
                <a:gd name="connsiteY6" fmla="*/ 114694 h 400134"/>
                <a:gd name="connsiteX7" fmla="*/ 267727 w 687410"/>
                <a:gd name="connsiteY7" fmla="*/ 90738 h 400134"/>
                <a:gd name="connsiteX8" fmla="*/ 331932 w 687410"/>
                <a:gd name="connsiteY8" fmla="*/ 69349 h 400134"/>
                <a:gd name="connsiteX9" fmla="*/ 452637 w 687410"/>
                <a:gd name="connsiteY9" fmla="*/ 82182 h 400134"/>
                <a:gd name="connsiteX10" fmla="*/ 495440 w 687410"/>
                <a:gd name="connsiteY10" fmla="*/ 116405 h 400134"/>
                <a:gd name="connsiteX11" fmla="*/ 542524 w 687410"/>
                <a:gd name="connsiteY11" fmla="*/ 69349 h 400134"/>
                <a:gd name="connsiteX12" fmla="*/ 624707 w 687410"/>
                <a:gd name="connsiteY12" fmla="*/ 8603 h 400134"/>
                <a:gd name="connsiteX13" fmla="*/ 676071 w 687410"/>
                <a:gd name="connsiteY13" fmla="*/ -1663 h 400134"/>
                <a:gd name="connsiteX14" fmla="*/ 634123 w 687410"/>
                <a:gd name="connsiteY14" fmla="*/ 55660 h 400134"/>
                <a:gd name="connsiteX15" fmla="*/ 589608 w 687410"/>
                <a:gd name="connsiteY15" fmla="*/ 142072 h 400134"/>
                <a:gd name="connsiteX16" fmla="*/ 605873 w 687410"/>
                <a:gd name="connsiteY16" fmla="*/ 154050 h 400134"/>
                <a:gd name="connsiteX17" fmla="*/ 545092 w 687410"/>
                <a:gd name="connsiteY17" fmla="*/ 201961 h 400134"/>
                <a:gd name="connsiteX18" fmla="*/ 528827 w 687410"/>
                <a:gd name="connsiteY18" fmla="*/ 218217 h 400134"/>
                <a:gd name="connsiteX19" fmla="*/ 417538 w 687410"/>
                <a:gd name="connsiteY19" fmla="*/ 304629 h 400134"/>
                <a:gd name="connsiteX20" fmla="*/ 255742 w 687410"/>
                <a:gd name="connsiteY20" fmla="*/ 364519 h 400134"/>
                <a:gd name="connsiteX21" fmla="*/ 207802 w 687410"/>
                <a:gd name="connsiteY21" fmla="*/ 324307 h 400134"/>
                <a:gd name="connsiteX22" fmla="*/ 170991 w 687410"/>
                <a:gd name="connsiteY22" fmla="*/ 284951 h 400134"/>
                <a:gd name="connsiteX23" fmla="*/ 140173 w 687410"/>
                <a:gd name="connsiteY23" fmla="*/ 318318 h 400134"/>
                <a:gd name="connsiteX24" fmla="*/ 114490 w 687410"/>
                <a:gd name="connsiteY24" fmla="*/ 375641 h 400134"/>
                <a:gd name="connsiteX25" fmla="*/ 73399 w 687410"/>
                <a:gd name="connsiteY25" fmla="*/ 397886 h 400134"/>
                <a:gd name="connsiteX26" fmla="*/ 9194 w 687410"/>
                <a:gd name="connsiteY26" fmla="*/ 392752 h 4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87410" h="400134">
                  <a:moveTo>
                    <a:pt x="9194" y="392752"/>
                  </a:moveTo>
                  <a:cubicBezTo>
                    <a:pt x="-1935" y="391041"/>
                    <a:pt x="-10495" y="385908"/>
                    <a:pt x="-10495" y="382486"/>
                  </a:cubicBezTo>
                  <a:cubicBezTo>
                    <a:pt x="-10495" y="373074"/>
                    <a:pt x="18611" y="347407"/>
                    <a:pt x="29740" y="347407"/>
                  </a:cubicBezTo>
                  <a:cubicBezTo>
                    <a:pt x="41725" y="347407"/>
                    <a:pt x="70831" y="314040"/>
                    <a:pt x="63983" y="308051"/>
                  </a:cubicBezTo>
                  <a:cubicBezTo>
                    <a:pt x="53710" y="297785"/>
                    <a:pt x="83672" y="253295"/>
                    <a:pt x="99081" y="255862"/>
                  </a:cubicBezTo>
                  <a:cubicBezTo>
                    <a:pt x="118771" y="258429"/>
                    <a:pt x="230060" y="219928"/>
                    <a:pt x="248037" y="204528"/>
                  </a:cubicBezTo>
                  <a:cubicBezTo>
                    <a:pt x="269439" y="185706"/>
                    <a:pt x="277999" y="124960"/>
                    <a:pt x="260022" y="114694"/>
                  </a:cubicBezTo>
                  <a:cubicBezTo>
                    <a:pt x="239476" y="102716"/>
                    <a:pt x="243757" y="90738"/>
                    <a:pt x="267727" y="90738"/>
                  </a:cubicBezTo>
                  <a:cubicBezTo>
                    <a:pt x="279711" y="90738"/>
                    <a:pt x="308818" y="81327"/>
                    <a:pt x="331932" y="69349"/>
                  </a:cubicBezTo>
                  <a:cubicBezTo>
                    <a:pt x="391000" y="39404"/>
                    <a:pt x="410690" y="41970"/>
                    <a:pt x="452637" y="82182"/>
                  </a:cubicBezTo>
                  <a:cubicBezTo>
                    <a:pt x="472327" y="101005"/>
                    <a:pt x="491160" y="116405"/>
                    <a:pt x="495440" y="116405"/>
                  </a:cubicBezTo>
                  <a:cubicBezTo>
                    <a:pt x="498865" y="116405"/>
                    <a:pt x="520266" y="95016"/>
                    <a:pt x="542524" y="69349"/>
                  </a:cubicBezTo>
                  <a:cubicBezTo>
                    <a:pt x="572486" y="34270"/>
                    <a:pt x="593888" y="18870"/>
                    <a:pt x="624707" y="8603"/>
                  </a:cubicBezTo>
                  <a:cubicBezTo>
                    <a:pt x="646964" y="1759"/>
                    <a:pt x="670078" y="-3374"/>
                    <a:pt x="676071" y="-1663"/>
                  </a:cubicBezTo>
                  <a:cubicBezTo>
                    <a:pt x="681207" y="48"/>
                    <a:pt x="662374" y="25715"/>
                    <a:pt x="634123" y="55660"/>
                  </a:cubicBezTo>
                  <a:cubicBezTo>
                    <a:pt x="576767" y="113838"/>
                    <a:pt x="562214" y="142072"/>
                    <a:pt x="589608" y="142072"/>
                  </a:cubicBezTo>
                  <a:cubicBezTo>
                    <a:pt x="598169" y="142072"/>
                    <a:pt x="605873" y="147205"/>
                    <a:pt x="605873" y="154050"/>
                  </a:cubicBezTo>
                  <a:cubicBezTo>
                    <a:pt x="605873" y="170305"/>
                    <a:pt x="565638" y="201961"/>
                    <a:pt x="545092" y="201961"/>
                  </a:cubicBezTo>
                  <a:cubicBezTo>
                    <a:pt x="534820" y="201961"/>
                    <a:pt x="528827" y="207950"/>
                    <a:pt x="528827" y="218217"/>
                  </a:cubicBezTo>
                  <a:cubicBezTo>
                    <a:pt x="528827" y="238751"/>
                    <a:pt x="491160" y="267840"/>
                    <a:pt x="417538" y="304629"/>
                  </a:cubicBezTo>
                  <a:cubicBezTo>
                    <a:pt x="361894" y="332863"/>
                    <a:pt x="277143" y="363663"/>
                    <a:pt x="255742" y="364519"/>
                  </a:cubicBezTo>
                  <a:cubicBezTo>
                    <a:pt x="249749" y="364519"/>
                    <a:pt x="228347" y="346552"/>
                    <a:pt x="207802" y="324307"/>
                  </a:cubicBezTo>
                  <a:lnTo>
                    <a:pt x="170991" y="284951"/>
                  </a:lnTo>
                  <a:lnTo>
                    <a:pt x="140173" y="318318"/>
                  </a:lnTo>
                  <a:cubicBezTo>
                    <a:pt x="115347" y="344841"/>
                    <a:pt x="110210" y="355963"/>
                    <a:pt x="114490" y="375641"/>
                  </a:cubicBezTo>
                  <a:cubicBezTo>
                    <a:pt x="119627" y="398741"/>
                    <a:pt x="118771" y="398741"/>
                    <a:pt x="73399" y="397886"/>
                  </a:cubicBezTo>
                  <a:cubicBezTo>
                    <a:pt x="48573" y="397030"/>
                    <a:pt x="19467" y="394464"/>
                    <a:pt x="9194" y="392752"/>
                  </a:cubicBezTo>
                  <a:close/>
                </a:path>
              </a:pathLst>
            </a:custGeom>
            <a:solidFill>
              <a:schemeClr val="bg1"/>
            </a:solidFill>
            <a:ln w="856" cap="flat">
              <a:noFill/>
              <a:prstDash val="solid"/>
              <a:miter/>
            </a:ln>
          </p:spPr>
          <p:txBody>
            <a:bodyPr rtlCol="0" anchor="ctr"/>
            <a:lstStyle/>
            <a:p>
              <a:endParaRPr lang="it-IT"/>
            </a:p>
          </p:txBody>
        </p:sp>
        <p:sp>
          <p:nvSpPr>
            <p:cNvPr id="37" name="Figura a mano libera: forma 36">
              <a:extLst>
                <a:ext uri="{FF2B5EF4-FFF2-40B4-BE49-F238E27FC236}">
                  <a16:creationId xmlns:a16="http://schemas.microsoft.com/office/drawing/2014/main" id="{1AFB9711-355D-8B83-05F2-1CEE9B8AE359}"/>
                </a:ext>
              </a:extLst>
            </p:cNvPr>
            <p:cNvSpPr/>
            <p:nvPr/>
          </p:nvSpPr>
          <p:spPr>
            <a:xfrm flipV="1">
              <a:off x="9527053" y="4253511"/>
              <a:ext cx="617374" cy="152119"/>
            </a:xfrm>
            <a:custGeom>
              <a:avLst/>
              <a:gdLst>
                <a:gd name="connsiteX0" fmla="*/ 27475 w 766854"/>
                <a:gd name="connsiteY0" fmla="*/ 181963 h 188951"/>
                <a:gd name="connsiteX1" fmla="*/ 13778 w 766854"/>
                <a:gd name="connsiteY1" fmla="*/ 145174 h 188951"/>
                <a:gd name="connsiteX2" fmla="*/ 64286 w 766854"/>
                <a:gd name="connsiteY2" fmla="*/ 123784 h 188951"/>
                <a:gd name="connsiteX3" fmla="*/ 140476 w 766854"/>
                <a:gd name="connsiteY3" fmla="*/ 93840 h 188951"/>
                <a:gd name="connsiteX4" fmla="*/ 315969 w 766854"/>
                <a:gd name="connsiteY4" fmla="*/ 58761 h 188951"/>
                <a:gd name="connsiteX5" fmla="*/ 366477 w 766854"/>
                <a:gd name="connsiteY5" fmla="*/ 63039 h 188951"/>
                <a:gd name="connsiteX6" fmla="*/ 417841 w 766854"/>
                <a:gd name="connsiteY6" fmla="*/ 68173 h 188951"/>
                <a:gd name="connsiteX7" fmla="*/ 496600 w 766854"/>
                <a:gd name="connsiteY7" fmla="*/ 61328 h 188951"/>
                <a:gd name="connsiteX8" fmla="*/ 570221 w 766854"/>
                <a:gd name="connsiteY8" fmla="*/ 56195 h 188951"/>
                <a:gd name="connsiteX9" fmla="*/ 607888 w 766854"/>
                <a:gd name="connsiteY9" fmla="*/ 57906 h 188951"/>
                <a:gd name="connsiteX10" fmla="*/ 665245 w 766854"/>
                <a:gd name="connsiteY10" fmla="*/ 71595 h 188951"/>
                <a:gd name="connsiteX11" fmla="*/ 695207 w 766854"/>
                <a:gd name="connsiteY11" fmla="*/ 76728 h 188951"/>
                <a:gd name="connsiteX12" fmla="*/ 674662 w 766854"/>
                <a:gd name="connsiteY12" fmla="*/ 58761 h 188951"/>
                <a:gd name="connsiteX13" fmla="*/ 643843 w 766854"/>
                <a:gd name="connsiteY13" fmla="*/ 35661 h 188951"/>
                <a:gd name="connsiteX14" fmla="*/ 626722 w 766854"/>
                <a:gd name="connsiteY14" fmla="*/ 9139 h 188951"/>
                <a:gd name="connsiteX15" fmla="*/ 666957 w 766854"/>
                <a:gd name="connsiteY15" fmla="*/ 27961 h 188951"/>
                <a:gd name="connsiteX16" fmla="*/ 738011 w 766854"/>
                <a:gd name="connsiteY16" fmla="*/ 76728 h 188951"/>
                <a:gd name="connsiteX17" fmla="*/ 748283 w 766854"/>
                <a:gd name="connsiteY17" fmla="*/ 94695 h 188951"/>
                <a:gd name="connsiteX18" fmla="*/ 686647 w 766854"/>
                <a:gd name="connsiteY18" fmla="*/ 92984 h 188951"/>
                <a:gd name="connsiteX19" fmla="*/ 618161 w 766854"/>
                <a:gd name="connsiteY19" fmla="*/ 92128 h 188951"/>
                <a:gd name="connsiteX20" fmla="*/ 569365 w 766854"/>
                <a:gd name="connsiteY20" fmla="*/ 90417 h 188951"/>
                <a:gd name="connsiteX21" fmla="*/ 494031 w 766854"/>
                <a:gd name="connsiteY21" fmla="*/ 86995 h 188951"/>
                <a:gd name="connsiteX22" fmla="*/ 395584 w 766854"/>
                <a:gd name="connsiteY22" fmla="*/ 98117 h 188951"/>
                <a:gd name="connsiteX23" fmla="*/ 284295 w 766854"/>
                <a:gd name="connsiteY23" fmla="*/ 133196 h 188951"/>
                <a:gd name="connsiteX24" fmla="*/ 253477 w 766854"/>
                <a:gd name="connsiteY24" fmla="*/ 153729 h 188951"/>
                <a:gd name="connsiteX25" fmla="*/ 197832 w 766854"/>
                <a:gd name="connsiteY25" fmla="*/ 168274 h 188951"/>
                <a:gd name="connsiteX26" fmla="*/ 171294 w 766854"/>
                <a:gd name="connsiteY26" fmla="*/ 163996 h 188951"/>
                <a:gd name="connsiteX27" fmla="*/ 81407 w 766854"/>
                <a:gd name="connsiteY27" fmla="*/ 166563 h 188951"/>
                <a:gd name="connsiteX28" fmla="*/ 50589 w 766854"/>
                <a:gd name="connsiteY28" fmla="*/ 187096 h 188951"/>
                <a:gd name="connsiteX29" fmla="*/ 27475 w 766854"/>
                <a:gd name="connsiteY29" fmla="*/ 181963 h 18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66854" h="188951">
                  <a:moveTo>
                    <a:pt x="27475" y="181963"/>
                  </a:moveTo>
                  <a:cubicBezTo>
                    <a:pt x="-13616" y="171696"/>
                    <a:pt x="-23889" y="145174"/>
                    <a:pt x="13778" y="145174"/>
                  </a:cubicBezTo>
                  <a:cubicBezTo>
                    <a:pt x="28331" y="145174"/>
                    <a:pt x="49733" y="135762"/>
                    <a:pt x="64286" y="123784"/>
                  </a:cubicBezTo>
                  <a:cubicBezTo>
                    <a:pt x="81407" y="110095"/>
                    <a:pt x="107945" y="98973"/>
                    <a:pt x="140476" y="93840"/>
                  </a:cubicBezTo>
                  <a:cubicBezTo>
                    <a:pt x="257757" y="74162"/>
                    <a:pt x="302272" y="65606"/>
                    <a:pt x="315969" y="58761"/>
                  </a:cubicBezTo>
                  <a:cubicBezTo>
                    <a:pt x="325386" y="53628"/>
                    <a:pt x="344220" y="55339"/>
                    <a:pt x="366477" y="63039"/>
                  </a:cubicBezTo>
                  <a:cubicBezTo>
                    <a:pt x="390447" y="71595"/>
                    <a:pt x="407569" y="73306"/>
                    <a:pt x="417841" y="68173"/>
                  </a:cubicBezTo>
                  <a:cubicBezTo>
                    <a:pt x="426402" y="63039"/>
                    <a:pt x="461501" y="60473"/>
                    <a:pt x="496600" y="61328"/>
                  </a:cubicBezTo>
                  <a:cubicBezTo>
                    <a:pt x="531698" y="61328"/>
                    <a:pt x="564229" y="59617"/>
                    <a:pt x="570221" y="56195"/>
                  </a:cubicBezTo>
                  <a:cubicBezTo>
                    <a:pt x="575358" y="52772"/>
                    <a:pt x="592479" y="53628"/>
                    <a:pt x="607888" y="57906"/>
                  </a:cubicBezTo>
                  <a:cubicBezTo>
                    <a:pt x="622442" y="63039"/>
                    <a:pt x="648980" y="69028"/>
                    <a:pt x="665245" y="71595"/>
                  </a:cubicBezTo>
                  <a:lnTo>
                    <a:pt x="695207" y="76728"/>
                  </a:lnTo>
                  <a:lnTo>
                    <a:pt x="674662" y="58761"/>
                  </a:lnTo>
                  <a:cubicBezTo>
                    <a:pt x="663533" y="49350"/>
                    <a:pt x="648980" y="39083"/>
                    <a:pt x="643843" y="35661"/>
                  </a:cubicBezTo>
                  <a:cubicBezTo>
                    <a:pt x="637851" y="32239"/>
                    <a:pt x="630146" y="20261"/>
                    <a:pt x="626722" y="9139"/>
                  </a:cubicBezTo>
                  <a:cubicBezTo>
                    <a:pt x="621585" y="-8828"/>
                    <a:pt x="626722" y="-6262"/>
                    <a:pt x="666957" y="27961"/>
                  </a:cubicBezTo>
                  <a:cubicBezTo>
                    <a:pt x="692639" y="49350"/>
                    <a:pt x="724314" y="71595"/>
                    <a:pt x="738011" y="76728"/>
                  </a:cubicBezTo>
                  <a:cubicBezTo>
                    <a:pt x="761124" y="85284"/>
                    <a:pt x="761981" y="87851"/>
                    <a:pt x="748283" y="94695"/>
                  </a:cubicBezTo>
                  <a:cubicBezTo>
                    <a:pt x="738011" y="100684"/>
                    <a:pt x="718321" y="99829"/>
                    <a:pt x="686647" y="92984"/>
                  </a:cubicBezTo>
                  <a:cubicBezTo>
                    <a:pt x="651548" y="85284"/>
                    <a:pt x="634427" y="85284"/>
                    <a:pt x="618161" y="92128"/>
                  </a:cubicBezTo>
                  <a:cubicBezTo>
                    <a:pt x="601896" y="99829"/>
                    <a:pt x="590767" y="98973"/>
                    <a:pt x="569365" y="90417"/>
                  </a:cubicBezTo>
                  <a:cubicBezTo>
                    <a:pt x="547108" y="81006"/>
                    <a:pt x="530842" y="80151"/>
                    <a:pt x="494031" y="86995"/>
                  </a:cubicBezTo>
                  <a:cubicBezTo>
                    <a:pt x="468349" y="92128"/>
                    <a:pt x="423834" y="97262"/>
                    <a:pt x="395584" y="98117"/>
                  </a:cubicBezTo>
                  <a:cubicBezTo>
                    <a:pt x="301416" y="100684"/>
                    <a:pt x="244916" y="118651"/>
                    <a:pt x="284295" y="133196"/>
                  </a:cubicBezTo>
                  <a:cubicBezTo>
                    <a:pt x="306553" y="141751"/>
                    <a:pt x="288575" y="153729"/>
                    <a:pt x="253477" y="153729"/>
                  </a:cubicBezTo>
                  <a:cubicBezTo>
                    <a:pt x="234643" y="153729"/>
                    <a:pt x="209817" y="159718"/>
                    <a:pt x="197832" y="168274"/>
                  </a:cubicBezTo>
                  <a:cubicBezTo>
                    <a:pt x="177287" y="181107"/>
                    <a:pt x="176430" y="181107"/>
                    <a:pt x="171294" y="163996"/>
                  </a:cubicBezTo>
                  <a:cubicBezTo>
                    <a:pt x="164446" y="136618"/>
                    <a:pt x="114794" y="138329"/>
                    <a:pt x="81407" y="166563"/>
                  </a:cubicBezTo>
                  <a:cubicBezTo>
                    <a:pt x="67710" y="178541"/>
                    <a:pt x="53157" y="187096"/>
                    <a:pt x="50589" y="187096"/>
                  </a:cubicBezTo>
                  <a:cubicBezTo>
                    <a:pt x="47164" y="186241"/>
                    <a:pt x="36892" y="183674"/>
                    <a:pt x="27475" y="181963"/>
                  </a:cubicBezTo>
                  <a:close/>
                </a:path>
              </a:pathLst>
            </a:custGeom>
            <a:solidFill>
              <a:schemeClr val="bg1"/>
            </a:solidFill>
            <a:ln w="856" cap="flat">
              <a:noFill/>
              <a:prstDash val="solid"/>
              <a:miter/>
            </a:ln>
          </p:spPr>
          <p:txBody>
            <a:bodyPr rtlCol="0" anchor="ctr"/>
            <a:lstStyle/>
            <a:p>
              <a:endParaRPr lang="it-IT"/>
            </a:p>
          </p:txBody>
        </p:sp>
        <p:sp>
          <p:nvSpPr>
            <p:cNvPr id="38" name="Figura a mano libera: forma 37">
              <a:extLst>
                <a:ext uri="{FF2B5EF4-FFF2-40B4-BE49-F238E27FC236}">
                  <a16:creationId xmlns:a16="http://schemas.microsoft.com/office/drawing/2014/main" id="{F374756E-0785-6C68-E38E-EB865FFF328D}"/>
                </a:ext>
              </a:extLst>
            </p:cNvPr>
            <p:cNvSpPr/>
            <p:nvPr/>
          </p:nvSpPr>
          <p:spPr>
            <a:xfrm flipV="1">
              <a:off x="9642498" y="4417408"/>
              <a:ext cx="1156325" cy="925422"/>
            </a:xfrm>
            <a:custGeom>
              <a:avLst/>
              <a:gdLst>
                <a:gd name="connsiteX0" fmla="*/ 789294 w 1436294"/>
                <a:gd name="connsiteY0" fmla="*/ 1121943 h 1149486"/>
                <a:gd name="connsiteX1" fmla="*/ 771316 w 1436294"/>
                <a:gd name="connsiteY1" fmla="*/ 1091998 h 1149486"/>
                <a:gd name="connsiteX2" fmla="*/ 735361 w 1436294"/>
                <a:gd name="connsiteY2" fmla="*/ 1080020 h 1149486"/>
                <a:gd name="connsiteX3" fmla="*/ 689134 w 1436294"/>
                <a:gd name="connsiteY3" fmla="*/ 1000453 h 1149486"/>
                <a:gd name="connsiteX4" fmla="*/ 690846 w 1436294"/>
                <a:gd name="connsiteY4" fmla="*/ 993608 h 1149486"/>
                <a:gd name="connsiteX5" fmla="*/ 660027 w 1436294"/>
                <a:gd name="connsiteY5" fmla="*/ 985908 h 1149486"/>
                <a:gd name="connsiteX6" fmla="*/ 622361 w 1436294"/>
                <a:gd name="connsiteY6" fmla="*/ 998741 h 1149486"/>
                <a:gd name="connsiteX7" fmla="*/ 545314 w 1436294"/>
                <a:gd name="connsiteY7" fmla="*/ 991041 h 1149486"/>
                <a:gd name="connsiteX8" fmla="*/ 529049 w 1436294"/>
                <a:gd name="connsiteY8" fmla="*/ 972219 h 1149486"/>
                <a:gd name="connsiteX9" fmla="*/ 480253 w 1436294"/>
                <a:gd name="connsiteY9" fmla="*/ 935430 h 1149486"/>
                <a:gd name="connsiteX10" fmla="*/ 439162 w 1436294"/>
                <a:gd name="connsiteY10" fmla="*/ 911474 h 1149486"/>
                <a:gd name="connsiteX11" fmla="*/ 417760 w 1436294"/>
                <a:gd name="connsiteY11" fmla="*/ 907196 h 1149486"/>
                <a:gd name="connsiteX12" fmla="*/ 401495 w 1436294"/>
                <a:gd name="connsiteY12" fmla="*/ 871262 h 1149486"/>
                <a:gd name="connsiteX13" fmla="*/ 268805 w 1436294"/>
                <a:gd name="connsiteY13" fmla="*/ 768594 h 1149486"/>
                <a:gd name="connsiteX14" fmla="*/ 189190 w 1436294"/>
                <a:gd name="connsiteY14" fmla="*/ 745494 h 1149486"/>
                <a:gd name="connsiteX15" fmla="*/ 137826 w 1436294"/>
                <a:gd name="connsiteY15" fmla="*/ 718116 h 1149486"/>
                <a:gd name="connsiteX16" fmla="*/ 84750 w 1436294"/>
                <a:gd name="connsiteY16" fmla="*/ 689882 h 1149486"/>
                <a:gd name="connsiteX17" fmla="*/ 69341 w 1436294"/>
                <a:gd name="connsiteY17" fmla="*/ 655660 h 1149486"/>
                <a:gd name="connsiteX18" fmla="*/ 53932 w 1436294"/>
                <a:gd name="connsiteY18" fmla="*/ 607748 h 1149486"/>
                <a:gd name="connsiteX19" fmla="*/ 49651 w 1436294"/>
                <a:gd name="connsiteY19" fmla="*/ 571814 h 1149486"/>
                <a:gd name="connsiteX20" fmla="*/ 40235 w 1436294"/>
                <a:gd name="connsiteY20" fmla="*/ 538447 h 1149486"/>
                <a:gd name="connsiteX21" fmla="*/ 32530 w 1436294"/>
                <a:gd name="connsiteY21" fmla="*/ 506791 h 1149486"/>
                <a:gd name="connsiteX22" fmla="*/ 44515 w 1436294"/>
                <a:gd name="connsiteY22" fmla="*/ 387012 h 1149486"/>
                <a:gd name="connsiteX23" fmla="*/ 29962 w 1436294"/>
                <a:gd name="connsiteY23" fmla="*/ 250977 h 1149486"/>
                <a:gd name="connsiteX24" fmla="*/ 1712 w 1436294"/>
                <a:gd name="connsiteY24" fmla="*/ 215043 h 1149486"/>
                <a:gd name="connsiteX25" fmla="*/ 16265 w 1436294"/>
                <a:gd name="connsiteY25" fmla="*/ 167987 h 1149486"/>
                <a:gd name="connsiteX26" fmla="*/ 121561 w 1436294"/>
                <a:gd name="connsiteY26" fmla="*/ 180821 h 1149486"/>
                <a:gd name="connsiteX27" fmla="*/ 229426 w 1436294"/>
                <a:gd name="connsiteY27" fmla="*/ 206488 h 1149486"/>
                <a:gd name="connsiteX28" fmla="*/ 296199 w 1436294"/>
                <a:gd name="connsiteY28" fmla="*/ 218465 h 1149486"/>
                <a:gd name="connsiteX29" fmla="*/ 548739 w 1436294"/>
                <a:gd name="connsiteY29" fmla="*/ 294611 h 1149486"/>
                <a:gd name="connsiteX30" fmla="*/ 678861 w 1436294"/>
                <a:gd name="connsiteY30" fmla="*/ 194510 h 1149486"/>
                <a:gd name="connsiteX31" fmla="*/ 720808 w 1436294"/>
                <a:gd name="connsiteY31" fmla="*/ 191087 h 1149486"/>
                <a:gd name="connsiteX32" fmla="*/ 786725 w 1436294"/>
                <a:gd name="connsiteY32" fmla="*/ 232155 h 1149486"/>
                <a:gd name="connsiteX33" fmla="*/ 761043 w 1436294"/>
                <a:gd name="connsiteY33" fmla="*/ 200499 h 1149486"/>
                <a:gd name="connsiteX34" fmla="*/ 756763 w 1436294"/>
                <a:gd name="connsiteY34" fmla="*/ 175687 h 1149486"/>
                <a:gd name="connsiteX35" fmla="*/ 780733 w 1436294"/>
                <a:gd name="connsiteY35" fmla="*/ 172265 h 1149486"/>
                <a:gd name="connsiteX36" fmla="*/ 743066 w 1436294"/>
                <a:gd name="connsiteY36" fmla="*/ 140609 h 1149486"/>
                <a:gd name="connsiteX37" fmla="*/ 721664 w 1436294"/>
                <a:gd name="connsiteY37" fmla="*/ 109809 h 1149486"/>
                <a:gd name="connsiteX38" fmla="*/ 753339 w 1436294"/>
                <a:gd name="connsiteY38" fmla="*/ 126064 h 1149486"/>
                <a:gd name="connsiteX39" fmla="*/ 784157 w 1436294"/>
                <a:gd name="connsiteY39" fmla="*/ 113231 h 1149486"/>
                <a:gd name="connsiteX40" fmla="*/ 844082 w 1436294"/>
                <a:gd name="connsiteY40" fmla="*/ 19119 h 1149486"/>
                <a:gd name="connsiteX41" fmla="*/ 923696 w 1436294"/>
                <a:gd name="connsiteY41" fmla="*/ 22541 h 1149486"/>
                <a:gd name="connsiteX42" fmla="*/ 949378 w 1436294"/>
                <a:gd name="connsiteY42" fmla="*/ 23396 h 1149486"/>
                <a:gd name="connsiteX43" fmla="*/ 960507 w 1436294"/>
                <a:gd name="connsiteY43" fmla="*/ 2007 h 1149486"/>
                <a:gd name="connsiteX44" fmla="*/ 1010159 w 1436294"/>
                <a:gd name="connsiteY44" fmla="*/ 21685 h 1149486"/>
                <a:gd name="connsiteX45" fmla="*/ 1081213 w 1436294"/>
                <a:gd name="connsiteY45" fmla="*/ 55052 h 1149486"/>
                <a:gd name="connsiteX46" fmla="*/ 1119736 w 1436294"/>
                <a:gd name="connsiteY46" fmla="*/ 67030 h 1149486"/>
                <a:gd name="connsiteX47" fmla="*/ 1285813 w 1436294"/>
                <a:gd name="connsiteY47" fmla="*/ 256966 h 1149486"/>
                <a:gd name="connsiteX48" fmla="*/ 1403094 w 1436294"/>
                <a:gd name="connsiteY48" fmla="*/ 475991 h 1149486"/>
                <a:gd name="connsiteX49" fmla="*/ 1426208 w 1436294"/>
                <a:gd name="connsiteY49" fmla="*/ 562403 h 1149486"/>
                <a:gd name="connsiteX50" fmla="*/ 1402238 w 1436294"/>
                <a:gd name="connsiteY50" fmla="*/ 595770 h 1149486"/>
                <a:gd name="connsiteX51" fmla="*/ 1373132 w 1436294"/>
                <a:gd name="connsiteY51" fmla="*/ 653093 h 1149486"/>
                <a:gd name="connsiteX52" fmla="*/ 1350018 w 1436294"/>
                <a:gd name="connsiteY52" fmla="*/ 689027 h 1149486"/>
                <a:gd name="connsiteX53" fmla="*/ 1330328 w 1436294"/>
                <a:gd name="connsiteY53" fmla="*/ 730094 h 1149486"/>
                <a:gd name="connsiteX54" fmla="*/ 1296085 w 1436294"/>
                <a:gd name="connsiteY54" fmla="*/ 795117 h 1149486"/>
                <a:gd name="connsiteX55" fmla="*/ 1240441 w 1436294"/>
                <a:gd name="connsiteY55" fmla="*/ 938852 h 1149486"/>
                <a:gd name="connsiteX56" fmla="*/ 1207054 w 1436294"/>
                <a:gd name="connsiteY56" fmla="*/ 1006442 h 1149486"/>
                <a:gd name="connsiteX57" fmla="*/ 1184797 w 1436294"/>
                <a:gd name="connsiteY57" fmla="*/ 1038098 h 1149486"/>
                <a:gd name="connsiteX58" fmla="*/ 1117167 w 1436294"/>
                <a:gd name="connsiteY58" fmla="*/ 1032109 h 1149486"/>
                <a:gd name="connsiteX59" fmla="*/ 1041833 w 1436294"/>
                <a:gd name="connsiteY59" fmla="*/ 873829 h 1149486"/>
                <a:gd name="connsiteX60" fmla="*/ 937393 w 1436294"/>
                <a:gd name="connsiteY60" fmla="*/ 949119 h 1149486"/>
                <a:gd name="connsiteX61" fmla="*/ 892022 w 1436294"/>
                <a:gd name="connsiteY61" fmla="*/ 996175 h 1149486"/>
                <a:gd name="connsiteX62" fmla="*/ 916848 w 1436294"/>
                <a:gd name="connsiteY62" fmla="*/ 1032964 h 1149486"/>
                <a:gd name="connsiteX63" fmla="*/ 950234 w 1436294"/>
                <a:gd name="connsiteY63" fmla="*/ 1074887 h 1149486"/>
                <a:gd name="connsiteX64" fmla="*/ 950234 w 1436294"/>
                <a:gd name="connsiteY64" fmla="*/ 1103976 h 1149486"/>
                <a:gd name="connsiteX65" fmla="*/ 913423 w 1436294"/>
                <a:gd name="connsiteY65" fmla="*/ 1104832 h 1149486"/>
                <a:gd name="connsiteX66" fmla="*/ 849218 w 1436294"/>
                <a:gd name="connsiteY66" fmla="*/ 1112532 h 1149486"/>
                <a:gd name="connsiteX67" fmla="*/ 808127 w 1436294"/>
                <a:gd name="connsiteY67" fmla="*/ 1139054 h 1149486"/>
                <a:gd name="connsiteX68" fmla="*/ 789294 w 1436294"/>
                <a:gd name="connsiteY68" fmla="*/ 1121943 h 114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436294" h="1149486">
                  <a:moveTo>
                    <a:pt x="789294" y="1121943"/>
                  </a:moveTo>
                  <a:cubicBezTo>
                    <a:pt x="794430" y="1099698"/>
                    <a:pt x="791862" y="1096276"/>
                    <a:pt x="771316" y="1091998"/>
                  </a:cubicBezTo>
                  <a:cubicBezTo>
                    <a:pt x="758475" y="1088576"/>
                    <a:pt x="742210" y="1083443"/>
                    <a:pt x="735361" y="1080020"/>
                  </a:cubicBezTo>
                  <a:cubicBezTo>
                    <a:pt x="719096" y="1071465"/>
                    <a:pt x="683997" y="1009864"/>
                    <a:pt x="689134" y="1000453"/>
                  </a:cubicBezTo>
                  <a:cubicBezTo>
                    <a:pt x="691702" y="997030"/>
                    <a:pt x="692558" y="993608"/>
                    <a:pt x="690846" y="993608"/>
                  </a:cubicBezTo>
                  <a:cubicBezTo>
                    <a:pt x="689134" y="993608"/>
                    <a:pt x="675437" y="990186"/>
                    <a:pt x="660027" y="985908"/>
                  </a:cubicBezTo>
                  <a:cubicBezTo>
                    <a:pt x="634345" y="978208"/>
                    <a:pt x="630921" y="979919"/>
                    <a:pt x="622361" y="998741"/>
                  </a:cubicBezTo>
                  <a:cubicBezTo>
                    <a:pt x="603527" y="1038953"/>
                    <a:pt x="551307" y="1033820"/>
                    <a:pt x="545314" y="991041"/>
                  </a:cubicBezTo>
                  <a:cubicBezTo>
                    <a:pt x="543602" y="980775"/>
                    <a:pt x="536754" y="972219"/>
                    <a:pt x="529049" y="972219"/>
                  </a:cubicBezTo>
                  <a:cubicBezTo>
                    <a:pt x="521345" y="972219"/>
                    <a:pt x="499943" y="955963"/>
                    <a:pt x="480253" y="935430"/>
                  </a:cubicBezTo>
                  <a:cubicBezTo>
                    <a:pt x="451147" y="905485"/>
                    <a:pt x="443442" y="901207"/>
                    <a:pt x="439162" y="911474"/>
                  </a:cubicBezTo>
                  <a:cubicBezTo>
                    <a:pt x="434882" y="923452"/>
                    <a:pt x="431458" y="922596"/>
                    <a:pt x="417760" y="907196"/>
                  </a:cubicBezTo>
                  <a:cubicBezTo>
                    <a:pt x="408344" y="896929"/>
                    <a:pt x="401495" y="880673"/>
                    <a:pt x="401495" y="871262"/>
                  </a:cubicBezTo>
                  <a:cubicBezTo>
                    <a:pt x="401495" y="838751"/>
                    <a:pt x="341570" y="792550"/>
                    <a:pt x="268805" y="768594"/>
                  </a:cubicBezTo>
                  <a:cubicBezTo>
                    <a:pt x="231138" y="755761"/>
                    <a:pt x="195183" y="745494"/>
                    <a:pt x="189190" y="745494"/>
                  </a:cubicBezTo>
                  <a:cubicBezTo>
                    <a:pt x="183198" y="745494"/>
                    <a:pt x="160084" y="732661"/>
                    <a:pt x="137826" y="718116"/>
                  </a:cubicBezTo>
                  <a:cubicBezTo>
                    <a:pt x="115569" y="702716"/>
                    <a:pt x="91599" y="689882"/>
                    <a:pt x="84750" y="689882"/>
                  </a:cubicBezTo>
                  <a:cubicBezTo>
                    <a:pt x="76190" y="689882"/>
                    <a:pt x="71053" y="678760"/>
                    <a:pt x="69341" y="655660"/>
                  </a:cubicBezTo>
                  <a:cubicBezTo>
                    <a:pt x="67629" y="636837"/>
                    <a:pt x="60780" y="615448"/>
                    <a:pt x="53932" y="607748"/>
                  </a:cubicBezTo>
                  <a:cubicBezTo>
                    <a:pt x="44515" y="597481"/>
                    <a:pt x="43659" y="588070"/>
                    <a:pt x="49651" y="571814"/>
                  </a:cubicBezTo>
                  <a:cubicBezTo>
                    <a:pt x="56500" y="553847"/>
                    <a:pt x="54788" y="547858"/>
                    <a:pt x="40235" y="538447"/>
                  </a:cubicBezTo>
                  <a:cubicBezTo>
                    <a:pt x="24826" y="528180"/>
                    <a:pt x="23969" y="523902"/>
                    <a:pt x="32530" y="506791"/>
                  </a:cubicBezTo>
                  <a:cubicBezTo>
                    <a:pt x="39379" y="494813"/>
                    <a:pt x="43659" y="447757"/>
                    <a:pt x="44515" y="387012"/>
                  </a:cubicBezTo>
                  <a:cubicBezTo>
                    <a:pt x="46227" y="305733"/>
                    <a:pt x="43659" y="280922"/>
                    <a:pt x="29962" y="250977"/>
                  </a:cubicBezTo>
                  <a:cubicBezTo>
                    <a:pt x="21401" y="231299"/>
                    <a:pt x="8560" y="215043"/>
                    <a:pt x="1712" y="215043"/>
                  </a:cubicBezTo>
                  <a:cubicBezTo>
                    <a:pt x="-19690" y="215043"/>
                    <a:pt x="-10273" y="181676"/>
                    <a:pt x="16265" y="167987"/>
                  </a:cubicBezTo>
                  <a:cubicBezTo>
                    <a:pt x="51364" y="150020"/>
                    <a:pt x="67629" y="151731"/>
                    <a:pt x="121561" y="180821"/>
                  </a:cubicBezTo>
                  <a:cubicBezTo>
                    <a:pt x="161796" y="202210"/>
                    <a:pt x="179774" y="206488"/>
                    <a:pt x="229426" y="206488"/>
                  </a:cubicBezTo>
                  <a:cubicBezTo>
                    <a:pt x="271373" y="206488"/>
                    <a:pt x="291062" y="209910"/>
                    <a:pt x="296199" y="218465"/>
                  </a:cubicBezTo>
                  <a:cubicBezTo>
                    <a:pt x="315888" y="251833"/>
                    <a:pt x="462276" y="296322"/>
                    <a:pt x="548739" y="294611"/>
                  </a:cubicBezTo>
                  <a:cubicBezTo>
                    <a:pt x="623217" y="293755"/>
                    <a:pt x="695982" y="238143"/>
                    <a:pt x="678861" y="194510"/>
                  </a:cubicBezTo>
                  <a:cubicBezTo>
                    <a:pt x="669444" y="170554"/>
                    <a:pt x="700263" y="167132"/>
                    <a:pt x="720808" y="191087"/>
                  </a:cubicBezTo>
                  <a:cubicBezTo>
                    <a:pt x="743922" y="217610"/>
                    <a:pt x="786725" y="244132"/>
                    <a:pt x="786725" y="232155"/>
                  </a:cubicBezTo>
                  <a:cubicBezTo>
                    <a:pt x="786725" y="227877"/>
                    <a:pt x="775597" y="213332"/>
                    <a:pt x="761043" y="200499"/>
                  </a:cubicBezTo>
                  <a:cubicBezTo>
                    <a:pt x="730225" y="173120"/>
                    <a:pt x="726801" y="156009"/>
                    <a:pt x="756763" y="175687"/>
                  </a:cubicBezTo>
                  <a:cubicBezTo>
                    <a:pt x="783301" y="193654"/>
                    <a:pt x="785869" y="192799"/>
                    <a:pt x="780733" y="172265"/>
                  </a:cubicBezTo>
                  <a:cubicBezTo>
                    <a:pt x="778165" y="162854"/>
                    <a:pt x="761043" y="149165"/>
                    <a:pt x="743066" y="140609"/>
                  </a:cubicBezTo>
                  <a:cubicBezTo>
                    <a:pt x="707967" y="124353"/>
                    <a:pt x="702831" y="116653"/>
                    <a:pt x="721664" y="109809"/>
                  </a:cubicBezTo>
                  <a:cubicBezTo>
                    <a:pt x="728513" y="107242"/>
                    <a:pt x="742210" y="114086"/>
                    <a:pt x="753339" y="126064"/>
                  </a:cubicBezTo>
                  <a:cubicBezTo>
                    <a:pt x="780733" y="155154"/>
                    <a:pt x="789294" y="151731"/>
                    <a:pt x="784157" y="113231"/>
                  </a:cubicBezTo>
                  <a:cubicBezTo>
                    <a:pt x="778165" y="67030"/>
                    <a:pt x="801279" y="31097"/>
                    <a:pt x="844082" y="19119"/>
                  </a:cubicBezTo>
                  <a:cubicBezTo>
                    <a:pt x="888597" y="6285"/>
                    <a:pt x="910855" y="7141"/>
                    <a:pt x="923696" y="22541"/>
                  </a:cubicBezTo>
                  <a:cubicBezTo>
                    <a:pt x="937393" y="38797"/>
                    <a:pt x="949378" y="38797"/>
                    <a:pt x="949378" y="23396"/>
                  </a:cubicBezTo>
                  <a:cubicBezTo>
                    <a:pt x="949378" y="17408"/>
                    <a:pt x="954515" y="7141"/>
                    <a:pt x="960507" y="2007"/>
                  </a:cubicBezTo>
                  <a:cubicBezTo>
                    <a:pt x="969924" y="-4837"/>
                    <a:pt x="981053" y="-559"/>
                    <a:pt x="1010159" y="21685"/>
                  </a:cubicBezTo>
                  <a:cubicBezTo>
                    <a:pt x="1032417" y="38797"/>
                    <a:pt x="1061523" y="52486"/>
                    <a:pt x="1081213" y="55052"/>
                  </a:cubicBezTo>
                  <a:cubicBezTo>
                    <a:pt x="1099190" y="57619"/>
                    <a:pt x="1116311" y="62752"/>
                    <a:pt x="1119736" y="67030"/>
                  </a:cubicBezTo>
                  <a:cubicBezTo>
                    <a:pt x="1147130" y="108953"/>
                    <a:pt x="1269547" y="248410"/>
                    <a:pt x="1285813" y="256966"/>
                  </a:cubicBezTo>
                  <a:cubicBezTo>
                    <a:pt x="1320911" y="275788"/>
                    <a:pt x="1377412" y="381879"/>
                    <a:pt x="1403094" y="475991"/>
                  </a:cubicBezTo>
                  <a:lnTo>
                    <a:pt x="1426208" y="562403"/>
                  </a:lnTo>
                  <a:lnTo>
                    <a:pt x="1402238" y="595770"/>
                  </a:lnTo>
                  <a:cubicBezTo>
                    <a:pt x="1389397" y="614592"/>
                    <a:pt x="1375700" y="640259"/>
                    <a:pt x="1373132" y="653093"/>
                  </a:cubicBezTo>
                  <a:cubicBezTo>
                    <a:pt x="1369707" y="666782"/>
                    <a:pt x="1359434" y="682182"/>
                    <a:pt x="1350018" y="689027"/>
                  </a:cubicBezTo>
                  <a:cubicBezTo>
                    <a:pt x="1339745" y="696727"/>
                    <a:pt x="1332040" y="712983"/>
                    <a:pt x="1330328" y="730094"/>
                  </a:cubicBezTo>
                  <a:cubicBezTo>
                    <a:pt x="1328616" y="748061"/>
                    <a:pt x="1316631" y="771161"/>
                    <a:pt x="1296085" y="795117"/>
                  </a:cubicBezTo>
                  <a:cubicBezTo>
                    <a:pt x="1262699" y="833617"/>
                    <a:pt x="1240441" y="890940"/>
                    <a:pt x="1240441" y="938852"/>
                  </a:cubicBezTo>
                  <a:cubicBezTo>
                    <a:pt x="1240441" y="983341"/>
                    <a:pt x="1225888" y="1012431"/>
                    <a:pt x="1207054" y="1006442"/>
                  </a:cubicBezTo>
                  <a:cubicBezTo>
                    <a:pt x="1193357" y="1002164"/>
                    <a:pt x="1189933" y="1007297"/>
                    <a:pt x="1184797" y="1038098"/>
                  </a:cubicBezTo>
                  <a:cubicBezTo>
                    <a:pt x="1161683" y="1183544"/>
                    <a:pt x="1142849" y="1182688"/>
                    <a:pt x="1117167" y="1032109"/>
                  </a:cubicBezTo>
                  <a:cubicBezTo>
                    <a:pt x="1102614" y="948263"/>
                    <a:pt x="1066659" y="873829"/>
                    <a:pt x="1041833" y="873829"/>
                  </a:cubicBezTo>
                  <a:cubicBezTo>
                    <a:pt x="1018720" y="873829"/>
                    <a:pt x="988757" y="895218"/>
                    <a:pt x="937393" y="949119"/>
                  </a:cubicBezTo>
                  <a:lnTo>
                    <a:pt x="892022" y="996175"/>
                  </a:lnTo>
                  <a:lnTo>
                    <a:pt x="916848" y="1032964"/>
                  </a:lnTo>
                  <a:cubicBezTo>
                    <a:pt x="930545" y="1053498"/>
                    <a:pt x="945098" y="1072320"/>
                    <a:pt x="950234" y="1074887"/>
                  </a:cubicBezTo>
                  <a:cubicBezTo>
                    <a:pt x="959651" y="1081731"/>
                    <a:pt x="959651" y="1088576"/>
                    <a:pt x="950234" y="1103976"/>
                  </a:cubicBezTo>
                  <a:cubicBezTo>
                    <a:pt x="944242" y="1113387"/>
                    <a:pt x="937393" y="1113387"/>
                    <a:pt x="913423" y="1104832"/>
                  </a:cubicBezTo>
                  <a:cubicBezTo>
                    <a:pt x="887741" y="1095420"/>
                    <a:pt x="880037" y="1096276"/>
                    <a:pt x="849218" y="1112532"/>
                  </a:cubicBezTo>
                  <a:cubicBezTo>
                    <a:pt x="829529" y="1121943"/>
                    <a:pt x="811551" y="1133921"/>
                    <a:pt x="808127" y="1139054"/>
                  </a:cubicBezTo>
                  <a:cubicBezTo>
                    <a:pt x="796142" y="1157877"/>
                    <a:pt x="785013" y="1146754"/>
                    <a:pt x="789294" y="1121943"/>
                  </a:cubicBezTo>
                  <a:close/>
                </a:path>
              </a:pathLst>
            </a:custGeom>
            <a:solidFill>
              <a:schemeClr val="bg1"/>
            </a:solidFill>
            <a:ln w="856" cap="flat">
              <a:noFill/>
              <a:prstDash val="solid"/>
              <a:miter/>
            </a:ln>
          </p:spPr>
          <p:txBody>
            <a:bodyPr rtlCol="0" anchor="ctr"/>
            <a:lstStyle/>
            <a:p>
              <a:endParaRPr lang="it-IT"/>
            </a:p>
          </p:txBody>
        </p:sp>
        <p:sp>
          <p:nvSpPr>
            <p:cNvPr id="39" name="Figura a mano libera: forma 38">
              <a:extLst>
                <a:ext uri="{FF2B5EF4-FFF2-40B4-BE49-F238E27FC236}">
                  <a16:creationId xmlns:a16="http://schemas.microsoft.com/office/drawing/2014/main" id="{93C276CA-79CE-C9FC-C991-7B722A8F258F}"/>
                </a:ext>
              </a:extLst>
            </p:cNvPr>
            <p:cNvSpPr/>
            <p:nvPr/>
          </p:nvSpPr>
          <p:spPr>
            <a:xfrm flipV="1">
              <a:off x="7711530" y="4458083"/>
              <a:ext cx="215406" cy="449093"/>
            </a:xfrm>
            <a:custGeom>
              <a:avLst/>
              <a:gdLst>
                <a:gd name="connsiteX0" fmla="*/ 207532 w 267559"/>
                <a:gd name="connsiteY0" fmla="*/ 519748 h 557828"/>
                <a:gd name="connsiteX1" fmla="*/ 159592 w 267559"/>
                <a:gd name="connsiteY1" fmla="*/ 455581 h 557828"/>
                <a:gd name="connsiteX2" fmla="*/ 94531 w 267559"/>
                <a:gd name="connsiteY2" fmla="*/ 408524 h 557828"/>
                <a:gd name="connsiteX3" fmla="*/ 29470 w 267559"/>
                <a:gd name="connsiteY3" fmla="*/ 298156 h 557828"/>
                <a:gd name="connsiteX4" fmla="*/ 17485 w 267559"/>
                <a:gd name="connsiteY4" fmla="*/ 183511 h 557828"/>
                <a:gd name="connsiteX5" fmla="*/ -5629 w 267559"/>
                <a:gd name="connsiteY5" fmla="*/ 51753 h 557828"/>
                <a:gd name="connsiteX6" fmla="*/ 64568 w 267559"/>
                <a:gd name="connsiteY6" fmla="*/ -1292 h 557828"/>
                <a:gd name="connsiteX7" fmla="*/ 167296 w 267559"/>
                <a:gd name="connsiteY7" fmla="*/ 139877 h 557828"/>
                <a:gd name="connsiteX8" fmla="*/ 201539 w 267559"/>
                <a:gd name="connsiteY8" fmla="*/ 268212 h 557828"/>
                <a:gd name="connsiteX9" fmla="*/ 222085 w 267559"/>
                <a:gd name="connsiteY9" fmla="*/ 335801 h 557828"/>
                <a:gd name="connsiteX10" fmla="*/ 231501 w 267559"/>
                <a:gd name="connsiteY10" fmla="*/ 386280 h 557828"/>
                <a:gd name="connsiteX11" fmla="*/ 244343 w 267559"/>
                <a:gd name="connsiteY11" fmla="*/ 406813 h 557828"/>
                <a:gd name="connsiteX12" fmla="*/ 260608 w 267559"/>
                <a:gd name="connsiteY12" fmla="*/ 464136 h 557828"/>
                <a:gd name="connsiteX13" fmla="*/ 248623 w 267559"/>
                <a:gd name="connsiteY13" fmla="*/ 536859 h 557828"/>
                <a:gd name="connsiteX14" fmla="*/ 237494 w 267559"/>
                <a:gd name="connsiteY14" fmla="*/ 556537 h 557828"/>
                <a:gd name="connsiteX15" fmla="*/ 207532 w 267559"/>
                <a:gd name="connsiteY15" fmla="*/ 519748 h 55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7559" h="557828">
                  <a:moveTo>
                    <a:pt x="207532" y="519748"/>
                  </a:moveTo>
                  <a:cubicBezTo>
                    <a:pt x="191266" y="499214"/>
                    <a:pt x="169865" y="470125"/>
                    <a:pt x="159592" y="455581"/>
                  </a:cubicBezTo>
                  <a:cubicBezTo>
                    <a:pt x="148463" y="439325"/>
                    <a:pt x="122781" y="420502"/>
                    <a:pt x="94531" y="408524"/>
                  </a:cubicBezTo>
                  <a:cubicBezTo>
                    <a:pt x="36318" y="383713"/>
                    <a:pt x="14916" y="346924"/>
                    <a:pt x="29470" y="298156"/>
                  </a:cubicBezTo>
                  <a:cubicBezTo>
                    <a:pt x="43167" y="251956"/>
                    <a:pt x="39742" y="221156"/>
                    <a:pt x="17485" y="183511"/>
                  </a:cubicBezTo>
                  <a:cubicBezTo>
                    <a:pt x="-493" y="152710"/>
                    <a:pt x="-10766" y="97098"/>
                    <a:pt x="-5629" y="51753"/>
                  </a:cubicBezTo>
                  <a:cubicBezTo>
                    <a:pt x="-3917" y="31220"/>
                    <a:pt x="39742" y="-1292"/>
                    <a:pt x="64568" y="-1292"/>
                  </a:cubicBezTo>
                  <a:cubicBezTo>
                    <a:pt x="109940" y="-1292"/>
                    <a:pt x="136478" y="35498"/>
                    <a:pt x="167296" y="139877"/>
                  </a:cubicBezTo>
                  <a:cubicBezTo>
                    <a:pt x="181850" y="192066"/>
                    <a:pt x="197259" y="249389"/>
                    <a:pt x="201539" y="268212"/>
                  </a:cubicBezTo>
                  <a:cubicBezTo>
                    <a:pt x="204963" y="287034"/>
                    <a:pt x="214380" y="317834"/>
                    <a:pt x="222085" y="335801"/>
                  </a:cubicBezTo>
                  <a:cubicBezTo>
                    <a:pt x="229789" y="353768"/>
                    <a:pt x="234070" y="376868"/>
                    <a:pt x="231501" y="386280"/>
                  </a:cubicBezTo>
                  <a:cubicBezTo>
                    <a:pt x="228933" y="397402"/>
                    <a:pt x="232358" y="404247"/>
                    <a:pt x="244343" y="406813"/>
                  </a:cubicBezTo>
                  <a:cubicBezTo>
                    <a:pt x="258040" y="411091"/>
                    <a:pt x="260608" y="418791"/>
                    <a:pt x="260608" y="464136"/>
                  </a:cubicBezTo>
                  <a:cubicBezTo>
                    <a:pt x="259752" y="492370"/>
                    <a:pt x="254615" y="525737"/>
                    <a:pt x="248623" y="536859"/>
                  </a:cubicBezTo>
                  <a:lnTo>
                    <a:pt x="237494" y="556537"/>
                  </a:lnTo>
                  <a:lnTo>
                    <a:pt x="207532" y="519748"/>
                  </a:lnTo>
                  <a:close/>
                </a:path>
              </a:pathLst>
            </a:custGeom>
            <a:solidFill>
              <a:schemeClr val="bg1"/>
            </a:solidFill>
            <a:ln w="856" cap="flat">
              <a:noFill/>
              <a:prstDash val="solid"/>
              <a:miter/>
            </a:ln>
          </p:spPr>
          <p:txBody>
            <a:bodyPr rtlCol="0" anchor="ctr"/>
            <a:lstStyle/>
            <a:p>
              <a:endParaRPr lang="it-IT"/>
            </a:p>
          </p:txBody>
        </p:sp>
        <p:sp>
          <p:nvSpPr>
            <p:cNvPr id="40" name="Figura a mano libera: forma 39">
              <a:extLst>
                <a:ext uri="{FF2B5EF4-FFF2-40B4-BE49-F238E27FC236}">
                  <a16:creationId xmlns:a16="http://schemas.microsoft.com/office/drawing/2014/main" id="{530DB1D9-2E94-0BDC-62E2-10971CB3A1F7}"/>
                </a:ext>
              </a:extLst>
            </p:cNvPr>
            <p:cNvSpPr/>
            <p:nvPr/>
          </p:nvSpPr>
          <p:spPr>
            <a:xfrm flipV="1">
              <a:off x="10813296" y="5201034"/>
              <a:ext cx="497601" cy="391500"/>
            </a:xfrm>
            <a:custGeom>
              <a:avLst/>
              <a:gdLst>
                <a:gd name="connsiteX0" fmla="*/ 492181 w 618080"/>
                <a:gd name="connsiteY0" fmla="*/ 459296 h 486290"/>
                <a:gd name="connsiteX1" fmla="*/ 487045 w 618080"/>
                <a:gd name="connsiteY1" fmla="*/ 404540 h 486290"/>
                <a:gd name="connsiteX2" fmla="*/ 433969 w 618080"/>
                <a:gd name="connsiteY2" fmla="*/ 311283 h 486290"/>
                <a:gd name="connsiteX3" fmla="*/ 422840 w 618080"/>
                <a:gd name="connsiteY3" fmla="*/ 286471 h 486290"/>
                <a:gd name="connsiteX4" fmla="*/ 416848 w 618080"/>
                <a:gd name="connsiteY4" fmla="*/ 240271 h 486290"/>
                <a:gd name="connsiteX5" fmla="*/ 384317 w 618080"/>
                <a:gd name="connsiteY5" fmla="*/ 239415 h 486290"/>
                <a:gd name="connsiteX6" fmla="*/ 367196 w 618080"/>
                <a:gd name="connsiteY6" fmla="*/ 243693 h 486290"/>
                <a:gd name="connsiteX7" fmla="*/ 338945 w 618080"/>
                <a:gd name="connsiteY7" fmla="*/ 236849 h 486290"/>
                <a:gd name="connsiteX8" fmla="*/ 294430 w 618080"/>
                <a:gd name="connsiteY8" fmla="*/ 212893 h 486290"/>
                <a:gd name="connsiteX9" fmla="*/ 203687 w 618080"/>
                <a:gd name="connsiteY9" fmla="*/ 156425 h 486290"/>
                <a:gd name="connsiteX10" fmla="*/ 68428 w 618080"/>
                <a:gd name="connsiteY10" fmla="*/ 76858 h 486290"/>
                <a:gd name="connsiteX11" fmla="*/ -11186 w 618080"/>
                <a:gd name="connsiteY11" fmla="*/ 28091 h 486290"/>
                <a:gd name="connsiteX12" fmla="*/ 15352 w 618080"/>
                <a:gd name="connsiteY12" fmla="*/ 11835 h 486290"/>
                <a:gd name="connsiteX13" fmla="*/ 78701 w 618080"/>
                <a:gd name="connsiteY13" fmla="*/ 13546 h 486290"/>
                <a:gd name="connsiteX14" fmla="*/ 161739 w 618080"/>
                <a:gd name="connsiteY14" fmla="*/ 68302 h 486290"/>
                <a:gd name="connsiteX15" fmla="*/ 236217 w 618080"/>
                <a:gd name="connsiteY15" fmla="*/ 111080 h 486290"/>
                <a:gd name="connsiteX16" fmla="*/ 268748 w 618080"/>
                <a:gd name="connsiteY16" fmla="*/ 133325 h 486290"/>
                <a:gd name="connsiteX17" fmla="*/ 301278 w 618080"/>
                <a:gd name="connsiteY17" fmla="*/ 163270 h 486290"/>
                <a:gd name="connsiteX18" fmla="*/ 347506 w 618080"/>
                <a:gd name="connsiteY18" fmla="*/ 194070 h 486290"/>
                <a:gd name="connsiteX19" fmla="*/ 398870 w 618080"/>
                <a:gd name="connsiteY19" fmla="*/ 212893 h 486290"/>
                <a:gd name="connsiteX20" fmla="*/ 517007 w 618080"/>
                <a:gd name="connsiteY20" fmla="*/ 286471 h 486290"/>
                <a:gd name="connsiteX21" fmla="*/ 538409 w 618080"/>
                <a:gd name="connsiteY21" fmla="*/ 303583 h 486290"/>
                <a:gd name="connsiteX22" fmla="*/ 606894 w 618080"/>
                <a:gd name="connsiteY22" fmla="*/ 365184 h 486290"/>
                <a:gd name="connsiteX23" fmla="*/ 592341 w 618080"/>
                <a:gd name="connsiteY23" fmla="*/ 367750 h 486290"/>
                <a:gd name="connsiteX24" fmla="*/ 542689 w 618080"/>
                <a:gd name="connsiteY24" fmla="*/ 378873 h 486290"/>
                <a:gd name="connsiteX25" fmla="*/ 527280 w 618080"/>
                <a:gd name="connsiteY25" fmla="*/ 397695 h 486290"/>
                <a:gd name="connsiteX26" fmla="*/ 525568 w 618080"/>
                <a:gd name="connsiteY26" fmla="*/ 435340 h 486290"/>
                <a:gd name="connsiteX27" fmla="*/ 514439 w 618080"/>
                <a:gd name="connsiteY27" fmla="*/ 482396 h 486290"/>
                <a:gd name="connsiteX28" fmla="*/ 492181 w 618080"/>
                <a:gd name="connsiteY28" fmla="*/ 459296 h 48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18080" h="486290">
                  <a:moveTo>
                    <a:pt x="492181" y="459296"/>
                  </a:moveTo>
                  <a:cubicBezTo>
                    <a:pt x="489613" y="442184"/>
                    <a:pt x="487045" y="417373"/>
                    <a:pt x="487045" y="404540"/>
                  </a:cubicBezTo>
                  <a:cubicBezTo>
                    <a:pt x="487045" y="367750"/>
                    <a:pt x="461363" y="322405"/>
                    <a:pt x="433969" y="311283"/>
                  </a:cubicBezTo>
                  <a:cubicBezTo>
                    <a:pt x="411711" y="301872"/>
                    <a:pt x="410855" y="300161"/>
                    <a:pt x="422840" y="286471"/>
                  </a:cubicBezTo>
                  <a:cubicBezTo>
                    <a:pt x="440817" y="266793"/>
                    <a:pt x="439105" y="255671"/>
                    <a:pt x="416848" y="240271"/>
                  </a:cubicBezTo>
                  <a:cubicBezTo>
                    <a:pt x="392878" y="223160"/>
                    <a:pt x="384317" y="223160"/>
                    <a:pt x="384317" y="239415"/>
                  </a:cubicBezTo>
                  <a:cubicBezTo>
                    <a:pt x="384317" y="250538"/>
                    <a:pt x="380893" y="251393"/>
                    <a:pt x="367196" y="243693"/>
                  </a:cubicBezTo>
                  <a:cubicBezTo>
                    <a:pt x="357779" y="238560"/>
                    <a:pt x="344938" y="235138"/>
                    <a:pt x="338945" y="236849"/>
                  </a:cubicBezTo>
                  <a:cubicBezTo>
                    <a:pt x="332953" y="238560"/>
                    <a:pt x="312407" y="227437"/>
                    <a:pt x="294430" y="212893"/>
                  </a:cubicBezTo>
                  <a:cubicBezTo>
                    <a:pt x="275596" y="198348"/>
                    <a:pt x="234505" y="173537"/>
                    <a:pt x="203687" y="156425"/>
                  </a:cubicBezTo>
                  <a:cubicBezTo>
                    <a:pt x="172868" y="139314"/>
                    <a:pt x="112088" y="104236"/>
                    <a:pt x="68428" y="76858"/>
                  </a:cubicBezTo>
                  <a:lnTo>
                    <a:pt x="-11186" y="28091"/>
                  </a:lnTo>
                  <a:lnTo>
                    <a:pt x="15352" y="11835"/>
                  </a:lnTo>
                  <a:cubicBezTo>
                    <a:pt x="41890" y="-4421"/>
                    <a:pt x="42746" y="-4421"/>
                    <a:pt x="78701" y="13546"/>
                  </a:cubicBezTo>
                  <a:cubicBezTo>
                    <a:pt x="98391" y="23813"/>
                    <a:pt x="136057" y="48624"/>
                    <a:pt x="161739" y="68302"/>
                  </a:cubicBezTo>
                  <a:cubicBezTo>
                    <a:pt x="187422" y="88836"/>
                    <a:pt x="220808" y="107658"/>
                    <a:pt x="236217" y="111080"/>
                  </a:cubicBezTo>
                  <a:cubicBezTo>
                    <a:pt x="252483" y="114503"/>
                    <a:pt x="266180" y="123058"/>
                    <a:pt x="268748" y="133325"/>
                  </a:cubicBezTo>
                  <a:cubicBezTo>
                    <a:pt x="272172" y="141881"/>
                    <a:pt x="286725" y="155570"/>
                    <a:pt x="301278" y="163270"/>
                  </a:cubicBezTo>
                  <a:cubicBezTo>
                    <a:pt x="316688" y="170970"/>
                    <a:pt x="337233" y="184659"/>
                    <a:pt x="347506" y="194070"/>
                  </a:cubicBezTo>
                  <a:cubicBezTo>
                    <a:pt x="358635" y="204337"/>
                    <a:pt x="380037" y="212037"/>
                    <a:pt x="398870" y="212893"/>
                  </a:cubicBezTo>
                  <a:cubicBezTo>
                    <a:pt x="436537" y="214604"/>
                    <a:pt x="508447" y="259093"/>
                    <a:pt x="517007" y="286471"/>
                  </a:cubicBezTo>
                  <a:cubicBezTo>
                    <a:pt x="519576" y="295883"/>
                    <a:pt x="529848" y="303583"/>
                    <a:pt x="538409" y="303583"/>
                  </a:cubicBezTo>
                  <a:cubicBezTo>
                    <a:pt x="554674" y="303583"/>
                    <a:pt x="606894" y="349783"/>
                    <a:pt x="606894" y="365184"/>
                  </a:cubicBezTo>
                  <a:cubicBezTo>
                    <a:pt x="606894" y="370317"/>
                    <a:pt x="600046" y="371172"/>
                    <a:pt x="592341" y="367750"/>
                  </a:cubicBezTo>
                  <a:cubicBezTo>
                    <a:pt x="564091" y="356628"/>
                    <a:pt x="551250" y="359195"/>
                    <a:pt x="542689" y="378873"/>
                  </a:cubicBezTo>
                  <a:cubicBezTo>
                    <a:pt x="538409" y="389139"/>
                    <a:pt x="531561" y="397695"/>
                    <a:pt x="527280" y="397695"/>
                  </a:cubicBezTo>
                  <a:cubicBezTo>
                    <a:pt x="523000" y="397695"/>
                    <a:pt x="523000" y="414806"/>
                    <a:pt x="525568" y="435340"/>
                  </a:cubicBezTo>
                  <a:cubicBezTo>
                    <a:pt x="530705" y="467851"/>
                    <a:pt x="528992" y="474696"/>
                    <a:pt x="514439" y="482396"/>
                  </a:cubicBezTo>
                  <a:cubicBezTo>
                    <a:pt x="499886" y="490096"/>
                    <a:pt x="497318" y="487529"/>
                    <a:pt x="492181" y="459296"/>
                  </a:cubicBezTo>
                  <a:close/>
                </a:path>
              </a:pathLst>
            </a:custGeom>
            <a:solidFill>
              <a:schemeClr val="bg1"/>
            </a:solidFill>
            <a:ln w="856" cap="flat">
              <a:noFill/>
              <a:prstDash val="solid"/>
              <a:miter/>
            </a:ln>
          </p:spPr>
          <p:txBody>
            <a:bodyPr rtlCol="0" anchor="ctr"/>
            <a:lstStyle/>
            <a:p>
              <a:endParaRPr lang="it-IT"/>
            </a:p>
          </p:txBody>
        </p:sp>
        <p:sp>
          <p:nvSpPr>
            <p:cNvPr id="41" name="Figura a mano libera: forma 40">
              <a:extLst>
                <a:ext uri="{FF2B5EF4-FFF2-40B4-BE49-F238E27FC236}">
                  <a16:creationId xmlns:a16="http://schemas.microsoft.com/office/drawing/2014/main" id="{70F9C75E-BB84-15DE-C56C-4BBA09749CE3}"/>
                </a:ext>
              </a:extLst>
            </p:cNvPr>
            <p:cNvSpPr/>
            <p:nvPr/>
          </p:nvSpPr>
          <p:spPr>
            <a:xfrm flipV="1">
              <a:off x="10326545" y="5386854"/>
              <a:ext cx="116651" cy="100860"/>
            </a:xfrm>
            <a:custGeom>
              <a:avLst/>
              <a:gdLst>
                <a:gd name="connsiteX0" fmla="*/ 6184 w 144895"/>
                <a:gd name="connsiteY0" fmla="*/ 75060 h 125281"/>
                <a:gd name="connsiteX1" fmla="*/ 7896 w 144895"/>
                <a:gd name="connsiteY1" fmla="*/ 625 h 125281"/>
                <a:gd name="connsiteX2" fmla="*/ 112336 w 144895"/>
                <a:gd name="connsiteY2" fmla="*/ 71637 h 125281"/>
                <a:gd name="connsiteX3" fmla="*/ 134594 w 144895"/>
                <a:gd name="connsiteY3" fmla="*/ 113560 h 125281"/>
                <a:gd name="connsiteX4" fmla="*/ 95215 w 144895"/>
                <a:gd name="connsiteY4" fmla="*/ 108427 h 125281"/>
                <a:gd name="connsiteX5" fmla="*/ 40426 w 144895"/>
                <a:gd name="connsiteY5" fmla="*/ 117838 h 125281"/>
                <a:gd name="connsiteX6" fmla="*/ 6184 w 144895"/>
                <a:gd name="connsiteY6" fmla="*/ 75060 h 12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95" h="125281">
                  <a:moveTo>
                    <a:pt x="6184" y="75060"/>
                  </a:moveTo>
                  <a:cubicBezTo>
                    <a:pt x="-16074" y="4048"/>
                    <a:pt x="-16074" y="4048"/>
                    <a:pt x="7896" y="625"/>
                  </a:cubicBezTo>
                  <a:cubicBezTo>
                    <a:pt x="40426" y="-5364"/>
                    <a:pt x="87510" y="27148"/>
                    <a:pt x="112336" y="71637"/>
                  </a:cubicBezTo>
                  <a:lnTo>
                    <a:pt x="134594" y="113560"/>
                  </a:lnTo>
                  <a:lnTo>
                    <a:pt x="95215" y="108427"/>
                  </a:lnTo>
                  <a:cubicBezTo>
                    <a:pt x="65252" y="104149"/>
                    <a:pt x="52411" y="105860"/>
                    <a:pt x="40426" y="117838"/>
                  </a:cubicBezTo>
                  <a:cubicBezTo>
                    <a:pt x="24161" y="131527"/>
                    <a:pt x="23305" y="130671"/>
                    <a:pt x="6184" y="75060"/>
                  </a:cubicBezTo>
                  <a:close/>
                </a:path>
              </a:pathLst>
            </a:custGeom>
            <a:solidFill>
              <a:schemeClr val="bg1"/>
            </a:solidFill>
            <a:ln w="856" cap="flat">
              <a:noFill/>
              <a:prstDash val="solid"/>
              <a:miter/>
            </a:ln>
          </p:spPr>
          <p:txBody>
            <a:bodyPr rtlCol="0" anchor="ctr"/>
            <a:lstStyle/>
            <a:p>
              <a:endParaRPr lang="it-IT"/>
            </a:p>
          </p:txBody>
        </p:sp>
        <p:pic>
          <p:nvPicPr>
            <p:cNvPr id="42" name="Immagine 41">
              <a:extLst>
                <a:ext uri="{FF2B5EF4-FFF2-40B4-BE49-F238E27FC236}">
                  <a16:creationId xmlns:a16="http://schemas.microsoft.com/office/drawing/2014/main" id="{8AF3F9CF-88A1-0D84-1157-7FF151A76501}"/>
                </a:ext>
              </a:extLst>
            </p:cNvPr>
            <p:cNvPicPr>
              <a:picLocks noChangeAspect="1"/>
            </p:cNvPicPr>
            <p:nvPr/>
          </p:nvPicPr>
          <p:blipFill rotWithShape="1">
            <a:blip r:embed="rId3">
              <a:extLst>
                <a:ext uri="{28A0092B-C50C-407E-A947-70E740481C1C}">
                  <a14:useLocalDpi xmlns:a14="http://schemas.microsoft.com/office/drawing/2010/main" val="0"/>
                </a:ext>
              </a:extLst>
            </a:blip>
            <a:srcRect l="101091" t="-7" r="-3163" b="7"/>
            <a:stretch/>
          </p:blipFill>
          <p:spPr>
            <a:xfrm>
              <a:off x="10735917" y="1638412"/>
              <a:ext cx="97708" cy="3569907"/>
            </a:xfrm>
            <a:prstGeom prst="rect">
              <a:avLst/>
            </a:prstGeom>
          </p:spPr>
        </p:pic>
        <p:pic>
          <p:nvPicPr>
            <p:cNvPr id="44" name="Immagine 43" descr="Immagine che contiene cuore, cerchio, Elementi grafici, creatività&#10;&#10;Descrizione generata automaticamente">
              <a:extLst>
                <a:ext uri="{FF2B5EF4-FFF2-40B4-BE49-F238E27FC236}">
                  <a16:creationId xmlns:a16="http://schemas.microsoft.com/office/drawing/2014/main" id="{D9A6F3F7-8150-5FF3-621B-58448A7922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2546" y="2605882"/>
              <a:ext cx="548982" cy="548982"/>
            </a:xfrm>
            <a:prstGeom prst="rect">
              <a:avLst/>
            </a:prstGeom>
          </p:spPr>
        </p:pic>
        <p:grpSp>
          <p:nvGrpSpPr>
            <p:cNvPr id="45" name="Gruppo 44">
              <a:extLst>
                <a:ext uri="{FF2B5EF4-FFF2-40B4-BE49-F238E27FC236}">
                  <a16:creationId xmlns:a16="http://schemas.microsoft.com/office/drawing/2014/main" id="{792D0ED0-9F95-60B3-C82B-E401989AC756}"/>
                </a:ext>
              </a:extLst>
            </p:cNvPr>
            <p:cNvGrpSpPr/>
            <p:nvPr/>
          </p:nvGrpSpPr>
          <p:grpSpPr>
            <a:xfrm>
              <a:off x="9066231" y="1427754"/>
              <a:ext cx="921644" cy="921641"/>
              <a:chOff x="7400242" y="2640918"/>
              <a:chExt cx="1051607" cy="1051603"/>
            </a:xfrm>
          </p:grpSpPr>
          <p:sp>
            <p:nvSpPr>
              <p:cNvPr id="46" name="Rettangolo con angoli arrotondati 45">
                <a:extLst>
                  <a:ext uri="{FF2B5EF4-FFF2-40B4-BE49-F238E27FC236}">
                    <a16:creationId xmlns:a16="http://schemas.microsoft.com/office/drawing/2014/main" id="{3995D3A5-40B8-AFF2-8996-3AE233558C70}"/>
                  </a:ext>
                </a:extLst>
              </p:cNvPr>
              <p:cNvSpPr/>
              <p:nvPr/>
            </p:nvSpPr>
            <p:spPr>
              <a:xfrm>
                <a:off x="7400242" y="2640918"/>
                <a:ext cx="1051607" cy="1051603"/>
              </a:xfrm>
              <a:prstGeom prst="roundRect">
                <a:avLst>
                  <a:gd name="adj" fmla="val 7027"/>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7" name="Immagine 46" descr="Immagine che contiene logo, Carattere, Elementi grafici, design&#10;&#10;Descrizione generata automaticamente">
                <a:extLst>
                  <a:ext uri="{FF2B5EF4-FFF2-40B4-BE49-F238E27FC236}">
                    <a16:creationId xmlns:a16="http://schemas.microsoft.com/office/drawing/2014/main" id="{4E6FFB7C-246B-19E7-A8F4-D1149D55BB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0035" y="2720709"/>
                <a:ext cx="892020" cy="892020"/>
              </a:xfrm>
              <a:prstGeom prst="rect">
                <a:avLst/>
              </a:prstGeom>
            </p:spPr>
          </p:pic>
        </p:grpSp>
      </p:grpSp>
      <p:sp>
        <p:nvSpPr>
          <p:cNvPr id="52" name="CasellaDiTesto 51">
            <a:extLst>
              <a:ext uri="{FF2B5EF4-FFF2-40B4-BE49-F238E27FC236}">
                <a16:creationId xmlns:a16="http://schemas.microsoft.com/office/drawing/2014/main" id="{C1124FD7-2D3F-2994-8BE4-2801D9D6DDEB}"/>
              </a:ext>
            </a:extLst>
          </p:cNvPr>
          <p:cNvSpPr txBox="1"/>
          <p:nvPr/>
        </p:nvSpPr>
        <p:spPr>
          <a:xfrm>
            <a:off x="-28455" y="359106"/>
            <a:ext cx="5521087" cy="430887"/>
          </a:xfrm>
          <a:prstGeom prst="rect">
            <a:avLst/>
          </a:prstGeom>
          <a:noFill/>
        </p:spPr>
        <p:txBody>
          <a:bodyPr wrap="square" rtlCol="0">
            <a:spAutoFit/>
          </a:bodyPr>
          <a:lstStyle/>
          <a:p>
            <a:pPr algn="ctr"/>
            <a:r>
              <a:rPr lang="it-IT" sz="2200" spc="300">
                <a:solidFill>
                  <a:schemeClr val="bg1"/>
                </a:solidFill>
              </a:rPr>
              <a:t>DIDI CHUXING</a:t>
            </a:r>
          </a:p>
        </p:txBody>
      </p:sp>
      <p:grpSp>
        <p:nvGrpSpPr>
          <p:cNvPr id="21" name="Gruppo 20">
            <a:extLst>
              <a:ext uri="{FF2B5EF4-FFF2-40B4-BE49-F238E27FC236}">
                <a16:creationId xmlns:a16="http://schemas.microsoft.com/office/drawing/2014/main" id="{EB20ECC5-F5AE-4BFA-8FC4-DAD30C58D849}"/>
              </a:ext>
            </a:extLst>
          </p:cNvPr>
          <p:cNvGrpSpPr/>
          <p:nvPr/>
        </p:nvGrpSpPr>
        <p:grpSpPr>
          <a:xfrm>
            <a:off x="801257" y="3905052"/>
            <a:ext cx="3861661" cy="2255640"/>
            <a:chOff x="867567" y="4150414"/>
            <a:chExt cx="3861661" cy="2255640"/>
          </a:xfrm>
        </p:grpSpPr>
        <p:pic>
          <p:nvPicPr>
            <p:cNvPr id="7" name="Immagine 6" descr="Immagine che contiene logo, Elementi grafici, simbolo, Carattere&#10;&#10;Descrizione generata automaticamente">
              <a:extLst>
                <a:ext uri="{FF2B5EF4-FFF2-40B4-BE49-F238E27FC236}">
                  <a16:creationId xmlns:a16="http://schemas.microsoft.com/office/drawing/2014/main" id="{10EE996C-CBB8-9129-C59A-64EEE989BF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7567" y="4150414"/>
              <a:ext cx="984952" cy="984952"/>
            </a:xfrm>
            <a:prstGeom prst="rect">
              <a:avLst/>
            </a:prstGeom>
          </p:spPr>
        </p:pic>
        <p:sp>
          <p:nvSpPr>
            <p:cNvPr id="9" name="CasellaDiTesto 8">
              <a:extLst>
                <a:ext uri="{FF2B5EF4-FFF2-40B4-BE49-F238E27FC236}">
                  <a16:creationId xmlns:a16="http://schemas.microsoft.com/office/drawing/2014/main" id="{13891397-44B9-1185-87E2-983B1B4828E2}"/>
                </a:ext>
              </a:extLst>
            </p:cNvPr>
            <p:cNvSpPr txBox="1"/>
            <p:nvPr/>
          </p:nvSpPr>
          <p:spPr>
            <a:xfrm>
              <a:off x="1481684" y="5076603"/>
              <a:ext cx="3247543" cy="313932"/>
            </a:xfrm>
            <a:prstGeom prst="rect">
              <a:avLst/>
            </a:prstGeom>
            <a:noFill/>
          </p:spPr>
          <p:txBody>
            <a:bodyPr wrap="square" rtlCol="0">
              <a:spAutoFit/>
            </a:bodyPr>
            <a:lstStyle/>
            <a:p>
              <a:pPr algn="ctr"/>
              <a:r>
                <a:rPr lang="en-US" sz="1450" spc="300">
                  <a:solidFill>
                    <a:srgbClr val="DA627D"/>
                  </a:solidFill>
                </a:rPr>
                <a:t>AI</a:t>
              </a:r>
              <a:r>
                <a:rPr lang="en-US" sz="1450" spc="300">
                  <a:solidFill>
                    <a:schemeClr val="bg1"/>
                  </a:solidFill>
                </a:rPr>
                <a:t>-DRIVEN SAFETY ALERTS</a:t>
              </a:r>
            </a:p>
          </p:txBody>
        </p:sp>
        <p:sp>
          <p:nvSpPr>
            <p:cNvPr id="13" name="CasellaDiTesto 12">
              <a:extLst>
                <a:ext uri="{FF2B5EF4-FFF2-40B4-BE49-F238E27FC236}">
                  <a16:creationId xmlns:a16="http://schemas.microsoft.com/office/drawing/2014/main" id="{9BAA96BD-21D9-BD2C-6201-026C8A203837}"/>
                </a:ext>
              </a:extLst>
            </p:cNvPr>
            <p:cNvSpPr txBox="1"/>
            <p:nvPr/>
          </p:nvSpPr>
          <p:spPr>
            <a:xfrm>
              <a:off x="1481684" y="5390391"/>
              <a:ext cx="3247544" cy="1015663"/>
            </a:xfrm>
            <a:prstGeom prst="rect">
              <a:avLst/>
            </a:prstGeom>
            <a:noFill/>
          </p:spPr>
          <p:txBody>
            <a:bodyPr wrap="square" rtlCol="0">
              <a:spAutoFit/>
            </a:bodyPr>
            <a:lstStyle/>
            <a:p>
              <a:pPr algn="just"/>
              <a:r>
                <a:rPr lang="en-US" sz="1500">
                  <a:solidFill>
                    <a:schemeClr val="bg1"/>
                  </a:solidFill>
                </a:rPr>
                <a:t>Machine Learning algorithms analyze telemetric data and provide real-time safety alerts to drivers, reducing risky behaviors  and ensuring safer rides.</a:t>
              </a:r>
            </a:p>
          </p:txBody>
        </p:sp>
        <p:cxnSp>
          <p:nvCxnSpPr>
            <p:cNvPr id="14" name="Connettore diritto 13">
              <a:extLst>
                <a:ext uri="{FF2B5EF4-FFF2-40B4-BE49-F238E27FC236}">
                  <a16:creationId xmlns:a16="http://schemas.microsoft.com/office/drawing/2014/main" id="{744E21CA-990C-D98D-DEDC-6BC4DA7F1681}"/>
                </a:ext>
              </a:extLst>
            </p:cNvPr>
            <p:cNvCxnSpPr>
              <a:cxnSpLocks/>
            </p:cNvCxnSpPr>
            <p:nvPr/>
          </p:nvCxnSpPr>
          <p:spPr>
            <a:xfrm flipV="1">
              <a:off x="1352249" y="5115838"/>
              <a:ext cx="0" cy="1290216"/>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51" name="Gruppo 50">
            <a:extLst>
              <a:ext uri="{FF2B5EF4-FFF2-40B4-BE49-F238E27FC236}">
                <a16:creationId xmlns:a16="http://schemas.microsoft.com/office/drawing/2014/main" id="{751E547E-22D8-46E5-5BBC-AB0C75976199}"/>
              </a:ext>
            </a:extLst>
          </p:cNvPr>
          <p:cNvGrpSpPr/>
          <p:nvPr/>
        </p:nvGrpSpPr>
        <p:grpSpPr>
          <a:xfrm>
            <a:off x="85799" y="1382933"/>
            <a:ext cx="5299252" cy="1938992"/>
            <a:chOff x="-95342" y="1460810"/>
            <a:chExt cx="5299252" cy="1938992"/>
          </a:xfrm>
        </p:grpSpPr>
        <p:grpSp>
          <p:nvGrpSpPr>
            <p:cNvPr id="50" name="Gruppo 49">
              <a:extLst>
                <a:ext uri="{FF2B5EF4-FFF2-40B4-BE49-F238E27FC236}">
                  <a16:creationId xmlns:a16="http://schemas.microsoft.com/office/drawing/2014/main" id="{FC71EF2A-EFFA-EC17-00AF-119885CE2E93}"/>
                </a:ext>
              </a:extLst>
            </p:cNvPr>
            <p:cNvGrpSpPr/>
            <p:nvPr/>
          </p:nvGrpSpPr>
          <p:grpSpPr>
            <a:xfrm>
              <a:off x="-95342" y="1470922"/>
              <a:ext cx="2246320" cy="1918769"/>
              <a:chOff x="-95342" y="1479868"/>
              <a:chExt cx="2246320" cy="1918769"/>
            </a:xfrm>
          </p:grpSpPr>
          <p:pic>
            <p:nvPicPr>
              <p:cNvPr id="3" name="Immagine 2" descr="Immagine che contiene simbolo, Carattere, Elementi grafici, logo&#10;&#10;Descrizione generata automaticamente">
                <a:extLst>
                  <a:ext uri="{FF2B5EF4-FFF2-40B4-BE49-F238E27FC236}">
                    <a16:creationId xmlns:a16="http://schemas.microsoft.com/office/drawing/2014/main" id="{1D679D9D-9A40-6238-35D2-417BEBEC4AC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0620" y="1479868"/>
                <a:ext cx="1294396" cy="1294396"/>
              </a:xfrm>
              <a:prstGeom prst="rect">
                <a:avLst/>
              </a:prstGeom>
            </p:spPr>
          </p:pic>
          <p:sp>
            <p:nvSpPr>
              <p:cNvPr id="8" name="CasellaDiTesto 7">
                <a:extLst>
                  <a:ext uri="{FF2B5EF4-FFF2-40B4-BE49-F238E27FC236}">
                    <a16:creationId xmlns:a16="http://schemas.microsoft.com/office/drawing/2014/main" id="{960F8B85-7BA4-2802-0510-114BC296AD96}"/>
                  </a:ext>
                </a:extLst>
              </p:cNvPr>
              <p:cNvSpPr txBox="1"/>
              <p:nvPr/>
            </p:nvSpPr>
            <p:spPr>
              <a:xfrm>
                <a:off x="-95342" y="2875417"/>
                <a:ext cx="2246320" cy="523220"/>
              </a:xfrm>
              <a:prstGeom prst="rect">
                <a:avLst/>
              </a:prstGeom>
              <a:noFill/>
            </p:spPr>
            <p:txBody>
              <a:bodyPr wrap="square" rtlCol="0">
                <a:spAutoFit/>
              </a:bodyPr>
              <a:lstStyle/>
              <a:p>
                <a:pPr algn="ctr"/>
                <a:r>
                  <a:rPr lang="en-US" sz="1400" spc="300">
                    <a:solidFill>
                      <a:schemeClr val="bg1"/>
                    </a:solidFill>
                  </a:rPr>
                  <a:t>TELEMETRIC MONITORING</a:t>
                </a:r>
              </a:p>
            </p:txBody>
          </p:sp>
        </p:grpSp>
        <p:cxnSp>
          <p:nvCxnSpPr>
            <p:cNvPr id="15" name="Connettore diritto 14">
              <a:extLst>
                <a:ext uri="{FF2B5EF4-FFF2-40B4-BE49-F238E27FC236}">
                  <a16:creationId xmlns:a16="http://schemas.microsoft.com/office/drawing/2014/main" id="{84CE604A-FB4C-C792-A8FD-5C01A9274531}"/>
                </a:ext>
              </a:extLst>
            </p:cNvPr>
            <p:cNvCxnSpPr>
              <a:cxnSpLocks/>
            </p:cNvCxnSpPr>
            <p:nvPr/>
          </p:nvCxnSpPr>
          <p:spPr>
            <a:xfrm flipV="1">
              <a:off x="2021625" y="1802943"/>
              <a:ext cx="0" cy="1254726"/>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
          <p:nvSpPr>
            <p:cNvPr id="22" name="CasellaDiTesto 21">
              <a:extLst>
                <a:ext uri="{FF2B5EF4-FFF2-40B4-BE49-F238E27FC236}">
                  <a16:creationId xmlns:a16="http://schemas.microsoft.com/office/drawing/2014/main" id="{D8D19422-BEEE-99D1-E838-EC9173E0F5FB}"/>
                </a:ext>
              </a:extLst>
            </p:cNvPr>
            <p:cNvSpPr txBox="1"/>
            <p:nvPr/>
          </p:nvSpPr>
          <p:spPr>
            <a:xfrm>
              <a:off x="2309942" y="1460810"/>
              <a:ext cx="2893968" cy="1938992"/>
            </a:xfrm>
            <a:prstGeom prst="rect">
              <a:avLst/>
            </a:prstGeom>
            <a:noFill/>
          </p:spPr>
          <p:txBody>
            <a:bodyPr wrap="square" rtlCol="0">
              <a:spAutoFit/>
            </a:bodyPr>
            <a:lstStyle/>
            <a:p>
              <a:pPr algn="just"/>
              <a:r>
                <a:rPr lang="en-US" sz="1500">
                  <a:solidFill>
                    <a:schemeClr val="bg1"/>
                  </a:solidFill>
                </a:rPr>
                <a:t>Uses vehicle sensors to track driving behaviors, such as: </a:t>
              </a:r>
              <a:r>
                <a:rPr lang="en-US" sz="1500">
                  <a:solidFill>
                    <a:srgbClr val="DA627D"/>
                  </a:solidFill>
                </a:rPr>
                <a:t>sudden braking</a:t>
              </a:r>
              <a:r>
                <a:rPr lang="en-US" sz="1500">
                  <a:solidFill>
                    <a:schemeClr val="bg1"/>
                  </a:solidFill>
                </a:rPr>
                <a:t>, </a:t>
              </a:r>
              <a:r>
                <a:rPr lang="en-US" sz="1500">
                  <a:solidFill>
                    <a:srgbClr val="DA627D"/>
                  </a:solidFill>
                </a:rPr>
                <a:t>sharp turns</a:t>
              </a:r>
              <a:r>
                <a:rPr lang="en-US" sz="1500">
                  <a:solidFill>
                    <a:schemeClr val="bg1"/>
                  </a:solidFill>
                </a:rPr>
                <a:t>,</a:t>
              </a:r>
              <a:r>
                <a:rPr lang="en-US" sz="1500">
                  <a:solidFill>
                    <a:srgbClr val="DA627D"/>
                  </a:solidFill>
                </a:rPr>
                <a:t> accelerations</a:t>
              </a:r>
              <a:r>
                <a:rPr lang="en-US" sz="1500">
                  <a:solidFill>
                    <a:schemeClr val="bg1"/>
                  </a:solidFill>
                </a:rPr>
                <a:t>. These metrics are analyzed alongside passenger ratings to provide a more </a:t>
              </a:r>
              <a:r>
                <a:rPr lang="en-US" sz="1500">
                  <a:solidFill>
                    <a:srgbClr val="DA627D"/>
                  </a:solidFill>
                </a:rPr>
                <a:t>objective</a:t>
              </a:r>
              <a:r>
                <a:rPr lang="en-US" sz="1500">
                  <a:solidFill>
                    <a:schemeClr val="bg1"/>
                  </a:solidFill>
                </a:rPr>
                <a:t> evaluation of driver performance.</a:t>
              </a:r>
            </a:p>
          </p:txBody>
        </p:sp>
      </p:grpSp>
    </p:spTree>
    <p:extLst>
      <p:ext uri="{BB962C8B-B14F-4D97-AF65-F5344CB8AC3E}">
        <p14:creationId xmlns:p14="http://schemas.microsoft.com/office/powerpoint/2010/main" val="10076534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23DF72DF-B801-4D0C-194A-1B25DFE10ED4}"/>
            </a:ext>
          </a:extLst>
        </p:cNvPr>
        <p:cNvGrpSpPr/>
        <p:nvPr/>
      </p:nvGrpSpPr>
      <p:grpSpPr>
        <a:xfrm>
          <a:off x="0" y="0"/>
          <a:ext cx="0" cy="0"/>
          <a:chOff x="0" y="0"/>
          <a:chExt cx="0" cy="0"/>
        </a:xfrm>
      </p:grpSpPr>
      <p:pic>
        <p:nvPicPr>
          <p:cNvPr id="5" name="Immagine 4" descr="Immagine che contiene automobile, veicolo, Adesivo per automobili, clipart&#10;&#10;Descrizione generata automaticamente">
            <a:extLst>
              <a:ext uri="{FF2B5EF4-FFF2-40B4-BE49-F238E27FC236}">
                <a16:creationId xmlns:a16="http://schemas.microsoft.com/office/drawing/2014/main" id="{B2B84D08-E71F-FF00-B372-7CC2D2FC7FDC}"/>
              </a:ext>
            </a:extLst>
          </p:cNvPr>
          <p:cNvPicPr>
            <a:picLocks noChangeAspect="1"/>
          </p:cNvPicPr>
          <p:nvPr/>
        </p:nvPicPr>
        <p:blipFill>
          <a:blip r:embed="rId3">
            <a:extLst>
              <a:ext uri="{28A0092B-C50C-407E-A947-70E740481C1C}">
                <a14:useLocalDpi xmlns:a14="http://schemas.microsoft.com/office/drawing/2010/main" val="0"/>
              </a:ext>
            </a:extLst>
          </a:blip>
          <a:srcRect l="53976" t="27694" b="28011"/>
          <a:stretch/>
        </p:blipFill>
        <p:spPr>
          <a:xfrm flipH="1">
            <a:off x="3700380" y="3411100"/>
            <a:ext cx="2205123" cy="2122292"/>
          </a:xfrm>
          <a:prstGeom prst="rect">
            <a:avLst/>
          </a:prstGeom>
        </p:spPr>
      </p:pic>
      <p:pic>
        <p:nvPicPr>
          <p:cNvPr id="3" name="Immagine 2" descr="Immagine che contiene automobile, veicolo, Adesivo per automobili, clipart&#10;&#10;Descrizione generata automaticamente">
            <a:extLst>
              <a:ext uri="{FF2B5EF4-FFF2-40B4-BE49-F238E27FC236}">
                <a16:creationId xmlns:a16="http://schemas.microsoft.com/office/drawing/2014/main" id="{AD5879B9-DFEC-3A82-7B40-B7DFF394AACB}"/>
              </a:ext>
            </a:extLst>
          </p:cNvPr>
          <p:cNvPicPr>
            <a:picLocks noChangeAspect="1"/>
          </p:cNvPicPr>
          <p:nvPr/>
        </p:nvPicPr>
        <p:blipFill>
          <a:blip r:embed="rId3">
            <a:extLst>
              <a:ext uri="{28A0092B-C50C-407E-A947-70E740481C1C}">
                <a14:useLocalDpi xmlns:a14="http://schemas.microsoft.com/office/drawing/2010/main" val="0"/>
              </a:ext>
            </a:extLst>
          </a:blip>
          <a:srcRect t="27694" r="46024" b="28011"/>
          <a:stretch/>
        </p:blipFill>
        <p:spPr>
          <a:xfrm flipH="1">
            <a:off x="5905498" y="3411100"/>
            <a:ext cx="2586122" cy="2122292"/>
          </a:xfrm>
          <a:prstGeom prst="rect">
            <a:avLst/>
          </a:prstGeom>
        </p:spPr>
      </p:pic>
      <p:cxnSp>
        <p:nvCxnSpPr>
          <p:cNvPr id="2" name="Connettore diritto 1">
            <a:extLst>
              <a:ext uri="{FF2B5EF4-FFF2-40B4-BE49-F238E27FC236}">
                <a16:creationId xmlns:a16="http://schemas.microsoft.com/office/drawing/2014/main" id="{03B8D86F-0B3D-F67A-BB4C-A91120D1DD0E}"/>
              </a:ext>
            </a:extLst>
          </p:cNvPr>
          <p:cNvCxnSpPr>
            <a:cxnSpLocks/>
          </p:cNvCxnSpPr>
          <p:nvPr/>
        </p:nvCxnSpPr>
        <p:spPr>
          <a:xfrm>
            <a:off x="0" y="5366701"/>
            <a:ext cx="12192000" cy="0"/>
          </a:xfrm>
          <a:prstGeom prst="line">
            <a:avLst/>
          </a:prstGeom>
          <a:ln w="57150">
            <a:solidFill>
              <a:srgbClr val="DA627D"/>
            </a:solidFill>
          </a:ln>
        </p:spPr>
        <p:style>
          <a:lnRef idx="2">
            <a:schemeClr val="accent1"/>
          </a:lnRef>
          <a:fillRef idx="0">
            <a:schemeClr val="accent1"/>
          </a:fillRef>
          <a:effectRef idx="1">
            <a:schemeClr val="accent1"/>
          </a:effectRef>
          <a:fontRef idx="minor">
            <a:schemeClr val="tx1"/>
          </a:fontRef>
        </p:style>
      </p:cxnSp>
      <p:sp>
        <p:nvSpPr>
          <p:cNvPr id="29" name="CasellaDiTesto 28">
            <a:extLst>
              <a:ext uri="{FF2B5EF4-FFF2-40B4-BE49-F238E27FC236}">
                <a16:creationId xmlns:a16="http://schemas.microsoft.com/office/drawing/2014/main" id="{54EED08A-28EB-D89C-A8EC-73454CE03306}"/>
              </a:ext>
            </a:extLst>
          </p:cNvPr>
          <p:cNvSpPr txBox="1"/>
          <p:nvPr/>
        </p:nvSpPr>
        <p:spPr>
          <a:xfrm>
            <a:off x="3335456" y="5957910"/>
            <a:ext cx="5521087" cy="400110"/>
          </a:xfrm>
          <a:prstGeom prst="rect">
            <a:avLst/>
          </a:prstGeom>
          <a:noFill/>
        </p:spPr>
        <p:txBody>
          <a:bodyPr wrap="square" rtlCol="0">
            <a:spAutoFit/>
          </a:bodyPr>
          <a:lstStyle/>
          <a:p>
            <a:pPr algn="ctr"/>
            <a:r>
              <a:rPr lang="it-IT" sz="2000">
                <a:solidFill>
                  <a:schemeClr val="bg1"/>
                </a:solidFill>
              </a:rPr>
              <a:t>THE </a:t>
            </a:r>
            <a:r>
              <a:rPr lang="it-IT" sz="2000" b="1">
                <a:solidFill>
                  <a:schemeClr val="bg1"/>
                </a:solidFill>
              </a:rPr>
              <a:t>IDEA</a:t>
            </a:r>
          </a:p>
        </p:txBody>
      </p:sp>
    </p:spTree>
    <p:extLst>
      <p:ext uri="{BB962C8B-B14F-4D97-AF65-F5344CB8AC3E}">
        <p14:creationId xmlns:p14="http://schemas.microsoft.com/office/powerpoint/2010/main" val="1768676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DA463DF6-1F16-B4A9-5578-479E6CE26F46}"/>
            </a:ext>
          </a:extLst>
        </p:cNvPr>
        <p:cNvGrpSpPr/>
        <p:nvPr/>
      </p:nvGrpSpPr>
      <p:grpSpPr>
        <a:xfrm>
          <a:off x="0" y="0"/>
          <a:ext cx="0" cy="0"/>
          <a:chOff x="0" y="0"/>
          <a:chExt cx="0" cy="0"/>
        </a:xfrm>
      </p:grpSpPr>
      <p:pic>
        <p:nvPicPr>
          <p:cNvPr id="5" name="Immagine 4" descr="Immagine che contiene automobile, veicolo, Adesivo per automobili, clipart&#10;&#10;Descrizione generata automaticamente">
            <a:extLst>
              <a:ext uri="{FF2B5EF4-FFF2-40B4-BE49-F238E27FC236}">
                <a16:creationId xmlns:a16="http://schemas.microsoft.com/office/drawing/2014/main" id="{B7E9327E-E784-C056-8DC3-8DF4D3CC093E}"/>
              </a:ext>
            </a:extLst>
          </p:cNvPr>
          <p:cNvPicPr>
            <a:picLocks noChangeAspect="1"/>
          </p:cNvPicPr>
          <p:nvPr/>
        </p:nvPicPr>
        <p:blipFill>
          <a:blip r:embed="rId3">
            <a:extLst>
              <a:ext uri="{28A0092B-C50C-407E-A947-70E740481C1C}">
                <a14:useLocalDpi xmlns:a14="http://schemas.microsoft.com/office/drawing/2010/main" val="0"/>
              </a:ext>
            </a:extLst>
          </a:blip>
          <a:srcRect l="53976" t="27694" b="28011"/>
          <a:stretch/>
        </p:blipFill>
        <p:spPr>
          <a:xfrm flipH="1">
            <a:off x="643412" y="3411100"/>
            <a:ext cx="2205123" cy="2122292"/>
          </a:xfrm>
          <a:prstGeom prst="rect">
            <a:avLst/>
          </a:prstGeom>
        </p:spPr>
      </p:pic>
      <p:pic>
        <p:nvPicPr>
          <p:cNvPr id="3" name="Immagine 2" descr="Immagine che contiene automobile, veicolo, Adesivo per automobili, clipart&#10;&#10;Descrizione generata automaticamente">
            <a:extLst>
              <a:ext uri="{FF2B5EF4-FFF2-40B4-BE49-F238E27FC236}">
                <a16:creationId xmlns:a16="http://schemas.microsoft.com/office/drawing/2014/main" id="{503BE1EB-3498-FD21-4715-680037A6AD1B}"/>
              </a:ext>
            </a:extLst>
          </p:cNvPr>
          <p:cNvPicPr>
            <a:picLocks noChangeAspect="1"/>
          </p:cNvPicPr>
          <p:nvPr/>
        </p:nvPicPr>
        <p:blipFill>
          <a:blip r:embed="rId3">
            <a:extLst>
              <a:ext uri="{28A0092B-C50C-407E-A947-70E740481C1C}">
                <a14:useLocalDpi xmlns:a14="http://schemas.microsoft.com/office/drawing/2010/main" val="0"/>
              </a:ext>
            </a:extLst>
          </a:blip>
          <a:srcRect t="27694" r="46024" b="28011"/>
          <a:stretch/>
        </p:blipFill>
        <p:spPr>
          <a:xfrm flipH="1">
            <a:off x="8962466" y="3411100"/>
            <a:ext cx="2586122" cy="2122292"/>
          </a:xfrm>
          <a:prstGeom prst="rect">
            <a:avLst/>
          </a:prstGeom>
        </p:spPr>
      </p:pic>
      <p:cxnSp>
        <p:nvCxnSpPr>
          <p:cNvPr id="20" name="Connettore diritto 19">
            <a:extLst>
              <a:ext uri="{FF2B5EF4-FFF2-40B4-BE49-F238E27FC236}">
                <a16:creationId xmlns:a16="http://schemas.microsoft.com/office/drawing/2014/main" id="{1BBE4703-9B52-E839-B119-68DE57359725}"/>
              </a:ext>
            </a:extLst>
          </p:cNvPr>
          <p:cNvCxnSpPr>
            <a:cxnSpLocks/>
          </p:cNvCxnSpPr>
          <p:nvPr/>
        </p:nvCxnSpPr>
        <p:spPr>
          <a:xfrm flipV="1">
            <a:off x="6096000" y="0"/>
            <a:ext cx="0" cy="5366701"/>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 name="Connettore diritto 1">
            <a:extLst>
              <a:ext uri="{FF2B5EF4-FFF2-40B4-BE49-F238E27FC236}">
                <a16:creationId xmlns:a16="http://schemas.microsoft.com/office/drawing/2014/main" id="{DB3E829A-6EDB-81AF-CBD8-0F13D982F476}"/>
              </a:ext>
            </a:extLst>
          </p:cNvPr>
          <p:cNvCxnSpPr>
            <a:cxnSpLocks/>
          </p:cNvCxnSpPr>
          <p:nvPr/>
        </p:nvCxnSpPr>
        <p:spPr>
          <a:xfrm>
            <a:off x="0" y="5366701"/>
            <a:ext cx="12192000" cy="0"/>
          </a:xfrm>
          <a:prstGeom prst="line">
            <a:avLst/>
          </a:prstGeom>
          <a:ln w="571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4" name="Gruppo 23">
            <a:extLst>
              <a:ext uri="{FF2B5EF4-FFF2-40B4-BE49-F238E27FC236}">
                <a16:creationId xmlns:a16="http://schemas.microsoft.com/office/drawing/2014/main" id="{4FA36C91-A8B7-54CA-41D4-B30E0CF28E86}"/>
              </a:ext>
            </a:extLst>
          </p:cNvPr>
          <p:cNvGrpSpPr/>
          <p:nvPr/>
        </p:nvGrpSpPr>
        <p:grpSpPr>
          <a:xfrm>
            <a:off x="2536136" y="3173285"/>
            <a:ext cx="2035907" cy="1950197"/>
            <a:chOff x="3253314" y="3173285"/>
            <a:chExt cx="2035907" cy="1950197"/>
          </a:xfrm>
        </p:grpSpPr>
        <p:grpSp>
          <p:nvGrpSpPr>
            <p:cNvPr id="19" name="Gruppo 18">
              <a:extLst>
                <a:ext uri="{FF2B5EF4-FFF2-40B4-BE49-F238E27FC236}">
                  <a16:creationId xmlns:a16="http://schemas.microsoft.com/office/drawing/2014/main" id="{FCE54769-4590-514E-F48D-D8220812D403}"/>
                </a:ext>
              </a:extLst>
            </p:cNvPr>
            <p:cNvGrpSpPr/>
            <p:nvPr/>
          </p:nvGrpSpPr>
          <p:grpSpPr>
            <a:xfrm>
              <a:off x="3755787" y="3352471"/>
              <a:ext cx="1533434" cy="1771011"/>
              <a:chOff x="2925880" y="128843"/>
              <a:chExt cx="4899804" cy="5658939"/>
            </a:xfrm>
          </p:grpSpPr>
          <p:pic>
            <p:nvPicPr>
              <p:cNvPr id="7" name="Immagine 6" descr="Immagine che contiene clipart, Elementi grafici, bianco, design&#10;&#10;Descrizione generata automaticamente">
                <a:extLst>
                  <a:ext uri="{FF2B5EF4-FFF2-40B4-BE49-F238E27FC236}">
                    <a16:creationId xmlns:a16="http://schemas.microsoft.com/office/drawing/2014/main" id="{25CE212B-57F2-F0C6-85CB-7807A9FDFF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5880" y="655911"/>
                <a:ext cx="4877481" cy="4877481"/>
              </a:xfrm>
              <a:prstGeom prst="rect">
                <a:avLst/>
              </a:prstGeom>
            </p:spPr>
          </p:pic>
          <p:sp>
            <p:nvSpPr>
              <p:cNvPr id="9" name="Ovale 8">
                <a:extLst>
                  <a:ext uri="{FF2B5EF4-FFF2-40B4-BE49-F238E27FC236}">
                    <a16:creationId xmlns:a16="http://schemas.microsoft.com/office/drawing/2014/main" id="{192EEAB3-D0C4-2E90-13ED-44C810A7BC69}"/>
                  </a:ext>
                </a:extLst>
              </p:cNvPr>
              <p:cNvSpPr/>
              <p:nvPr/>
            </p:nvSpPr>
            <p:spPr>
              <a:xfrm rot="630836">
                <a:off x="5056625" y="1632483"/>
                <a:ext cx="2769059" cy="1781132"/>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Ovale 9">
                <a:extLst>
                  <a:ext uri="{FF2B5EF4-FFF2-40B4-BE49-F238E27FC236}">
                    <a16:creationId xmlns:a16="http://schemas.microsoft.com/office/drawing/2014/main" id="{AABC453F-757A-A1AA-0F64-C9571BB2FFEC}"/>
                  </a:ext>
                </a:extLst>
              </p:cNvPr>
              <p:cNvSpPr/>
              <p:nvPr/>
            </p:nvSpPr>
            <p:spPr>
              <a:xfrm rot="4243839">
                <a:off x="4415661" y="2135342"/>
                <a:ext cx="1436720" cy="775414"/>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Ovale 10">
                <a:extLst>
                  <a:ext uri="{FF2B5EF4-FFF2-40B4-BE49-F238E27FC236}">
                    <a16:creationId xmlns:a16="http://schemas.microsoft.com/office/drawing/2014/main" id="{A56B3B5E-3771-8843-77C3-517CD1E1027E}"/>
                  </a:ext>
                </a:extLst>
              </p:cNvPr>
              <p:cNvSpPr/>
              <p:nvPr/>
            </p:nvSpPr>
            <p:spPr>
              <a:xfrm rot="4899486">
                <a:off x="4293584" y="2280602"/>
                <a:ext cx="772813" cy="16993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Ovale 11">
                <a:extLst>
                  <a:ext uri="{FF2B5EF4-FFF2-40B4-BE49-F238E27FC236}">
                    <a16:creationId xmlns:a16="http://schemas.microsoft.com/office/drawing/2014/main" id="{B447BDB5-E1A5-1BB9-58CA-DA93CA4CD10D}"/>
                  </a:ext>
                </a:extLst>
              </p:cNvPr>
              <p:cNvSpPr/>
              <p:nvPr/>
            </p:nvSpPr>
            <p:spPr>
              <a:xfrm rot="4899486">
                <a:off x="3985829" y="1996058"/>
                <a:ext cx="801308" cy="701295"/>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Ovale 13">
                <a:extLst>
                  <a:ext uri="{FF2B5EF4-FFF2-40B4-BE49-F238E27FC236}">
                    <a16:creationId xmlns:a16="http://schemas.microsoft.com/office/drawing/2014/main" id="{8EB46994-C098-8B3D-7E87-BD459D096FAD}"/>
                  </a:ext>
                </a:extLst>
              </p:cNvPr>
              <p:cNvSpPr/>
              <p:nvPr/>
            </p:nvSpPr>
            <p:spPr>
              <a:xfrm rot="630836">
                <a:off x="3608015" y="128843"/>
                <a:ext cx="2769059" cy="1781132"/>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Ovale 15">
                <a:extLst>
                  <a:ext uri="{FF2B5EF4-FFF2-40B4-BE49-F238E27FC236}">
                    <a16:creationId xmlns:a16="http://schemas.microsoft.com/office/drawing/2014/main" id="{77CF3CD8-FE30-FB45-79A9-AED55A25EEE2}"/>
                  </a:ext>
                </a:extLst>
              </p:cNvPr>
              <p:cNvSpPr/>
              <p:nvPr/>
            </p:nvSpPr>
            <p:spPr>
              <a:xfrm>
                <a:off x="3934028" y="629783"/>
                <a:ext cx="1096634" cy="109663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Ovale 16">
                <a:extLst>
                  <a:ext uri="{FF2B5EF4-FFF2-40B4-BE49-F238E27FC236}">
                    <a16:creationId xmlns:a16="http://schemas.microsoft.com/office/drawing/2014/main" id="{51C11825-3CA8-3BAD-931D-421FD2024364}"/>
                  </a:ext>
                </a:extLst>
              </p:cNvPr>
              <p:cNvSpPr/>
              <p:nvPr/>
            </p:nvSpPr>
            <p:spPr>
              <a:xfrm rot="1942532">
                <a:off x="6917396" y="4598334"/>
                <a:ext cx="361322" cy="1189448"/>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3" name="CasellaDiTesto 12">
              <a:extLst>
                <a:ext uri="{FF2B5EF4-FFF2-40B4-BE49-F238E27FC236}">
                  <a16:creationId xmlns:a16="http://schemas.microsoft.com/office/drawing/2014/main" id="{9798D13C-2331-C387-9673-5E42E912B6CF}"/>
                </a:ext>
              </a:extLst>
            </p:cNvPr>
            <p:cNvSpPr txBox="1"/>
            <p:nvPr/>
          </p:nvSpPr>
          <p:spPr>
            <a:xfrm>
              <a:off x="3253314" y="3173285"/>
              <a:ext cx="2009596" cy="261610"/>
            </a:xfrm>
            <a:prstGeom prst="rect">
              <a:avLst/>
            </a:prstGeom>
            <a:noFill/>
          </p:spPr>
          <p:txBody>
            <a:bodyPr wrap="square" rtlCol="0">
              <a:spAutoFit/>
            </a:bodyPr>
            <a:lstStyle/>
            <a:p>
              <a:pPr algn="ctr"/>
              <a:r>
                <a:rPr lang="it-IT" sz="1100" b="1">
                  <a:solidFill>
                    <a:srgbClr val="F9DBBD"/>
                  </a:solidFill>
                </a:rPr>
                <a:t>PASSENGER</a:t>
              </a:r>
              <a:endParaRPr lang="it-IT" sz="1400" b="1">
                <a:solidFill>
                  <a:srgbClr val="F9DBBD"/>
                </a:solidFill>
              </a:endParaRPr>
            </a:p>
          </p:txBody>
        </p:sp>
      </p:grpSp>
      <p:grpSp>
        <p:nvGrpSpPr>
          <p:cNvPr id="25" name="Gruppo 24">
            <a:extLst>
              <a:ext uri="{FF2B5EF4-FFF2-40B4-BE49-F238E27FC236}">
                <a16:creationId xmlns:a16="http://schemas.microsoft.com/office/drawing/2014/main" id="{06034034-277F-0E45-96FA-D4C5CB4F797D}"/>
              </a:ext>
            </a:extLst>
          </p:cNvPr>
          <p:cNvGrpSpPr/>
          <p:nvPr/>
        </p:nvGrpSpPr>
        <p:grpSpPr>
          <a:xfrm>
            <a:off x="6568186" y="3172830"/>
            <a:ext cx="2009596" cy="1869168"/>
            <a:chOff x="6406820" y="3172830"/>
            <a:chExt cx="2009596" cy="1869168"/>
          </a:xfrm>
        </p:grpSpPr>
        <p:pic>
          <p:nvPicPr>
            <p:cNvPr id="8" name="Immagine 7" descr="Immagine che contiene clipart, Elementi grafici, bianco, design&#10;&#10;Descrizione generata automaticamente">
              <a:extLst>
                <a:ext uri="{FF2B5EF4-FFF2-40B4-BE49-F238E27FC236}">
                  <a16:creationId xmlns:a16="http://schemas.microsoft.com/office/drawing/2014/main" id="{300FB64B-613E-A237-452D-C0A5C35B64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9347" y="3509244"/>
              <a:ext cx="1532754" cy="1532754"/>
            </a:xfrm>
            <a:prstGeom prst="rect">
              <a:avLst/>
            </a:prstGeom>
          </p:spPr>
        </p:pic>
        <p:sp>
          <p:nvSpPr>
            <p:cNvPr id="23" name="CasellaDiTesto 22">
              <a:extLst>
                <a:ext uri="{FF2B5EF4-FFF2-40B4-BE49-F238E27FC236}">
                  <a16:creationId xmlns:a16="http://schemas.microsoft.com/office/drawing/2014/main" id="{0E169D6B-3CE7-3E68-97DF-1F075873ED51}"/>
                </a:ext>
              </a:extLst>
            </p:cNvPr>
            <p:cNvSpPr txBox="1"/>
            <p:nvPr/>
          </p:nvSpPr>
          <p:spPr>
            <a:xfrm>
              <a:off x="6406820" y="3172830"/>
              <a:ext cx="2009596" cy="261610"/>
            </a:xfrm>
            <a:prstGeom prst="rect">
              <a:avLst/>
            </a:prstGeom>
            <a:noFill/>
          </p:spPr>
          <p:txBody>
            <a:bodyPr wrap="square" rtlCol="0">
              <a:spAutoFit/>
            </a:bodyPr>
            <a:lstStyle/>
            <a:p>
              <a:pPr algn="ctr"/>
              <a:r>
                <a:rPr lang="it-IT" sz="1100" b="1">
                  <a:solidFill>
                    <a:srgbClr val="F9DBBD"/>
                  </a:solidFill>
                </a:rPr>
                <a:t>DRIVER</a:t>
              </a:r>
              <a:endParaRPr lang="it-IT" sz="1400" b="1">
                <a:solidFill>
                  <a:srgbClr val="F9DBBD"/>
                </a:solidFill>
              </a:endParaRPr>
            </a:p>
          </p:txBody>
        </p:sp>
      </p:grpSp>
      <p:sp>
        <p:nvSpPr>
          <p:cNvPr id="28" name="CasellaDiTesto 27">
            <a:extLst>
              <a:ext uri="{FF2B5EF4-FFF2-40B4-BE49-F238E27FC236}">
                <a16:creationId xmlns:a16="http://schemas.microsoft.com/office/drawing/2014/main" id="{0430712E-A463-9E1B-7291-AE733DE1A2CF}"/>
              </a:ext>
            </a:extLst>
          </p:cNvPr>
          <p:cNvSpPr txBox="1"/>
          <p:nvPr/>
        </p:nvSpPr>
        <p:spPr>
          <a:xfrm>
            <a:off x="4700112" y="2166786"/>
            <a:ext cx="3207574" cy="600164"/>
          </a:xfrm>
          <a:prstGeom prst="rect">
            <a:avLst/>
          </a:prstGeom>
          <a:noFill/>
        </p:spPr>
        <p:txBody>
          <a:bodyPr wrap="square" rtlCol="0">
            <a:spAutoFit/>
          </a:bodyPr>
          <a:lstStyle/>
          <a:p>
            <a:r>
              <a:rPr lang="it-IT" sz="1100" b="1">
                <a:solidFill>
                  <a:srgbClr val="F9DBBD"/>
                </a:solidFill>
              </a:rPr>
              <a:t>F</a:t>
            </a:r>
            <a:r>
              <a:rPr lang="it-IT" sz="1100">
                <a:solidFill>
                  <a:srgbClr val="F9DBBD"/>
                </a:solidFill>
              </a:rPr>
              <a:t>ACIAL</a:t>
            </a:r>
            <a:r>
              <a:rPr lang="it-IT" sz="1100" b="1">
                <a:solidFill>
                  <a:srgbClr val="F9DBBD"/>
                </a:solidFill>
              </a:rPr>
              <a:t> </a:t>
            </a:r>
          </a:p>
          <a:p>
            <a:r>
              <a:rPr lang="it-IT" sz="1100" b="1">
                <a:solidFill>
                  <a:srgbClr val="F9DBBD"/>
                </a:solidFill>
              </a:rPr>
              <a:t>E</a:t>
            </a:r>
            <a:r>
              <a:rPr lang="it-IT" sz="1100">
                <a:solidFill>
                  <a:srgbClr val="F9DBBD"/>
                </a:solidFill>
              </a:rPr>
              <a:t>XPRESSION</a:t>
            </a:r>
            <a:r>
              <a:rPr lang="it-IT" sz="1100" b="1">
                <a:solidFill>
                  <a:srgbClr val="F9DBBD"/>
                </a:solidFill>
              </a:rPr>
              <a:t> </a:t>
            </a:r>
          </a:p>
          <a:p>
            <a:r>
              <a:rPr lang="it-IT" sz="1100" b="1">
                <a:solidFill>
                  <a:srgbClr val="F9DBBD"/>
                </a:solidFill>
              </a:rPr>
              <a:t>R</a:t>
            </a:r>
            <a:r>
              <a:rPr lang="it-IT" sz="1100">
                <a:solidFill>
                  <a:srgbClr val="F9DBBD"/>
                </a:solidFill>
              </a:rPr>
              <a:t>ECOGNITION</a:t>
            </a:r>
            <a:endParaRPr lang="it-IT" sz="1400" b="1">
              <a:solidFill>
                <a:srgbClr val="F9DBBD"/>
              </a:solidFill>
            </a:endParaRPr>
          </a:p>
        </p:txBody>
      </p:sp>
      <p:grpSp>
        <p:nvGrpSpPr>
          <p:cNvPr id="39" name="Gruppo 38">
            <a:extLst>
              <a:ext uri="{FF2B5EF4-FFF2-40B4-BE49-F238E27FC236}">
                <a16:creationId xmlns:a16="http://schemas.microsoft.com/office/drawing/2014/main" id="{88D3D6FF-3EC2-9C8A-EFD5-0EAAB5775B87}"/>
              </a:ext>
            </a:extLst>
          </p:cNvPr>
          <p:cNvGrpSpPr/>
          <p:nvPr/>
        </p:nvGrpSpPr>
        <p:grpSpPr>
          <a:xfrm>
            <a:off x="4220188" y="1203358"/>
            <a:ext cx="963428" cy="2681603"/>
            <a:chOff x="4470642" y="1203358"/>
            <a:chExt cx="963428" cy="2681603"/>
          </a:xfrm>
        </p:grpSpPr>
        <p:pic>
          <p:nvPicPr>
            <p:cNvPr id="27" name="Immagine 26" descr="Immagine che contiene logo, Elementi grafici, clipart, design&#10;&#10;Descrizione generata automaticamente">
              <a:extLst>
                <a:ext uri="{FF2B5EF4-FFF2-40B4-BE49-F238E27FC236}">
                  <a16:creationId xmlns:a16="http://schemas.microsoft.com/office/drawing/2014/main" id="{C0ECA8B5-CFB2-0B09-DD90-9C0BBF7B7A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4688264" y="3476727"/>
              <a:ext cx="408234" cy="408234"/>
            </a:xfrm>
            <a:prstGeom prst="rect">
              <a:avLst/>
            </a:prstGeom>
          </p:spPr>
        </p:pic>
        <p:pic>
          <p:nvPicPr>
            <p:cNvPr id="30" name="Immagine 29" descr="Immagine che contiene Elementi grafici, simbolo, clipart, cerchio&#10;&#10;Descrizione generata automaticamente">
              <a:extLst>
                <a:ext uri="{FF2B5EF4-FFF2-40B4-BE49-F238E27FC236}">
                  <a16:creationId xmlns:a16="http://schemas.microsoft.com/office/drawing/2014/main" id="{E69422A4-7424-CA03-3AA0-51AE101E96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70642" y="1203358"/>
              <a:ext cx="963428" cy="963428"/>
            </a:xfrm>
            <a:prstGeom prst="rect">
              <a:avLst/>
            </a:prstGeom>
          </p:spPr>
        </p:pic>
        <p:cxnSp>
          <p:nvCxnSpPr>
            <p:cNvPr id="31" name="Connettore diritto 30">
              <a:extLst>
                <a:ext uri="{FF2B5EF4-FFF2-40B4-BE49-F238E27FC236}">
                  <a16:creationId xmlns:a16="http://schemas.microsoft.com/office/drawing/2014/main" id="{3C0681BF-30D7-60DF-5F94-CD5CF4B61894}"/>
                </a:ext>
              </a:extLst>
            </p:cNvPr>
            <p:cNvCxnSpPr>
              <a:cxnSpLocks/>
            </p:cNvCxnSpPr>
            <p:nvPr/>
          </p:nvCxnSpPr>
          <p:spPr>
            <a:xfrm flipV="1">
              <a:off x="4950566" y="2196465"/>
              <a:ext cx="0" cy="1301271"/>
            </a:xfrm>
            <a:prstGeom prst="line">
              <a:avLst/>
            </a:prstGeom>
            <a:ln w="19050">
              <a:solidFill>
                <a:schemeClr val="bg1"/>
              </a:solidFill>
              <a:prstDash val="dash"/>
            </a:ln>
          </p:spPr>
          <p:style>
            <a:lnRef idx="2">
              <a:schemeClr val="accent1"/>
            </a:lnRef>
            <a:fillRef idx="0">
              <a:schemeClr val="accent1"/>
            </a:fillRef>
            <a:effectRef idx="1">
              <a:schemeClr val="accent1"/>
            </a:effectRef>
            <a:fontRef idx="minor">
              <a:schemeClr val="tx1"/>
            </a:fontRef>
          </p:style>
        </p:cxnSp>
      </p:grpSp>
      <p:grpSp>
        <p:nvGrpSpPr>
          <p:cNvPr id="57" name="Gruppo 56">
            <a:extLst>
              <a:ext uri="{FF2B5EF4-FFF2-40B4-BE49-F238E27FC236}">
                <a16:creationId xmlns:a16="http://schemas.microsoft.com/office/drawing/2014/main" id="{7265F936-24FC-BA3A-A176-F09432AFF0EC}"/>
              </a:ext>
            </a:extLst>
          </p:cNvPr>
          <p:cNvGrpSpPr/>
          <p:nvPr/>
        </p:nvGrpSpPr>
        <p:grpSpPr>
          <a:xfrm>
            <a:off x="7853648" y="302586"/>
            <a:ext cx="2724210" cy="2724210"/>
            <a:chOff x="7847374" y="135125"/>
            <a:chExt cx="2724210" cy="2724210"/>
          </a:xfrm>
        </p:grpSpPr>
        <p:pic>
          <p:nvPicPr>
            <p:cNvPr id="43" name="Immagine 42" descr="Immagine che contiene stella, creatività&#10;&#10;Descrizione generata automaticamente con attendibilità media">
              <a:extLst>
                <a:ext uri="{FF2B5EF4-FFF2-40B4-BE49-F238E27FC236}">
                  <a16:creationId xmlns:a16="http://schemas.microsoft.com/office/drawing/2014/main" id="{55A6E33E-BB59-03CD-96B8-13749A2DDF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47374" y="135125"/>
              <a:ext cx="2724210" cy="2724210"/>
            </a:xfrm>
            <a:prstGeom prst="rect">
              <a:avLst/>
            </a:prstGeom>
          </p:spPr>
        </p:pic>
        <p:sp>
          <p:nvSpPr>
            <p:cNvPr id="44" name="CasellaDiTesto 43">
              <a:extLst>
                <a:ext uri="{FF2B5EF4-FFF2-40B4-BE49-F238E27FC236}">
                  <a16:creationId xmlns:a16="http://schemas.microsoft.com/office/drawing/2014/main" id="{5FA5E499-BAB8-9847-172C-35241C6F9B80}"/>
                </a:ext>
              </a:extLst>
            </p:cNvPr>
            <p:cNvSpPr txBox="1"/>
            <p:nvPr/>
          </p:nvSpPr>
          <p:spPr>
            <a:xfrm>
              <a:off x="8459741" y="1741556"/>
              <a:ext cx="1499476" cy="261610"/>
            </a:xfrm>
            <a:prstGeom prst="rect">
              <a:avLst/>
            </a:prstGeom>
            <a:noFill/>
          </p:spPr>
          <p:txBody>
            <a:bodyPr wrap="square" rtlCol="0">
              <a:spAutoFit/>
            </a:bodyPr>
            <a:lstStyle/>
            <a:p>
              <a:pPr algn="ctr"/>
              <a:r>
                <a:rPr lang="it-IT" sz="1100" b="1">
                  <a:solidFill>
                    <a:srgbClr val="F9DBBD"/>
                  </a:solidFill>
                </a:rPr>
                <a:t>RATING</a:t>
              </a:r>
              <a:endParaRPr lang="it-IT" sz="1400" b="1">
                <a:solidFill>
                  <a:srgbClr val="F9DBBD"/>
                </a:solidFill>
              </a:endParaRPr>
            </a:p>
          </p:txBody>
        </p:sp>
      </p:grpSp>
      <p:grpSp>
        <p:nvGrpSpPr>
          <p:cNvPr id="56" name="Gruppo 55">
            <a:extLst>
              <a:ext uri="{FF2B5EF4-FFF2-40B4-BE49-F238E27FC236}">
                <a16:creationId xmlns:a16="http://schemas.microsoft.com/office/drawing/2014/main" id="{A6F33A11-A222-1649-699F-812EFEC04A3F}"/>
              </a:ext>
            </a:extLst>
          </p:cNvPr>
          <p:cNvGrpSpPr/>
          <p:nvPr/>
        </p:nvGrpSpPr>
        <p:grpSpPr>
          <a:xfrm>
            <a:off x="5795983" y="1347241"/>
            <a:ext cx="604098" cy="684683"/>
            <a:chOff x="5759794" y="1173903"/>
            <a:chExt cx="750995" cy="851176"/>
          </a:xfrm>
        </p:grpSpPr>
        <p:sp>
          <p:nvSpPr>
            <p:cNvPr id="50" name="Rettangolo 49">
              <a:extLst>
                <a:ext uri="{FF2B5EF4-FFF2-40B4-BE49-F238E27FC236}">
                  <a16:creationId xmlns:a16="http://schemas.microsoft.com/office/drawing/2014/main" id="{D5E0A41A-3CBE-B3FD-B7C0-434232414467}"/>
                </a:ext>
              </a:extLst>
            </p:cNvPr>
            <p:cNvSpPr/>
            <p:nvPr/>
          </p:nvSpPr>
          <p:spPr>
            <a:xfrm>
              <a:off x="5759794" y="1173903"/>
              <a:ext cx="750995" cy="85117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8" name="Immagine 47" descr="Immagine che contiene cerchio, clipart, Elementi grafici, design&#10;&#10;Descrizione generata automaticamente">
              <a:extLst>
                <a:ext uri="{FF2B5EF4-FFF2-40B4-BE49-F238E27FC236}">
                  <a16:creationId xmlns:a16="http://schemas.microsoft.com/office/drawing/2014/main" id="{FA049F54-00F3-78C6-6356-C89B5581CDE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53458" y="1317067"/>
              <a:ext cx="563665" cy="563664"/>
            </a:xfrm>
            <a:prstGeom prst="rect">
              <a:avLst/>
            </a:prstGeom>
          </p:spPr>
        </p:pic>
      </p:grpSp>
      <p:grpSp>
        <p:nvGrpSpPr>
          <p:cNvPr id="4" name="Gruppo 3">
            <a:extLst>
              <a:ext uri="{FF2B5EF4-FFF2-40B4-BE49-F238E27FC236}">
                <a16:creationId xmlns:a16="http://schemas.microsoft.com/office/drawing/2014/main" id="{883AFC1A-B4F9-9052-DC39-BCB40711E8E0}"/>
              </a:ext>
            </a:extLst>
          </p:cNvPr>
          <p:cNvGrpSpPr/>
          <p:nvPr/>
        </p:nvGrpSpPr>
        <p:grpSpPr>
          <a:xfrm>
            <a:off x="1580191" y="5924372"/>
            <a:ext cx="8904617" cy="737672"/>
            <a:chOff x="1753759" y="2497407"/>
            <a:chExt cx="8904617" cy="737672"/>
          </a:xfrm>
        </p:grpSpPr>
        <p:sp>
          <p:nvSpPr>
            <p:cNvPr id="6" name="CasellaDiTesto 5">
              <a:extLst>
                <a:ext uri="{FF2B5EF4-FFF2-40B4-BE49-F238E27FC236}">
                  <a16:creationId xmlns:a16="http://schemas.microsoft.com/office/drawing/2014/main" id="{0D4C0E1A-C73E-7D87-3832-82BFBE307E8A}"/>
                </a:ext>
              </a:extLst>
            </p:cNvPr>
            <p:cNvSpPr txBox="1"/>
            <p:nvPr/>
          </p:nvSpPr>
          <p:spPr>
            <a:xfrm>
              <a:off x="1753759" y="2497407"/>
              <a:ext cx="8904617" cy="461665"/>
            </a:xfrm>
            <a:prstGeom prst="rect">
              <a:avLst/>
            </a:prstGeom>
            <a:noFill/>
          </p:spPr>
          <p:txBody>
            <a:bodyPr wrap="square" rtlCol="0">
              <a:spAutoFit/>
            </a:bodyPr>
            <a:lstStyle/>
            <a:p>
              <a:pPr algn="ctr"/>
              <a:r>
                <a:rPr lang="en-US" sz="2400" b="1" err="1">
                  <a:solidFill>
                    <a:srgbClr val="DA627D"/>
                  </a:solidFill>
                </a:rPr>
                <a:t>Mood</a:t>
              </a:r>
              <a:r>
                <a:rPr lang="en-US" sz="2400" b="1" err="1">
                  <a:solidFill>
                    <a:schemeClr val="bg1"/>
                  </a:solidFill>
                </a:rPr>
                <a:t>Pilot</a:t>
              </a:r>
              <a:endParaRPr lang="it-IT" sz="2400" b="1">
                <a:solidFill>
                  <a:srgbClr val="DA627D"/>
                </a:solidFill>
              </a:endParaRPr>
            </a:p>
          </p:txBody>
        </p:sp>
        <p:sp>
          <p:nvSpPr>
            <p:cNvPr id="15" name="CasellaDiTesto 14">
              <a:extLst>
                <a:ext uri="{FF2B5EF4-FFF2-40B4-BE49-F238E27FC236}">
                  <a16:creationId xmlns:a16="http://schemas.microsoft.com/office/drawing/2014/main" id="{2419023C-E5FE-D394-BB85-F68E6B582135}"/>
                </a:ext>
              </a:extLst>
            </p:cNvPr>
            <p:cNvSpPr txBox="1"/>
            <p:nvPr/>
          </p:nvSpPr>
          <p:spPr>
            <a:xfrm rot="16200000">
              <a:off x="5573727" y="2675098"/>
              <a:ext cx="658297" cy="461665"/>
            </a:xfrm>
            <a:prstGeom prst="rect">
              <a:avLst/>
            </a:prstGeom>
            <a:noFill/>
          </p:spPr>
          <p:txBody>
            <a:bodyPr wrap="square" rtlCol="0">
              <a:spAutoFit/>
            </a:bodyPr>
            <a:lstStyle/>
            <a:p>
              <a:pPr algn="ctr"/>
              <a:r>
                <a:rPr lang="en-US" sz="2400">
                  <a:solidFill>
                    <a:srgbClr val="DA627D"/>
                  </a:solidFill>
                </a:rPr>
                <a:t>(</a:t>
              </a:r>
              <a:endParaRPr lang="it-IT" sz="2400">
                <a:solidFill>
                  <a:srgbClr val="DA627D"/>
                </a:solidFill>
              </a:endParaRPr>
            </a:p>
          </p:txBody>
        </p:sp>
      </p:grpSp>
    </p:spTree>
    <p:extLst>
      <p:ext uri="{BB962C8B-B14F-4D97-AF65-F5344CB8AC3E}">
        <p14:creationId xmlns:p14="http://schemas.microsoft.com/office/powerpoint/2010/main" val="2009950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393802D8-4F18-AAB8-1580-4E9F945D8476}"/>
            </a:ext>
          </a:extLst>
        </p:cNvPr>
        <p:cNvGrpSpPr/>
        <p:nvPr/>
      </p:nvGrpSpPr>
      <p:grpSpPr>
        <a:xfrm>
          <a:off x="0" y="0"/>
          <a:ext cx="0" cy="0"/>
          <a:chOff x="0" y="0"/>
          <a:chExt cx="0" cy="0"/>
        </a:xfrm>
      </p:grpSpPr>
      <p:grpSp>
        <p:nvGrpSpPr>
          <p:cNvPr id="7" name="Gruppo 6">
            <a:extLst>
              <a:ext uri="{FF2B5EF4-FFF2-40B4-BE49-F238E27FC236}">
                <a16:creationId xmlns:a16="http://schemas.microsoft.com/office/drawing/2014/main" id="{DA4626B9-688C-A213-5781-911D6912E92A}"/>
              </a:ext>
            </a:extLst>
          </p:cNvPr>
          <p:cNvGrpSpPr/>
          <p:nvPr/>
        </p:nvGrpSpPr>
        <p:grpSpPr>
          <a:xfrm>
            <a:off x="2881607" y="331704"/>
            <a:ext cx="6428786" cy="3184752"/>
            <a:chOff x="2792054" y="478982"/>
            <a:chExt cx="7062887" cy="3498879"/>
          </a:xfrm>
        </p:grpSpPr>
        <p:sp>
          <p:nvSpPr>
            <p:cNvPr id="9" name="Figura a mano libera: forma 8">
              <a:extLst>
                <a:ext uri="{FF2B5EF4-FFF2-40B4-BE49-F238E27FC236}">
                  <a16:creationId xmlns:a16="http://schemas.microsoft.com/office/drawing/2014/main" id="{EE55A0F9-647E-C104-32F4-096B5D35EDF7}"/>
                </a:ext>
              </a:extLst>
            </p:cNvPr>
            <p:cNvSpPr/>
            <p:nvPr/>
          </p:nvSpPr>
          <p:spPr>
            <a:xfrm flipV="1">
              <a:off x="4982369" y="478982"/>
              <a:ext cx="906529" cy="495175"/>
            </a:xfrm>
            <a:custGeom>
              <a:avLst/>
              <a:gdLst>
                <a:gd name="connsiteX0" fmla="*/ 766151 w 1403956"/>
                <a:gd name="connsiteY0" fmla="*/ 754400 h 766887"/>
                <a:gd name="connsiteX1" fmla="*/ 671984 w 1403956"/>
                <a:gd name="connsiteY1" fmla="*/ 739856 h 766887"/>
                <a:gd name="connsiteX2" fmla="*/ 522172 w 1403956"/>
                <a:gd name="connsiteY2" fmla="*/ 725311 h 766887"/>
                <a:gd name="connsiteX3" fmla="*/ 188306 w 1403956"/>
                <a:gd name="connsiteY3" fmla="*/ 686811 h 766887"/>
                <a:gd name="connsiteX4" fmla="*/ 195154 w 1403956"/>
                <a:gd name="connsiteY4" fmla="*/ 679111 h 766887"/>
                <a:gd name="connsiteX5" fmla="*/ 199435 w 1403956"/>
                <a:gd name="connsiteY5" fmla="*/ 650877 h 766887"/>
                <a:gd name="connsiteX6" fmla="*/ 99275 w 1403956"/>
                <a:gd name="connsiteY6" fmla="*/ 638899 h 766887"/>
                <a:gd name="connsiteX7" fmla="*/ 7676 w 1403956"/>
                <a:gd name="connsiteY7" fmla="*/ 590132 h 766887"/>
                <a:gd name="connsiteX8" fmla="*/ 173753 w 1403956"/>
                <a:gd name="connsiteY8" fmla="*/ 549065 h 766887"/>
                <a:gd name="connsiteX9" fmla="*/ 261072 w 1403956"/>
                <a:gd name="connsiteY9" fmla="*/ 448963 h 766887"/>
                <a:gd name="connsiteX10" fmla="*/ 280761 w 1403956"/>
                <a:gd name="connsiteY10" fmla="*/ 405330 h 766887"/>
                <a:gd name="connsiteX11" fmla="*/ 312436 w 1403956"/>
                <a:gd name="connsiteY11" fmla="*/ 396774 h 766887"/>
                <a:gd name="connsiteX12" fmla="*/ 276481 w 1403956"/>
                <a:gd name="connsiteY12" fmla="*/ 389929 h 766887"/>
                <a:gd name="connsiteX13" fmla="*/ 239670 w 1403956"/>
                <a:gd name="connsiteY13" fmla="*/ 365974 h 766887"/>
                <a:gd name="connsiteX14" fmla="*/ 268776 w 1403956"/>
                <a:gd name="connsiteY14" fmla="*/ 353996 h 766887"/>
                <a:gd name="connsiteX15" fmla="*/ 293602 w 1403956"/>
                <a:gd name="connsiteY15" fmla="*/ 346296 h 766887"/>
                <a:gd name="connsiteX16" fmla="*/ 269632 w 1403956"/>
                <a:gd name="connsiteY16" fmla="*/ 334318 h 766887"/>
                <a:gd name="connsiteX17" fmla="*/ 227685 w 1403956"/>
                <a:gd name="connsiteY17" fmla="*/ 305228 h 766887"/>
                <a:gd name="connsiteX18" fmla="*/ 205427 w 1403956"/>
                <a:gd name="connsiteY18" fmla="*/ 200849 h 766887"/>
                <a:gd name="connsiteX19" fmla="*/ 251655 w 1403956"/>
                <a:gd name="connsiteY19" fmla="*/ 26314 h 766887"/>
                <a:gd name="connsiteX20" fmla="*/ 298739 w 1403956"/>
                <a:gd name="connsiteY20" fmla="*/ 8347 h 766887"/>
                <a:gd name="connsiteX21" fmla="*/ 413452 w 1403956"/>
                <a:gd name="connsiteY21" fmla="*/ 38292 h 766887"/>
                <a:gd name="connsiteX22" fmla="*/ 494778 w 1403956"/>
                <a:gd name="connsiteY22" fmla="*/ 133260 h 766887"/>
                <a:gd name="connsiteX23" fmla="*/ 547854 w 1403956"/>
                <a:gd name="connsiteY23" fmla="*/ 191438 h 766887"/>
                <a:gd name="connsiteX24" fmla="*/ 631749 w 1403956"/>
                <a:gd name="connsiteY24" fmla="*/ 210261 h 766887"/>
                <a:gd name="connsiteX25" fmla="*/ 761871 w 1403956"/>
                <a:gd name="connsiteY25" fmla="*/ 259883 h 766887"/>
                <a:gd name="connsiteX26" fmla="*/ 1057214 w 1403956"/>
                <a:gd name="connsiteY26" fmla="*/ 361696 h 766887"/>
                <a:gd name="connsiteX27" fmla="*/ 1085464 w 1403956"/>
                <a:gd name="connsiteY27" fmla="*/ 400196 h 766887"/>
                <a:gd name="connsiteX28" fmla="*/ 1165079 w 1403956"/>
                <a:gd name="connsiteY28" fmla="*/ 490886 h 766887"/>
                <a:gd name="connsiteX29" fmla="*/ 1182200 w 1403956"/>
                <a:gd name="connsiteY29" fmla="*/ 513986 h 766887"/>
                <a:gd name="connsiteX30" fmla="*/ 1194185 w 1403956"/>
                <a:gd name="connsiteY30" fmla="*/ 565320 h 766887"/>
                <a:gd name="connsiteX31" fmla="*/ 1202746 w 1403956"/>
                <a:gd name="connsiteY31" fmla="*/ 607243 h 766887"/>
                <a:gd name="connsiteX32" fmla="*/ 1254110 w 1403956"/>
                <a:gd name="connsiteY32" fmla="*/ 657722 h 766887"/>
                <a:gd name="connsiteX33" fmla="*/ 1352557 w 1403956"/>
                <a:gd name="connsiteY33" fmla="*/ 697933 h 766887"/>
                <a:gd name="connsiteX34" fmla="*/ 1399641 w 1403956"/>
                <a:gd name="connsiteY34" fmla="*/ 720178 h 766887"/>
                <a:gd name="connsiteX35" fmla="*/ 1339716 w 1403956"/>
                <a:gd name="connsiteY35" fmla="*/ 715044 h 766887"/>
                <a:gd name="connsiteX36" fmla="*/ 1260958 w 1403956"/>
                <a:gd name="connsiteY36" fmla="*/ 705633 h 766887"/>
                <a:gd name="connsiteX37" fmla="*/ 1235276 w 1403956"/>
                <a:gd name="connsiteY37" fmla="*/ 714189 h 766887"/>
                <a:gd name="connsiteX38" fmla="*/ 1148813 w 1403956"/>
                <a:gd name="connsiteY38" fmla="*/ 744134 h 766887"/>
                <a:gd name="connsiteX39" fmla="*/ 766151 w 1403956"/>
                <a:gd name="connsiteY39" fmla="*/ 754400 h 766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03956" h="766887">
                  <a:moveTo>
                    <a:pt x="766151" y="754400"/>
                  </a:moveTo>
                  <a:cubicBezTo>
                    <a:pt x="724204" y="751834"/>
                    <a:pt x="681401" y="744989"/>
                    <a:pt x="671984" y="739856"/>
                  </a:cubicBezTo>
                  <a:cubicBezTo>
                    <a:pt x="662567" y="734722"/>
                    <a:pt x="594938" y="727878"/>
                    <a:pt x="522172" y="725311"/>
                  </a:cubicBezTo>
                  <a:cubicBezTo>
                    <a:pt x="401467" y="721033"/>
                    <a:pt x="198579" y="697933"/>
                    <a:pt x="188306" y="686811"/>
                  </a:cubicBezTo>
                  <a:cubicBezTo>
                    <a:pt x="185738" y="685100"/>
                    <a:pt x="189162" y="680822"/>
                    <a:pt x="195154" y="679111"/>
                  </a:cubicBezTo>
                  <a:cubicBezTo>
                    <a:pt x="206283" y="674833"/>
                    <a:pt x="209708" y="650877"/>
                    <a:pt x="199435" y="650877"/>
                  </a:cubicBezTo>
                  <a:cubicBezTo>
                    <a:pt x="195154" y="650021"/>
                    <a:pt x="150639" y="644888"/>
                    <a:pt x="99275" y="638899"/>
                  </a:cubicBezTo>
                  <a:cubicBezTo>
                    <a:pt x="-29" y="626066"/>
                    <a:pt x="-21431" y="614943"/>
                    <a:pt x="7676" y="590132"/>
                  </a:cubicBezTo>
                  <a:cubicBezTo>
                    <a:pt x="23085" y="577298"/>
                    <a:pt x="48767" y="571309"/>
                    <a:pt x="173753" y="549065"/>
                  </a:cubicBezTo>
                  <a:cubicBezTo>
                    <a:pt x="258503" y="533664"/>
                    <a:pt x="294458" y="493453"/>
                    <a:pt x="261072" y="448963"/>
                  </a:cubicBezTo>
                  <a:cubicBezTo>
                    <a:pt x="242238" y="423296"/>
                    <a:pt x="245662" y="414741"/>
                    <a:pt x="280761" y="405330"/>
                  </a:cubicBezTo>
                  <a:lnTo>
                    <a:pt x="312436" y="396774"/>
                  </a:lnTo>
                  <a:lnTo>
                    <a:pt x="276481" y="389929"/>
                  </a:lnTo>
                  <a:cubicBezTo>
                    <a:pt x="247374" y="384796"/>
                    <a:pt x="239670" y="379663"/>
                    <a:pt x="239670" y="365974"/>
                  </a:cubicBezTo>
                  <a:cubicBezTo>
                    <a:pt x="239670" y="351429"/>
                    <a:pt x="243950" y="349718"/>
                    <a:pt x="268776" y="353996"/>
                  </a:cubicBezTo>
                  <a:cubicBezTo>
                    <a:pt x="292746" y="357418"/>
                    <a:pt x="297882" y="356562"/>
                    <a:pt x="293602" y="346296"/>
                  </a:cubicBezTo>
                  <a:cubicBezTo>
                    <a:pt x="291034" y="339451"/>
                    <a:pt x="280761" y="334318"/>
                    <a:pt x="269632" y="334318"/>
                  </a:cubicBezTo>
                  <a:cubicBezTo>
                    <a:pt x="257647" y="334318"/>
                    <a:pt x="241382" y="323195"/>
                    <a:pt x="227685" y="305228"/>
                  </a:cubicBezTo>
                  <a:cubicBezTo>
                    <a:pt x="207995" y="278706"/>
                    <a:pt x="205427" y="268439"/>
                    <a:pt x="205427" y="200849"/>
                  </a:cubicBezTo>
                  <a:cubicBezTo>
                    <a:pt x="205427" y="103315"/>
                    <a:pt x="225973" y="26314"/>
                    <a:pt x="251655" y="26314"/>
                  </a:cubicBezTo>
                  <a:cubicBezTo>
                    <a:pt x="261072" y="26314"/>
                    <a:pt x="282473" y="18614"/>
                    <a:pt x="298739" y="8347"/>
                  </a:cubicBezTo>
                  <a:cubicBezTo>
                    <a:pt x="341542" y="-17320"/>
                    <a:pt x="377497" y="-8764"/>
                    <a:pt x="413452" y="38292"/>
                  </a:cubicBezTo>
                  <a:cubicBezTo>
                    <a:pt x="428861" y="58825"/>
                    <a:pt x="465672" y="101604"/>
                    <a:pt x="494778" y="133260"/>
                  </a:cubicBezTo>
                  <a:lnTo>
                    <a:pt x="547854" y="191438"/>
                  </a:lnTo>
                  <a:lnTo>
                    <a:pt x="631749" y="210261"/>
                  </a:lnTo>
                  <a:cubicBezTo>
                    <a:pt x="692530" y="223950"/>
                    <a:pt x="728484" y="237639"/>
                    <a:pt x="761871" y="259883"/>
                  </a:cubicBezTo>
                  <a:cubicBezTo>
                    <a:pt x="807243" y="289828"/>
                    <a:pt x="999858" y="355707"/>
                    <a:pt x="1057214" y="361696"/>
                  </a:cubicBezTo>
                  <a:cubicBezTo>
                    <a:pt x="1081184" y="364262"/>
                    <a:pt x="1082896" y="366829"/>
                    <a:pt x="1085464" y="400196"/>
                  </a:cubicBezTo>
                  <a:cubicBezTo>
                    <a:pt x="1088033" y="438697"/>
                    <a:pt x="1106010" y="459230"/>
                    <a:pt x="1165079" y="490886"/>
                  </a:cubicBezTo>
                  <a:cubicBezTo>
                    <a:pt x="1185624" y="502864"/>
                    <a:pt x="1189905" y="508853"/>
                    <a:pt x="1182200" y="513986"/>
                  </a:cubicBezTo>
                  <a:cubicBezTo>
                    <a:pt x="1166791" y="522542"/>
                    <a:pt x="1177064" y="565320"/>
                    <a:pt x="1194185" y="565320"/>
                  </a:cubicBezTo>
                  <a:cubicBezTo>
                    <a:pt x="1213874" y="565320"/>
                    <a:pt x="1217299" y="580721"/>
                    <a:pt x="1202746" y="607243"/>
                  </a:cubicBezTo>
                  <a:cubicBezTo>
                    <a:pt x="1188192" y="636332"/>
                    <a:pt x="1186480" y="635477"/>
                    <a:pt x="1254110" y="657722"/>
                  </a:cubicBezTo>
                  <a:cubicBezTo>
                    <a:pt x="1282360" y="667133"/>
                    <a:pt x="1326875" y="685100"/>
                    <a:pt x="1352557" y="697933"/>
                  </a:cubicBezTo>
                  <a:lnTo>
                    <a:pt x="1399641" y="720178"/>
                  </a:lnTo>
                  <a:lnTo>
                    <a:pt x="1339716" y="715044"/>
                  </a:lnTo>
                  <a:cubicBezTo>
                    <a:pt x="1307186" y="712478"/>
                    <a:pt x="1271231" y="708200"/>
                    <a:pt x="1260958" y="705633"/>
                  </a:cubicBezTo>
                  <a:cubicBezTo>
                    <a:pt x="1250685" y="703922"/>
                    <a:pt x="1239557" y="707344"/>
                    <a:pt x="1235276" y="714189"/>
                  </a:cubicBezTo>
                  <a:cubicBezTo>
                    <a:pt x="1231852" y="720178"/>
                    <a:pt x="1192473" y="733867"/>
                    <a:pt x="1148813" y="744134"/>
                  </a:cubicBezTo>
                  <a:cubicBezTo>
                    <a:pt x="1065775" y="762956"/>
                    <a:pt x="949350" y="765523"/>
                    <a:pt x="766151" y="754400"/>
                  </a:cubicBezTo>
                  <a:close/>
                </a:path>
              </a:pathLst>
            </a:custGeom>
            <a:solidFill>
              <a:schemeClr val="bg1"/>
            </a:solidFill>
            <a:ln w="856" cap="flat">
              <a:noFill/>
              <a:prstDash val="solid"/>
              <a:miter/>
            </a:ln>
          </p:spPr>
          <p:txBody>
            <a:bodyPr rtlCol="0" anchor="ctr"/>
            <a:lstStyle/>
            <a:p>
              <a:endParaRPr lang="it-IT"/>
            </a:p>
          </p:txBody>
        </p:sp>
        <p:sp>
          <p:nvSpPr>
            <p:cNvPr id="10" name="Figura a mano libera: forma 9">
              <a:extLst>
                <a:ext uri="{FF2B5EF4-FFF2-40B4-BE49-F238E27FC236}">
                  <a16:creationId xmlns:a16="http://schemas.microsoft.com/office/drawing/2014/main" id="{050F1EAE-4DF4-19D0-D5B3-66BE9347D50D}"/>
                </a:ext>
              </a:extLst>
            </p:cNvPr>
            <p:cNvSpPr/>
            <p:nvPr/>
          </p:nvSpPr>
          <p:spPr>
            <a:xfrm flipV="1">
              <a:off x="4494411" y="491677"/>
              <a:ext cx="689718" cy="154787"/>
            </a:xfrm>
            <a:custGeom>
              <a:avLst/>
              <a:gdLst>
                <a:gd name="connsiteX0" fmla="*/ 696726 w 1068179"/>
                <a:gd name="connsiteY0" fmla="*/ 227760 h 239721"/>
                <a:gd name="connsiteX1" fmla="*/ 393678 w 1068179"/>
                <a:gd name="connsiteY1" fmla="*/ 199527 h 239721"/>
                <a:gd name="connsiteX2" fmla="*/ 344882 w 1068179"/>
                <a:gd name="connsiteY2" fmla="*/ 179849 h 239721"/>
                <a:gd name="connsiteX3" fmla="*/ 304647 w 1068179"/>
                <a:gd name="connsiteY3" fmla="*/ 167015 h 239721"/>
                <a:gd name="connsiteX4" fmla="*/ 285814 w 1068179"/>
                <a:gd name="connsiteY4" fmla="*/ 148193 h 239721"/>
                <a:gd name="connsiteX5" fmla="*/ 348306 w 1068179"/>
                <a:gd name="connsiteY5" fmla="*/ 97714 h 239721"/>
                <a:gd name="connsiteX6" fmla="*/ 302079 w 1068179"/>
                <a:gd name="connsiteY6" fmla="*/ 66058 h 239721"/>
                <a:gd name="connsiteX7" fmla="*/ 227601 w 1068179"/>
                <a:gd name="connsiteY7" fmla="*/ 60925 h 239721"/>
                <a:gd name="connsiteX8" fmla="*/ 178805 w 1068179"/>
                <a:gd name="connsiteY8" fmla="*/ 76325 h 239721"/>
                <a:gd name="connsiteX9" fmla="*/ 140282 w 1068179"/>
                <a:gd name="connsiteY9" fmla="*/ 53225 h 239721"/>
                <a:gd name="connsiteX10" fmla="*/ 110320 w 1068179"/>
                <a:gd name="connsiteY10" fmla="*/ 27558 h 239721"/>
                <a:gd name="connsiteX11" fmla="*/ 87206 w 1068179"/>
                <a:gd name="connsiteY11" fmla="*/ 42103 h 239721"/>
                <a:gd name="connsiteX12" fmla="*/ 50395 w 1068179"/>
                <a:gd name="connsiteY12" fmla="*/ 69481 h 239721"/>
                <a:gd name="connsiteX13" fmla="*/ 8448 w 1068179"/>
                <a:gd name="connsiteY13" fmla="*/ 48947 h 239721"/>
                <a:gd name="connsiteX14" fmla="*/ -2681 w 1068179"/>
                <a:gd name="connsiteY14" fmla="*/ 18147 h 239721"/>
                <a:gd name="connsiteX15" fmla="*/ 76933 w 1068179"/>
                <a:gd name="connsiteY15" fmla="*/ 5313 h 239721"/>
                <a:gd name="connsiteX16" fmla="*/ 153123 w 1068179"/>
                <a:gd name="connsiteY16" fmla="*/ -3242 h 239721"/>
                <a:gd name="connsiteX17" fmla="*/ 171101 w 1068179"/>
                <a:gd name="connsiteY17" fmla="*/ 19858 h 239721"/>
                <a:gd name="connsiteX18" fmla="*/ 203631 w 1068179"/>
                <a:gd name="connsiteY18" fmla="*/ 20713 h 239721"/>
                <a:gd name="connsiteX19" fmla="*/ 356867 w 1068179"/>
                <a:gd name="connsiteY19" fmla="*/ -3242 h 239721"/>
                <a:gd name="connsiteX20" fmla="*/ 429633 w 1068179"/>
                <a:gd name="connsiteY20" fmla="*/ 1035 h 239721"/>
                <a:gd name="connsiteX21" fmla="*/ 480141 w 1068179"/>
                <a:gd name="connsiteY21" fmla="*/ 28413 h 239721"/>
                <a:gd name="connsiteX22" fmla="*/ 392822 w 1068179"/>
                <a:gd name="connsiteY22" fmla="*/ 36114 h 239721"/>
                <a:gd name="connsiteX23" fmla="*/ 325193 w 1068179"/>
                <a:gd name="connsiteY23" fmla="*/ 48947 h 239721"/>
                <a:gd name="connsiteX24" fmla="*/ 421928 w 1068179"/>
                <a:gd name="connsiteY24" fmla="*/ 62636 h 239721"/>
                <a:gd name="connsiteX25" fmla="*/ 514384 w 1068179"/>
                <a:gd name="connsiteY25" fmla="*/ 68625 h 239721"/>
                <a:gd name="connsiteX26" fmla="*/ 537497 w 1068179"/>
                <a:gd name="connsiteY26" fmla="*/ 69481 h 239721"/>
                <a:gd name="connsiteX27" fmla="*/ 634233 w 1068179"/>
                <a:gd name="connsiteY27" fmla="*/ 104559 h 239721"/>
                <a:gd name="connsiteX28" fmla="*/ 778052 w 1068179"/>
                <a:gd name="connsiteY28" fmla="*/ 161026 h 239721"/>
                <a:gd name="connsiteX29" fmla="*/ 1011759 w 1068179"/>
                <a:gd name="connsiteY29" fmla="*/ 212360 h 239721"/>
                <a:gd name="connsiteX30" fmla="*/ 1064835 w 1068179"/>
                <a:gd name="connsiteY30" fmla="*/ 227760 h 239721"/>
                <a:gd name="connsiteX31" fmla="*/ 696726 w 1068179"/>
                <a:gd name="connsiteY31" fmla="*/ 227760 h 239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68179" h="239721">
                  <a:moveTo>
                    <a:pt x="696726" y="227760"/>
                  </a:moveTo>
                  <a:cubicBezTo>
                    <a:pt x="629953" y="215782"/>
                    <a:pt x="406519" y="194393"/>
                    <a:pt x="393678" y="199527"/>
                  </a:cubicBezTo>
                  <a:cubicBezTo>
                    <a:pt x="386830" y="202093"/>
                    <a:pt x="365428" y="193538"/>
                    <a:pt x="344882" y="179849"/>
                  </a:cubicBezTo>
                  <a:cubicBezTo>
                    <a:pt x="320056" y="163593"/>
                    <a:pt x="307215" y="159315"/>
                    <a:pt x="304647" y="167015"/>
                  </a:cubicBezTo>
                  <a:cubicBezTo>
                    <a:pt x="297799" y="188404"/>
                    <a:pt x="285814" y="176426"/>
                    <a:pt x="285814" y="148193"/>
                  </a:cubicBezTo>
                  <a:cubicBezTo>
                    <a:pt x="285814" y="110548"/>
                    <a:pt x="311496" y="90014"/>
                    <a:pt x="348306" y="97714"/>
                  </a:cubicBezTo>
                  <a:cubicBezTo>
                    <a:pt x="397958" y="107981"/>
                    <a:pt x="363716" y="84025"/>
                    <a:pt x="302079" y="66058"/>
                  </a:cubicBezTo>
                  <a:cubicBezTo>
                    <a:pt x="248147" y="49803"/>
                    <a:pt x="239586" y="48947"/>
                    <a:pt x="227601" y="60925"/>
                  </a:cubicBezTo>
                  <a:cubicBezTo>
                    <a:pt x="219040" y="67769"/>
                    <a:pt x="197639" y="74614"/>
                    <a:pt x="178805" y="76325"/>
                  </a:cubicBezTo>
                  <a:cubicBezTo>
                    <a:pt x="147131" y="78892"/>
                    <a:pt x="144562" y="77181"/>
                    <a:pt x="140282" y="53225"/>
                  </a:cubicBezTo>
                  <a:cubicBezTo>
                    <a:pt x="136858" y="31836"/>
                    <a:pt x="131721" y="27558"/>
                    <a:pt x="110320" y="27558"/>
                  </a:cubicBezTo>
                  <a:cubicBezTo>
                    <a:pt x="91486" y="27558"/>
                    <a:pt x="85494" y="30980"/>
                    <a:pt x="87206" y="42103"/>
                  </a:cubicBezTo>
                  <a:cubicBezTo>
                    <a:pt x="89774" y="58358"/>
                    <a:pt x="85494" y="61781"/>
                    <a:pt x="50395" y="69481"/>
                  </a:cubicBezTo>
                  <a:cubicBezTo>
                    <a:pt x="28137" y="74614"/>
                    <a:pt x="22145" y="72047"/>
                    <a:pt x="8448" y="48947"/>
                  </a:cubicBezTo>
                  <a:cubicBezTo>
                    <a:pt x="-113" y="34402"/>
                    <a:pt x="-5249" y="20713"/>
                    <a:pt x="-2681" y="18147"/>
                  </a:cubicBezTo>
                  <a:cubicBezTo>
                    <a:pt x="-969" y="15580"/>
                    <a:pt x="34986" y="10447"/>
                    <a:pt x="76933" y="5313"/>
                  </a:cubicBezTo>
                  <a:lnTo>
                    <a:pt x="153123" y="-3242"/>
                  </a:lnTo>
                  <a:lnTo>
                    <a:pt x="171101" y="19858"/>
                  </a:lnTo>
                  <a:cubicBezTo>
                    <a:pt x="189078" y="42103"/>
                    <a:pt x="212192" y="42103"/>
                    <a:pt x="203631" y="20713"/>
                  </a:cubicBezTo>
                  <a:cubicBezTo>
                    <a:pt x="196783" y="1891"/>
                    <a:pt x="296942" y="-12654"/>
                    <a:pt x="356867" y="-3242"/>
                  </a:cubicBezTo>
                  <a:cubicBezTo>
                    <a:pt x="384261" y="1891"/>
                    <a:pt x="417648" y="3602"/>
                    <a:pt x="429633" y="1035"/>
                  </a:cubicBezTo>
                  <a:cubicBezTo>
                    <a:pt x="454459" y="-4098"/>
                    <a:pt x="492126" y="17291"/>
                    <a:pt x="480141" y="28413"/>
                  </a:cubicBezTo>
                  <a:cubicBezTo>
                    <a:pt x="476717" y="31836"/>
                    <a:pt x="437337" y="35258"/>
                    <a:pt x="392822" y="36114"/>
                  </a:cubicBezTo>
                  <a:cubicBezTo>
                    <a:pt x="320912" y="36114"/>
                    <a:pt x="313208" y="37825"/>
                    <a:pt x="325193" y="48947"/>
                  </a:cubicBezTo>
                  <a:cubicBezTo>
                    <a:pt x="334609" y="58358"/>
                    <a:pt x="359435" y="61781"/>
                    <a:pt x="421928" y="62636"/>
                  </a:cubicBezTo>
                  <a:cubicBezTo>
                    <a:pt x="467300" y="62636"/>
                    <a:pt x="509247" y="66058"/>
                    <a:pt x="514384" y="68625"/>
                  </a:cubicBezTo>
                  <a:cubicBezTo>
                    <a:pt x="519520" y="72047"/>
                    <a:pt x="529793" y="72047"/>
                    <a:pt x="537497" y="69481"/>
                  </a:cubicBezTo>
                  <a:cubicBezTo>
                    <a:pt x="544346" y="66914"/>
                    <a:pt x="588005" y="82314"/>
                    <a:pt x="634233" y="104559"/>
                  </a:cubicBezTo>
                  <a:cubicBezTo>
                    <a:pt x="680461" y="126804"/>
                    <a:pt x="745522" y="152471"/>
                    <a:pt x="778052" y="161026"/>
                  </a:cubicBezTo>
                  <a:cubicBezTo>
                    <a:pt x="833697" y="176426"/>
                    <a:pt x="863659" y="183271"/>
                    <a:pt x="1011759" y="212360"/>
                  </a:cubicBezTo>
                  <a:cubicBezTo>
                    <a:pt x="1040865" y="218349"/>
                    <a:pt x="1064835" y="225194"/>
                    <a:pt x="1064835" y="227760"/>
                  </a:cubicBezTo>
                  <a:cubicBezTo>
                    <a:pt x="1064835" y="235460"/>
                    <a:pt x="739529" y="235460"/>
                    <a:pt x="696726" y="227760"/>
                  </a:cubicBezTo>
                  <a:close/>
                </a:path>
              </a:pathLst>
            </a:custGeom>
            <a:solidFill>
              <a:schemeClr val="bg1"/>
            </a:solidFill>
            <a:ln w="856" cap="flat">
              <a:noFill/>
              <a:prstDash val="solid"/>
              <a:miter/>
            </a:ln>
          </p:spPr>
          <p:txBody>
            <a:bodyPr rtlCol="0" anchor="ctr"/>
            <a:lstStyle/>
            <a:p>
              <a:endParaRPr lang="it-IT"/>
            </a:p>
          </p:txBody>
        </p:sp>
        <p:sp>
          <p:nvSpPr>
            <p:cNvPr id="13" name="Figura a mano libera: forma 12">
              <a:extLst>
                <a:ext uri="{FF2B5EF4-FFF2-40B4-BE49-F238E27FC236}">
                  <a16:creationId xmlns:a16="http://schemas.microsoft.com/office/drawing/2014/main" id="{BECE62EA-E35E-2E11-77AD-0C968CDAF168}"/>
                </a:ext>
              </a:extLst>
            </p:cNvPr>
            <p:cNvSpPr/>
            <p:nvPr/>
          </p:nvSpPr>
          <p:spPr>
            <a:xfrm flipV="1">
              <a:off x="4612095" y="545562"/>
              <a:ext cx="37271" cy="42504"/>
            </a:xfrm>
            <a:custGeom>
              <a:avLst/>
              <a:gdLst>
                <a:gd name="connsiteX0" fmla="*/ 12295 w 57723"/>
                <a:gd name="connsiteY0" fmla="*/ 52612 h 65827"/>
                <a:gd name="connsiteX1" fmla="*/ 2022 w 57723"/>
                <a:gd name="connsiteY1" fmla="*/ 23523 h 65827"/>
                <a:gd name="connsiteX2" fmla="*/ 54242 w 57723"/>
                <a:gd name="connsiteY2" fmla="*/ 31223 h 65827"/>
                <a:gd name="connsiteX3" fmla="*/ 12295 w 57723"/>
                <a:gd name="connsiteY3" fmla="*/ 52612 h 65827"/>
              </a:gdLst>
              <a:ahLst/>
              <a:cxnLst>
                <a:cxn ang="0">
                  <a:pos x="connsiteX0" y="connsiteY0"/>
                </a:cxn>
                <a:cxn ang="0">
                  <a:pos x="connsiteX1" y="connsiteY1"/>
                </a:cxn>
                <a:cxn ang="0">
                  <a:pos x="connsiteX2" y="connsiteY2"/>
                </a:cxn>
                <a:cxn ang="0">
                  <a:pos x="connsiteX3" y="connsiteY3"/>
                </a:cxn>
              </a:cxnLst>
              <a:rect l="l" t="t" r="r" b="b"/>
              <a:pathLst>
                <a:path w="57723" h="65827">
                  <a:moveTo>
                    <a:pt x="12295" y="52612"/>
                  </a:moveTo>
                  <a:cubicBezTo>
                    <a:pt x="-4826" y="45768"/>
                    <a:pt x="-6538" y="42346"/>
                    <a:pt x="2022" y="23523"/>
                  </a:cubicBezTo>
                  <a:cubicBezTo>
                    <a:pt x="21712" y="-20111"/>
                    <a:pt x="59379" y="-14122"/>
                    <a:pt x="54242" y="31223"/>
                  </a:cubicBezTo>
                  <a:cubicBezTo>
                    <a:pt x="50818" y="62024"/>
                    <a:pt x="43969" y="65446"/>
                    <a:pt x="12295" y="52612"/>
                  </a:cubicBezTo>
                  <a:close/>
                </a:path>
              </a:pathLst>
            </a:custGeom>
            <a:solidFill>
              <a:schemeClr val="bg1"/>
            </a:solidFill>
            <a:ln w="856" cap="flat">
              <a:noFill/>
              <a:prstDash val="solid"/>
              <a:miter/>
            </a:ln>
          </p:spPr>
          <p:txBody>
            <a:bodyPr rtlCol="0" anchor="ctr"/>
            <a:lstStyle/>
            <a:p>
              <a:endParaRPr lang="it-IT"/>
            </a:p>
          </p:txBody>
        </p:sp>
        <p:sp>
          <p:nvSpPr>
            <p:cNvPr id="15" name="Figura a mano libera: forma 14">
              <a:extLst>
                <a:ext uri="{FF2B5EF4-FFF2-40B4-BE49-F238E27FC236}">
                  <a16:creationId xmlns:a16="http://schemas.microsoft.com/office/drawing/2014/main" id="{F9A31463-C75D-BF3F-511A-0CA39628DFEE}"/>
                </a:ext>
              </a:extLst>
            </p:cNvPr>
            <p:cNvSpPr/>
            <p:nvPr/>
          </p:nvSpPr>
          <p:spPr>
            <a:xfrm flipV="1">
              <a:off x="4369204" y="552225"/>
              <a:ext cx="62225" cy="36543"/>
            </a:xfrm>
            <a:custGeom>
              <a:avLst/>
              <a:gdLst>
                <a:gd name="connsiteX0" fmla="*/ 49836 w 96369"/>
                <a:gd name="connsiteY0" fmla="*/ 40017 h 56594"/>
                <a:gd name="connsiteX1" fmla="*/ 8745 w 96369"/>
                <a:gd name="connsiteY1" fmla="*/ 10072 h 56594"/>
                <a:gd name="connsiteX2" fmla="*/ 16450 w 96369"/>
                <a:gd name="connsiteY2" fmla="*/ -6183 h 56594"/>
                <a:gd name="connsiteX3" fmla="*/ 93496 w 96369"/>
                <a:gd name="connsiteY3" fmla="*/ 38306 h 56594"/>
                <a:gd name="connsiteX4" fmla="*/ 49836 w 96369"/>
                <a:gd name="connsiteY4" fmla="*/ 40017 h 56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69" h="56594">
                  <a:moveTo>
                    <a:pt x="49836" y="40017"/>
                  </a:moveTo>
                  <a:cubicBezTo>
                    <a:pt x="36139" y="33173"/>
                    <a:pt x="18162" y="19484"/>
                    <a:pt x="8745" y="10072"/>
                  </a:cubicBezTo>
                  <a:cubicBezTo>
                    <a:pt x="-7520" y="-6183"/>
                    <a:pt x="-7520" y="-6183"/>
                    <a:pt x="16450" y="-6183"/>
                  </a:cubicBezTo>
                  <a:cubicBezTo>
                    <a:pt x="44700" y="-6183"/>
                    <a:pt x="97776" y="24617"/>
                    <a:pt x="93496" y="38306"/>
                  </a:cubicBezTo>
                  <a:cubicBezTo>
                    <a:pt x="88360" y="53706"/>
                    <a:pt x="76375" y="54562"/>
                    <a:pt x="49836" y="40017"/>
                  </a:cubicBezTo>
                  <a:close/>
                </a:path>
              </a:pathLst>
            </a:custGeom>
            <a:solidFill>
              <a:schemeClr val="bg1"/>
            </a:solidFill>
            <a:ln w="856" cap="flat">
              <a:noFill/>
              <a:prstDash val="solid"/>
              <a:miter/>
            </a:ln>
          </p:spPr>
          <p:txBody>
            <a:bodyPr rtlCol="0" anchor="ctr"/>
            <a:lstStyle/>
            <a:p>
              <a:endParaRPr lang="it-IT"/>
            </a:p>
          </p:txBody>
        </p:sp>
        <p:sp>
          <p:nvSpPr>
            <p:cNvPr id="16" name="Figura a mano libera: forma 15">
              <a:extLst>
                <a:ext uri="{FF2B5EF4-FFF2-40B4-BE49-F238E27FC236}">
                  <a16:creationId xmlns:a16="http://schemas.microsoft.com/office/drawing/2014/main" id="{1FFEA756-4141-B434-0535-70151B18E23B}"/>
                </a:ext>
              </a:extLst>
            </p:cNvPr>
            <p:cNvSpPr/>
            <p:nvPr/>
          </p:nvSpPr>
          <p:spPr>
            <a:xfrm flipV="1">
              <a:off x="4515751" y="550249"/>
              <a:ext cx="79984" cy="30561"/>
            </a:xfrm>
            <a:custGeom>
              <a:avLst/>
              <a:gdLst>
                <a:gd name="connsiteX0" fmla="*/ 2398 w 123873"/>
                <a:gd name="connsiteY0" fmla="*/ 35381 h 47330"/>
                <a:gd name="connsiteX1" fmla="*/ 43489 w 123873"/>
                <a:gd name="connsiteY1" fmla="*/ 2870 h 47330"/>
                <a:gd name="connsiteX2" fmla="*/ 107694 w 123873"/>
                <a:gd name="connsiteY2" fmla="*/ -1408 h 47330"/>
                <a:gd name="connsiteX3" fmla="*/ 78588 w 123873"/>
                <a:gd name="connsiteY3" fmla="*/ 31959 h 47330"/>
                <a:gd name="connsiteX4" fmla="*/ 2398 w 123873"/>
                <a:gd name="connsiteY4" fmla="*/ 35381 h 47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73" h="47330">
                  <a:moveTo>
                    <a:pt x="2398" y="35381"/>
                  </a:moveTo>
                  <a:cubicBezTo>
                    <a:pt x="-10443" y="22548"/>
                    <a:pt x="-1026" y="15703"/>
                    <a:pt x="43489" y="2870"/>
                  </a:cubicBezTo>
                  <a:cubicBezTo>
                    <a:pt x="78588" y="-7397"/>
                    <a:pt x="93997" y="-9108"/>
                    <a:pt x="107694" y="-1408"/>
                  </a:cubicBezTo>
                  <a:cubicBezTo>
                    <a:pt x="131664" y="11426"/>
                    <a:pt x="123960" y="19981"/>
                    <a:pt x="78588" y="31959"/>
                  </a:cubicBezTo>
                  <a:cubicBezTo>
                    <a:pt x="34929" y="43081"/>
                    <a:pt x="10103" y="43937"/>
                    <a:pt x="2398" y="35381"/>
                  </a:cubicBezTo>
                  <a:close/>
                </a:path>
              </a:pathLst>
            </a:custGeom>
            <a:solidFill>
              <a:schemeClr val="bg1"/>
            </a:solidFill>
            <a:ln w="856" cap="flat">
              <a:noFill/>
              <a:prstDash val="solid"/>
              <a:miter/>
            </a:ln>
          </p:spPr>
          <p:txBody>
            <a:bodyPr rtlCol="0" anchor="ctr"/>
            <a:lstStyle/>
            <a:p>
              <a:endParaRPr lang="it-IT"/>
            </a:p>
          </p:txBody>
        </p:sp>
        <p:sp>
          <p:nvSpPr>
            <p:cNvPr id="17" name="Figura a mano libera: forma 16">
              <a:extLst>
                <a:ext uri="{FF2B5EF4-FFF2-40B4-BE49-F238E27FC236}">
                  <a16:creationId xmlns:a16="http://schemas.microsoft.com/office/drawing/2014/main" id="{D3EE16FE-8A63-BAB8-463D-640B2CAB344A}"/>
                </a:ext>
              </a:extLst>
            </p:cNvPr>
            <p:cNvSpPr/>
            <p:nvPr/>
          </p:nvSpPr>
          <p:spPr>
            <a:xfrm flipV="1">
              <a:off x="4170676" y="578217"/>
              <a:ext cx="250645" cy="76290"/>
            </a:xfrm>
            <a:custGeom>
              <a:avLst/>
              <a:gdLst>
                <a:gd name="connsiteX0" fmla="*/ 120339 w 388179"/>
                <a:gd name="connsiteY0" fmla="*/ 94009 h 118152"/>
                <a:gd name="connsiteX1" fmla="*/ 24459 w 388179"/>
                <a:gd name="connsiteY1" fmla="*/ 72620 h 118152"/>
                <a:gd name="connsiteX2" fmla="*/ 31308 w 388179"/>
                <a:gd name="connsiteY2" fmla="*/ 52942 h 118152"/>
                <a:gd name="connsiteX3" fmla="*/ 77535 w 388179"/>
                <a:gd name="connsiteY3" fmla="*/ 35831 h 118152"/>
                <a:gd name="connsiteX4" fmla="*/ 110922 w 388179"/>
                <a:gd name="connsiteY4" fmla="*/ 18719 h 118152"/>
                <a:gd name="connsiteX5" fmla="*/ 152869 w 388179"/>
                <a:gd name="connsiteY5" fmla="*/ 4175 h 118152"/>
                <a:gd name="connsiteX6" fmla="*/ 223067 w 388179"/>
                <a:gd name="connsiteY6" fmla="*/ 4175 h 118152"/>
                <a:gd name="connsiteX7" fmla="*/ 310386 w 388179"/>
                <a:gd name="connsiteY7" fmla="*/ 18719 h 118152"/>
                <a:gd name="connsiteX8" fmla="*/ 385719 w 388179"/>
                <a:gd name="connsiteY8" fmla="*/ 44386 h 118152"/>
                <a:gd name="connsiteX9" fmla="*/ 372022 w 388179"/>
                <a:gd name="connsiteY9" fmla="*/ 52942 h 118152"/>
                <a:gd name="connsiteX10" fmla="*/ 363462 w 388179"/>
                <a:gd name="connsiteY10" fmla="*/ 65775 h 118152"/>
                <a:gd name="connsiteX11" fmla="*/ 312954 w 388179"/>
                <a:gd name="connsiteY11" fmla="*/ 60642 h 118152"/>
                <a:gd name="connsiteX12" fmla="*/ 211082 w 388179"/>
                <a:gd name="connsiteY12" fmla="*/ 64064 h 118152"/>
                <a:gd name="connsiteX13" fmla="*/ 187968 w 388179"/>
                <a:gd name="connsiteY13" fmla="*/ 82031 h 118152"/>
                <a:gd name="connsiteX14" fmla="*/ 191392 w 388179"/>
                <a:gd name="connsiteY14" fmla="*/ 111976 h 118152"/>
                <a:gd name="connsiteX15" fmla="*/ 120339 w 388179"/>
                <a:gd name="connsiteY15" fmla="*/ 94009 h 11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8179" h="118152">
                  <a:moveTo>
                    <a:pt x="120339" y="94009"/>
                  </a:moveTo>
                  <a:cubicBezTo>
                    <a:pt x="85240" y="84598"/>
                    <a:pt x="41580" y="75187"/>
                    <a:pt x="24459" y="72620"/>
                  </a:cubicBezTo>
                  <a:cubicBezTo>
                    <a:pt x="-14920" y="67487"/>
                    <a:pt x="-9784" y="52942"/>
                    <a:pt x="31308" y="52942"/>
                  </a:cubicBezTo>
                  <a:cubicBezTo>
                    <a:pt x="49285" y="52942"/>
                    <a:pt x="67262" y="46097"/>
                    <a:pt x="77535" y="35831"/>
                  </a:cubicBezTo>
                  <a:cubicBezTo>
                    <a:pt x="86952" y="26419"/>
                    <a:pt x="102361" y="18719"/>
                    <a:pt x="110922" y="18719"/>
                  </a:cubicBezTo>
                  <a:cubicBezTo>
                    <a:pt x="120339" y="18719"/>
                    <a:pt x="139172" y="11875"/>
                    <a:pt x="152869" y="4175"/>
                  </a:cubicBezTo>
                  <a:cubicBezTo>
                    <a:pt x="176839" y="-9514"/>
                    <a:pt x="181119" y="-9514"/>
                    <a:pt x="223067" y="4175"/>
                  </a:cubicBezTo>
                  <a:cubicBezTo>
                    <a:pt x="247893" y="11875"/>
                    <a:pt x="287272" y="18719"/>
                    <a:pt x="310386" y="18719"/>
                  </a:cubicBezTo>
                  <a:cubicBezTo>
                    <a:pt x="353189" y="18719"/>
                    <a:pt x="385719" y="29842"/>
                    <a:pt x="385719" y="44386"/>
                  </a:cubicBezTo>
                  <a:cubicBezTo>
                    <a:pt x="385719" y="49520"/>
                    <a:pt x="379727" y="52942"/>
                    <a:pt x="372022" y="52942"/>
                  </a:cubicBezTo>
                  <a:cubicBezTo>
                    <a:pt x="363462" y="52942"/>
                    <a:pt x="360037" y="58075"/>
                    <a:pt x="363462" y="65775"/>
                  </a:cubicBezTo>
                  <a:cubicBezTo>
                    <a:pt x="370310" y="83742"/>
                    <a:pt x="349765" y="82031"/>
                    <a:pt x="312954" y="60642"/>
                  </a:cubicBezTo>
                  <a:cubicBezTo>
                    <a:pt x="281279" y="41820"/>
                    <a:pt x="269294" y="41820"/>
                    <a:pt x="211082" y="64064"/>
                  </a:cubicBezTo>
                  <a:cubicBezTo>
                    <a:pt x="192248" y="70909"/>
                    <a:pt x="181975" y="78609"/>
                    <a:pt x="187968" y="82031"/>
                  </a:cubicBezTo>
                  <a:cubicBezTo>
                    <a:pt x="198241" y="88876"/>
                    <a:pt x="200809" y="113687"/>
                    <a:pt x="191392" y="111976"/>
                  </a:cubicBezTo>
                  <a:cubicBezTo>
                    <a:pt x="187112" y="111120"/>
                    <a:pt x="155437" y="103420"/>
                    <a:pt x="120339" y="94009"/>
                  </a:cubicBezTo>
                  <a:close/>
                </a:path>
              </a:pathLst>
            </a:custGeom>
            <a:solidFill>
              <a:schemeClr val="bg1"/>
            </a:solidFill>
            <a:ln w="856" cap="flat">
              <a:noFill/>
              <a:prstDash val="solid"/>
              <a:miter/>
            </a:ln>
          </p:spPr>
          <p:txBody>
            <a:bodyPr rtlCol="0" anchor="ctr"/>
            <a:lstStyle/>
            <a:p>
              <a:endParaRPr lang="it-IT"/>
            </a:p>
          </p:txBody>
        </p:sp>
        <p:sp>
          <p:nvSpPr>
            <p:cNvPr id="18" name="Figura a mano libera: forma 17">
              <a:extLst>
                <a:ext uri="{FF2B5EF4-FFF2-40B4-BE49-F238E27FC236}">
                  <a16:creationId xmlns:a16="http://schemas.microsoft.com/office/drawing/2014/main" id="{72E60A3A-D28E-2B8A-61A5-4612B47923CF}"/>
                </a:ext>
              </a:extLst>
            </p:cNvPr>
            <p:cNvSpPr/>
            <p:nvPr/>
          </p:nvSpPr>
          <p:spPr>
            <a:xfrm flipV="1">
              <a:off x="5571145" y="583903"/>
              <a:ext cx="3780782" cy="2859088"/>
            </a:xfrm>
            <a:custGeom>
              <a:avLst/>
              <a:gdLst>
                <a:gd name="connsiteX0" fmla="*/ 3125437 w 5855363"/>
                <a:gd name="connsiteY0" fmla="*/ 4417288 h 4427921"/>
                <a:gd name="connsiteX1" fmla="*/ 3104036 w 5855363"/>
                <a:gd name="connsiteY1" fmla="*/ 4401032 h 4427921"/>
                <a:gd name="connsiteX2" fmla="*/ 3026134 w 5855363"/>
                <a:gd name="connsiteY2" fmla="*/ 4373654 h 4427921"/>
                <a:gd name="connsiteX3" fmla="*/ 2817253 w 5855363"/>
                <a:gd name="connsiteY3" fmla="*/ 4339432 h 4427921"/>
                <a:gd name="connsiteX4" fmla="*/ 2819821 w 5855363"/>
                <a:gd name="connsiteY4" fmla="*/ 4326598 h 4427921"/>
                <a:gd name="connsiteX5" fmla="*/ 2768457 w 5855363"/>
                <a:gd name="connsiteY5" fmla="*/ 4305209 h 4427921"/>
                <a:gd name="connsiteX6" fmla="*/ 2701684 w 5855363"/>
                <a:gd name="connsiteY6" fmla="*/ 4304354 h 4427921"/>
                <a:gd name="connsiteX7" fmla="*/ 2731646 w 5855363"/>
                <a:gd name="connsiteY7" fmla="*/ 4279542 h 4427921"/>
                <a:gd name="connsiteX8" fmla="*/ 2783010 w 5855363"/>
                <a:gd name="connsiteY8" fmla="*/ 4253875 h 4427921"/>
                <a:gd name="connsiteX9" fmla="*/ 2788147 w 5855363"/>
                <a:gd name="connsiteY9" fmla="*/ 4243608 h 4427921"/>
                <a:gd name="connsiteX10" fmla="*/ 2742775 w 5855363"/>
                <a:gd name="connsiteY10" fmla="*/ 4248742 h 4427921"/>
                <a:gd name="connsiteX11" fmla="*/ 2643472 w 5855363"/>
                <a:gd name="connsiteY11" fmla="*/ 4257297 h 4427921"/>
                <a:gd name="connsiteX12" fmla="*/ 2665729 w 5855363"/>
                <a:gd name="connsiteY12" fmla="*/ 4228208 h 4427921"/>
                <a:gd name="connsiteX13" fmla="*/ 2674290 w 5855363"/>
                <a:gd name="connsiteY13" fmla="*/ 4218797 h 4427921"/>
                <a:gd name="connsiteX14" fmla="*/ 2611797 w 5855363"/>
                <a:gd name="connsiteY14" fmla="*/ 4254731 h 4427921"/>
                <a:gd name="connsiteX15" fmla="*/ 2580123 w 5855363"/>
                <a:gd name="connsiteY15" fmla="*/ 4288098 h 4427921"/>
                <a:gd name="connsiteX16" fmla="*/ 2585259 w 5855363"/>
                <a:gd name="connsiteY16" fmla="*/ 4267564 h 4427921"/>
                <a:gd name="connsiteX17" fmla="*/ 2591251 w 5855363"/>
                <a:gd name="connsiteY17" fmla="*/ 4242753 h 4427921"/>
                <a:gd name="connsiteX18" fmla="*/ 2597244 w 5855363"/>
                <a:gd name="connsiteY18" fmla="*/ 4206819 h 4427921"/>
                <a:gd name="connsiteX19" fmla="*/ 2618646 w 5855363"/>
                <a:gd name="connsiteY19" fmla="*/ 4179441 h 4427921"/>
                <a:gd name="connsiteX20" fmla="*/ 2673434 w 5855363"/>
                <a:gd name="connsiteY20" fmla="*/ 4150352 h 4427921"/>
                <a:gd name="connsiteX21" fmla="*/ 2709389 w 5855363"/>
                <a:gd name="connsiteY21" fmla="*/ 4151207 h 4427921"/>
                <a:gd name="connsiteX22" fmla="*/ 2682851 w 5855363"/>
                <a:gd name="connsiteY22" fmla="*/ 4141796 h 4427921"/>
                <a:gd name="connsiteX23" fmla="*/ 2670866 w 5855363"/>
                <a:gd name="connsiteY23" fmla="*/ 4113562 h 4427921"/>
                <a:gd name="connsiteX24" fmla="*/ 2635767 w 5855363"/>
                <a:gd name="connsiteY24" fmla="*/ 4057095 h 4427921"/>
                <a:gd name="connsiteX25" fmla="*/ 2624638 w 5855363"/>
                <a:gd name="connsiteY25" fmla="*/ 4077629 h 4427921"/>
                <a:gd name="connsiteX26" fmla="*/ 2620358 w 5855363"/>
                <a:gd name="connsiteY26" fmla="*/ 4140940 h 4427921"/>
                <a:gd name="connsiteX27" fmla="*/ 2586971 w 5855363"/>
                <a:gd name="connsiteY27" fmla="*/ 4184574 h 4427921"/>
                <a:gd name="connsiteX28" fmla="*/ 2556153 w 5855363"/>
                <a:gd name="connsiteY28" fmla="*/ 4222219 h 4427921"/>
                <a:gd name="connsiteX29" fmla="*/ 2543312 w 5855363"/>
                <a:gd name="connsiteY29" fmla="*/ 4249597 h 4427921"/>
                <a:gd name="connsiteX30" fmla="*/ 2527046 w 5855363"/>
                <a:gd name="connsiteY30" fmla="*/ 4270986 h 4427921"/>
                <a:gd name="connsiteX31" fmla="*/ 2497084 w 5855363"/>
                <a:gd name="connsiteY31" fmla="*/ 4284676 h 4427921"/>
                <a:gd name="connsiteX32" fmla="*/ 2444008 w 5855363"/>
                <a:gd name="connsiteY32" fmla="*/ 4258153 h 4427921"/>
                <a:gd name="connsiteX33" fmla="*/ 2426030 w 5855363"/>
                <a:gd name="connsiteY33" fmla="*/ 4223930 h 4427921"/>
                <a:gd name="connsiteX34" fmla="*/ 2425174 w 5855363"/>
                <a:gd name="connsiteY34" fmla="*/ 4204252 h 4427921"/>
                <a:gd name="connsiteX35" fmla="*/ 2443152 w 5855363"/>
                <a:gd name="connsiteY35" fmla="*/ 4175163 h 4427921"/>
                <a:gd name="connsiteX36" fmla="*/ 2474826 w 5855363"/>
                <a:gd name="connsiteY36" fmla="*/ 4155485 h 4427921"/>
                <a:gd name="connsiteX37" fmla="*/ 2507357 w 5855363"/>
                <a:gd name="connsiteY37" fmla="*/ 4121262 h 4427921"/>
                <a:gd name="connsiteX38" fmla="*/ 2439728 w 5855363"/>
                <a:gd name="connsiteY38" fmla="*/ 4139229 h 4427921"/>
                <a:gd name="connsiteX39" fmla="*/ 2329295 w 5855363"/>
                <a:gd name="connsiteY39" fmla="*/ 4165752 h 4427921"/>
                <a:gd name="connsiteX40" fmla="*/ 2263378 w 5855363"/>
                <a:gd name="connsiteY40" fmla="*/ 4182008 h 4427921"/>
                <a:gd name="connsiteX41" fmla="*/ 2230847 w 5855363"/>
                <a:gd name="connsiteY41" fmla="*/ 4193985 h 4427921"/>
                <a:gd name="connsiteX42" fmla="*/ 2253105 w 5855363"/>
                <a:gd name="connsiteY42" fmla="*/ 4165752 h 4427921"/>
                <a:gd name="connsiteX43" fmla="*/ 2277931 w 5855363"/>
                <a:gd name="connsiteY43" fmla="*/ 4138374 h 4427921"/>
                <a:gd name="connsiteX44" fmla="*/ 2257385 w 5855363"/>
                <a:gd name="connsiteY44" fmla="*/ 4141796 h 4427921"/>
                <a:gd name="connsiteX45" fmla="*/ 2230847 w 5855363"/>
                <a:gd name="connsiteY45" fmla="*/ 4149496 h 4427921"/>
                <a:gd name="connsiteX46" fmla="*/ 2183763 w 5855363"/>
                <a:gd name="connsiteY46" fmla="*/ 4133240 h 4427921"/>
                <a:gd name="connsiteX47" fmla="*/ 2139248 w 5855363"/>
                <a:gd name="connsiteY47" fmla="*/ 4121262 h 4427921"/>
                <a:gd name="connsiteX48" fmla="*/ 2123839 w 5855363"/>
                <a:gd name="connsiteY48" fmla="*/ 4128962 h 4427921"/>
                <a:gd name="connsiteX49" fmla="*/ 2110142 w 5855363"/>
                <a:gd name="connsiteY49" fmla="*/ 4142652 h 4427921"/>
                <a:gd name="connsiteX50" fmla="*/ 1973171 w 5855363"/>
                <a:gd name="connsiteY50" fmla="*/ 4086184 h 4427921"/>
                <a:gd name="connsiteX51" fmla="*/ 1924375 w 5855363"/>
                <a:gd name="connsiteY51" fmla="*/ 4080195 h 4427921"/>
                <a:gd name="connsiteX52" fmla="*/ 1927799 w 5855363"/>
                <a:gd name="connsiteY52" fmla="*/ 4097307 h 4427921"/>
                <a:gd name="connsiteX53" fmla="*/ 1884140 w 5855363"/>
                <a:gd name="connsiteY53" fmla="*/ 4134096 h 4427921"/>
                <a:gd name="connsiteX54" fmla="*/ 1851609 w 5855363"/>
                <a:gd name="connsiteY54" fmla="*/ 4134096 h 4427921"/>
                <a:gd name="connsiteX55" fmla="*/ 1872155 w 5855363"/>
                <a:gd name="connsiteY55" fmla="*/ 4094740 h 4427921"/>
                <a:gd name="connsiteX56" fmla="*/ 1864450 w 5855363"/>
                <a:gd name="connsiteY56" fmla="*/ 4054528 h 4427921"/>
                <a:gd name="connsiteX57" fmla="*/ 1825071 w 5855363"/>
                <a:gd name="connsiteY57" fmla="*/ 4047684 h 4427921"/>
                <a:gd name="connsiteX58" fmla="*/ 1792541 w 5855363"/>
                <a:gd name="connsiteY58" fmla="*/ 4031428 h 4427921"/>
                <a:gd name="connsiteX59" fmla="*/ 1785692 w 5855363"/>
                <a:gd name="connsiteY59" fmla="*/ 4015172 h 4427921"/>
                <a:gd name="connsiteX60" fmla="*/ 1768571 w 5855363"/>
                <a:gd name="connsiteY60" fmla="*/ 3997205 h 4427921"/>
                <a:gd name="connsiteX61" fmla="*/ 1695805 w 5855363"/>
                <a:gd name="connsiteY61" fmla="*/ 3997205 h 4427921"/>
                <a:gd name="connsiteX62" fmla="*/ 1717207 w 5855363"/>
                <a:gd name="connsiteY62" fmla="*/ 3983516 h 4427921"/>
                <a:gd name="connsiteX63" fmla="*/ 1738608 w 5855363"/>
                <a:gd name="connsiteY63" fmla="*/ 3969827 h 4427921"/>
                <a:gd name="connsiteX64" fmla="*/ 1665843 w 5855363"/>
                <a:gd name="connsiteY64" fmla="*/ 3987794 h 4427921"/>
                <a:gd name="connsiteX65" fmla="*/ 1640161 w 5855363"/>
                <a:gd name="connsiteY65" fmla="*/ 4019450 h 4427921"/>
                <a:gd name="connsiteX66" fmla="*/ 1623039 w 5855363"/>
                <a:gd name="connsiteY66" fmla="*/ 4045973 h 4427921"/>
                <a:gd name="connsiteX67" fmla="*/ 1627320 w 5855363"/>
                <a:gd name="connsiteY67" fmla="*/ 4056239 h 4427921"/>
                <a:gd name="connsiteX68" fmla="*/ 1695805 w 5855363"/>
                <a:gd name="connsiteY68" fmla="*/ 4049395 h 4427921"/>
                <a:gd name="connsiteX69" fmla="*/ 1807094 w 5855363"/>
                <a:gd name="connsiteY69" fmla="*/ 4086184 h 4427921"/>
                <a:gd name="connsiteX70" fmla="*/ 1758298 w 5855363"/>
                <a:gd name="connsiteY70" fmla="*/ 4116129 h 4427921"/>
                <a:gd name="connsiteX71" fmla="*/ 1616191 w 5855363"/>
                <a:gd name="connsiteY71" fmla="*/ 4152063 h 4427921"/>
                <a:gd name="connsiteX72" fmla="*/ 1510038 w 5855363"/>
                <a:gd name="connsiteY72" fmla="*/ 4173452 h 4427921"/>
                <a:gd name="connsiteX73" fmla="*/ 1503190 w 5855363"/>
                <a:gd name="connsiteY73" fmla="*/ 4184574 h 4427921"/>
                <a:gd name="connsiteX74" fmla="*/ 1467235 w 5855363"/>
                <a:gd name="connsiteY74" fmla="*/ 4209386 h 4427921"/>
                <a:gd name="connsiteX75" fmla="*/ 1415871 w 5855363"/>
                <a:gd name="connsiteY75" fmla="*/ 4209386 h 4427921"/>
                <a:gd name="connsiteX76" fmla="*/ 1367931 w 5855363"/>
                <a:gd name="connsiteY76" fmla="*/ 4205108 h 4427921"/>
                <a:gd name="connsiteX77" fmla="*/ 1133369 w 5855363"/>
                <a:gd name="connsiteY77" fmla="*/ 4152918 h 4427921"/>
                <a:gd name="connsiteX78" fmla="*/ 1083717 w 5855363"/>
                <a:gd name="connsiteY78" fmla="*/ 4116985 h 4427921"/>
                <a:gd name="connsiteX79" fmla="*/ 1096558 w 5855363"/>
                <a:gd name="connsiteY79" fmla="*/ 4108429 h 4427921"/>
                <a:gd name="connsiteX80" fmla="*/ 1044338 w 5855363"/>
                <a:gd name="connsiteY80" fmla="*/ 4057095 h 4427921"/>
                <a:gd name="connsiteX81" fmla="*/ 1002390 w 5855363"/>
                <a:gd name="connsiteY81" fmla="*/ 3986939 h 4427921"/>
                <a:gd name="connsiteX82" fmla="*/ 959587 w 5855363"/>
                <a:gd name="connsiteY82" fmla="*/ 3954427 h 4427921"/>
                <a:gd name="connsiteX83" fmla="*/ 822616 w 5855363"/>
                <a:gd name="connsiteY83" fmla="*/ 3855181 h 4427921"/>
                <a:gd name="connsiteX84" fmla="*/ 833745 w 5855363"/>
                <a:gd name="connsiteY84" fmla="*/ 3820959 h 4427921"/>
                <a:gd name="connsiteX85" fmla="*/ 841450 w 5855363"/>
                <a:gd name="connsiteY85" fmla="*/ 3792725 h 4427921"/>
                <a:gd name="connsiteX86" fmla="*/ 867988 w 5855363"/>
                <a:gd name="connsiteY86" fmla="*/ 3755080 h 4427921"/>
                <a:gd name="connsiteX87" fmla="*/ 950170 w 5855363"/>
                <a:gd name="connsiteY87" fmla="*/ 3766203 h 4427921"/>
                <a:gd name="connsiteX88" fmla="*/ 1002390 w 5855363"/>
                <a:gd name="connsiteY88" fmla="*/ 3779036 h 4427921"/>
                <a:gd name="connsiteX89" fmla="*/ 1023792 w 5855363"/>
                <a:gd name="connsiteY89" fmla="*/ 3732835 h 4427921"/>
                <a:gd name="connsiteX90" fmla="*/ 1023792 w 5855363"/>
                <a:gd name="connsiteY90" fmla="*/ 3672090 h 4427921"/>
                <a:gd name="connsiteX91" fmla="*/ 999822 w 5855363"/>
                <a:gd name="connsiteY91" fmla="*/ 3666957 h 4427921"/>
                <a:gd name="connsiteX92" fmla="*/ 991262 w 5855363"/>
                <a:gd name="connsiteY92" fmla="*/ 3678935 h 4427921"/>
                <a:gd name="connsiteX93" fmla="*/ 986125 w 5855363"/>
                <a:gd name="connsiteY93" fmla="*/ 3701180 h 4427921"/>
                <a:gd name="connsiteX94" fmla="*/ 982701 w 5855363"/>
                <a:gd name="connsiteY94" fmla="*/ 3719146 h 4427921"/>
                <a:gd name="connsiteX95" fmla="*/ 929625 w 5855363"/>
                <a:gd name="connsiteY95" fmla="*/ 3710591 h 4427921"/>
                <a:gd name="connsiteX96" fmla="*/ 921920 w 5855363"/>
                <a:gd name="connsiteY96" fmla="*/ 3627601 h 4427921"/>
                <a:gd name="connsiteX97" fmla="*/ 881685 w 5855363"/>
                <a:gd name="connsiteY97" fmla="*/ 3580545 h 4427921"/>
                <a:gd name="connsiteX98" fmla="*/ 795222 w 5855363"/>
                <a:gd name="connsiteY98" fmla="*/ 3529211 h 4427921"/>
                <a:gd name="connsiteX99" fmla="*/ 747282 w 5855363"/>
                <a:gd name="connsiteY99" fmla="*/ 3483866 h 4427921"/>
                <a:gd name="connsiteX100" fmla="*/ 697631 w 5855363"/>
                <a:gd name="connsiteY100" fmla="*/ 3447077 h 4427921"/>
                <a:gd name="connsiteX101" fmla="*/ 665956 w 5855363"/>
                <a:gd name="connsiteY101" fmla="*/ 3420554 h 4427921"/>
                <a:gd name="connsiteX102" fmla="*/ 615448 w 5855363"/>
                <a:gd name="connsiteY102" fmla="*/ 3421410 h 4427921"/>
                <a:gd name="connsiteX103" fmla="*/ 599183 w 5855363"/>
                <a:gd name="connsiteY103" fmla="*/ 3404298 h 4427921"/>
                <a:gd name="connsiteX104" fmla="*/ 574357 w 5855363"/>
                <a:gd name="connsiteY104" fmla="*/ 3387187 h 4427921"/>
                <a:gd name="connsiteX105" fmla="*/ 497311 w 5855363"/>
                <a:gd name="connsiteY105" fmla="*/ 3372642 h 4427921"/>
                <a:gd name="connsiteX106" fmla="*/ 538402 w 5855363"/>
                <a:gd name="connsiteY106" fmla="*/ 3343553 h 4427921"/>
                <a:gd name="connsiteX107" fmla="*/ 603463 w 5855363"/>
                <a:gd name="connsiteY107" fmla="*/ 3222063 h 4427921"/>
                <a:gd name="connsiteX108" fmla="*/ 582918 w 5855363"/>
                <a:gd name="connsiteY108" fmla="*/ 3180140 h 4427921"/>
                <a:gd name="connsiteX109" fmla="*/ 409136 w 5855363"/>
                <a:gd name="connsiteY109" fmla="*/ 3186129 h 4427921"/>
                <a:gd name="connsiteX110" fmla="*/ 368045 w 5855363"/>
                <a:gd name="connsiteY110" fmla="*/ 3182707 h 4427921"/>
                <a:gd name="connsiteX111" fmla="*/ 347499 w 5855363"/>
                <a:gd name="connsiteY111" fmla="*/ 3128806 h 4427921"/>
                <a:gd name="connsiteX112" fmla="*/ 335514 w 5855363"/>
                <a:gd name="connsiteY112" fmla="*/ 3038972 h 4427921"/>
                <a:gd name="connsiteX113" fmla="*/ 326953 w 5855363"/>
                <a:gd name="connsiteY113" fmla="*/ 2977371 h 4427921"/>
                <a:gd name="connsiteX114" fmla="*/ 334658 w 5855363"/>
                <a:gd name="connsiteY114" fmla="*/ 2940582 h 4427921"/>
                <a:gd name="connsiteX115" fmla="*/ 368045 w 5855363"/>
                <a:gd name="connsiteY115" fmla="*/ 2923470 h 4427921"/>
                <a:gd name="connsiteX116" fmla="*/ 417697 w 5855363"/>
                <a:gd name="connsiteY116" fmla="*/ 2900370 h 4427921"/>
                <a:gd name="connsiteX117" fmla="*/ 420265 w 5855363"/>
                <a:gd name="connsiteY117" fmla="*/ 2840480 h 4427921"/>
                <a:gd name="connsiteX118" fmla="*/ 359484 w 5855363"/>
                <a:gd name="connsiteY118" fmla="*/ 2774602 h 4427921"/>
                <a:gd name="connsiteX119" fmla="*/ 291855 w 5855363"/>
                <a:gd name="connsiteY119" fmla="*/ 2663378 h 4427921"/>
                <a:gd name="connsiteX120" fmla="*/ 249051 w 5855363"/>
                <a:gd name="connsiteY120" fmla="*/ 2590655 h 4427921"/>
                <a:gd name="connsiteX121" fmla="*/ 189983 w 5855363"/>
                <a:gd name="connsiteY121" fmla="*/ 2551299 h 4427921"/>
                <a:gd name="connsiteX122" fmla="*/ 162588 w 5855363"/>
                <a:gd name="connsiteY122" fmla="*/ 2532477 h 4427921"/>
                <a:gd name="connsiteX123" fmla="*/ 123209 w 5855363"/>
                <a:gd name="connsiteY123" fmla="*/ 2480287 h 4427921"/>
                <a:gd name="connsiteX124" fmla="*/ 98383 w 5855363"/>
                <a:gd name="connsiteY124" fmla="*/ 2435798 h 4427921"/>
                <a:gd name="connsiteX125" fmla="*/ 77838 w 5855363"/>
                <a:gd name="connsiteY125" fmla="*/ 2401575 h 4427921"/>
                <a:gd name="connsiteX126" fmla="*/ 48732 w 5855363"/>
                <a:gd name="connsiteY126" fmla="*/ 2350241 h 4427921"/>
                <a:gd name="connsiteX127" fmla="*/ 30754 w 5855363"/>
                <a:gd name="connsiteY127" fmla="*/ 2311741 h 4427921"/>
                <a:gd name="connsiteX128" fmla="*/ 29898 w 5855363"/>
                <a:gd name="connsiteY128" fmla="*/ 2238162 h 4427921"/>
                <a:gd name="connsiteX129" fmla="*/ 33322 w 5855363"/>
                <a:gd name="connsiteY129" fmla="*/ 2211640 h 4427921"/>
                <a:gd name="connsiteX130" fmla="*/ 34178 w 5855363"/>
                <a:gd name="connsiteY130" fmla="*/ 2184261 h 4427921"/>
                <a:gd name="connsiteX131" fmla="*/ 43595 w 5855363"/>
                <a:gd name="connsiteY131" fmla="*/ 2143194 h 4427921"/>
                <a:gd name="connsiteX132" fmla="*/ 1648 w 5855363"/>
                <a:gd name="connsiteY132" fmla="*/ 2022559 h 4427921"/>
                <a:gd name="connsiteX133" fmla="*/ 5928 w 5855363"/>
                <a:gd name="connsiteY133" fmla="*/ 1991759 h 4427921"/>
                <a:gd name="connsiteX134" fmla="*/ 14489 w 5855363"/>
                <a:gd name="connsiteY134" fmla="*/ 1957536 h 4427921"/>
                <a:gd name="connsiteX135" fmla="*/ 47019 w 5855363"/>
                <a:gd name="connsiteY135" fmla="*/ 1876258 h 4427921"/>
                <a:gd name="connsiteX136" fmla="*/ 138619 w 5855363"/>
                <a:gd name="connsiteY136" fmla="*/ 1757334 h 4427921"/>
                <a:gd name="connsiteX137" fmla="*/ 272165 w 5855363"/>
                <a:gd name="connsiteY137" fmla="*/ 1628999 h 4427921"/>
                <a:gd name="connsiteX138" fmla="*/ 333802 w 5855363"/>
                <a:gd name="connsiteY138" fmla="*/ 1585365 h 4427921"/>
                <a:gd name="connsiteX139" fmla="*/ 370613 w 5855363"/>
                <a:gd name="connsiteY139" fmla="*/ 1601621 h 4427921"/>
                <a:gd name="connsiteX140" fmla="*/ 522993 w 5855363"/>
                <a:gd name="connsiteY140" fmla="*/ 1610177 h 4427921"/>
                <a:gd name="connsiteX141" fmla="*/ 603463 w 5855363"/>
                <a:gd name="connsiteY141" fmla="*/ 1631566 h 4427921"/>
                <a:gd name="connsiteX142" fmla="*/ 808919 w 5855363"/>
                <a:gd name="connsiteY142" fmla="*/ 1611888 h 4427921"/>
                <a:gd name="connsiteX143" fmla="*/ 823472 w 5855363"/>
                <a:gd name="connsiteY143" fmla="*/ 1578521 h 4427921"/>
                <a:gd name="connsiteX144" fmla="*/ 868844 w 5855363"/>
                <a:gd name="connsiteY144" fmla="*/ 1582799 h 4427921"/>
                <a:gd name="connsiteX145" fmla="*/ 937329 w 5855363"/>
                <a:gd name="connsiteY145" fmla="*/ 1571676 h 4427921"/>
                <a:gd name="connsiteX146" fmla="*/ 959587 w 5855363"/>
                <a:gd name="connsiteY146" fmla="*/ 1506653 h 4427921"/>
                <a:gd name="connsiteX147" fmla="*/ 943322 w 5855363"/>
                <a:gd name="connsiteY147" fmla="*/ 1415108 h 4427921"/>
                <a:gd name="connsiteX148" fmla="*/ 926200 w 5855363"/>
                <a:gd name="connsiteY148" fmla="*/ 1373185 h 4427921"/>
                <a:gd name="connsiteX149" fmla="*/ 974140 w 5855363"/>
                <a:gd name="connsiteY149" fmla="*/ 1301317 h 4427921"/>
                <a:gd name="connsiteX150" fmla="*/ 1078580 w 5855363"/>
                <a:gd name="connsiteY150" fmla="*/ 1057481 h 4427921"/>
                <a:gd name="connsiteX151" fmla="*/ 1083717 w 5855363"/>
                <a:gd name="connsiteY151" fmla="*/ 1015558 h 4427921"/>
                <a:gd name="connsiteX152" fmla="*/ 1074300 w 5855363"/>
                <a:gd name="connsiteY152" fmla="*/ 878668 h 4427921"/>
                <a:gd name="connsiteX153" fmla="*/ 1091422 w 5855363"/>
                <a:gd name="connsiteY153" fmla="*/ 553553 h 4427921"/>
                <a:gd name="connsiteX154" fmla="*/ 1139361 w 5855363"/>
                <a:gd name="connsiteY154" fmla="*/ 392707 h 4427921"/>
                <a:gd name="connsiteX155" fmla="*/ 1171892 w 5855363"/>
                <a:gd name="connsiteY155" fmla="*/ 272927 h 4427921"/>
                <a:gd name="connsiteX156" fmla="*/ 1242089 w 5855363"/>
                <a:gd name="connsiteY156" fmla="*/ 78714 h 4427921"/>
                <a:gd name="connsiteX157" fmla="*/ 1284037 w 5855363"/>
                <a:gd name="connsiteY157" fmla="*/ -2565 h 4427921"/>
                <a:gd name="connsiteX158" fmla="*/ 1350810 w 5855363"/>
                <a:gd name="connsiteY158" fmla="*/ 6846 h 4427921"/>
                <a:gd name="connsiteX159" fmla="*/ 1432136 w 5855363"/>
                <a:gd name="connsiteY159" fmla="*/ 15402 h 4427921"/>
                <a:gd name="connsiteX160" fmla="*/ 1481788 w 5855363"/>
                <a:gd name="connsiteY160" fmla="*/ 23102 h 4427921"/>
                <a:gd name="connsiteX161" fmla="*/ 1531440 w 5855363"/>
                <a:gd name="connsiteY161" fmla="*/ 35936 h 4427921"/>
                <a:gd name="connsiteX162" fmla="*/ 1700941 w 5855363"/>
                <a:gd name="connsiteY162" fmla="*/ 195071 h 4427921"/>
                <a:gd name="connsiteX163" fmla="*/ 1763434 w 5855363"/>
                <a:gd name="connsiteY163" fmla="*/ 317417 h 4427921"/>
                <a:gd name="connsiteX164" fmla="*/ 1813086 w 5855363"/>
                <a:gd name="connsiteY164" fmla="*/ 393562 h 4427921"/>
                <a:gd name="connsiteX165" fmla="*/ 1862738 w 5855363"/>
                <a:gd name="connsiteY165" fmla="*/ 456018 h 4427921"/>
                <a:gd name="connsiteX166" fmla="*/ 1857602 w 5855363"/>
                <a:gd name="connsiteY166" fmla="*/ 544997 h 4427921"/>
                <a:gd name="connsiteX167" fmla="*/ 1846473 w 5855363"/>
                <a:gd name="connsiteY167" fmla="*/ 600609 h 4427921"/>
                <a:gd name="connsiteX168" fmla="*/ 1897837 w 5855363"/>
                <a:gd name="connsiteY168" fmla="*/ 647665 h 4427921"/>
                <a:gd name="connsiteX169" fmla="*/ 1986868 w 5855363"/>
                <a:gd name="connsiteY169" fmla="*/ 715255 h 4427921"/>
                <a:gd name="connsiteX170" fmla="*/ 2060490 w 5855363"/>
                <a:gd name="connsiteY170" fmla="*/ 844445 h 4427921"/>
                <a:gd name="connsiteX171" fmla="*/ 2038232 w 5855363"/>
                <a:gd name="connsiteY171" fmla="*/ 1019836 h 4427921"/>
                <a:gd name="connsiteX172" fmla="*/ 2035664 w 5855363"/>
                <a:gd name="connsiteY172" fmla="*/ 1244850 h 4427921"/>
                <a:gd name="connsiteX173" fmla="*/ 2240264 w 5855363"/>
                <a:gd name="connsiteY173" fmla="*/ 1491253 h 4427921"/>
                <a:gd name="connsiteX174" fmla="*/ 2411477 w 5855363"/>
                <a:gd name="connsiteY174" fmla="*/ 1750490 h 4427921"/>
                <a:gd name="connsiteX175" fmla="*/ 2412333 w 5855363"/>
                <a:gd name="connsiteY175" fmla="*/ 1893369 h 4427921"/>
                <a:gd name="connsiteX176" fmla="*/ 2350697 w 5855363"/>
                <a:gd name="connsiteY176" fmla="*/ 1876258 h 4427921"/>
                <a:gd name="connsiteX177" fmla="*/ 2250537 w 5855363"/>
                <a:gd name="connsiteY177" fmla="*/ 1851446 h 4427921"/>
                <a:gd name="connsiteX178" fmla="*/ 2201741 w 5855363"/>
                <a:gd name="connsiteY178" fmla="*/ 1835191 h 4427921"/>
                <a:gd name="connsiteX179" fmla="*/ 2179483 w 5855363"/>
                <a:gd name="connsiteY179" fmla="*/ 1858291 h 4427921"/>
                <a:gd name="connsiteX180" fmla="*/ 2162362 w 5855363"/>
                <a:gd name="connsiteY180" fmla="*/ 1894225 h 4427921"/>
                <a:gd name="connsiteX181" fmla="*/ 2036520 w 5855363"/>
                <a:gd name="connsiteY181" fmla="*/ 2048226 h 4427921"/>
                <a:gd name="connsiteX182" fmla="*/ 1986868 w 5855363"/>
                <a:gd name="connsiteY182" fmla="*/ 2118383 h 4427921"/>
                <a:gd name="connsiteX183" fmla="*/ 1956049 w 5855363"/>
                <a:gd name="connsiteY183" fmla="*/ 2175706 h 4427921"/>
                <a:gd name="connsiteX184" fmla="*/ 1935504 w 5855363"/>
                <a:gd name="connsiteY184" fmla="*/ 2226184 h 4427921"/>
                <a:gd name="connsiteX185" fmla="*/ 1893557 w 5855363"/>
                <a:gd name="connsiteY185" fmla="*/ 2330563 h 4427921"/>
                <a:gd name="connsiteX186" fmla="*/ 1821647 w 5855363"/>
                <a:gd name="connsiteY186" fmla="*/ 2472587 h 4427921"/>
                <a:gd name="connsiteX187" fmla="*/ 1809662 w 5855363"/>
                <a:gd name="connsiteY187" fmla="*/ 2547877 h 4427921"/>
                <a:gd name="connsiteX188" fmla="*/ 1919239 w 5855363"/>
                <a:gd name="connsiteY188" fmla="*/ 2429809 h 4427921"/>
                <a:gd name="connsiteX189" fmla="*/ 1960330 w 5855363"/>
                <a:gd name="connsiteY189" fmla="*/ 2367353 h 4427921"/>
                <a:gd name="connsiteX190" fmla="*/ 1978307 w 5855363"/>
                <a:gd name="connsiteY190" fmla="*/ 2316019 h 4427921"/>
                <a:gd name="connsiteX191" fmla="*/ 2021967 w 5855363"/>
                <a:gd name="connsiteY191" fmla="*/ 2237307 h 4427921"/>
                <a:gd name="connsiteX192" fmla="*/ 2060490 w 5855363"/>
                <a:gd name="connsiteY192" fmla="*/ 2188539 h 4427921"/>
                <a:gd name="connsiteX193" fmla="*/ 2094732 w 5855363"/>
                <a:gd name="connsiteY193" fmla="*/ 2138061 h 4427921"/>
                <a:gd name="connsiteX194" fmla="*/ 2106717 w 5855363"/>
                <a:gd name="connsiteY194" fmla="*/ 2093571 h 4427921"/>
                <a:gd name="connsiteX195" fmla="*/ 2089596 w 5855363"/>
                <a:gd name="connsiteY195" fmla="*/ 2096138 h 4427921"/>
                <a:gd name="connsiteX196" fmla="*/ 2106717 w 5855363"/>
                <a:gd name="connsiteY196" fmla="*/ 2067904 h 4427921"/>
                <a:gd name="connsiteX197" fmla="*/ 2141816 w 5855363"/>
                <a:gd name="connsiteY197" fmla="*/ 1996037 h 4427921"/>
                <a:gd name="connsiteX198" fmla="*/ 2170066 w 5855363"/>
                <a:gd name="connsiteY198" fmla="*/ 1933581 h 4427921"/>
                <a:gd name="connsiteX199" fmla="*/ 2240264 w 5855363"/>
                <a:gd name="connsiteY199" fmla="*/ 1948981 h 4427921"/>
                <a:gd name="connsiteX200" fmla="*/ 2277075 w 5855363"/>
                <a:gd name="connsiteY200" fmla="*/ 1960959 h 4427921"/>
                <a:gd name="connsiteX201" fmla="*/ 2354977 w 5855363"/>
                <a:gd name="connsiteY201" fmla="*/ 1988337 h 4427921"/>
                <a:gd name="connsiteX202" fmla="*/ 2420038 w 5855363"/>
                <a:gd name="connsiteY202" fmla="*/ 2021704 h 4427921"/>
                <a:gd name="connsiteX203" fmla="*/ 2476538 w 5855363"/>
                <a:gd name="connsiteY203" fmla="*/ 2061915 h 4427921"/>
                <a:gd name="connsiteX204" fmla="*/ 2528759 w 5855363"/>
                <a:gd name="connsiteY204" fmla="*/ 2091860 h 4427921"/>
                <a:gd name="connsiteX205" fmla="*/ 2581835 w 5855363"/>
                <a:gd name="connsiteY205" fmla="*/ 2123516 h 4427921"/>
                <a:gd name="connsiteX206" fmla="*/ 2598956 w 5855363"/>
                <a:gd name="connsiteY206" fmla="*/ 2140628 h 4427921"/>
                <a:gd name="connsiteX207" fmla="*/ 2663161 w 5855363"/>
                <a:gd name="connsiteY207" fmla="*/ 2213351 h 4427921"/>
                <a:gd name="connsiteX208" fmla="*/ 2681138 w 5855363"/>
                <a:gd name="connsiteY208" fmla="*/ 2237307 h 4427921"/>
                <a:gd name="connsiteX209" fmla="*/ 2693123 w 5855363"/>
                <a:gd name="connsiteY209" fmla="*/ 2250996 h 4427921"/>
                <a:gd name="connsiteX210" fmla="*/ 2705108 w 5855363"/>
                <a:gd name="connsiteY210" fmla="*/ 2285218 h 4427921"/>
                <a:gd name="connsiteX211" fmla="*/ 2723086 w 5855363"/>
                <a:gd name="connsiteY211" fmla="*/ 2319441 h 4427921"/>
                <a:gd name="connsiteX212" fmla="*/ 2650320 w 5855363"/>
                <a:gd name="connsiteY212" fmla="*/ 2380186 h 4427921"/>
                <a:gd name="connsiteX213" fmla="*/ 2594676 w 5855363"/>
                <a:gd name="connsiteY213" fmla="*/ 2452054 h 4427921"/>
                <a:gd name="connsiteX214" fmla="*/ 2547592 w 5855363"/>
                <a:gd name="connsiteY214" fmla="*/ 2440076 h 4427921"/>
                <a:gd name="connsiteX215" fmla="*/ 2440584 w 5855363"/>
                <a:gd name="connsiteY215" fmla="*/ 2393019 h 4427921"/>
                <a:gd name="connsiteX216" fmla="*/ 2432023 w 5855363"/>
                <a:gd name="connsiteY216" fmla="*/ 2416975 h 4427921"/>
                <a:gd name="connsiteX217" fmla="*/ 2417470 w 5855363"/>
                <a:gd name="connsiteY217" fmla="*/ 2456331 h 4427921"/>
                <a:gd name="connsiteX218" fmla="*/ 2392644 w 5855363"/>
                <a:gd name="connsiteY218" fmla="*/ 2462320 h 4427921"/>
                <a:gd name="connsiteX219" fmla="*/ 2368674 w 5855363"/>
                <a:gd name="connsiteY219" fmla="*/ 2467454 h 4427921"/>
                <a:gd name="connsiteX220" fmla="*/ 2354977 w 5855363"/>
                <a:gd name="connsiteY220" fmla="*/ 2497399 h 4427921"/>
                <a:gd name="connsiteX221" fmla="*/ 2325015 w 5855363"/>
                <a:gd name="connsiteY221" fmla="*/ 2541888 h 4427921"/>
                <a:gd name="connsiteX222" fmla="*/ 2311317 w 5855363"/>
                <a:gd name="connsiteY222" fmla="*/ 2628300 h 4427921"/>
                <a:gd name="connsiteX223" fmla="*/ 2390076 w 5855363"/>
                <a:gd name="connsiteY223" fmla="*/ 2588944 h 4427921"/>
                <a:gd name="connsiteX224" fmla="*/ 2469690 w 5855363"/>
                <a:gd name="connsiteY224" fmla="*/ 2512799 h 4427921"/>
                <a:gd name="connsiteX225" fmla="*/ 2572418 w 5855363"/>
                <a:gd name="connsiteY225" fmla="*/ 2505099 h 4427921"/>
                <a:gd name="connsiteX226" fmla="*/ 2616077 w 5855363"/>
                <a:gd name="connsiteY226" fmla="*/ 2491410 h 4427921"/>
                <a:gd name="connsiteX227" fmla="*/ 2847216 w 5855363"/>
                <a:gd name="connsiteY227" fmla="*/ 2434942 h 4427921"/>
                <a:gd name="connsiteX228" fmla="*/ 2949944 w 5855363"/>
                <a:gd name="connsiteY228" fmla="*/ 2430664 h 4427921"/>
                <a:gd name="connsiteX229" fmla="*/ 2984186 w 5855363"/>
                <a:gd name="connsiteY229" fmla="*/ 2398153 h 4427921"/>
                <a:gd name="connsiteX230" fmla="*/ 3048391 w 5855363"/>
                <a:gd name="connsiteY230" fmla="*/ 2349386 h 4427921"/>
                <a:gd name="connsiteX231" fmla="*/ 3068081 w 5855363"/>
                <a:gd name="connsiteY231" fmla="*/ 2331419 h 4427921"/>
                <a:gd name="connsiteX232" fmla="*/ 3086914 w 5855363"/>
                <a:gd name="connsiteY232" fmla="*/ 2278374 h 4427921"/>
                <a:gd name="connsiteX233" fmla="*/ 3138278 w 5855363"/>
                <a:gd name="connsiteY233" fmla="*/ 2262118 h 4427921"/>
                <a:gd name="connsiteX234" fmla="*/ 3159680 w 5855363"/>
                <a:gd name="connsiteY234" fmla="*/ 2286929 h 4427921"/>
                <a:gd name="connsiteX235" fmla="*/ 3167385 w 5855363"/>
                <a:gd name="connsiteY235" fmla="*/ 2307463 h 4427921"/>
                <a:gd name="connsiteX236" fmla="*/ 3189642 w 5855363"/>
                <a:gd name="connsiteY236" fmla="*/ 2217628 h 4427921"/>
                <a:gd name="connsiteX237" fmla="*/ 3287234 w 5855363"/>
                <a:gd name="connsiteY237" fmla="*/ 1931869 h 4427921"/>
                <a:gd name="connsiteX238" fmla="*/ 3348015 w 5855363"/>
                <a:gd name="connsiteY238" fmla="*/ 1780434 h 4427921"/>
                <a:gd name="connsiteX239" fmla="*/ 3416500 w 5855363"/>
                <a:gd name="connsiteY239" fmla="*/ 1764179 h 4427921"/>
                <a:gd name="connsiteX240" fmla="*/ 3455879 w 5855363"/>
                <a:gd name="connsiteY240" fmla="*/ 1781290 h 4427921"/>
                <a:gd name="connsiteX241" fmla="*/ 3473001 w 5855363"/>
                <a:gd name="connsiteY241" fmla="*/ 1723111 h 4427921"/>
                <a:gd name="connsiteX242" fmla="*/ 3490122 w 5855363"/>
                <a:gd name="connsiteY242" fmla="*/ 1664077 h 4427921"/>
                <a:gd name="connsiteX243" fmla="*/ 3520084 w 5855363"/>
                <a:gd name="connsiteY243" fmla="*/ 1666644 h 4427921"/>
                <a:gd name="connsiteX244" fmla="*/ 3544054 w 5855363"/>
                <a:gd name="connsiteY244" fmla="*/ 1704289 h 4427921"/>
                <a:gd name="connsiteX245" fmla="*/ 3527789 w 5855363"/>
                <a:gd name="connsiteY245" fmla="*/ 1762467 h 4427921"/>
                <a:gd name="connsiteX246" fmla="*/ 3476425 w 5855363"/>
                <a:gd name="connsiteY246" fmla="*/ 1798401 h 4427921"/>
                <a:gd name="connsiteX247" fmla="*/ 3450743 w 5855363"/>
                <a:gd name="connsiteY247" fmla="*/ 1811235 h 4427921"/>
                <a:gd name="connsiteX248" fmla="*/ 3462728 w 5855363"/>
                <a:gd name="connsiteY248" fmla="*/ 1826635 h 4427921"/>
                <a:gd name="connsiteX249" fmla="*/ 3473001 w 5855363"/>
                <a:gd name="connsiteY249" fmla="*/ 1940425 h 4427921"/>
                <a:gd name="connsiteX250" fmla="*/ 3472145 w 5855363"/>
                <a:gd name="connsiteY250" fmla="*/ 2049082 h 4427921"/>
                <a:gd name="connsiteX251" fmla="*/ 3495258 w 5855363"/>
                <a:gd name="connsiteY251" fmla="*/ 2056782 h 4427921"/>
                <a:gd name="connsiteX252" fmla="*/ 3523509 w 5855363"/>
                <a:gd name="connsiteY252" fmla="*/ 2079882 h 4427921"/>
                <a:gd name="connsiteX253" fmla="*/ 3574017 w 5855363"/>
                <a:gd name="connsiteY253" fmla="*/ 2134639 h 4427921"/>
                <a:gd name="connsiteX254" fmla="*/ 3626237 w 5855363"/>
                <a:gd name="connsiteY254" fmla="*/ 2191962 h 4427921"/>
                <a:gd name="connsiteX255" fmla="*/ 3657055 w 5855363"/>
                <a:gd name="connsiteY255" fmla="*/ 2221906 h 4427921"/>
                <a:gd name="connsiteX256" fmla="*/ 3681881 w 5855363"/>
                <a:gd name="connsiteY256" fmla="*/ 2255273 h 4427921"/>
                <a:gd name="connsiteX257" fmla="*/ 3754647 w 5855363"/>
                <a:gd name="connsiteY257" fmla="*/ 2292918 h 4427921"/>
                <a:gd name="connsiteX258" fmla="*/ 3819708 w 5855363"/>
                <a:gd name="connsiteY258" fmla="*/ 2310885 h 4427921"/>
                <a:gd name="connsiteX259" fmla="*/ 3857375 w 5855363"/>
                <a:gd name="connsiteY259" fmla="*/ 2286074 h 4427921"/>
                <a:gd name="connsiteX260" fmla="*/ 3918156 w 5855363"/>
                <a:gd name="connsiteY260" fmla="*/ 2215062 h 4427921"/>
                <a:gd name="connsiteX261" fmla="*/ 3925860 w 5855363"/>
                <a:gd name="connsiteY261" fmla="*/ 2201373 h 4427921"/>
                <a:gd name="connsiteX262" fmla="*/ 3942126 w 5855363"/>
                <a:gd name="connsiteY262" fmla="*/ 2165439 h 4427921"/>
                <a:gd name="connsiteX263" fmla="*/ 3964383 w 5855363"/>
                <a:gd name="connsiteY263" fmla="*/ 2101272 h 4427921"/>
                <a:gd name="connsiteX264" fmla="*/ 3986641 w 5855363"/>
                <a:gd name="connsiteY264" fmla="*/ 2049938 h 4427921"/>
                <a:gd name="connsiteX265" fmla="*/ 4026876 w 5855363"/>
                <a:gd name="connsiteY265" fmla="*/ 2061060 h 4427921"/>
                <a:gd name="connsiteX266" fmla="*/ 4100498 w 5855363"/>
                <a:gd name="connsiteY266" fmla="*/ 2014859 h 4427921"/>
                <a:gd name="connsiteX267" fmla="*/ 4137309 w 5855363"/>
                <a:gd name="connsiteY267" fmla="*/ 1845457 h 4427921"/>
                <a:gd name="connsiteX268" fmla="*/ 4131316 w 5855363"/>
                <a:gd name="connsiteY268" fmla="*/ 1781290 h 4427921"/>
                <a:gd name="connsiteX269" fmla="*/ 4145870 w 5855363"/>
                <a:gd name="connsiteY269" fmla="*/ 1728245 h 4427921"/>
                <a:gd name="connsiteX270" fmla="*/ 4223772 w 5855363"/>
                <a:gd name="connsiteY270" fmla="*/ 1599910 h 4427921"/>
                <a:gd name="connsiteX271" fmla="*/ 4294825 w 5855363"/>
                <a:gd name="connsiteY271" fmla="*/ 1493820 h 4427921"/>
                <a:gd name="connsiteX272" fmla="*/ 4337629 w 5855363"/>
                <a:gd name="connsiteY272" fmla="*/ 1458742 h 4427921"/>
                <a:gd name="connsiteX273" fmla="*/ 4349614 w 5855363"/>
                <a:gd name="connsiteY273" fmla="*/ 1507509 h 4427921"/>
                <a:gd name="connsiteX274" fmla="*/ 4332492 w 5855363"/>
                <a:gd name="connsiteY274" fmla="*/ 1570821 h 4427921"/>
                <a:gd name="connsiteX275" fmla="*/ 4234901 w 5855363"/>
                <a:gd name="connsiteY275" fmla="*/ 1700867 h 4427921"/>
                <a:gd name="connsiteX276" fmla="*/ 4204082 w 5855363"/>
                <a:gd name="connsiteY276" fmla="*/ 1742789 h 4427921"/>
                <a:gd name="connsiteX277" fmla="*/ 4181824 w 5855363"/>
                <a:gd name="connsiteY277" fmla="*/ 1788990 h 4427921"/>
                <a:gd name="connsiteX278" fmla="*/ 4159567 w 5855363"/>
                <a:gd name="connsiteY278" fmla="*/ 1815513 h 4427921"/>
                <a:gd name="connsiteX279" fmla="*/ 4174976 w 5855363"/>
                <a:gd name="connsiteY279" fmla="*/ 1877113 h 4427921"/>
                <a:gd name="connsiteX280" fmla="*/ 4192097 w 5855363"/>
                <a:gd name="connsiteY280" fmla="*/ 1950692 h 4427921"/>
                <a:gd name="connsiteX281" fmla="*/ 4215211 w 5855363"/>
                <a:gd name="connsiteY281" fmla="*/ 1931869 h 4427921"/>
                <a:gd name="connsiteX282" fmla="*/ 4231476 w 5855363"/>
                <a:gd name="connsiteY282" fmla="*/ 1913903 h 4427921"/>
                <a:gd name="connsiteX283" fmla="*/ 4286265 w 5855363"/>
                <a:gd name="connsiteY283" fmla="*/ 1882247 h 4427921"/>
                <a:gd name="connsiteX284" fmla="*/ 4323932 w 5855363"/>
                <a:gd name="connsiteY284" fmla="*/ 1835191 h 4427921"/>
                <a:gd name="connsiteX285" fmla="*/ 4343621 w 5855363"/>
                <a:gd name="connsiteY285" fmla="*/ 1822357 h 4427921"/>
                <a:gd name="connsiteX286" fmla="*/ 4363311 w 5855363"/>
                <a:gd name="connsiteY286" fmla="*/ 1802679 h 4427921"/>
                <a:gd name="connsiteX287" fmla="*/ 4365879 w 5855363"/>
                <a:gd name="connsiteY287" fmla="*/ 1770168 h 4427921"/>
                <a:gd name="connsiteX288" fmla="*/ 4400978 w 5855363"/>
                <a:gd name="connsiteY288" fmla="*/ 1781290 h 4427921"/>
                <a:gd name="connsiteX289" fmla="*/ 4435220 w 5855363"/>
                <a:gd name="connsiteY289" fmla="*/ 1820646 h 4427921"/>
                <a:gd name="connsiteX290" fmla="*/ 4455766 w 5855363"/>
                <a:gd name="connsiteY290" fmla="*/ 1837757 h 4427921"/>
                <a:gd name="connsiteX291" fmla="*/ 4499425 w 5855363"/>
                <a:gd name="connsiteY291" fmla="*/ 1866846 h 4427921"/>
                <a:gd name="connsiteX292" fmla="*/ 4518259 w 5855363"/>
                <a:gd name="connsiteY292" fmla="*/ 1937858 h 4427921"/>
                <a:gd name="connsiteX293" fmla="*/ 4422379 w 5855363"/>
                <a:gd name="connsiteY293" fmla="*/ 2105549 h 4427921"/>
                <a:gd name="connsiteX294" fmla="*/ 4358174 w 5855363"/>
                <a:gd name="connsiteY294" fmla="*/ 2195384 h 4427921"/>
                <a:gd name="connsiteX295" fmla="*/ 4458334 w 5855363"/>
                <a:gd name="connsiteY295" fmla="*/ 2286074 h 4427921"/>
                <a:gd name="connsiteX296" fmla="*/ 4488297 w 5855363"/>
                <a:gd name="connsiteY296" fmla="*/ 2262973 h 4427921"/>
                <a:gd name="connsiteX297" fmla="*/ 4520827 w 5855363"/>
                <a:gd name="connsiteY297" fmla="*/ 2253562 h 4427921"/>
                <a:gd name="connsiteX298" fmla="*/ 4577328 w 5855363"/>
                <a:gd name="connsiteY298" fmla="*/ 2288640 h 4427921"/>
                <a:gd name="connsiteX299" fmla="*/ 4604722 w 5855363"/>
                <a:gd name="connsiteY299" fmla="*/ 2295485 h 4427921"/>
                <a:gd name="connsiteX300" fmla="*/ 4696321 w 5855363"/>
                <a:gd name="connsiteY300" fmla="*/ 2342541 h 4427921"/>
                <a:gd name="connsiteX301" fmla="*/ 4815314 w 5855363"/>
                <a:gd name="connsiteY301" fmla="*/ 2499965 h 4427921"/>
                <a:gd name="connsiteX302" fmla="*/ 4836716 w 5855363"/>
                <a:gd name="connsiteY302" fmla="*/ 2647978 h 4427921"/>
                <a:gd name="connsiteX303" fmla="*/ 4806754 w 5855363"/>
                <a:gd name="connsiteY303" fmla="*/ 2649689 h 4427921"/>
                <a:gd name="connsiteX304" fmla="*/ 4817026 w 5855363"/>
                <a:gd name="connsiteY304" fmla="*/ 2675356 h 4427921"/>
                <a:gd name="connsiteX305" fmla="*/ 4807610 w 5855363"/>
                <a:gd name="connsiteY305" fmla="*/ 2688190 h 4427921"/>
                <a:gd name="connsiteX306" fmla="*/ 4798193 w 5855363"/>
                <a:gd name="connsiteY306" fmla="*/ 2701023 h 4427921"/>
                <a:gd name="connsiteX307" fmla="*/ 4692897 w 5855363"/>
                <a:gd name="connsiteY307" fmla="*/ 2825936 h 4427921"/>
                <a:gd name="connsiteX308" fmla="*/ 4672351 w 5855363"/>
                <a:gd name="connsiteY308" fmla="*/ 2838769 h 4427921"/>
                <a:gd name="connsiteX309" fmla="*/ 4699745 w 5855363"/>
                <a:gd name="connsiteY309" fmla="*/ 2878981 h 4427921"/>
                <a:gd name="connsiteX310" fmla="*/ 4743405 w 5855363"/>
                <a:gd name="connsiteY310" fmla="*/ 2919192 h 4427921"/>
                <a:gd name="connsiteX311" fmla="*/ 4760526 w 5855363"/>
                <a:gd name="connsiteY311" fmla="*/ 2931170 h 4427921"/>
                <a:gd name="connsiteX312" fmla="*/ 4665503 w 5855363"/>
                <a:gd name="connsiteY312" fmla="*/ 2937159 h 4427921"/>
                <a:gd name="connsiteX313" fmla="*/ 4620987 w 5855363"/>
                <a:gd name="connsiteY313" fmla="*/ 2948282 h 4427921"/>
                <a:gd name="connsiteX314" fmla="*/ 4585032 w 5855363"/>
                <a:gd name="connsiteY314" fmla="*/ 2970526 h 4427921"/>
                <a:gd name="connsiteX315" fmla="*/ 4614995 w 5855363"/>
                <a:gd name="connsiteY315" fmla="*/ 3030416 h 4427921"/>
                <a:gd name="connsiteX316" fmla="*/ 4672351 w 5855363"/>
                <a:gd name="connsiteY316" fmla="*/ 3046672 h 4427921"/>
                <a:gd name="connsiteX317" fmla="*/ 4693753 w 5855363"/>
                <a:gd name="connsiteY317" fmla="*/ 2987638 h 4427921"/>
                <a:gd name="connsiteX318" fmla="*/ 4708306 w 5855363"/>
                <a:gd name="connsiteY318" fmla="*/ 3003893 h 4427921"/>
                <a:gd name="connsiteX319" fmla="*/ 4781072 w 5855363"/>
                <a:gd name="connsiteY319" fmla="*/ 3021860 h 4427921"/>
                <a:gd name="connsiteX320" fmla="*/ 4803329 w 5855363"/>
                <a:gd name="connsiteY320" fmla="*/ 2984215 h 4427921"/>
                <a:gd name="connsiteX321" fmla="*/ 4846133 w 5855363"/>
                <a:gd name="connsiteY321" fmla="*/ 2944859 h 4427921"/>
                <a:gd name="connsiteX322" fmla="*/ 4883800 w 5855363"/>
                <a:gd name="connsiteY322" fmla="*/ 2917481 h 4427921"/>
                <a:gd name="connsiteX323" fmla="*/ 4894072 w 5855363"/>
                <a:gd name="connsiteY323" fmla="*/ 2890103 h 4427921"/>
                <a:gd name="connsiteX324" fmla="*/ 4908626 w 5855363"/>
                <a:gd name="connsiteY324" fmla="*/ 2849892 h 4427921"/>
                <a:gd name="connsiteX325" fmla="*/ 4955709 w 5855363"/>
                <a:gd name="connsiteY325" fmla="*/ 2813102 h 4427921"/>
                <a:gd name="connsiteX326" fmla="*/ 5001081 w 5855363"/>
                <a:gd name="connsiteY326" fmla="*/ 2838769 h 4427921"/>
                <a:gd name="connsiteX327" fmla="*/ 4997657 w 5855363"/>
                <a:gd name="connsiteY327" fmla="*/ 2895237 h 4427921"/>
                <a:gd name="connsiteX328" fmla="*/ 4930883 w 5855363"/>
                <a:gd name="connsiteY328" fmla="*/ 2971382 h 4427921"/>
                <a:gd name="connsiteX329" fmla="*/ 4876951 w 5855363"/>
                <a:gd name="connsiteY329" fmla="*/ 3011594 h 4427921"/>
                <a:gd name="connsiteX330" fmla="*/ 4893216 w 5855363"/>
                <a:gd name="connsiteY330" fmla="*/ 3038972 h 4427921"/>
                <a:gd name="connsiteX331" fmla="*/ 4914618 w 5855363"/>
                <a:gd name="connsiteY331" fmla="*/ 3092017 h 4427921"/>
                <a:gd name="connsiteX332" fmla="*/ 4962558 w 5855363"/>
                <a:gd name="connsiteY332" fmla="*/ 3155329 h 4427921"/>
                <a:gd name="connsiteX333" fmla="*/ 4986528 w 5855363"/>
                <a:gd name="connsiteY333" fmla="*/ 3145062 h 4427921"/>
                <a:gd name="connsiteX334" fmla="*/ 5055013 w 5855363"/>
                <a:gd name="connsiteY334" fmla="*/ 3228907 h 4427921"/>
                <a:gd name="connsiteX335" fmla="*/ 5068710 w 5855363"/>
                <a:gd name="connsiteY335" fmla="*/ 3335853 h 4427921"/>
                <a:gd name="connsiteX336" fmla="*/ 5031899 w 5855363"/>
                <a:gd name="connsiteY336" fmla="*/ 3463332 h 4427921"/>
                <a:gd name="connsiteX337" fmla="*/ 4932596 w 5855363"/>
                <a:gd name="connsiteY337" fmla="*/ 3587389 h 4427921"/>
                <a:gd name="connsiteX338" fmla="*/ 4859830 w 5855363"/>
                <a:gd name="connsiteY338" fmla="*/ 3590812 h 4427921"/>
                <a:gd name="connsiteX339" fmla="*/ 4821307 w 5855363"/>
                <a:gd name="connsiteY339" fmla="*/ 3610490 h 4427921"/>
                <a:gd name="connsiteX340" fmla="*/ 4807610 w 5855363"/>
                <a:gd name="connsiteY340" fmla="*/ 3616479 h 4427921"/>
                <a:gd name="connsiteX341" fmla="*/ 4796481 w 5855363"/>
                <a:gd name="connsiteY341" fmla="*/ 3606212 h 4427921"/>
                <a:gd name="connsiteX342" fmla="*/ 4766518 w 5855363"/>
                <a:gd name="connsiteY342" fmla="*/ 3620756 h 4427921"/>
                <a:gd name="connsiteX343" fmla="*/ 4758814 w 5855363"/>
                <a:gd name="connsiteY343" fmla="*/ 3659257 h 4427921"/>
                <a:gd name="connsiteX344" fmla="*/ 4781072 w 5855363"/>
                <a:gd name="connsiteY344" fmla="*/ 3712302 h 4427921"/>
                <a:gd name="connsiteX345" fmla="*/ 4843565 w 5855363"/>
                <a:gd name="connsiteY345" fmla="*/ 3795292 h 4427921"/>
                <a:gd name="connsiteX346" fmla="*/ 5060150 w 5855363"/>
                <a:gd name="connsiteY346" fmla="*/ 3791014 h 4427921"/>
                <a:gd name="connsiteX347" fmla="*/ 5108089 w 5855363"/>
                <a:gd name="connsiteY347" fmla="*/ 3785881 h 4427921"/>
                <a:gd name="connsiteX348" fmla="*/ 5157741 w 5855363"/>
                <a:gd name="connsiteY348" fmla="*/ 3806414 h 4427921"/>
                <a:gd name="connsiteX349" fmla="*/ 5130347 w 5855363"/>
                <a:gd name="connsiteY349" fmla="*/ 3862881 h 4427921"/>
                <a:gd name="connsiteX350" fmla="*/ 5170582 w 5855363"/>
                <a:gd name="connsiteY350" fmla="*/ 3894537 h 4427921"/>
                <a:gd name="connsiteX351" fmla="*/ 5228795 w 5855363"/>
                <a:gd name="connsiteY351" fmla="*/ 3867159 h 4427921"/>
                <a:gd name="connsiteX352" fmla="*/ 5257045 w 5855363"/>
                <a:gd name="connsiteY352" fmla="*/ 3839781 h 4427921"/>
                <a:gd name="connsiteX353" fmla="*/ 5277591 w 5855363"/>
                <a:gd name="connsiteY353" fmla="*/ 3859459 h 4427921"/>
                <a:gd name="connsiteX354" fmla="*/ 5288719 w 5855363"/>
                <a:gd name="connsiteY354" fmla="*/ 3895393 h 4427921"/>
                <a:gd name="connsiteX355" fmla="*/ 5298992 w 5855363"/>
                <a:gd name="connsiteY355" fmla="*/ 3915927 h 4427921"/>
                <a:gd name="connsiteX356" fmla="*/ 5321250 w 5855363"/>
                <a:gd name="connsiteY356" fmla="*/ 3885982 h 4427921"/>
                <a:gd name="connsiteX357" fmla="*/ 5321250 w 5855363"/>
                <a:gd name="connsiteY357" fmla="*/ 3826092 h 4427921"/>
                <a:gd name="connsiteX358" fmla="*/ 5308409 w 5855363"/>
                <a:gd name="connsiteY358" fmla="*/ 3773903 h 4427921"/>
                <a:gd name="connsiteX359" fmla="*/ 5293000 w 5855363"/>
                <a:gd name="connsiteY359" fmla="*/ 3748236 h 4427921"/>
                <a:gd name="connsiteX360" fmla="*/ 5288719 w 5855363"/>
                <a:gd name="connsiteY360" fmla="*/ 3702891 h 4427921"/>
                <a:gd name="connsiteX361" fmla="*/ 5336659 w 5855363"/>
                <a:gd name="connsiteY361" fmla="*/ 3637868 h 4427921"/>
                <a:gd name="connsiteX362" fmla="*/ 5443668 w 5855363"/>
                <a:gd name="connsiteY362" fmla="*/ 3541189 h 4427921"/>
                <a:gd name="connsiteX363" fmla="*/ 5523282 w 5855363"/>
                <a:gd name="connsiteY363" fmla="*/ 3479588 h 4427921"/>
                <a:gd name="connsiteX364" fmla="*/ 5520714 w 5855363"/>
                <a:gd name="connsiteY364" fmla="*/ 3540333 h 4427921"/>
                <a:gd name="connsiteX365" fmla="*/ 5526706 w 5855363"/>
                <a:gd name="connsiteY365" fmla="*/ 3557445 h 4427921"/>
                <a:gd name="connsiteX366" fmla="*/ 5527562 w 5855363"/>
                <a:gd name="connsiteY366" fmla="*/ 3585678 h 4427921"/>
                <a:gd name="connsiteX367" fmla="*/ 5524994 w 5855363"/>
                <a:gd name="connsiteY367" fmla="*/ 3613912 h 4427921"/>
                <a:gd name="connsiteX368" fmla="*/ 5521570 w 5855363"/>
                <a:gd name="connsiteY368" fmla="*/ 3645568 h 4427921"/>
                <a:gd name="connsiteX369" fmla="*/ 5513009 w 5855363"/>
                <a:gd name="connsiteY369" fmla="*/ 3676368 h 4427921"/>
                <a:gd name="connsiteX370" fmla="*/ 5525850 w 5855363"/>
                <a:gd name="connsiteY370" fmla="*/ 3678935 h 4427921"/>
                <a:gd name="connsiteX371" fmla="*/ 5501024 w 5855363"/>
                <a:gd name="connsiteY371" fmla="*/ 3700324 h 4427921"/>
                <a:gd name="connsiteX372" fmla="*/ 5471062 w 5855363"/>
                <a:gd name="connsiteY372" fmla="*/ 3727702 h 4427921"/>
                <a:gd name="connsiteX373" fmla="*/ 5447948 w 5855363"/>
                <a:gd name="connsiteY373" fmla="*/ 3745669 h 4427921"/>
                <a:gd name="connsiteX374" fmla="*/ 5404289 w 5855363"/>
                <a:gd name="connsiteY374" fmla="*/ 3773047 h 4427921"/>
                <a:gd name="connsiteX375" fmla="*/ 5395728 w 5855363"/>
                <a:gd name="connsiteY375" fmla="*/ 3802136 h 4427921"/>
                <a:gd name="connsiteX376" fmla="*/ 5411993 w 5855363"/>
                <a:gd name="connsiteY376" fmla="*/ 3826092 h 4427921"/>
                <a:gd name="connsiteX377" fmla="*/ 5455653 w 5855363"/>
                <a:gd name="connsiteY377" fmla="*/ 3826948 h 4427921"/>
                <a:gd name="connsiteX378" fmla="*/ 5489039 w 5855363"/>
                <a:gd name="connsiteY378" fmla="*/ 3831226 h 4427921"/>
                <a:gd name="connsiteX379" fmla="*/ 5536979 w 5855363"/>
                <a:gd name="connsiteY379" fmla="*/ 3833792 h 4427921"/>
                <a:gd name="connsiteX380" fmla="*/ 5568653 w 5855363"/>
                <a:gd name="connsiteY380" fmla="*/ 3821814 h 4427921"/>
                <a:gd name="connsiteX381" fmla="*/ 5586631 w 5855363"/>
                <a:gd name="connsiteY381" fmla="*/ 3856037 h 4427921"/>
                <a:gd name="connsiteX382" fmla="*/ 5693639 w 5855363"/>
                <a:gd name="connsiteY382" fmla="*/ 3914215 h 4427921"/>
                <a:gd name="connsiteX383" fmla="*/ 5687647 w 5855363"/>
                <a:gd name="connsiteY383" fmla="*/ 3937316 h 4427921"/>
                <a:gd name="connsiteX384" fmla="*/ 5619161 w 5855363"/>
                <a:gd name="connsiteY384" fmla="*/ 3968972 h 4427921"/>
                <a:gd name="connsiteX385" fmla="*/ 5608889 w 5855363"/>
                <a:gd name="connsiteY385" fmla="*/ 3995494 h 4427921"/>
                <a:gd name="connsiteX386" fmla="*/ 5621730 w 5855363"/>
                <a:gd name="connsiteY386" fmla="*/ 4020306 h 4427921"/>
                <a:gd name="connsiteX387" fmla="*/ 5661109 w 5855363"/>
                <a:gd name="connsiteY387" fmla="*/ 4027150 h 4427921"/>
                <a:gd name="connsiteX388" fmla="*/ 5733874 w 5855363"/>
                <a:gd name="connsiteY388" fmla="*/ 4004905 h 4427921"/>
                <a:gd name="connsiteX389" fmla="*/ 5847731 w 5855363"/>
                <a:gd name="connsiteY389" fmla="*/ 3986939 h 4427921"/>
                <a:gd name="connsiteX390" fmla="*/ 5833178 w 5855363"/>
                <a:gd name="connsiteY390" fmla="*/ 4004905 h 4427921"/>
                <a:gd name="connsiteX391" fmla="*/ 5830610 w 5855363"/>
                <a:gd name="connsiteY391" fmla="*/ 4022872 h 4427921"/>
                <a:gd name="connsiteX392" fmla="*/ 5751852 w 5855363"/>
                <a:gd name="connsiteY392" fmla="*/ 4064795 h 4427921"/>
                <a:gd name="connsiteX393" fmla="*/ 5526706 w 5855363"/>
                <a:gd name="connsiteY393" fmla="*/ 4116985 h 4427921"/>
                <a:gd name="connsiteX394" fmla="*/ 5257045 w 5855363"/>
                <a:gd name="connsiteY394" fmla="*/ 4172596 h 4427921"/>
                <a:gd name="connsiteX395" fmla="*/ 5133771 w 5855363"/>
                <a:gd name="connsiteY395" fmla="*/ 4189708 h 4427921"/>
                <a:gd name="connsiteX396" fmla="*/ 5142332 w 5855363"/>
                <a:gd name="connsiteY396" fmla="*/ 4167463 h 4427921"/>
                <a:gd name="connsiteX397" fmla="*/ 5167158 w 5855363"/>
                <a:gd name="connsiteY397" fmla="*/ 4140940 h 4427921"/>
                <a:gd name="connsiteX398" fmla="*/ 5145756 w 5855363"/>
                <a:gd name="connsiteY398" fmla="*/ 4146074 h 4427921"/>
                <a:gd name="connsiteX399" fmla="*/ 4941156 w 5855363"/>
                <a:gd name="connsiteY399" fmla="*/ 4168318 h 4427921"/>
                <a:gd name="connsiteX400" fmla="*/ 4834148 w 5855363"/>
                <a:gd name="connsiteY400" fmla="*/ 4184574 h 4427921"/>
                <a:gd name="connsiteX401" fmla="*/ 4644957 w 5855363"/>
                <a:gd name="connsiteY401" fmla="*/ 4218797 h 4427921"/>
                <a:gd name="connsiteX402" fmla="*/ 4486584 w 5855363"/>
                <a:gd name="connsiteY402" fmla="*/ 4239331 h 4427921"/>
                <a:gd name="connsiteX403" fmla="*/ 4214355 w 5855363"/>
                <a:gd name="connsiteY403" fmla="*/ 4266709 h 4427921"/>
                <a:gd name="connsiteX404" fmla="*/ 4229764 w 5855363"/>
                <a:gd name="connsiteY404" fmla="*/ 4244464 h 4427921"/>
                <a:gd name="connsiteX405" fmla="*/ 4251166 w 5855363"/>
                <a:gd name="connsiteY405" fmla="*/ 4226497 h 4427921"/>
                <a:gd name="connsiteX406" fmla="*/ 4171552 w 5855363"/>
                <a:gd name="connsiteY406" fmla="*/ 4232486 h 4427921"/>
                <a:gd name="connsiteX407" fmla="*/ 4079952 w 5855363"/>
                <a:gd name="connsiteY407" fmla="*/ 4241897 h 4427921"/>
                <a:gd name="connsiteX408" fmla="*/ 4067111 w 5855363"/>
                <a:gd name="connsiteY408" fmla="*/ 4224786 h 4427921"/>
                <a:gd name="connsiteX409" fmla="*/ 4063687 w 5855363"/>
                <a:gd name="connsiteY409" fmla="*/ 4202541 h 4427921"/>
                <a:gd name="connsiteX410" fmla="*/ 3955823 w 5855363"/>
                <a:gd name="connsiteY410" fmla="*/ 4259009 h 4427921"/>
                <a:gd name="connsiteX411" fmla="*/ 3787177 w 5855363"/>
                <a:gd name="connsiteY411" fmla="*/ 4305209 h 4427921"/>
                <a:gd name="connsiteX412" fmla="*/ 3776049 w 5855363"/>
                <a:gd name="connsiteY412" fmla="*/ 4292376 h 4427921"/>
                <a:gd name="connsiteX413" fmla="*/ 3726397 w 5855363"/>
                <a:gd name="connsiteY413" fmla="*/ 4279542 h 4427921"/>
                <a:gd name="connsiteX414" fmla="*/ 3660479 w 5855363"/>
                <a:gd name="connsiteY414" fmla="*/ 4288098 h 4427921"/>
                <a:gd name="connsiteX415" fmla="*/ 3594562 w 5855363"/>
                <a:gd name="connsiteY415" fmla="*/ 4296653 h 4427921"/>
                <a:gd name="connsiteX416" fmla="*/ 3510668 w 5855363"/>
                <a:gd name="connsiteY416" fmla="*/ 4313765 h 4427921"/>
                <a:gd name="connsiteX417" fmla="*/ 3442182 w 5855363"/>
                <a:gd name="connsiteY417" fmla="*/ 4309487 h 4427921"/>
                <a:gd name="connsiteX418" fmla="*/ 3373697 w 5855363"/>
                <a:gd name="connsiteY418" fmla="*/ 4292376 h 4427921"/>
                <a:gd name="connsiteX419" fmla="*/ 3416500 w 5855363"/>
                <a:gd name="connsiteY419" fmla="*/ 4318898 h 4427921"/>
                <a:gd name="connsiteX420" fmla="*/ 3452455 w 5855363"/>
                <a:gd name="connsiteY420" fmla="*/ 4369377 h 4427921"/>
                <a:gd name="connsiteX421" fmla="*/ 3306068 w 5855363"/>
                <a:gd name="connsiteY421" fmla="*/ 4399321 h 4427921"/>
                <a:gd name="connsiteX422" fmla="*/ 3241863 w 5855363"/>
                <a:gd name="connsiteY422" fmla="*/ 4412155 h 4427921"/>
                <a:gd name="connsiteX423" fmla="*/ 3125437 w 5855363"/>
                <a:gd name="connsiteY423" fmla="*/ 4417288 h 4427921"/>
                <a:gd name="connsiteX424" fmla="*/ 1387621 w 5855363"/>
                <a:gd name="connsiteY424" fmla="*/ 4020306 h 4427921"/>
                <a:gd name="connsiteX425" fmla="*/ 1336257 w 5855363"/>
                <a:gd name="connsiteY425" fmla="*/ 3975816 h 4427921"/>
                <a:gd name="connsiteX426" fmla="*/ 1285749 w 5855363"/>
                <a:gd name="connsiteY426" fmla="*/ 3941594 h 4427921"/>
                <a:gd name="connsiteX427" fmla="*/ 1286605 w 5855363"/>
                <a:gd name="connsiteY427" fmla="*/ 3892826 h 4427921"/>
                <a:gd name="connsiteX428" fmla="*/ 1393613 w 5855363"/>
                <a:gd name="connsiteY428" fmla="*/ 3826092 h 4427921"/>
                <a:gd name="connsiteX429" fmla="*/ 1508326 w 5855363"/>
                <a:gd name="connsiteY429" fmla="*/ 3814114 h 4427921"/>
                <a:gd name="connsiteX430" fmla="*/ 1444977 w 5855363"/>
                <a:gd name="connsiteY430" fmla="*/ 3802136 h 4427921"/>
                <a:gd name="connsiteX431" fmla="*/ 1371356 w 5855363"/>
                <a:gd name="connsiteY431" fmla="*/ 3791870 h 4427921"/>
                <a:gd name="connsiteX432" fmla="*/ 1349954 w 5855363"/>
                <a:gd name="connsiteY432" fmla="*/ 3780747 h 4427921"/>
                <a:gd name="connsiteX433" fmla="*/ 1369643 w 5855363"/>
                <a:gd name="connsiteY433" fmla="*/ 3765347 h 4427921"/>
                <a:gd name="connsiteX434" fmla="*/ 1384197 w 5855363"/>
                <a:gd name="connsiteY434" fmla="*/ 3727702 h 4427921"/>
                <a:gd name="connsiteX435" fmla="*/ 1353378 w 5855363"/>
                <a:gd name="connsiteY435" fmla="*/ 3719146 h 4427921"/>
                <a:gd name="connsiteX436" fmla="*/ 1327696 w 5855363"/>
                <a:gd name="connsiteY436" fmla="*/ 3731980 h 4427921"/>
                <a:gd name="connsiteX437" fmla="*/ 1296878 w 5855363"/>
                <a:gd name="connsiteY437" fmla="*/ 3672090 h 4427921"/>
                <a:gd name="connsiteX438" fmla="*/ 1268627 w 5855363"/>
                <a:gd name="connsiteY438" fmla="*/ 3620756 h 4427921"/>
                <a:gd name="connsiteX439" fmla="*/ 1223256 w 5855363"/>
                <a:gd name="connsiteY439" fmla="*/ 3619901 h 4427921"/>
                <a:gd name="connsiteX440" fmla="*/ 1165043 w 5855363"/>
                <a:gd name="connsiteY440" fmla="*/ 3615623 h 4427921"/>
                <a:gd name="connsiteX441" fmla="*/ 1081149 w 5855363"/>
                <a:gd name="connsiteY441" fmla="*/ 3608778 h 4427921"/>
                <a:gd name="connsiteX442" fmla="*/ 1046050 w 5855363"/>
                <a:gd name="connsiteY442" fmla="*/ 3607923 h 4427921"/>
                <a:gd name="connsiteX443" fmla="*/ 1028072 w 5855363"/>
                <a:gd name="connsiteY443" fmla="*/ 3616479 h 4427921"/>
                <a:gd name="connsiteX444" fmla="*/ 1045194 w 5855363"/>
                <a:gd name="connsiteY444" fmla="*/ 3643001 h 4427921"/>
                <a:gd name="connsiteX445" fmla="*/ 1111967 w 5855363"/>
                <a:gd name="connsiteY445" fmla="*/ 3635301 h 4427921"/>
                <a:gd name="connsiteX446" fmla="*/ 1122240 w 5855363"/>
                <a:gd name="connsiteY446" fmla="*/ 3636157 h 4427921"/>
                <a:gd name="connsiteX447" fmla="*/ 1113679 w 5855363"/>
                <a:gd name="connsiteY447" fmla="*/ 3650701 h 4427921"/>
                <a:gd name="connsiteX448" fmla="*/ 1135937 w 5855363"/>
                <a:gd name="connsiteY448" fmla="*/ 3672090 h 4427921"/>
                <a:gd name="connsiteX449" fmla="*/ 1168468 w 5855363"/>
                <a:gd name="connsiteY449" fmla="*/ 3728558 h 4427921"/>
                <a:gd name="connsiteX450" fmla="*/ 1206135 w 5855363"/>
                <a:gd name="connsiteY450" fmla="*/ 3782458 h 4427921"/>
                <a:gd name="connsiteX451" fmla="*/ 1233529 w 5855363"/>
                <a:gd name="connsiteY451" fmla="*/ 3807270 h 4427921"/>
                <a:gd name="connsiteX452" fmla="*/ 1207847 w 5855363"/>
                <a:gd name="connsiteY452" fmla="*/ 3827803 h 4427921"/>
                <a:gd name="connsiteX453" fmla="*/ 1261779 w 5855363"/>
                <a:gd name="connsiteY453" fmla="*/ 3961272 h 4427921"/>
                <a:gd name="connsiteX454" fmla="*/ 1284893 w 5855363"/>
                <a:gd name="connsiteY454" fmla="*/ 3982661 h 4427921"/>
                <a:gd name="connsiteX455" fmla="*/ 1298590 w 5855363"/>
                <a:gd name="connsiteY455" fmla="*/ 4012606 h 4427921"/>
                <a:gd name="connsiteX456" fmla="*/ 1349954 w 5855363"/>
                <a:gd name="connsiteY456" fmla="*/ 4031428 h 4427921"/>
                <a:gd name="connsiteX457" fmla="*/ 1387621 w 5855363"/>
                <a:gd name="connsiteY457" fmla="*/ 4020306 h 4427921"/>
                <a:gd name="connsiteX458" fmla="*/ 1866162 w 5855363"/>
                <a:gd name="connsiteY458" fmla="*/ 3291364 h 4427921"/>
                <a:gd name="connsiteX459" fmla="*/ 1840480 w 5855363"/>
                <a:gd name="connsiteY459" fmla="*/ 3261419 h 4427921"/>
                <a:gd name="connsiteX460" fmla="*/ 1882428 w 5855363"/>
                <a:gd name="connsiteY460" fmla="*/ 3218640 h 4427921"/>
                <a:gd name="connsiteX461" fmla="*/ 2003989 w 5855363"/>
                <a:gd name="connsiteY461" fmla="*/ 3110839 h 4427921"/>
                <a:gd name="connsiteX462" fmla="*/ 1989436 w 5855363"/>
                <a:gd name="connsiteY462" fmla="*/ 3088594 h 4427921"/>
                <a:gd name="connsiteX463" fmla="*/ 1819079 w 5855363"/>
                <a:gd name="connsiteY463" fmla="*/ 3105706 h 4427921"/>
                <a:gd name="connsiteX464" fmla="*/ 1730048 w 5855363"/>
                <a:gd name="connsiteY464" fmla="*/ 3110839 h 4427921"/>
                <a:gd name="connsiteX465" fmla="*/ 1664987 w 5855363"/>
                <a:gd name="connsiteY465" fmla="*/ 3089450 h 4427921"/>
                <a:gd name="connsiteX466" fmla="*/ 1574243 w 5855363"/>
                <a:gd name="connsiteY466" fmla="*/ 3105706 h 4427921"/>
                <a:gd name="connsiteX467" fmla="*/ 1556266 w 5855363"/>
                <a:gd name="connsiteY467" fmla="*/ 3145062 h 4427921"/>
                <a:gd name="connsiteX468" fmla="*/ 1568251 w 5855363"/>
                <a:gd name="connsiteY468" fmla="*/ 3175862 h 4427921"/>
                <a:gd name="connsiteX469" fmla="*/ 1580236 w 5855363"/>
                <a:gd name="connsiteY469" fmla="*/ 3203240 h 4427921"/>
                <a:gd name="connsiteX470" fmla="*/ 1598213 w 5855363"/>
                <a:gd name="connsiteY470" fmla="*/ 3230618 h 4427921"/>
                <a:gd name="connsiteX471" fmla="*/ 1610198 w 5855363"/>
                <a:gd name="connsiteY471" fmla="*/ 3246874 h 4427921"/>
                <a:gd name="connsiteX472" fmla="*/ 1629888 w 5855363"/>
                <a:gd name="connsiteY472" fmla="*/ 3276819 h 4427921"/>
                <a:gd name="connsiteX473" fmla="*/ 1681252 w 5855363"/>
                <a:gd name="connsiteY473" fmla="*/ 3289652 h 4427921"/>
                <a:gd name="connsiteX474" fmla="*/ 1704366 w 5855363"/>
                <a:gd name="connsiteY474" fmla="*/ 3265697 h 4427921"/>
                <a:gd name="connsiteX475" fmla="*/ 1718063 w 5855363"/>
                <a:gd name="connsiteY475" fmla="*/ 3238318 h 4427921"/>
                <a:gd name="connsiteX476" fmla="*/ 1759154 w 5855363"/>
                <a:gd name="connsiteY476" fmla="*/ 3225485 h 4427921"/>
                <a:gd name="connsiteX477" fmla="*/ 1798533 w 5855363"/>
                <a:gd name="connsiteY477" fmla="*/ 3242596 h 4427921"/>
                <a:gd name="connsiteX478" fmla="*/ 1805382 w 5855363"/>
                <a:gd name="connsiteY478" fmla="*/ 3252008 h 4427921"/>
                <a:gd name="connsiteX479" fmla="*/ 1826783 w 5855363"/>
                <a:gd name="connsiteY479" fmla="*/ 3311897 h 4427921"/>
                <a:gd name="connsiteX480" fmla="*/ 1866162 w 5855363"/>
                <a:gd name="connsiteY480" fmla="*/ 3291364 h 4427921"/>
                <a:gd name="connsiteX481" fmla="*/ 2315598 w 5855363"/>
                <a:gd name="connsiteY481" fmla="*/ 3308475 h 4427921"/>
                <a:gd name="connsiteX482" fmla="*/ 2338712 w 5855363"/>
                <a:gd name="connsiteY482" fmla="*/ 3253719 h 4427921"/>
                <a:gd name="connsiteX483" fmla="*/ 2322446 w 5855363"/>
                <a:gd name="connsiteY483" fmla="*/ 3247730 h 4427921"/>
                <a:gd name="connsiteX484" fmla="*/ 2286491 w 5855363"/>
                <a:gd name="connsiteY484" fmla="*/ 3231474 h 4427921"/>
                <a:gd name="connsiteX485" fmla="*/ 2277075 w 5855363"/>
                <a:gd name="connsiteY485" fmla="*/ 3216929 h 4427921"/>
                <a:gd name="connsiteX486" fmla="*/ 2315598 w 5855363"/>
                <a:gd name="connsiteY486" fmla="*/ 3171584 h 4427921"/>
                <a:gd name="connsiteX487" fmla="*/ 2363538 w 5855363"/>
                <a:gd name="connsiteY487" fmla="*/ 3109984 h 4427921"/>
                <a:gd name="connsiteX488" fmla="*/ 2385795 w 5855363"/>
                <a:gd name="connsiteY488" fmla="*/ 3105706 h 4427921"/>
                <a:gd name="connsiteX489" fmla="*/ 2414902 w 5855363"/>
                <a:gd name="connsiteY489" fmla="*/ 3099717 h 4427921"/>
                <a:gd name="connsiteX490" fmla="*/ 2407197 w 5855363"/>
                <a:gd name="connsiteY490" fmla="*/ 3064639 h 4427921"/>
                <a:gd name="connsiteX491" fmla="*/ 2400348 w 5855363"/>
                <a:gd name="connsiteY491" fmla="*/ 3020149 h 4427921"/>
                <a:gd name="connsiteX492" fmla="*/ 2434591 w 5855363"/>
                <a:gd name="connsiteY492" fmla="*/ 2951704 h 4427921"/>
                <a:gd name="connsiteX493" fmla="*/ 2439728 w 5855363"/>
                <a:gd name="connsiteY493" fmla="*/ 2912348 h 4427921"/>
                <a:gd name="connsiteX494" fmla="*/ 2398636 w 5855363"/>
                <a:gd name="connsiteY494" fmla="*/ 2906359 h 4427921"/>
                <a:gd name="connsiteX495" fmla="*/ 2320734 w 5855363"/>
                <a:gd name="connsiteY495" fmla="*/ 2927748 h 4427921"/>
                <a:gd name="connsiteX496" fmla="*/ 2298476 w 5855363"/>
                <a:gd name="connsiteY496" fmla="*/ 2938015 h 4427921"/>
                <a:gd name="connsiteX497" fmla="*/ 2271938 w 5855363"/>
                <a:gd name="connsiteY497" fmla="*/ 2985927 h 4427921"/>
                <a:gd name="connsiteX498" fmla="*/ 2286491 w 5855363"/>
                <a:gd name="connsiteY498" fmla="*/ 3019294 h 4427921"/>
                <a:gd name="connsiteX499" fmla="*/ 2297620 w 5855363"/>
                <a:gd name="connsiteY499" fmla="*/ 3041538 h 4427921"/>
                <a:gd name="connsiteX500" fmla="*/ 2250537 w 5855363"/>
                <a:gd name="connsiteY500" fmla="*/ 3098006 h 4427921"/>
                <a:gd name="connsiteX501" fmla="*/ 2192324 w 5855363"/>
                <a:gd name="connsiteY501" fmla="*/ 3176718 h 4427921"/>
                <a:gd name="connsiteX502" fmla="*/ 2179483 w 5855363"/>
                <a:gd name="connsiteY502" fmla="*/ 3201529 h 4427921"/>
                <a:gd name="connsiteX503" fmla="*/ 2166642 w 5855363"/>
                <a:gd name="connsiteY503" fmla="*/ 3216074 h 4427921"/>
                <a:gd name="connsiteX504" fmla="*/ 2212870 w 5855363"/>
                <a:gd name="connsiteY504" fmla="*/ 3269974 h 4427921"/>
                <a:gd name="connsiteX505" fmla="*/ 2252249 w 5855363"/>
                <a:gd name="connsiteY505" fmla="*/ 3295641 h 4427921"/>
                <a:gd name="connsiteX506" fmla="*/ 2283067 w 5855363"/>
                <a:gd name="connsiteY506" fmla="*/ 3321308 h 4427921"/>
                <a:gd name="connsiteX507" fmla="*/ 2315598 w 5855363"/>
                <a:gd name="connsiteY507" fmla="*/ 3308475 h 4427921"/>
                <a:gd name="connsiteX508" fmla="*/ 1151346 w 5855363"/>
                <a:gd name="connsiteY508" fmla="*/ 3180996 h 4427921"/>
                <a:gd name="connsiteX509" fmla="*/ 1231817 w 5855363"/>
                <a:gd name="connsiteY509" fmla="*/ 3128806 h 4427921"/>
                <a:gd name="connsiteX510" fmla="*/ 1284893 w 5855363"/>
                <a:gd name="connsiteY510" fmla="*/ 3068061 h 4427921"/>
                <a:gd name="connsiteX511" fmla="*/ 1333689 w 5855363"/>
                <a:gd name="connsiteY511" fmla="*/ 2977371 h 4427921"/>
                <a:gd name="connsiteX512" fmla="*/ 1363651 w 5855363"/>
                <a:gd name="connsiteY512" fmla="*/ 2938870 h 4427921"/>
                <a:gd name="connsiteX513" fmla="*/ 1378204 w 5855363"/>
                <a:gd name="connsiteY513" fmla="*/ 2910637 h 4427921"/>
                <a:gd name="connsiteX514" fmla="*/ 1399606 w 5855363"/>
                <a:gd name="connsiteY514" fmla="*/ 2905503 h 4427921"/>
                <a:gd name="connsiteX515" fmla="*/ 1413303 w 5855363"/>
                <a:gd name="connsiteY515" fmla="*/ 2914059 h 4427921"/>
                <a:gd name="connsiteX516" fmla="*/ 1434704 w 5855363"/>
                <a:gd name="connsiteY516" fmla="*/ 2941437 h 4427921"/>
                <a:gd name="connsiteX517" fmla="*/ 1430424 w 5855363"/>
                <a:gd name="connsiteY517" fmla="*/ 2996193 h 4427921"/>
                <a:gd name="connsiteX518" fmla="*/ 1404742 w 5855363"/>
                <a:gd name="connsiteY518" fmla="*/ 3034694 h 4427921"/>
                <a:gd name="connsiteX519" fmla="*/ 1428712 w 5855363"/>
                <a:gd name="connsiteY519" fmla="*/ 3037261 h 4427921"/>
                <a:gd name="connsiteX520" fmla="*/ 1454394 w 5855363"/>
                <a:gd name="connsiteY520" fmla="*/ 3047527 h 4427921"/>
                <a:gd name="connsiteX521" fmla="*/ 1518599 w 5855363"/>
                <a:gd name="connsiteY521" fmla="*/ 3006460 h 4427921"/>
                <a:gd name="connsiteX522" fmla="*/ 1570819 w 5855363"/>
                <a:gd name="connsiteY522" fmla="*/ 2910637 h 4427921"/>
                <a:gd name="connsiteX523" fmla="*/ 1620471 w 5855363"/>
                <a:gd name="connsiteY523" fmla="*/ 2891814 h 4427921"/>
                <a:gd name="connsiteX524" fmla="*/ 1662418 w 5855363"/>
                <a:gd name="connsiteY524" fmla="*/ 2887537 h 4427921"/>
                <a:gd name="connsiteX525" fmla="*/ 1718063 w 5855363"/>
                <a:gd name="connsiteY525" fmla="*/ 2889248 h 4427921"/>
                <a:gd name="connsiteX526" fmla="*/ 1751449 w 5855363"/>
                <a:gd name="connsiteY526" fmla="*/ 2877270 h 4427921"/>
                <a:gd name="connsiteX527" fmla="*/ 1784836 w 5855363"/>
                <a:gd name="connsiteY527" fmla="*/ 2889248 h 4427921"/>
                <a:gd name="connsiteX528" fmla="*/ 1825071 w 5855363"/>
                <a:gd name="connsiteY528" fmla="*/ 2902081 h 4427921"/>
                <a:gd name="connsiteX529" fmla="*/ 1852465 w 5855363"/>
                <a:gd name="connsiteY529" fmla="*/ 2872136 h 4427921"/>
                <a:gd name="connsiteX530" fmla="*/ 1783980 w 5855363"/>
                <a:gd name="connsiteY530" fmla="*/ 2689901 h 4427921"/>
                <a:gd name="connsiteX531" fmla="*/ 1719775 w 5855363"/>
                <a:gd name="connsiteY531" fmla="*/ 2686479 h 4427921"/>
                <a:gd name="connsiteX532" fmla="*/ 1636736 w 5855363"/>
                <a:gd name="connsiteY532" fmla="*/ 2679634 h 4427921"/>
                <a:gd name="connsiteX533" fmla="*/ 1494629 w 5855363"/>
                <a:gd name="connsiteY533" fmla="*/ 2713001 h 4427921"/>
                <a:gd name="connsiteX534" fmla="*/ 1355946 w 5855363"/>
                <a:gd name="connsiteY534" fmla="*/ 2747224 h 4427921"/>
                <a:gd name="connsiteX535" fmla="*/ 1302870 w 5855363"/>
                <a:gd name="connsiteY535" fmla="*/ 2677923 h 4427921"/>
                <a:gd name="connsiteX536" fmla="*/ 1260067 w 5855363"/>
                <a:gd name="connsiteY536" fmla="*/ 2657389 h 4427921"/>
                <a:gd name="connsiteX537" fmla="*/ 1210415 w 5855363"/>
                <a:gd name="connsiteY537" fmla="*/ 2673645 h 4427921"/>
                <a:gd name="connsiteX538" fmla="*/ 1157339 w 5855363"/>
                <a:gd name="connsiteY538" fmla="*/ 2694179 h 4427921"/>
                <a:gd name="connsiteX539" fmla="*/ 1060603 w 5855363"/>
                <a:gd name="connsiteY539" fmla="*/ 2748079 h 4427921"/>
                <a:gd name="connsiteX540" fmla="*/ 1004103 w 5855363"/>
                <a:gd name="connsiteY540" fmla="*/ 2772891 h 4427921"/>
                <a:gd name="connsiteX541" fmla="*/ 988693 w 5855363"/>
                <a:gd name="connsiteY541" fmla="*/ 2825936 h 4427921"/>
                <a:gd name="connsiteX542" fmla="*/ 963867 w 5855363"/>
                <a:gd name="connsiteY542" fmla="*/ 2923470 h 4427921"/>
                <a:gd name="connsiteX543" fmla="*/ 844018 w 5855363"/>
                <a:gd name="connsiteY543" fmla="*/ 2917481 h 4427921"/>
                <a:gd name="connsiteX544" fmla="*/ 730161 w 5855363"/>
                <a:gd name="connsiteY544" fmla="*/ 2901226 h 4427921"/>
                <a:gd name="connsiteX545" fmla="*/ 591478 w 5855363"/>
                <a:gd name="connsiteY545" fmla="*/ 2855025 h 4427921"/>
                <a:gd name="connsiteX546" fmla="*/ 511864 w 5855363"/>
                <a:gd name="connsiteY546" fmla="*/ 2839625 h 4427921"/>
                <a:gd name="connsiteX547" fmla="*/ 456220 w 5855363"/>
                <a:gd name="connsiteY547" fmla="*/ 2862725 h 4427921"/>
                <a:gd name="connsiteX548" fmla="*/ 537546 w 5855363"/>
                <a:gd name="connsiteY548" fmla="*/ 2910637 h 4427921"/>
                <a:gd name="connsiteX549" fmla="*/ 638562 w 5855363"/>
                <a:gd name="connsiteY549" fmla="*/ 2996193 h 4427921"/>
                <a:gd name="connsiteX550" fmla="*/ 707047 w 5855363"/>
                <a:gd name="connsiteY550" fmla="*/ 3092017 h 4427921"/>
                <a:gd name="connsiteX551" fmla="*/ 748995 w 5855363"/>
                <a:gd name="connsiteY551" fmla="*/ 3143351 h 4427921"/>
                <a:gd name="connsiteX552" fmla="*/ 821760 w 5855363"/>
                <a:gd name="connsiteY552" fmla="*/ 3168162 h 4427921"/>
                <a:gd name="connsiteX553" fmla="*/ 888534 w 5855363"/>
                <a:gd name="connsiteY553" fmla="*/ 3184418 h 4427921"/>
                <a:gd name="connsiteX554" fmla="*/ 975852 w 5855363"/>
                <a:gd name="connsiteY554" fmla="*/ 3176718 h 4427921"/>
                <a:gd name="connsiteX555" fmla="*/ 1085429 w 5855363"/>
                <a:gd name="connsiteY555" fmla="*/ 3080039 h 4427921"/>
                <a:gd name="connsiteX556" fmla="*/ 1165043 w 5855363"/>
                <a:gd name="connsiteY556" fmla="*/ 3005605 h 4427921"/>
                <a:gd name="connsiteX557" fmla="*/ 1147066 w 5855363"/>
                <a:gd name="connsiteY557" fmla="*/ 2976515 h 4427921"/>
                <a:gd name="connsiteX558" fmla="*/ 1093134 w 5855363"/>
                <a:gd name="connsiteY558" fmla="*/ 2958548 h 4427921"/>
                <a:gd name="connsiteX559" fmla="*/ 1093134 w 5855363"/>
                <a:gd name="connsiteY559" fmla="*/ 2923470 h 4427921"/>
                <a:gd name="connsiteX560" fmla="*/ 1144498 w 5855363"/>
                <a:gd name="connsiteY560" fmla="*/ 2902081 h 4427921"/>
                <a:gd name="connsiteX561" fmla="*/ 1147922 w 5855363"/>
                <a:gd name="connsiteY561" fmla="*/ 2927748 h 4427921"/>
                <a:gd name="connsiteX562" fmla="*/ 1163331 w 5855363"/>
                <a:gd name="connsiteY562" fmla="*/ 2953415 h 4427921"/>
                <a:gd name="connsiteX563" fmla="*/ 1193294 w 5855363"/>
                <a:gd name="connsiteY563" fmla="*/ 2979082 h 4427921"/>
                <a:gd name="connsiteX564" fmla="*/ 1199286 w 5855363"/>
                <a:gd name="connsiteY564" fmla="*/ 3022716 h 4427921"/>
                <a:gd name="connsiteX565" fmla="*/ 1229248 w 5855363"/>
                <a:gd name="connsiteY565" fmla="*/ 3049238 h 4427921"/>
                <a:gd name="connsiteX566" fmla="*/ 1250650 w 5855363"/>
                <a:gd name="connsiteY566" fmla="*/ 3052661 h 4427921"/>
                <a:gd name="connsiteX567" fmla="*/ 1210415 w 5855363"/>
                <a:gd name="connsiteY567" fmla="*/ 3082606 h 4427921"/>
                <a:gd name="connsiteX568" fmla="*/ 1162475 w 5855363"/>
                <a:gd name="connsiteY568" fmla="*/ 3112550 h 4427921"/>
                <a:gd name="connsiteX569" fmla="*/ 1139361 w 5855363"/>
                <a:gd name="connsiteY569" fmla="*/ 3124528 h 4427921"/>
                <a:gd name="connsiteX570" fmla="*/ 1045194 w 5855363"/>
                <a:gd name="connsiteY570" fmla="*/ 3234896 h 4427921"/>
                <a:gd name="connsiteX571" fmla="*/ 1058891 w 5855363"/>
                <a:gd name="connsiteY571" fmla="*/ 3262274 h 4427921"/>
                <a:gd name="connsiteX572" fmla="*/ 1099126 w 5855363"/>
                <a:gd name="connsiteY572" fmla="*/ 3239174 h 4427921"/>
                <a:gd name="connsiteX573" fmla="*/ 1151346 w 5855363"/>
                <a:gd name="connsiteY573" fmla="*/ 3180996 h 442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Lst>
              <a:rect l="l" t="t" r="r" b="b"/>
              <a:pathLst>
                <a:path w="5855363" h="4427921">
                  <a:moveTo>
                    <a:pt x="3125437" y="4417288"/>
                  </a:moveTo>
                  <a:cubicBezTo>
                    <a:pt x="3113452" y="4413866"/>
                    <a:pt x="3104036" y="4407021"/>
                    <a:pt x="3104036" y="4401032"/>
                  </a:cubicBezTo>
                  <a:cubicBezTo>
                    <a:pt x="3104036" y="4382210"/>
                    <a:pt x="3080066" y="4373654"/>
                    <a:pt x="3026134" y="4373654"/>
                  </a:cubicBezTo>
                  <a:cubicBezTo>
                    <a:pt x="2971345" y="4373654"/>
                    <a:pt x="2839511" y="4352265"/>
                    <a:pt x="2817253" y="4339432"/>
                  </a:cubicBezTo>
                  <a:cubicBezTo>
                    <a:pt x="2806124" y="4332587"/>
                    <a:pt x="2806124" y="4330876"/>
                    <a:pt x="2819821" y="4326598"/>
                  </a:cubicBezTo>
                  <a:cubicBezTo>
                    <a:pt x="2851496" y="4313765"/>
                    <a:pt x="2830950" y="4305209"/>
                    <a:pt x="2768457" y="4305209"/>
                  </a:cubicBezTo>
                  <a:lnTo>
                    <a:pt x="2701684" y="4304354"/>
                  </a:lnTo>
                  <a:lnTo>
                    <a:pt x="2731646" y="4279542"/>
                  </a:lnTo>
                  <a:cubicBezTo>
                    <a:pt x="2747912" y="4264998"/>
                    <a:pt x="2771026" y="4253875"/>
                    <a:pt x="2783010" y="4253875"/>
                  </a:cubicBezTo>
                  <a:cubicBezTo>
                    <a:pt x="2802700" y="4253020"/>
                    <a:pt x="2802700" y="4252164"/>
                    <a:pt x="2788147" y="4243608"/>
                  </a:cubicBezTo>
                  <a:cubicBezTo>
                    <a:pt x="2776162" y="4236764"/>
                    <a:pt x="2765033" y="4237619"/>
                    <a:pt x="2742775" y="4248742"/>
                  </a:cubicBezTo>
                  <a:cubicBezTo>
                    <a:pt x="2714525" y="4262431"/>
                    <a:pt x="2653744" y="4267564"/>
                    <a:pt x="2643472" y="4257297"/>
                  </a:cubicBezTo>
                  <a:cubicBezTo>
                    <a:pt x="2634055" y="4247031"/>
                    <a:pt x="2647752" y="4228208"/>
                    <a:pt x="2665729" y="4228208"/>
                  </a:cubicBezTo>
                  <a:cubicBezTo>
                    <a:pt x="2678570" y="4228208"/>
                    <a:pt x="2681138" y="4225642"/>
                    <a:pt x="2674290" y="4218797"/>
                  </a:cubicBezTo>
                  <a:cubicBezTo>
                    <a:pt x="2658025" y="4202541"/>
                    <a:pt x="2629774" y="4219653"/>
                    <a:pt x="2611797" y="4254731"/>
                  </a:cubicBezTo>
                  <a:cubicBezTo>
                    <a:pt x="2602380" y="4273553"/>
                    <a:pt x="2587827" y="4288098"/>
                    <a:pt x="2580123" y="4288098"/>
                  </a:cubicBezTo>
                  <a:cubicBezTo>
                    <a:pt x="2568138" y="4288098"/>
                    <a:pt x="2568994" y="4284676"/>
                    <a:pt x="2585259" y="4267564"/>
                  </a:cubicBezTo>
                  <a:cubicBezTo>
                    <a:pt x="2601524" y="4250453"/>
                    <a:pt x="2602380" y="4247031"/>
                    <a:pt x="2591251" y="4242753"/>
                  </a:cubicBezTo>
                  <a:cubicBezTo>
                    <a:pt x="2571562" y="4235053"/>
                    <a:pt x="2574986" y="4216230"/>
                    <a:pt x="2597244" y="4206819"/>
                  </a:cubicBezTo>
                  <a:cubicBezTo>
                    <a:pt x="2607517" y="4201686"/>
                    <a:pt x="2616933" y="4189708"/>
                    <a:pt x="2618646" y="4179441"/>
                  </a:cubicBezTo>
                  <a:cubicBezTo>
                    <a:pt x="2622926" y="4149496"/>
                    <a:pt x="2641759" y="4139229"/>
                    <a:pt x="2673434" y="4150352"/>
                  </a:cubicBezTo>
                  <a:cubicBezTo>
                    <a:pt x="2691411" y="4157196"/>
                    <a:pt x="2703396" y="4157196"/>
                    <a:pt x="2709389" y="4151207"/>
                  </a:cubicBezTo>
                  <a:cubicBezTo>
                    <a:pt x="2717949" y="4142652"/>
                    <a:pt x="2706821" y="4139229"/>
                    <a:pt x="2682851" y="4141796"/>
                  </a:cubicBezTo>
                  <a:cubicBezTo>
                    <a:pt x="2667441" y="4143507"/>
                    <a:pt x="2660593" y="4126396"/>
                    <a:pt x="2670866" y="4113562"/>
                  </a:cubicBezTo>
                  <a:cubicBezTo>
                    <a:pt x="2687987" y="4093029"/>
                    <a:pt x="2664873" y="4057095"/>
                    <a:pt x="2635767" y="4057095"/>
                  </a:cubicBezTo>
                  <a:cubicBezTo>
                    <a:pt x="2610085" y="4057095"/>
                    <a:pt x="2603236" y="4069073"/>
                    <a:pt x="2624638" y="4077629"/>
                  </a:cubicBezTo>
                  <a:cubicBezTo>
                    <a:pt x="2643472" y="4084473"/>
                    <a:pt x="2640903" y="4128107"/>
                    <a:pt x="2620358" y="4140940"/>
                  </a:cubicBezTo>
                  <a:cubicBezTo>
                    <a:pt x="2610941" y="4146074"/>
                    <a:pt x="2596388" y="4165752"/>
                    <a:pt x="2586971" y="4184574"/>
                  </a:cubicBezTo>
                  <a:cubicBezTo>
                    <a:pt x="2577554" y="4202541"/>
                    <a:pt x="2563857" y="4219653"/>
                    <a:pt x="2556153" y="4222219"/>
                  </a:cubicBezTo>
                  <a:cubicBezTo>
                    <a:pt x="2549304" y="4225642"/>
                    <a:pt x="2543312" y="4237619"/>
                    <a:pt x="2543312" y="4249597"/>
                  </a:cubicBezTo>
                  <a:cubicBezTo>
                    <a:pt x="2543312" y="4264998"/>
                    <a:pt x="2539031" y="4270986"/>
                    <a:pt x="2527046" y="4270986"/>
                  </a:cubicBezTo>
                  <a:cubicBezTo>
                    <a:pt x="2517630" y="4270986"/>
                    <a:pt x="2503933" y="4276975"/>
                    <a:pt x="2497084" y="4284676"/>
                  </a:cubicBezTo>
                  <a:cubicBezTo>
                    <a:pt x="2476538" y="4305209"/>
                    <a:pt x="2450856" y="4292376"/>
                    <a:pt x="2444008" y="4258153"/>
                  </a:cubicBezTo>
                  <a:cubicBezTo>
                    <a:pt x="2441440" y="4242753"/>
                    <a:pt x="2432879" y="4227353"/>
                    <a:pt x="2426030" y="4223930"/>
                  </a:cubicBezTo>
                  <a:cubicBezTo>
                    <a:pt x="2414045" y="4219653"/>
                    <a:pt x="2414045" y="4217941"/>
                    <a:pt x="2425174" y="4204252"/>
                  </a:cubicBezTo>
                  <a:cubicBezTo>
                    <a:pt x="2432023" y="4196552"/>
                    <a:pt x="2440584" y="4183719"/>
                    <a:pt x="2443152" y="4175163"/>
                  </a:cubicBezTo>
                  <a:cubicBezTo>
                    <a:pt x="2445720" y="4167463"/>
                    <a:pt x="2460273" y="4158907"/>
                    <a:pt x="2474826" y="4155485"/>
                  </a:cubicBezTo>
                  <a:cubicBezTo>
                    <a:pt x="2498796" y="4150352"/>
                    <a:pt x="2517630" y="4130674"/>
                    <a:pt x="2507357" y="4121262"/>
                  </a:cubicBezTo>
                  <a:cubicBezTo>
                    <a:pt x="2505645" y="4119551"/>
                    <a:pt x="2474826" y="4127251"/>
                    <a:pt x="2439728" y="4139229"/>
                  </a:cubicBezTo>
                  <a:cubicBezTo>
                    <a:pt x="2405485" y="4151207"/>
                    <a:pt x="2354977" y="4163185"/>
                    <a:pt x="2329295" y="4165752"/>
                  </a:cubicBezTo>
                  <a:cubicBezTo>
                    <a:pt x="2303613" y="4168318"/>
                    <a:pt x="2273650" y="4176019"/>
                    <a:pt x="2263378" y="4182008"/>
                  </a:cubicBezTo>
                  <a:cubicBezTo>
                    <a:pt x="2253105" y="4188852"/>
                    <a:pt x="2238552" y="4193985"/>
                    <a:pt x="2230847" y="4193985"/>
                  </a:cubicBezTo>
                  <a:cubicBezTo>
                    <a:pt x="2206877" y="4193985"/>
                    <a:pt x="2218006" y="4179441"/>
                    <a:pt x="2253105" y="4165752"/>
                  </a:cubicBezTo>
                  <a:cubicBezTo>
                    <a:pt x="2284779" y="4153774"/>
                    <a:pt x="2287348" y="4149496"/>
                    <a:pt x="2277931" y="4138374"/>
                  </a:cubicBezTo>
                  <a:cubicBezTo>
                    <a:pt x="2267658" y="4125540"/>
                    <a:pt x="2265090" y="4126396"/>
                    <a:pt x="2257385" y="4141796"/>
                  </a:cubicBezTo>
                  <a:cubicBezTo>
                    <a:pt x="2249681" y="4155485"/>
                    <a:pt x="2244544" y="4157196"/>
                    <a:pt x="2230847" y="4149496"/>
                  </a:cubicBezTo>
                  <a:cubicBezTo>
                    <a:pt x="2221430" y="4143507"/>
                    <a:pt x="2200885" y="4136663"/>
                    <a:pt x="2183763" y="4133240"/>
                  </a:cubicBezTo>
                  <a:cubicBezTo>
                    <a:pt x="2167498" y="4130674"/>
                    <a:pt x="2146953" y="4124685"/>
                    <a:pt x="2139248" y="4121262"/>
                  </a:cubicBezTo>
                  <a:cubicBezTo>
                    <a:pt x="2128119" y="4116985"/>
                    <a:pt x="2123839" y="4119551"/>
                    <a:pt x="2123839" y="4128962"/>
                  </a:cubicBezTo>
                  <a:cubicBezTo>
                    <a:pt x="2123839" y="4136663"/>
                    <a:pt x="2117846" y="4142652"/>
                    <a:pt x="2110142" y="4142652"/>
                  </a:cubicBezTo>
                  <a:cubicBezTo>
                    <a:pt x="2088740" y="4142652"/>
                    <a:pt x="1983444" y="4099018"/>
                    <a:pt x="1973171" y="4086184"/>
                  </a:cubicBezTo>
                  <a:cubicBezTo>
                    <a:pt x="1962898" y="4073351"/>
                    <a:pt x="1933792" y="4069928"/>
                    <a:pt x="1924375" y="4080195"/>
                  </a:cubicBezTo>
                  <a:cubicBezTo>
                    <a:pt x="1920951" y="4082762"/>
                    <a:pt x="1922663" y="4090462"/>
                    <a:pt x="1927799" y="4097307"/>
                  </a:cubicBezTo>
                  <a:cubicBezTo>
                    <a:pt x="1943208" y="4115273"/>
                    <a:pt x="1920951" y="4134096"/>
                    <a:pt x="1884140" y="4134096"/>
                  </a:cubicBezTo>
                  <a:lnTo>
                    <a:pt x="1851609" y="4134096"/>
                  </a:lnTo>
                  <a:lnTo>
                    <a:pt x="1872155" y="4094740"/>
                  </a:lnTo>
                  <a:cubicBezTo>
                    <a:pt x="1895269" y="4050250"/>
                    <a:pt x="1893557" y="4041695"/>
                    <a:pt x="1864450" y="4054528"/>
                  </a:cubicBezTo>
                  <a:cubicBezTo>
                    <a:pt x="1849041" y="4061373"/>
                    <a:pt x="1840480" y="4060517"/>
                    <a:pt x="1825071" y="4047684"/>
                  </a:cubicBezTo>
                  <a:cubicBezTo>
                    <a:pt x="1813942" y="4038272"/>
                    <a:pt x="1799389" y="4031428"/>
                    <a:pt x="1792541" y="4031428"/>
                  </a:cubicBezTo>
                  <a:cubicBezTo>
                    <a:pt x="1783980" y="4031428"/>
                    <a:pt x="1782268" y="4026295"/>
                    <a:pt x="1785692" y="4015172"/>
                  </a:cubicBezTo>
                  <a:cubicBezTo>
                    <a:pt x="1790828" y="3997205"/>
                    <a:pt x="1777131" y="3982661"/>
                    <a:pt x="1768571" y="3997205"/>
                  </a:cubicBezTo>
                  <a:cubicBezTo>
                    <a:pt x="1761722" y="4008328"/>
                    <a:pt x="1695805" y="4008328"/>
                    <a:pt x="1695805" y="3997205"/>
                  </a:cubicBezTo>
                  <a:cubicBezTo>
                    <a:pt x="1695805" y="3992927"/>
                    <a:pt x="1705222" y="3986939"/>
                    <a:pt x="1717207" y="3983516"/>
                  </a:cubicBezTo>
                  <a:cubicBezTo>
                    <a:pt x="1729192" y="3980950"/>
                    <a:pt x="1738608" y="3974105"/>
                    <a:pt x="1738608" y="3969827"/>
                  </a:cubicBezTo>
                  <a:cubicBezTo>
                    <a:pt x="1738608" y="3958705"/>
                    <a:pt x="1699229" y="3968116"/>
                    <a:pt x="1665843" y="3987794"/>
                  </a:cubicBezTo>
                  <a:cubicBezTo>
                    <a:pt x="1651290" y="3996350"/>
                    <a:pt x="1640161" y="4009183"/>
                    <a:pt x="1640161" y="4019450"/>
                  </a:cubicBezTo>
                  <a:cubicBezTo>
                    <a:pt x="1640161" y="4028006"/>
                    <a:pt x="1632456" y="4039984"/>
                    <a:pt x="1623039" y="4045973"/>
                  </a:cubicBezTo>
                  <a:cubicBezTo>
                    <a:pt x="1606774" y="4056239"/>
                    <a:pt x="1606774" y="4056239"/>
                    <a:pt x="1627320" y="4056239"/>
                  </a:cubicBezTo>
                  <a:cubicBezTo>
                    <a:pt x="1639305" y="4056239"/>
                    <a:pt x="1670123" y="4052817"/>
                    <a:pt x="1695805" y="4049395"/>
                  </a:cubicBezTo>
                  <a:cubicBezTo>
                    <a:pt x="1755730" y="4039984"/>
                    <a:pt x="1807094" y="4057095"/>
                    <a:pt x="1807094" y="4086184"/>
                  </a:cubicBezTo>
                  <a:cubicBezTo>
                    <a:pt x="1807094" y="4103295"/>
                    <a:pt x="1800245" y="4107573"/>
                    <a:pt x="1758298" y="4116129"/>
                  </a:cubicBezTo>
                  <a:cubicBezTo>
                    <a:pt x="1730904" y="4122118"/>
                    <a:pt x="1666699" y="4138374"/>
                    <a:pt x="1616191" y="4152063"/>
                  </a:cubicBezTo>
                  <a:cubicBezTo>
                    <a:pt x="1564827" y="4166607"/>
                    <a:pt x="1517743" y="4176019"/>
                    <a:pt x="1510038" y="4173452"/>
                  </a:cubicBezTo>
                  <a:cubicBezTo>
                    <a:pt x="1501478" y="4170030"/>
                    <a:pt x="1498910" y="4172596"/>
                    <a:pt x="1503190" y="4184574"/>
                  </a:cubicBezTo>
                  <a:cubicBezTo>
                    <a:pt x="1507470" y="4198263"/>
                    <a:pt x="1501478" y="4202541"/>
                    <a:pt x="1467235" y="4209386"/>
                  </a:cubicBezTo>
                  <a:cubicBezTo>
                    <a:pt x="1438985" y="4215375"/>
                    <a:pt x="1422720" y="4215375"/>
                    <a:pt x="1415871" y="4209386"/>
                  </a:cubicBezTo>
                  <a:cubicBezTo>
                    <a:pt x="1409022" y="4204252"/>
                    <a:pt x="1389333" y="4202541"/>
                    <a:pt x="1367931" y="4205108"/>
                  </a:cubicBezTo>
                  <a:cubicBezTo>
                    <a:pt x="1326840" y="4211097"/>
                    <a:pt x="1229248" y="4188852"/>
                    <a:pt x="1133369" y="4152918"/>
                  </a:cubicBezTo>
                  <a:cubicBezTo>
                    <a:pt x="1074300" y="4130674"/>
                    <a:pt x="1055467" y="4116985"/>
                    <a:pt x="1083717" y="4116985"/>
                  </a:cubicBezTo>
                  <a:cubicBezTo>
                    <a:pt x="1090565" y="4116985"/>
                    <a:pt x="1096558" y="4113562"/>
                    <a:pt x="1096558" y="4108429"/>
                  </a:cubicBezTo>
                  <a:cubicBezTo>
                    <a:pt x="1096558" y="4099873"/>
                    <a:pt x="1052898" y="4057095"/>
                    <a:pt x="1044338" y="4057095"/>
                  </a:cubicBezTo>
                  <a:cubicBezTo>
                    <a:pt x="1036633" y="4057095"/>
                    <a:pt x="1002390" y="3998916"/>
                    <a:pt x="1002390" y="3986939"/>
                  </a:cubicBezTo>
                  <a:cubicBezTo>
                    <a:pt x="1002390" y="3966405"/>
                    <a:pt x="974996" y="3945871"/>
                    <a:pt x="959587" y="3954427"/>
                  </a:cubicBezTo>
                  <a:cubicBezTo>
                    <a:pt x="915928" y="3977527"/>
                    <a:pt x="822616" y="3910793"/>
                    <a:pt x="822616" y="3855181"/>
                  </a:cubicBezTo>
                  <a:cubicBezTo>
                    <a:pt x="822616" y="3838926"/>
                    <a:pt x="827753" y="3823525"/>
                    <a:pt x="833745" y="3820959"/>
                  </a:cubicBezTo>
                  <a:cubicBezTo>
                    <a:pt x="840594" y="3818392"/>
                    <a:pt x="844018" y="3807270"/>
                    <a:pt x="841450" y="3792725"/>
                  </a:cubicBezTo>
                  <a:cubicBezTo>
                    <a:pt x="838882" y="3772192"/>
                    <a:pt x="842306" y="3767058"/>
                    <a:pt x="867988" y="3755080"/>
                  </a:cubicBezTo>
                  <a:cubicBezTo>
                    <a:pt x="906511" y="3736258"/>
                    <a:pt x="905655" y="3736258"/>
                    <a:pt x="950170" y="3766203"/>
                  </a:cubicBezTo>
                  <a:cubicBezTo>
                    <a:pt x="992974" y="3795292"/>
                    <a:pt x="1002390" y="3797858"/>
                    <a:pt x="1002390" y="3779036"/>
                  </a:cubicBezTo>
                  <a:cubicBezTo>
                    <a:pt x="1002390" y="3771336"/>
                    <a:pt x="1011807" y="3750802"/>
                    <a:pt x="1023792" y="3732835"/>
                  </a:cubicBezTo>
                  <a:cubicBezTo>
                    <a:pt x="1046050" y="3700324"/>
                    <a:pt x="1045194" y="3672090"/>
                    <a:pt x="1023792" y="3672090"/>
                  </a:cubicBezTo>
                  <a:cubicBezTo>
                    <a:pt x="1017800" y="3672090"/>
                    <a:pt x="1006671" y="3669524"/>
                    <a:pt x="999822" y="3666957"/>
                  </a:cubicBezTo>
                  <a:cubicBezTo>
                    <a:pt x="989549" y="3663535"/>
                    <a:pt x="987837" y="3666957"/>
                    <a:pt x="991262" y="3678935"/>
                  </a:cubicBezTo>
                  <a:cubicBezTo>
                    <a:pt x="992974" y="3688346"/>
                    <a:pt x="991262" y="3698613"/>
                    <a:pt x="986125" y="3701180"/>
                  </a:cubicBezTo>
                  <a:cubicBezTo>
                    <a:pt x="981845" y="3704602"/>
                    <a:pt x="979277" y="3712302"/>
                    <a:pt x="982701" y="3719146"/>
                  </a:cubicBezTo>
                  <a:cubicBezTo>
                    <a:pt x="990406" y="3740536"/>
                    <a:pt x="952739" y="3734547"/>
                    <a:pt x="929625" y="3710591"/>
                  </a:cubicBezTo>
                  <a:cubicBezTo>
                    <a:pt x="904799" y="3686635"/>
                    <a:pt x="903087" y="3664390"/>
                    <a:pt x="921920" y="3627601"/>
                  </a:cubicBezTo>
                  <a:cubicBezTo>
                    <a:pt x="938185" y="3595089"/>
                    <a:pt x="931337" y="3586534"/>
                    <a:pt x="881685" y="3580545"/>
                  </a:cubicBezTo>
                  <a:cubicBezTo>
                    <a:pt x="826041" y="3573700"/>
                    <a:pt x="798646" y="3556589"/>
                    <a:pt x="795222" y="3529211"/>
                  </a:cubicBezTo>
                  <a:cubicBezTo>
                    <a:pt x="793510" y="3509533"/>
                    <a:pt x="784093" y="3500977"/>
                    <a:pt x="747282" y="3483866"/>
                  </a:cubicBezTo>
                  <a:cubicBezTo>
                    <a:pt x="723313" y="3471888"/>
                    <a:pt x="700199" y="3455632"/>
                    <a:pt x="697631" y="3447077"/>
                  </a:cubicBezTo>
                  <a:cubicBezTo>
                    <a:pt x="695062" y="3438521"/>
                    <a:pt x="680509" y="3426543"/>
                    <a:pt x="665956" y="3420554"/>
                  </a:cubicBezTo>
                  <a:cubicBezTo>
                    <a:pt x="642842" y="3411143"/>
                    <a:pt x="635138" y="3411143"/>
                    <a:pt x="615448" y="3421410"/>
                  </a:cubicBezTo>
                  <a:cubicBezTo>
                    <a:pt x="588910" y="3434243"/>
                    <a:pt x="588054" y="3433387"/>
                    <a:pt x="599183" y="3404298"/>
                  </a:cubicBezTo>
                  <a:cubicBezTo>
                    <a:pt x="606887" y="3383765"/>
                    <a:pt x="606887" y="3382909"/>
                    <a:pt x="574357" y="3387187"/>
                  </a:cubicBezTo>
                  <a:cubicBezTo>
                    <a:pt x="536690" y="3392320"/>
                    <a:pt x="497311" y="3384620"/>
                    <a:pt x="497311" y="3372642"/>
                  </a:cubicBezTo>
                  <a:cubicBezTo>
                    <a:pt x="497311" y="3368364"/>
                    <a:pt x="515288" y="3354675"/>
                    <a:pt x="538402" y="3343553"/>
                  </a:cubicBezTo>
                  <a:cubicBezTo>
                    <a:pt x="589766" y="3317886"/>
                    <a:pt x="612024" y="3276819"/>
                    <a:pt x="603463" y="3222063"/>
                  </a:cubicBezTo>
                  <a:cubicBezTo>
                    <a:pt x="600039" y="3197251"/>
                    <a:pt x="593190" y="3183562"/>
                    <a:pt x="582918" y="3180140"/>
                  </a:cubicBezTo>
                  <a:cubicBezTo>
                    <a:pt x="560660" y="3173295"/>
                    <a:pt x="426257" y="3177573"/>
                    <a:pt x="409136" y="3186129"/>
                  </a:cubicBezTo>
                  <a:cubicBezTo>
                    <a:pt x="398863" y="3191262"/>
                    <a:pt x="384310" y="3190407"/>
                    <a:pt x="368045" y="3182707"/>
                  </a:cubicBezTo>
                  <a:cubicBezTo>
                    <a:pt x="343219" y="3171584"/>
                    <a:pt x="342363" y="3169873"/>
                    <a:pt x="347499" y="3128806"/>
                  </a:cubicBezTo>
                  <a:cubicBezTo>
                    <a:pt x="350923" y="3098006"/>
                    <a:pt x="348355" y="3073194"/>
                    <a:pt x="335514" y="3038972"/>
                  </a:cubicBezTo>
                  <a:cubicBezTo>
                    <a:pt x="324385" y="3007316"/>
                    <a:pt x="321817" y="2987638"/>
                    <a:pt x="326953" y="2977371"/>
                  </a:cubicBezTo>
                  <a:cubicBezTo>
                    <a:pt x="331234" y="2969671"/>
                    <a:pt x="334658" y="2952560"/>
                    <a:pt x="334658" y="2940582"/>
                  </a:cubicBezTo>
                  <a:cubicBezTo>
                    <a:pt x="334658" y="2919192"/>
                    <a:pt x="336370" y="2918337"/>
                    <a:pt x="368045" y="2923470"/>
                  </a:cubicBezTo>
                  <a:cubicBezTo>
                    <a:pt x="398863" y="2928604"/>
                    <a:pt x="402287" y="2926893"/>
                    <a:pt x="417697" y="2900370"/>
                  </a:cubicBezTo>
                  <a:cubicBezTo>
                    <a:pt x="433106" y="2873847"/>
                    <a:pt x="433962" y="2870425"/>
                    <a:pt x="420265" y="2840480"/>
                  </a:cubicBezTo>
                  <a:cubicBezTo>
                    <a:pt x="411704" y="2819947"/>
                    <a:pt x="388590" y="2795991"/>
                    <a:pt x="359484" y="2774602"/>
                  </a:cubicBezTo>
                  <a:cubicBezTo>
                    <a:pt x="307264" y="2736957"/>
                    <a:pt x="291855" y="2712146"/>
                    <a:pt x="291855" y="2663378"/>
                  </a:cubicBezTo>
                  <a:cubicBezTo>
                    <a:pt x="291855" y="2635145"/>
                    <a:pt x="285862" y="2624878"/>
                    <a:pt x="249051" y="2590655"/>
                  </a:cubicBezTo>
                  <a:cubicBezTo>
                    <a:pt x="225937" y="2569266"/>
                    <a:pt x="199399" y="2551299"/>
                    <a:pt x="189983" y="2551299"/>
                  </a:cubicBezTo>
                  <a:cubicBezTo>
                    <a:pt x="180566" y="2551299"/>
                    <a:pt x="167725" y="2542743"/>
                    <a:pt x="162588" y="2532477"/>
                  </a:cubicBezTo>
                  <a:cubicBezTo>
                    <a:pt x="156596" y="2521354"/>
                    <a:pt x="139475" y="2498254"/>
                    <a:pt x="123209" y="2480287"/>
                  </a:cubicBezTo>
                  <a:cubicBezTo>
                    <a:pt x="106944" y="2462320"/>
                    <a:pt x="95815" y="2441787"/>
                    <a:pt x="98383" y="2435798"/>
                  </a:cubicBezTo>
                  <a:cubicBezTo>
                    <a:pt x="100096" y="2429809"/>
                    <a:pt x="91535" y="2414409"/>
                    <a:pt x="77838" y="2401575"/>
                  </a:cubicBezTo>
                  <a:cubicBezTo>
                    <a:pt x="64997" y="2388742"/>
                    <a:pt x="51300" y="2365641"/>
                    <a:pt x="48732" y="2350241"/>
                  </a:cubicBezTo>
                  <a:cubicBezTo>
                    <a:pt x="45307" y="2334841"/>
                    <a:pt x="37603" y="2317730"/>
                    <a:pt x="30754" y="2311741"/>
                  </a:cubicBezTo>
                  <a:cubicBezTo>
                    <a:pt x="14489" y="2298052"/>
                    <a:pt x="14489" y="2260407"/>
                    <a:pt x="29898" y="2238162"/>
                  </a:cubicBezTo>
                  <a:cubicBezTo>
                    <a:pt x="38459" y="2227040"/>
                    <a:pt x="39315" y="2218484"/>
                    <a:pt x="33322" y="2211640"/>
                  </a:cubicBezTo>
                  <a:cubicBezTo>
                    <a:pt x="28186" y="2204795"/>
                    <a:pt x="28186" y="2196239"/>
                    <a:pt x="34178" y="2184261"/>
                  </a:cubicBezTo>
                  <a:cubicBezTo>
                    <a:pt x="39315" y="2174850"/>
                    <a:pt x="43595" y="2156883"/>
                    <a:pt x="43595" y="2143194"/>
                  </a:cubicBezTo>
                  <a:cubicBezTo>
                    <a:pt x="42739" y="2111538"/>
                    <a:pt x="13633" y="2026837"/>
                    <a:pt x="1648" y="2022559"/>
                  </a:cubicBezTo>
                  <a:cubicBezTo>
                    <a:pt x="-12905" y="2017426"/>
                    <a:pt x="-9481" y="1997748"/>
                    <a:pt x="5928" y="1991759"/>
                  </a:cubicBezTo>
                  <a:cubicBezTo>
                    <a:pt x="16201" y="1987481"/>
                    <a:pt x="18769" y="1979781"/>
                    <a:pt x="14489" y="1957536"/>
                  </a:cubicBezTo>
                  <a:cubicBezTo>
                    <a:pt x="7640" y="1919892"/>
                    <a:pt x="21337" y="1885669"/>
                    <a:pt x="47019" y="1876258"/>
                  </a:cubicBezTo>
                  <a:cubicBezTo>
                    <a:pt x="76126" y="1865135"/>
                    <a:pt x="125778" y="1800968"/>
                    <a:pt x="138619" y="1757334"/>
                  </a:cubicBezTo>
                  <a:cubicBezTo>
                    <a:pt x="149747" y="1717978"/>
                    <a:pt x="160876" y="1707711"/>
                    <a:pt x="272165" y="1628999"/>
                  </a:cubicBezTo>
                  <a:lnTo>
                    <a:pt x="333802" y="1585365"/>
                  </a:lnTo>
                  <a:lnTo>
                    <a:pt x="370613" y="1601621"/>
                  </a:lnTo>
                  <a:cubicBezTo>
                    <a:pt x="410848" y="1619588"/>
                    <a:pt x="496455" y="1624721"/>
                    <a:pt x="522993" y="1610177"/>
                  </a:cubicBezTo>
                  <a:cubicBezTo>
                    <a:pt x="535834" y="1603332"/>
                    <a:pt x="553811" y="1607610"/>
                    <a:pt x="603463" y="1631566"/>
                  </a:cubicBezTo>
                  <a:cubicBezTo>
                    <a:pt x="717320" y="1685467"/>
                    <a:pt x="778101" y="1679478"/>
                    <a:pt x="808919" y="1611888"/>
                  </a:cubicBezTo>
                  <a:lnTo>
                    <a:pt x="823472" y="1578521"/>
                  </a:lnTo>
                  <a:lnTo>
                    <a:pt x="868844" y="1582799"/>
                  </a:lnTo>
                  <a:cubicBezTo>
                    <a:pt x="902231" y="1585365"/>
                    <a:pt x="920208" y="1582799"/>
                    <a:pt x="937329" y="1571676"/>
                  </a:cubicBezTo>
                  <a:cubicBezTo>
                    <a:pt x="957019" y="1558843"/>
                    <a:pt x="959587" y="1551143"/>
                    <a:pt x="959587" y="1506653"/>
                  </a:cubicBezTo>
                  <a:cubicBezTo>
                    <a:pt x="959587" y="1477564"/>
                    <a:pt x="952739" y="1439064"/>
                    <a:pt x="943322" y="1415108"/>
                  </a:cubicBezTo>
                  <a:lnTo>
                    <a:pt x="926200" y="1373185"/>
                  </a:lnTo>
                  <a:lnTo>
                    <a:pt x="974140" y="1301317"/>
                  </a:lnTo>
                  <a:cubicBezTo>
                    <a:pt x="1031497" y="1216616"/>
                    <a:pt x="1092278" y="1073737"/>
                    <a:pt x="1078580" y="1057481"/>
                  </a:cubicBezTo>
                  <a:cubicBezTo>
                    <a:pt x="1072588" y="1049781"/>
                    <a:pt x="1074300" y="1037803"/>
                    <a:pt x="1083717" y="1015558"/>
                  </a:cubicBezTo>
                  <a:cubicBezTo>
                    <a:pt x="1101694" y="971069"/>
                    <a:pt x="1099982" y="938558"/>
                    <a:pt x="1074300" y="878668"/>
                  </a:cubicBezTo>
                  <a:cubicBezTo>
                    <a:pt x="1017800" y="745200"/>
                    <a:pt x="1020368" y="704133"/>
                    <a:pt x="1091422" y="553553"/>
                  </a:cubicBezTo>
                  <a:cubicBezTo>
                    <a:pt x="1135081" y="460296"/>
                    <a:pt x="1139361" y="445752"/>
                    <a:pt x="1139361" y="392707"/>
                  </a:cubicBezTo>
                  <a:cubicBezTo>
                    <a:pt x="1139361" y="342228"/>
                    <a:pt x="1143642" y="326828"/>
                    <a:pt x="1171892" y="272927"/>
                  </a:cubicBezTo>
                  <a:cubicBezTo>
                    <a:pt x="1239521" y="141170"/>
                    <a:pt x="1262635" y="78714"/>
                    <a:pt x="1242089" y="78714"/>
                  </a:cubicBezTo>
                  <a:cubicBezTo>
                    <a:pt x="1230960" y="78714"/>
                    <a:pt x="1269483" y="4280"/>
                    <a:pt x="1284037" y="-2565"/>
                  </a:cubicBezTo>
                  <a:cubicBezTo>
                    <a:pt x="1290029" y="-5132"/>
                    <a:pt x="1320848" y="-854"/>
                    <a:pt x="1350810" y="6846"/>
                  </a:cubicBezTo>
                  <a:cubicBezTo>
                    <a:pt x="1381628" y="14546"/>
                    <a:pt x="1417583" y="17969"/>
                    <a:pt x="1432136" y="15402"/>
                  </a:cubicBezTo>
                  <a:cubicBezTo>
                    <a:pt x="1447545" y="12835"/>
                    <a:pt x="1467235" y="15402"/>
                    <a:pt x="1481788" y="23102"/>
                  </a:cubicBezTo>
                  <a:cubicBezTo>
                    <a:pt x="1495485" y="29947"/>
                    <a:pt x="1517743" y="35936"/>
                    <a:pt x="1531440" y="35936"/>
                  </a:cubicBezTo>
                  <a:cubicBezTo>
                    <a:pt x="1557122" y="35936"/>
                    <a:pt x="1593077" y="70158"/>
                    <a:pt x="1700941" y="195071"/>
                  </a:cubicBezTo>
                  <a:cubicBezTo>
                    <a:pt x="1757442" y="260949"/>
                    <a:pt x="1757442" y="260949"/>
                    <a:pt x="1763434" y="317417"/>
                  </a:cubicBezTo>
                  <a:cubicBezTo>
                    <a:pt x="1768571" y="363617"/>
                    <a:pt x="1770283" y="366184"/>
                    <a:pt x="1813086" y="393562"/>
                  </a:cubicBezTo>
                  <a:cubicBezTo>
                    <a:pt x="1850753" y="418374"/>
                    <a:pt x="1858458" y="427785"/>
                    <a:pt x="1862738" y="456018"/>
                  </a:cubicBezTo>
                  <a:cubicBezTo>
                    <a:pt x="1866162" y="474841"/>
                    <a:pt x="1863594" y="515052"/>
                    <a:pt x="1857602" y="544997"/>
                  </a:cubicBezTo>
                  <a:lnTo>
                    <a:pt x="1846473" y="600609"/>
                  </a:lnTo>
                  <a:lnTo>
                    <a:pt x="1897837" y="647665"/>
                  </a:lnTo>
                  <a:cubicBezTo>
                    <a:pt x="1925231" y="673332"/>
                    <a:pt x="1965466" y="704133"/>
                    <a:pt x="1986868" y="715255"/>
                  </a:cubicBezTo>
                  <a:cubicBezTo>
                    <a:pt x="2047649" y="747766"/>
                    <a:pt x="2053641" y="758033"/>
                    <a:pt x="2060490" y="844445"/>
                  </a:cubicBezTo>
                  <a:cubicBezTo>
                    <a:pt x="2065626" y="915457"/>
                    <a:pt x="2063914" y="929146"/>
                    <a:pt x="2038232" y="1019836"/>
                  </a:cubicBezTo>
                  <a:cubicBezTo>
                    <a:pt x="2002277" y="1146460"/>
                    <a:pt x="2001421" y="1172127"/>
                    <a:pt x="2035664" y="1244850"/>
                  </a:cubicBezTo>
                  <a:cubicBezTo>
                    <a:pt x="2065626" y="1308162"/>
                    <a:pt x="2180339" y="1445908"/>
                    <a:pt x="2240264" y="1491253"/>
                  </a:cubicBezTo>
                  <a:cubicBezTo>
                    <a:pt x="2277931" y="1519487"/>
                    <a:pt x="2367818" y="1655522"/>
                    <a:pt x="2411477" y="1750490"/>
                  </a:cubicBezTo>
                  <a:cubicBezTo>
                    <a:pt x="2448288" y="1830913"/>
                    <a:pt x="2448288" y="1924169"/>
                    <a:pt x="2412333" y="1893369"/>
                  </a:cubicBezTo>
                  <a:cubicBezTo>
                    <a:pt x="2406341" y="1889091"/>
                    <a:pt x="2378091" y="1881391"/>
                    <a:pt x="2350697" y="1876258"/>
                  </a:cubicBezTo>
                  <a:cubicBezTo>
                    <a:pt x="2322446" y="1871980"/>
                    <a:pt x="2277075" y="1860858"/>
                    <a:pt x="2250537" y="1851446"/>
                  </a:cubicBezTo>
                  <a:lnTo>
                    <a:pt x="2201741" y="1835191"/>
                  </a:lnTo>
                  <a:lnTo>
                    <a:pt x="2179483" y="1858291"/>
                  </a:lnTo>
                  <a:cubicBezTo>
                    <a:pt x="2166642" y="1871980"/>
                    <a:pt x="2159794" y="1886524"/>
                    <a:pt x="2162362" y="1894225"/>
                  </a:cubicBezTo>
                  <a:cubicBezTo>
                    <a:pt x="2168354" y="1909625"/>
                    <a:pt x="2093020" y="2002026"/>
                    <a:pt x="2036520" y="2048226"/>
                  </a:cubicBezTo>
                  <a:cubicBezTo>
                    <a:pt x="2008270" y="2071327"/>
                    <a:pt x="1995429" y="2090149"/>
                    <a:pt x="1986868" y="2118383"/>
                  </a:cubicBezTo>
                  <a:cubicBezTo>
                    <a:pt x="1980875" y="2138916"/>
                    <a:pt x="1967178" y="2165439"/>
                    <a:pt x="1956049" y="2175706"/>
                  </a:cubicBezTo>
                  <a:cubicBezTo>
                    <a:pt x="1941496" y="2189395"/>
                    <a:pt x="1935504" y="2203939"/>
                    <a:pt x="1935504" y="2226184"/>
                  </a:cubicBezTo>
                  <a:cubicBezTo>
                    <a:pt x="1935504" y="2248429"/>
                    <a:pt x="1922663" y="2280085"/>
                    <a:pt x="1893557" y="2330563"/>
                  </a:cubicBezTo>
                  <a:cubicBezTo>
                    <a:pt x="1870443" y="2370775"/>
                    <a:pt x="1837912" y="2434942"/>
                    <a:pt x="1821647" y="2472587"/>
                  </a:cubicBezTo>
                  <a:cubicBezTo>
                    <a:pt x="1791685" y="2541032"/>
                    <a:pt x="1791685" y="2541888"/>
                    <a:pt x="1809662" y="2547877"/>
                  </a:cubicBezTo>
                  <a:cubicBezTo>
                    <a:pt x="1831920" y="2554721"/>
                    <a:pt x="1867875" y="2515365"/>
                    <a:pt x="1919239" y="2429809"/>
                  </a:cubicBezTo>
                  <a:cubicBezTo>
                    <a:pt x="1937216" y="2398153"/>
                    <a:pt x="1956049" y="2369919"/>
                    <a:pt x="1960330" y="2367353"/>
                  </a:cubicBezTo>
                  <a:cubicBezTo>
                    <a:pt x="1965466" y="2364786"/>
                    <a:pt x="1973171" y="2341686"/>
                    <a:pt x="1978307" y="2316019"/>
                  </a:cubicBezTo>
                  <a:cubicBezTo>
                    <a:pt x="1986012" y="2278374"/>
                    <a:pt x="1995429" y="2262118"/>
                    <a:pt x="2021967" y="2237307"/>
                  </a:cubicBezTo>
                  <a:cubicBezTo>
                    <a:pt x="2039944" y="2220195"/>
                    <a:pt x="2057065" y="2198806"/>
                    <a:pt x="2060490" y="2188539"/>
                  </a:cubicBezTo>
                  <a:cubicBezTo>
                    <a:pt x="2063914" y="2178272"/>
                    <a:pt x="2079323" y="2156028"/>
                    <a:pt x="2094732" y="2138061"/>
                  </a:cubicBezTo>
                  <a:cubicBezTo>
                    <a:pt x="2128119" y="2102127"/>
                    <a:pt x="2136680" y="2066193"/>
                    <a:pt x="2106717" y="2093571"/>
                  </a:cubicBezTo>
                  <a:cubicBezTo>
                    <a:pt x="2093020" y="2106405"/>
                    <a:pt x="2089596" y="2106405"/>
                    <a:pt x="2089596" y="2096138"/>
                  </a:cubicBezTo>
                  <a:cubicBezTo>
                    <a:pt x="2089596" y="2089294"/>
                    <a:pt x="2097301" y="2076460"/>
                    <a:pt x="2106717" y="2067904"/>
                  </a:cubicBezTo>
                  <a:cubicBezTo>
                    <a:pt x="2115278" y="2060204"/>
                    <a:pt x="2131543" y="2027693"/>
                    <a:pt x="2141816" y="1996037"/>
                  </a:cubicBezTo>
                  <a:cubicBezTo>
                    <a:pt x="2152089" y="1965237"/>
                    <a:pt x="2164930" y="1937003"/>
                    <a:pt x="2170066" y="1933581"/>
                  </a:cubicBezTo>
                  <a:cubicBezTo>
                    <a:pt x="2182907" y="1924169"/>
                    <a:pt x="2229135" y="1934436"/>
                    <a:pt x="2240264" y="1948981"/>
                  </a:cubicBezTo>
                  <a:cubicBezTo>
                    <a:pt x="2245400" y="1955825"/>
                    <a:pt x="2261666" y="1960959"/>
                    <a:pt x="2277075" y="1960959"/>
                  </a:cubicBezTo>
                  <a:cubicBezTo>
                    <a:pt x="2301045" y="1960959"/>
                    <a:pt x="2318166" y="1966948"/>
                    <a:pt x="2354977" y="1988337"/>
                  </a:cubicBezTo>
                  <a:cubicBezTo>
                    <a:pt x="2361825" y="1992615"/>
                    <a:pt x="2391788" y="2007159"/>
                    <a:pt x="2420038" y="2021704"/>
                  </a:cubicBezTo>
                  <a:cubicBezTo>
                    <a:pt x="2449144" y="2035393"/>
                    <a:pt x="2474826" y="2054215"/>
                    <a:pt x="2476538" y="2061915"/>
                  </a:cubicBezTo>
                  <a:cubicBezTo>
                    <a:pt x="2479107" y="2071327"/>
                    <a:pt x="2498796" y="2082449"/>
                    <a:pt x="2528759" y="2091860"/>
                  </a:cubicBezTo>
                  <a:cubicBezTo>
                    <a:pt x="2560433" y="2102127"/>
                    <a:pt x="2578410" y="2112394"/>
                    <a:pt x="2581835" y="2123516"/>
                  </a:cubicBezTo>
                  <a:cubicBezTo>
                    <a:pt x="2585259" y="2132927"/>
                    <a:pt x="2592107" y="2140628"/>
                    <a:pt x="2598956" y="2140628"/>
                  </a:cubicBezTo>
                  <a:cubicBezTo>
                    <a:pt x="2617790" y="2140628"/>
                    <a:pt x="2663161" y="2191962"/>
                    <a:pt x="2663161" y="2213351"/>
                  </a:cubicBezTo>
                  <a:cubicBezTo>
                    <a:pt x="2663161" y="2226184"/>
                    <a:pt x="2669154" y="2234740"/>
                    <a:pt x="2681138" y="2237307"/>
                  </a:cubicBezTo>
                  <a:cubicBezTo>
                    <a:pt x="2691411" y="2239873"/>
                    <a:pt x="2696548" y="2245862"/>
                    <a:pt x="2693123" y="2250996"/>
                  </a:cubicBezTo>
                  <a:cubicBezTo>
                    <a:pt x="2690555" y="2256129"/>
                    <a:pt x="2695692" y="2271529"/>
                    <a:pt x="2705108" y="2285218"/>
                  </a:cubicBezTo>
                  <a:cubicBezTo>
                    <a:pt x="2715381" y="2298907"/>
                    <a:pt x="2723086" y="2314307"/>
                    <a:pt x="2723086" y="2319441"/>
                  </a:cubicBezTo>
                  <a:cubicBezTo>
                    <a:pt x="2723086" y="2334841"/>
                    <a:pt x="2669154" y="2379330"/>
                    <a:pt x="2650320" y="2380186"/>
                  </a:cubicBezTo>
                  <a:cubicBezTo>
                    <a:pt x="2618646" y="2381042"/>
                    <a:pt x="2594676" y="2411842"/>
                    <a:pt x="2594676" y="2452054"/>
                  </a:cubicBezTo>
                  <a:cubicBezTo>
                    <a:pt x="2594676" y="2481998"/>
                    <a:pt x="2586971" y="2480287"/>
                    <a:pt x="2547592" y="2440076"/>
                  </a:cubicBezTo>
                  <a:cubicBezTo>
                    <a:pt x="2515061" y="2406709"/>
                    <a:pt x="2458561" y="2381897"/>
                    <a:pt x="2440584" y="2393019"/>
                  </a:cubicBezTo>
                  <a:cubicBezTo>
                    <a:pt x="2435447" y="2395586"/>
                    <a:pt x="2432023" y="2406709"/>
                    <a:pt x="2432023" y="2416975"/>
                  </a:cubicBezTo>
                  <a:cubicBezTo>
                    <a:pt x="2432023" y="2428098"/>
                    <a:pt x="2426030" y="2445209"/>
                    <a:pt x="2417470" y="2456331"/>
                  </a:cubicBezTo>
                  <a:cubicBezTo>
                    <a:pt x="2404629" y="2475154"/>
                    <a:pt x="2402917" y="2476009"/>
                    <a:pt x="2392644" y="2462320"/>
                  </a:cubicBezTo>
                  <a:cubicBezTo>
                    <a:pt x="2383227" y="2448631"/>
                    <a:pt x="2381515" y="2449487"/>
                    <a:pt x="2368674" y="2467454"/>
                  </a:cubicBezTo>
                  <a:cubicBezTo>
                    <a:pt x="2360969" y="2477720"/>
                    <a:pt x="2354977" y="2491410"/>
                    <a:pt x="2354977" y="2497399"/>
                  </a:cubicBezTo>
                  <a:cubicBezTo>
                    <a:pt x="2354977" y="2503387"/>
                    <a:pt x="2341280" y="2523065"/>
                    <a:pt x="2325015" y="2541888"/>
                  </a:cubicBezTo>
                  <a:cubicBezTo>
                    <a:pt x="2290772" y="2578677"/>
                    <a:pt x="2285635" y="2613755"/>
                    <a:pt x="2311317" y="2628300"/>
                  </a:cubicBezTo>
                  <a:cubicBezTo>
                    <a:pt x="2344704" y="2646267"/>
                    <a:pt x="2360113" y="2638567"/>
                    <a:pt x="2390076" y="2588944"/>
                  </a:cubicBezTo>
                  <a:cubicBezTo>
                    <a:pt x="2413189" y="2550444"/>
                    <a:pt x="2429455" y="2534188"/>
                    <a:pt x="2469690" y="2512799"/>
                  </a:cubicBezTo>
                  <a:cubicBezTo>
                    <a:pt x="2521054" y="2484565"/>
                    <a:pt x="2539887" y="2483709"/>
                    <a:pt x="2572418" y="2505099"/>
                  </a:cubicBezTo>
                  <a:cubicBezTo>
                    <a:pt x="2589539" y="2517077"/>
                    <a:pt x="2625494" y="2505954"/>
                    <a:pt x="2616077" y="2491410"/>
                  </a:cubicBezTo>
                  <a:cubicBezTo>
                    <a:pt x="2598956" y="2463176"/>
                    <a:pt x="2690555" y="2440931"/>
                    <a:pt x="2847216" y="2434942"/>
                  </a:cubicBezTo>
                  <a:lnTo>
                    <a:pt x="2949944" y="2430664"/>
                  </a:lnTo>
                  <a:lnTo>
                    <a:pt x="2984186" y="2398153"/>
                  </a:lnTo>
                  <a:cubicBezTo>
                    <a:pt x="3003020" y="2379330"/>
                    <a:pt x="3032126" y="2357941"/>
                    <a:pt x="3048391" y="2349386"/>
                  </a:cubicBezTo>
                  <a:cubicBezTo>
                    <a:pt x="3064657" y="2341686"/>
                    <a:pt x="3073217" y="2333130"/>
                    <a:pt x="3068081" y="2331419"/>
                  </a:cubicBezTo>
                  <a:cubicBezTo>
                    <a:pt x="3049247" y="2324574"/>
                    <a:pt x="3056096" y="2305752"/>
                    <a:pt x="3086914" y="2278374"/>
                  </a:cubicBezTo>
                  <a:cubicBezTo>
                    <a:pt x="3113452" y="2255273"/>
                    <a:pt x="3119445" y="2253562"/>
                    <a:pt x="3138278" y="2262118"/>
                  </a:cubicBezTo>
                  <a:cubicBezTo>
                    <a:pt x="3150263" y="2267251"/>
                    <a:pt x="3159680" y="2278374"/>
                    <a:pt x="3159680" y="2286929"/>
                  </a:cubicBezTo>
                  <a:cubicBezTo>
                    <a:pt x="3159680" y="2295485"/>
                    <a:pt x="3163104" y="2304041"/>
                    <a:pt x="3167385" y="2307463"/>
                  </a:cubicBezTo>
                  <a:cubicBezTo>
                    <a:pt x="3175945" y="2311741"/>
                    <a:pt x="3179370" y="2296341"/>
                    <a:pt x="3189642" y="2217628"/>
                  </a:cubicBezTo>
                  <a:cubicBezTo>
                    <a:pt x="3196491" y="2159450"/>
                    <a:pt x="3229878" y="2064482"/>
                    <a:pt x="3287234" y="1931869"/>
                  </a:cubicBezTo>
                  <a:cubicBezTo>
                    <a:pt x="3316340" y="1866846"/>
                    <a:pt x="3342878" y="1799257"/>
                    <a:pt x="3348015" y="1780434"/>
                  </a:cubicBezTo>
                  <a:cubicBezTo>
                    <a:pt x="3360856" y="1734234"/>
                    <a:pt x="3386538" y="1727389"/>
                    <a:pt x="3416500" y="1764179"/>
                  </a:cubicBezTo>
                  <a:cubicBezTo>
                    <a:pt x="3436190" y="1788134"/>
                    <a:pt x="3441326" y="1790701"/>
                    <a:pt x="3455879" y="1781290"/>
                  </a:cubicBezTo>
                  <a:cubicBezTo>
                    <a:pt x="3468720" y="1773590"/>
                    <a:pt x="3472145" y="1760756"/>
                    <a:pt x="3473001" y="1723111"/>
                  </a:cubicBezTo>
                  <a:cubicBezTo>
                    <a:pt x="3473857" y="1688033"/>
                    <a:pt x="3478137" y="1672633"/>
                    <a:pt x="3490122" y="1664077"/>
                  </a:cubicBezTo>
                  <a:cubicBezTo>
                    <a:pt x="3502963" y="1654666"/>
                    <a:pt x="3507243" y="1655522"/>
                    <a:pt x="3520084" y="1666644"/>
                  </a:cubicBezTo>
                  <a:cubicBezTo>
                    <a:pt x="3528645" y="1674344"/>
                    <a:pt x="3538918" y="1691455"/>
                    <a:pt x="3544054" y="1704289"/>
                  </a:cubicBezTo>
                  <a:cubicBezTo>
                    <a:pt x="3550903" y="1725678"/>
                    <a:pt x="3548335" y="1734234"/>
                    <a:pt x="3527789" y="1762467"/>
                  </a:cubicBezTo>
                  <a:cubicBezTo>
                    <a:pt x="3497827" y="1803535"/>
                    <a:pt x="3484986" y="1812946"/>
                    <a:pt x="3476425" y="1798401"/>
                  </a:cubicBezTo>
                  <a:cubicBezTo>
                    <a:pt x="3468720" y="1785568"/>
                    <a:pt x="3450743" y="1794123"/>
                    <a:pt x="3450743" y="1811235"/>
                  </a:cubicBezTo>
                  <a:cubicBezTo>
                    <a:pt x="3450743" y="1817224"/>
                    <a:pt x="3455879" y="1824068"/>
                    <a:pt x="3462728" y="1826635"/>
                  </a:cubicBezTo>
                  <a:cubicBezTo>
                    <a:pt x="3472145" y="1830057"/>
                    <a:pt x="3473857" y="1854869"/>
                    <a:pt x="3473001" y="1940425"/>
                  </a:cubicBezTo>
                  <a:lnTo>
                    <a:pt x="3472145" y="2049082"/>
                  </a:lnTo>
                  <a:lnTo>
                    <a:pt x="3495258" y="2056782"/>
                  </a:lnTo>
                  <a:cubicBezTo>
                    <a:pt x="3508099" y="2061060"/>
                    <a:pt x="3520940" y="2071327"/>
                    <a:pt x="3523509" y="2079882"/>
                  </a:cubicBezTo>
                  <a:cubicBezTo>
                    <a:pt x="3526077" y="2088438"/>
                    <a:pt x="3549191" y="2112394"/>
                    <a:pt x="3574017" y="2134639"/>
                  </a:cubicBezTo>
                  <a:cubicBezTo>
                    <a:pt x="3599699" y="2156883"/>
                    <a:pt x="3623669" y="2182550"/>
                    <a:pt x="3626237" y="2191962"/>
                  </a:cubicBezTo>
                  <a:cubicBezTo>
                    <a:pt x="3629661" y="2201373"/>
                    <a:pt x="3643358" y="2215062"/>
                    <a:pt x="3657055" y="2221906"/>
                  </a:cubicBezTo>
                  <a:cubicBezTo>
                    <a:pt x="3674177" y="2231318"/>
                    <a:pt x="3681881" y="2241584"/>
                    <a:pt x="3681881" y="2255273"/>
                  </a:cubicBezTo>
                  <a:cubicBezTo>
                    <a:pt x="3681881" y="2284363"/>
                    <a:pt x="3696434" y="2292063"/>
                    <a:pt x="3754647" y="2292918"/>
                  </a:cubicBezTo>
                  <a:cubicBezTo>
                    <a:pt x="3794882" y="2292918"/>
                    <a:pt x="3808579" y="2297196"/>
                    <a:pt x="3819708" y="2310885"/>
                  </a:cubicBezTo>
                  <a:cubicBezTo>
                    <a:pt x="3835973" y="2330563"/>
                    <a:pt x="3846246" y="2323719"/>
                    <a:pt x="3857375" y="2286074"/>
                  </a:cubicBezTo>
                  <a:cubicBezTo>
                    <a:pt x="3867648" y="2250140"/>
                    <a:pt x="3903603" y="2209073"/>
                    <a:pt x="3918156" y="2215062"/>
                  </a:cubicBezTo>
                  <a:cubicBezTo>
                    <a:pt x="3929285" y="2219340"/>
                    <a:pt x="3930997" y="2216773"/>
                    <a:pt x="3925860" y="2201373"/>
                  </a:cubicBezTo>
                  <a:cubicBezTo>
                    <a:pt x="3921580" y="2186828"/>
                    <a:pt x="3925860" y="2178272"/>
                    <a:pt x="3942126" y="2165439"/>
                  </a:cubicBezTo>
                  <a:cubicBezTo>
                    <a:pt x="3960959" y="2150039"/>
                    <a:pt x="3964383" y="2141483"/>
                    <a:pt x="3964383" y="2101272"/>
                  </a:cubicBezTo>
                  <a:cubicBezTo>
                    <a:pt x="3964383" y="2059349"/>
                    <a:pt x="3966095" y="2055071"/>
                    <a:pt x="3986641" y="2049938"/>
                  </a:cubicBezTo>
                  <a:cubicBezTo>
                    <a:pt x="4001194" y="2045660"/>
                    <a:pt x="4014035" y="2049082"/>
                    <a:pt x="4026876" y="2061060"/>
                  </a:cubicBezTo>
                  <a:cubicBezTo>
                    <a:pt x="4076528" y="2103838"/>
                    <a:pt x="4072248" y="2106405"/>
                    <a:pt x="4100498" y="2014859"/>
                  </a:cubicBezTo>
                  <a:cubicBezTo>
                    <a:pt x="4133885" y="1906202"/>
                    <a:pt x="4145014" y="1856580"/>
                    <a:pt x="4137309" y="1845457"/>
                  </a:cubicBezTo>
                  <a:cubicBezTo>
                    <a:pt x="4133885" y="1841179"/>
                    <a:pt x="4131316" y="1812090"/>
                    <a:pt x="4131316" y="1781290"/>
                  </a:cubicBezTo>
                  <a:cubicBezTo>
                    <a:pt x="4131316" y="1733378"/>
                    <a:pt x="4133029" y="1725678"/>
                    <a:pt x="4145870" y="1728245"/>
                  </a:cubicBezTo>
                  <a:cubicBezTo>
                    <a:pt x="4168983" y="1731667"/>
                    <a:pt x="4229764" y="1631566"/>
                    <a:pt x="4223772" y="1599910"/>
                  </a:cubicBezTo>
                  <a:cubicBezTo>
                    <a:pt x="4217779" y="1569110"/>
                    <a:pt x="4252878" y="1516064"/>
                    <a:pt x="4294825" y="1493820"/>
                  </a:cubicBezTo>
                  <a:cubicBezTo>
                    <a:pt x="4311091" y="1484409"/>
                    <a:pt x="4330780" y="1469008"/>
                    <a:pt x="4337629" y="1458742"/>
                  </a:cubicBezTo>
                  <a:cubicBezTo>
                    <a:pt x="4367591" y="1412541"/>
                    <a:pt x="4377864" y="1452753"/>
                    <a:pt x="4349614" y="1507509"/>
                  </a:cubicBezTo>
                  <a:cubicBezTo>
                    <a:pt x="4340197" y="1526331"/>
                    <a:pt x="4332492" y="1554565"/>
                    <a:pt x="4332492" y="1570821"/>
                  </a:cubicBezTo>
                  <a:cubicBezTo>
                    <a:pt x="4332492" y="1604188"/>
                    <a:pt x="4286265" y="1665789"/>
                    <a:pt x="4234901" y="1700867"/>
                  </a:cubicBezTo>
                  <a:cubicBezTo>
                    <a:pt x="4214355" y="1715411"/>
                    <a:pt x="4204082" y="1728245"/>
                    <a:pt x="4204082" y="1742789"/>
                  </a:cubicBezTo>
                  <a:cubicBezTo>
                    <a:pt x="4204082" y="1753912"/>
                    <a:pt x="4193809" y="1774445"/>
                    <a:pt x="4181824" y="1788990"/>
                  </a:cubicBezTo>
                  <a:lnTo>
                    <a:pt x="4159567" y="1815513"/>
                  </a:lnTo>
                  <a:lnTo>
                    <a:pt x="4174976" y="1877113"/>
                  </a:lnTo>
                  <a:cubicBezTo>
                    <a:pt x="4182680" y="1911336"/>
                    <a:pt x="4190385" y="1944703"/>
                    <a:pt x="4192097" y="1950692"/>
                  </a:cubicBezTo>
                  <a:cubicBezTo>
                    <a:pt x="4198090" y="1971225"/>
                    <a:pt x="4216923" y="1955825"/>
                    <a:pt x="4215211" y="1931869"/>
                  </a:cubicBezTo>
                  <a:cubicBezTo>
                    <a:pt x="4213499" y="1912191"/>
                    <a:pt x="4216067" y="1909625"/>
                    <a:pt x="4231476" y="1913903"/>
                  </a:cubicBezTo>
                  <a:cubicBezTo>
                    <a:pt x="4244317" y="1918180"/>
                    <a:pt x="4258015" y="1910480"/>
                    <a:pt x="4286265" y="1882247"/>
                  </a:cubicBezTo>
                  <a:cubicBezTo>
                    <a:pt x="4306810" y="1862569"/>
                    <a:pt x="4323932" y="1841179"/>
                    <a:pt x="4323932" y="1835191"/>
                  </a:cubicBezTo>
                  <a:cubicBezTo>
                    <a:pt x="4323932" y="1830057"/>
                    <a:pt x="4332492" y="1824068"/>
                    <a:pt x="4343621" y="1822357"/>
                  </a:cubicBezTo>
                  <a:cubicBezTo>
                    <a:pt x="4355606" y="1820646"/>
                    <a:pt x="4363311" y="1813801"/>
                    <a:pt x="4363311" y="1802679"/>
                  </a:cubicBezTo>
                  <a:cubicBezTo>
                    <a:pt x="4364167" y="1793268"/>
                    <a:pt x="4365023" y="1778723"/>
                    <a:pt x="4365879" y="1770168"/>
                  </a:cubicBezTo>
                  <a:cubicBezTo>
                    <a:pt x="4366735" y="1756478"/>
                    <a:pt x="4371871" y="1758190"/>
                    <a:pt x="4400978" y="1781290"/>
                  </a:cubicBezTo>
                  <a:cubicBezTo>
                    <a:pt x="4419811" y="1795835"/>
                    <a:pt x="4435220" y="1813801"/>
                    <a:pt x="4435220" y="1820646"/>
                  </a:cubicBezTo>
                  <a:cubicBezTo>
                    <a:pt x="4435220" y="1826635"/>
                    <a:pt x="4444637" y="1834335"/>
                    <a:pt x="4455766" y="1837757"/>
                  </a:cubicBezTo>
                  <a:cubicBezTo>
                    <a:pt x="4466895" y="1840324"/>
                    <a:pt x="4486584" y="1854013"/>
                    <a:pt x="4499425" y="1866846"/>
                  </a:cubicBezTo>
                  <a:cubicBezTo>
                    <a:pt x="4520827" y="1889947"/>
                    <a:pt x="4522539" y="1895936"/>
                    <a:pt x="4518259" y="1937858"/>
                  </a:cubicBezTo>
                  <a:cubicBezTo>
                    <a:pt x="4512266" y="2000315"/>
                    <a:pt x="4497713" y="2025126"/>
                    <a:pt x="4422379" y="2105549"/>
                  </a:cubicBezTo>
                  <a:cubicBezTo>
                    <a:pt x="4378720" y="2152605"/>
                    <a:pt x="4358174" y="2180839"/>
                    <a:pt x="4358174" y="2195384"/>
                  </a:cubicBezTo>
                  <a:cubicBezTo>
                    <a:pt x="4358174" y="2227040"/>
                    <a:pt x="4423235" y="2286074"/>
                    <a:pt x="4458334" y="2286074"/>
                  </a:cubicBezTo>
                  <a:cubicBezTo>
                    <a:pt x="4481448" y="2286074"/>
                    <a:pt x="4485728" y="2282651"/>
                    <a:pt x="4488297" y="2262973"/>
                  </a:cubicBezTo>
                  <a:cubicBezTo>
                    <a:pt x="4491721" y="2232173"/>
                    <a:pt x="4520827" y="2224473"/>
                    <a:pt x="4520827" y="2253562"/>
                  </a:cubicBezTo>
                  <a:cubicBezTo>
                    <a:pt x="4520827" y="2274951"/>
                    <a:pt x="4555926" y="2297196"/>
                    <a:pt x="4577328" y="2288640"/>
                  </a:cubicBezTo>
                  <a:cubicBezTo>
                    <a:pt x="4584176" y="2286074"/>
                    <a:pt x="4596161" y="2289496"/>
                    <a:pt x="4604722" y="2295485"/>
                  </a:cubicBezTo>
                  <a:cubicBezTo>
                    <a:pt x="4617563" y="2306607"/>
                    <a:pt x="4648381" y="2322008"/>
                    <a:pt x="4696321" y="2342541"/>
                  </a:cubicBezTo>
                  <a:cubicBezTo>
                    <a:pt x="4736556" y="2359652"/>
                    <a:pt x="4793057" y="2434942"/>
                    <a:pt x="4815314" y="2499965"/>
                  </a:cubicBezTo>
                  <a:cubicBezTo>
                    <a:pt x="4841852" y="2578677"/>
                    <a:pt x="4853837" y="2663378"/>
                    <a:pt x="4836716" y="2647978"/>
                  </a:cubicBezTo>
                  <a:cubicBezTo>
                    <a:pt x="4821307" y="2632578"/>
                    <a:pt x="4799905" y="2634289"/>
                    <a:pt x="4806754" y="2649689"/>
                  </a:cubicBezTo>
                  <a:cubicBezTo>
                    <a:pt x="4809322" y="2656534"/>
                    <a:pt x="4814458" y="2668512"/>
                    <a:pt x="4817026" y="2675356"/>
                  </a:cubicBezTo>
                  <a:cubicBezTo>
                    <a:pt x="4820451" y="2683912"/>
                    <a:pt x="4817026" y="2688190"/>
                    <a:pt x="4807610" y="2688190"/>
                  </a:cubicBezTo>
                  <a:cubicBezTo>
                    <a:pt x="4798193" y="2688190"/>
                    <a:pt x="4794769" y="2692468"/>
                    <a:pt x="4798193" y="2701023"/>
                  </a:cubicBezTo>
                  <a:cubicBezTo>
                    <a:pt x="4804185" y="2717279"/>
                    <a:pt x="4735700" y="2797702"/>
                    <a:pt x="4692897" y="2825936"/>
                  </a:cubicBezTo>
                  <a:lnTo>
                    <a:pt x="4672351" y="2838769"/>
                  </a:lnTo>
                  <a:lnTo>
                    <a:pt x="4699745" y="2878981"/>
                  </a:lnTo>
                  <a:cubicBezTo>
                    <a:pt x="4716867" y="2903792"/>
                    <a:pt x="4733132" y="2919192"/>
                    <a:pt x="4743405" y="2919192"/>
                  </a:cubicBezTo>
                  <a:cubicBezTo>
                    <a:pt x="4752821" y="2919192"/>
                    <a:pt x="4760526" y="2924326"/>
                    <a:pt x="4760526" y="2931170"/>
                  </a:cubicBezTo>
                  <a:cubicBezTo>
                    <a:pt x="4760526" y="2948282"/>
                    <a:pt x="4694609" y="2952560"/>
                    <a:pt x="4665503" y="2937159"/>
                  </a:cubicBezTo>
                  <a:cubicBezTo>
                    <a:pt x="4644957" y="2926893"/>
                    <a:pt x="4641533" y="2927748"/>
                    <a:pt x="4620987" y="2948282"/>
                  </a:cubicBezTo>
                  <a:cubicBezTo>
                    <a:pt x="4609002" y="2960260"/>
                    <a:pt x="4592737" y="2970526"/>
                    <a:pt x="4585032" y="2970526"/>
                  </a:cubicBezTo>
                  <a:cubicBezTo>
                    <a:pt x="4563631" y="2970526"/>
                    <a:pt x="4570479" y="2984215"/>
                    <a:pt x="4614995" y="3030416"/>
                  </a:cubicBezTo>
                  <a:cubicBezTo>
                    <a:pt x="4656086" y="3073194"/>
                    <a:pt x="4680912" y="3080039"/>
                    <a:pt x="4672351" y="3046672"/>
                  </a:cubicBezTo>
                  <a:cubicBezTo>
                    <a:pt x="4668071" y="3029560"/>
                    <a:pt x="4683480" y="2987638"/>
                    <a:pt x="4693753" y="2987638"/>
                  </a:cubicBezTo>
                  <a:cubicBezTo>
                    <a:pt x="4697177" y="2987638"/>
                    <a:pt x="4704026" y="2994482"/>
                    <a:pt x="4708306" y="3003893"/>
                  </a:cubicBezTo>
                  <a:cubicBezTo>
                    <a:pt x="4719435" y="3024427"/>
                    <a:pt x="4752821" y="3032983"/>
                    <a:pt x="4781072" y="3021860"/>
                  </a:cubicBezTo>
                  <a:cubicBezTo>
                    <a:pt x="4799049" y="3015016"/>
                    <a:pt x="4803329" y="3008171"/>
                    <a:pt x="4803329" y="2984215"/>
                  </a:cubicBezTo>
                  <a:cubicBezTo>
                    <a:pt x="4803329" y="2955982"/>
                    <a:pt x="4805041" y="2955126"/>
                    <a:pt x="4846133" y="2944859"/>
                  </a:cubicBezTo>
                  <a:cubicBezTo>
                    <a:pt x="4883800" y="2936304"/>
                    <a:pt x="4888936" y="2932026"/>
                    <a:pt x="4883800" y="2917481"/>
                  </a:cubicBezTo>
                  <a:cubicBezTo>
                    <a:pt x="4880375" y="2906359"/>
                    <a:pt x="4883800" y="2896948"/>
                    <a:pt x="4894072" y="2890103"/>
                  </a:cubicBezTo>
                  <a:cubicBezTo>
                    <a:pt x="4903489" y="2883259"/>
                    <a:pt x="4908626" y="2867858"/>
                    <a:pt x="4908626" y="2849892"/>
                  </a:cubicBezTo>
                  <a:cubicBezTo>
                    <a:pt x="4908626" y="2805402"/>
                    <a:pt x="4918898" y="2797702"/>
                    <a:pt x="4955709" y="2813102"/>
                  </a:cubicBezTo>
                  <a:cubicBezTo>
                    <a:pt x="4972831" y="2819947"/>
                    <a:pt x="4993376" y="2831925"/>
                    <a:pt x="5001081" y="2838769"/>
                  </a:cubicBezTo>
                  <a:cubicBezTo>
                    <a:pt x="5014778" y="2851603"/>
                    <a:pt x="5014778" y="2855025"/>
                    <a:pt x="4997657" y="2895237"/>
                  </a:cubicBezTo>
                  <a:cubicBezTo>
                    <a:pt x="4983960" y="2928604"/>
                    <a:pt x="4970262" y="2944859"/>
                    <a:pt x="4930883" y="2971382"/>
                  </a:cubicBezTo>
                  <a:cubicBezTo>
                    <a:pt x="4903489" y="2989349"/>
                    <a:pt x="4879519" y="3008171"/>
                    <a:pt x="4876951" y="3011594"/>
                  </a:cubicBezTo>
                  <a:cubicBezTo>
                    <a:pt x="4874383" y="3015871"/>
                    <a:pt x="4882088" y="3028705"/>
                    <a:pt x="4893216" y="3038972"/>
                  </a:cubicBezTo>
                  <a:cubicBezTo>
                    <a:pt x="4908626" y="3053516"/>
                    <a:pt x="4914618" y="3068061"/>
                    <a:pt x="4914618" y="3092017"/>
                  </a:cubicBezTo>
                  <a:cubicBezTo>
                    <a:pt x="4914618" y="3127950"/>
                    <a:pt x="4941156" y="3163884"/>
                    <a:pt x="4962558" y="3155329"/>
                  </a:cubicBezTo>
                  <a:cubicBezTo>
                    <a:pt x="4969406" y="3152762"/>
                    <a:pt x="4979679" y="3147628"/>
                    <a:pt x="4986528" y="3145062"/>
                  </a:cubicBezTo>
                  <a:cubicBezTo>
                    <a:pt x="5007073" y="3137362"/>
                    <a:pt x="5041316" y="3177573"/>
                    <a:pt x="5055013" y="3228907"/>
                  </a:cubicBezTo>
                  <a:cubicBezTo>
                    <a:pt x="5062718" y="3255430"/>
                    <a:pt x="5068710" y="3303341"/>
                    <a:pt x="5068710" y="3335853"/>
                  </a:cubicBezTo>
                  <a:cubicBezTo>
                    <a:pt x="5068710" y="3389754"/>
                    <a:pt x="5065286" y="3401732"/>
                    <a:pt x="5031899" y="3463332"/>
                  </a:cubicBezTo>
                  <a:cubicBezTo>
                    <a:pt x="4977111" y="3564289"/>
                    <a:pt x="4973687" y="3568567"/>
                    <a:pt x="4932596" y="3587389"/>
                  </a:cubicBezTo>
                  <a:cubicBezTo>
                    <a:pt x="4888080" y="3607067"/>
                    <a:pt x="4866678" y="3607923"/>
                    <a:pt x="4859830" y="3590812"/>
                  </a:cubicBezTo>
                  <a:cubicBezTo>
                    <a:pt x="4852125" y="3570278"/>
                    <a:pt x="4842708" y="3575411"/>
                    <a:pt x="4821307" y="3610490"/>
                  </a:cubicBezTo>
                  <a:cubicBezTo>
                    <a:pt x="4802473" y="3641290"/>
                    <a:pt x="4802473" y="3641290"/>
                    <a:pt x="4807610" y="3616479"/>
                  </a:cubicBezTo>
                  <a:cubicBezTo>
                    <a:pt x="4812746" y="3592523"/>
                    <a:pt x="4812746" y="3591667"/>
                    <a:pt x="4796481" y="3606212"/>
                  </a:cubicBezTo>
                  <a:cubicBezTo>
                    <a:pt x="4787920" y="3613912"/>
                    <a:pt x="4774223" y="3620756"/>
                    <a:pt x="4766518" y="3620756"/>
                  </a:cubicBezTo>
                  <a:cubicBezTo>
                    <a:pt x="4744261" y="3620756"/>
                    <a:pt x="4740836" y="3636157"/>
                    <a:pt x="4758814" y="3659257"/>
                  </a:cubicBezTo>
                  <a:cubicBezTo>
                    <a:pt x="4768231" y="3671235"/>
                    <a:pt x="4778503" y="3695191"/>
                    <a:pt x="4781072" y="3712302"/>
                  </a:cubicBezTo>
                  <a:cubicBezTo>
                    <a:pt x="4793057" y="3778180"/>
                    <a:pt x="4800761" y="3789303"/>
                    <a:pt x="4843565" y="3795292"/>
                  </a:cubicBezTo>
                  <a:cubicBezTo>
                    <a:pt x="4912050" y="3804703"/>
                    <a:pt x="5060150" y="3801281"/>
                    <a:pt x="5060150" y="3791014"/>
                  </a:cubicBezTo>
                  <a:cubicBezTo>
                    <a:pt x="5060150" y="3784169"/>
                    <a:pt x="5074703" y="3782458"/>
                    <a:pt x="5108089" y="3785881"/>
                  </a:cubicBezTo>
                  <a:cubicBezTo>
                    <a:pt x="5155173" y="3791014"/>
                    <a:pt x="5176575" y="3799570"/>
                    <a:pt x="5157741" y="3806414"/>
                  </a:cubicBezTo>
                  <a:cubicBezTo>
                    <a:pt x="5126067" y="3817537"/>
                    <a:pt x="5120074" y="3829514"/>
                    <a:pt x="5130347" y="3862881"/>
                  </a:cubicBezTo>
                  <a:cubicBezTo>
                    <a:pt x="5138908" y="3891971"/>
                    <a:pt x="5143188" y="3894537"/>
                    <a:pt x="5170582" y="3894537"/>
                  </a:cubicBezTo>
                  <a:cubicBezTo>
                    <a:pt x="5192840" y="3894537"/>
                    <a:pt x="5208249" y="3887693"/>
                    <a:pt x="5228795" y="3867159"/>
                  </a:cubicBezTo>
                  <a:lnTo>
                    <a:pt x="5257045" y="3839781"/>
                  </a:lnTo>
                  <a:lnTo>
                    <a:pt x="5277591" y="3859459"/>
                  </a:lnTo>
                  <a:cubicBezTo>
                    <a:pt x="5294712" y="3875715"/>
                    <a:pt x="5297280" y="3881704"/>
                    <a:pt x="5288719" y="3895393"/>
                  </a:cubicBezTo>
                  <a:cubicBezTo>
                    <a:pt x="5278447" y="3912504"/>
                    <a:pt x="5284439" y="3925338"/>
                    <a:pt x="5298992" y="3915927"/>
                  </a:cubicBezTo>
                  <a:cubicBezTo>
                    <a:pt x="5304129" y="3913360"/>
                    <a:pt x="5314402" y="3899671"/>
                    <a:pt x="5321250" y="3885982"/>
                  </a:cubicBezTo>
                  <a:cubicBezTo>
                    <a:pt x="5332379" y="3864593"/>
                    <a:pt x="5332379" y="3857748"/>
                    <a:pt x="5321250" y="3826092"/>
                  </a:cubicBezTo>
                  <a:cubicBezTo>
                    <a:pt x="5314402" y="3805559"/>
                    <a:pt x="5308409" y="3782458"/>
                    <a:pt x="5308409" y="3773903"/>
                  </a:cubicBezTo>
                  <a:cubicBezTo>
                    <a:pt x="5308409" y="3765347"/>
                    <a:pt x="5301561" y="3753369"/>
                    <a:pt x="5293000" y="3748236"/>
                  </a:cubicBezTo>
                  <a:cubicBezTo>
                    <a:pt x="5278447" y="3738824"/>
                    <a:pt x="5277591" y="3735402"/>
                    <a:pt x="5288719" y="3702891"/>
                  </a:cubicBezTo>
                  <a:cubicBezTo>
                    <a:pt x="5296424" y="3682357"/>
                    <a:pt x="5315258" y="3656690"/>
                    <a:pt x="5336659" y="3637868"/>
                  </a:cubicBezTo>
                  <a:cubicBezTo>
                    <a:pt x="5356349" y="3621612"/>
                    <a:pt x="5404289" y="3577978"/>
                    <a:pt x="5443668" y="3541189"/>
                  </a:cubicBezTo>
                  <a:cubicBezTo>
                    <a:pt x="5483047" y="3504399"/>
                    <a:pt x="5518146" y="3477021"/>
                    <a:pt x="5523282" y="3479588"/>
                  </a:cubicBezTo>
                  <a:cubicBezTo>
                    <a:pt x="5534411" y="3487288"/>
                    <a:pt x="5532699" y="3532633"/>
                    <a:pt x="5520714" y="3540333"/>
                  </a:cubicBezTo>
                  <a:cubicBezTo>
                    <a:pt x="5513865" y="3544611"/>
                    <a:pt x="5516433" y="3549744"/>
                    <a:pt x="5526706" y="3557445"/>
                  </a:cubicBezTo>
                  <a:cubicBezTo>
                    <a:pt x="5541259" y="3568567"/>
                    <a:pt x="5541259" y="3570278"/>
                    <a:pt x="5527562" y="3585678"/>
                  </a:cubicBezTo>
                  <a:cubicBezTo>
                    <a:pt x="5514721" y="3599367"/>
                    <a:pt x="5514721" y="3603645"/>
                    <a:pt x="5524994" y="3613912"/>
                  </a:cubicBezTo>
                  <a:cubicBezTo>
                    <a:pt x="5535267" y="3624179"/>
                    <a:pt x="5535267" y="3628456"/>
                    <a:pt x="5521570" y="3645568"/>
                  </a:cubicBezTo>
                  <a:cubicBezTo>
                    <a:pt x="5504448" y="3666101"/>
                    <a:pt x="5499312" y="3684924"/>
                    <a:pt x="5513009" y="3676368"/>
                  </a:cubicBezTo>
                  <a:cubicBezTo>
                    <a:pt x="5517289" y="3673801"/>
                    <a:pt x="5523282" y="3675513"/>
                    <a:pt x="5525850" y="3678935"/>
                  </a:cubicBezTo>
                  <a:cubicBezTo>
                    <a:pt x="5528418" y="3683213"/>
                    <a:pt x="5517289" y="3692624"/>
                    <a:pt x="5501024" y="3700324"/>
                  </a:cubicBezTo>
                  <a:cubicBezTo>
                    <a:pt x="5484759" y="3708024"/>
                    <a:pt x="5471062" y="3720002"/>
                    <a:pt x="5471062" y="3727702"/>
                  </a:cubicBezTo>
                  <a:cubicBezTo>
                    <a:pt x="5471062" y="3734547"/>
                    <a:pt x="5460789" y="3742247"/>
                    <a:pt x="5447948" y="3745669"/>
                  </a:cubicBezTo>
                  <a:cubicBezTo>
                    <a:pt x="5406001" y="3754225"/>
                    <a:pt x="5401720" y="3757647"/>
                    <a:pt x="5404289" y="3773047"/>
                  </a:cubicBezTo>
                  <a:cubicBezTo>
                    <a:pt x="5406001" y="3782458"/>
                    <a:pt x="5401720" y="3795292"/>
                    <a:pt x="5395728" y="3802136"/>
                  </a:cubicBezTo>
                  <a:cubicBezTo>
                    <a:pt x="5387167" y="3813259"/>
                    <a:pt x="5388879" y="3816681"/>
                    <a:pt x="5411993" y="3826092"/>
                  </a:cubicBezTo>
                  <a:cubicBezTo>
                    <a:pt x="5433395" y="3835503"/>
                    <a:pt x="5441956" y="3835503"/>
                    <a:pt x="5455653" y="3826948"/>
                  </a:cubicBezTo>
                  <a:cubicBezTo>
                    <a:pt x="5469350" y="3818392"/>
                    <a:pt x="5475342" y="3819248"/>
                    <a:pt x="5489039" y="3831226"/>
                  </a:cubicBezTo>
                  <a:cubicBezTo>
                    <a:pt x="5503592" y="3844059"/>
                    <a:pt x="5508729" y="3844059"/>
                    <a:pt x="5536979" y="3833792"/>
                  </a:cubicBezTo>
                  <a:lnTo>
                    <a:pt x="5568653" y="3821814"/>
                  </a:lnTo>
                  <a:lnTo>
                    <a:pt x="5586631" y="3856037"/>
                  </a:lnTo>
                  <a:cubicBezTo>
                    <a:pt x="5611457" y="3902238"/>
                    <a:pt x="5657684" y="3927904"/>
                    <a:pt x="5693639" y="3914215"/>
                  </a:cubicBezTo>
                  <a:cubicBezTo>
                    <a:pt x="5737299" y="3897960"/>
                    <a:pt x="5732162" y="3919349"/>
                    <a:pt x="5687647" y="3937316"/>
                  </a:cubicBezTo>
                  <a:cubicBezTo>
                    <a:pt x="5665389" y="3946727"/>
                    <a:pt x="5634571" y="3961272"/>
                    <a:pt x="5619161" y="3968972"/>
                  </a:cubicBezTo>
                  <a:cubicBezTo>
                    <a:pt x="5592623" y="3982661"/>
                    <a:pt x="5592623" y="3983516"/>
                    <a:pt x="5608889" y="3995494"/>
                  </a:cubicBezTo>
                  <a:cubicBezTo>
                    <a:pt x="5619161" y="4002339"/>
                    <a:pt x="5624298" y="4012606"/>
                    <a:pt x="5621730" y="4020306"/>
                  </a:cubicBezTo>
                  <a:cubicBezTo>
                    <a:pt x="5617449" y="4031428"/>
                    <a:pt x="5623442" y="4032284"/>
                    <a:pt x="5661109" y="4027150"/>
                  </a:cubicBezTo>
                  <a:cubicBezTo>
                    <a:pt x="5685935" y="4023728"/>
                    <a:pt x="5718465" y="4013461"/>
                    <a:pt x="5733874" y="4004905"/>
                  </a:cubicBezTo>
                  <a:cubicBezTo>
                    <a:pt x="5765549" y="3985227"/>
                    <a:pt x="5847731" y="3972394"/>
                    <a:pt x="5847731" y="3986939"/>
                  </a:cubicBezTo>
                  <a:cubicBezTo>
                    <a:pt x="5847731" y="3992072"/>
                    <a:pt x="5840883" y="4000628"/>
                    <a:pt x="5833178" y="4004905"/>
                  </a:cubicBezTo>
                  <a:cubicBezTo>
                    <a:pt x="5819481" y="4012606"/>
                    <a:pt x="5819481" y="4015172"/>
                    <a:pt x="5830610" y="4022872"/>
                  </a:cubicBezTo>
                  <a:cubicBezTo>
                    <a:pt x="5852012" y="4037417"/>
                    <a:pt x="5822049" y="4052817"/>
                    <a:pt x="5751852" y="4064795"/>
                  </a:cubicBezTo>
                  <a:cubicBezTo>
                    <a:pt x="5717609" y="4069928"/>
                    <a:pt x="5616593" y="4093884"/>
                    <a:pt x="5526706" y="4116985"/>
                  </a:cubicBezTo>
                  <a:cubicBezTo>
                    <a:pt x="5437675" y="4140085"/>
                    <a:pt x="5316114" y="4164896"/>
                    <a:pt x="5257045" y="4172596"/>
                  </a:cubicBezTo>
                  <a:cubicBezTo>
                    <a:pt x="5197976" y="4180296"/>
                    <a:pt x="5143188" y="4187996"/>
                    <a:pt x="5133771" y="4189708"/>
                  </a:cubicBezTo>
                  <a:cubicBezTo>
                    <a:pt x="5120930" y="4192274"/>
                    <a:pt x="5122642" y="4187996"/>
                    <a:pt x="5142332" y="4167463"/>
                  </a:cubicBezTo>
                  <a:lnTo>
                    <a:pt x="5167158" y="4140940"/>
                  </a:lnTo>
                  <a:lnTo>
                    <a:pt x="5145756" y="4146074"/>
                  </a:lnTo>
                  <a:cubicBezTo>
                    <a:pt x="5058437" y="4164041"/>
                    <a:pt x="5022483" y="4168318"/>
                    <a:pt x="4941156" y="4168318"/>
                  </a:cubicBezTo>
                  <a:cubicBezTo>
                    <a:pt x="4861542" y="4168318"/>
                    <a:pt x="4846989" y="4170885"/>
                    <a:pt x="4834148" y="4184574"/>
                  </a:cubicBezTo>
                  <a:cubicBezTo>
                    <a:pt x="4814458" y="4205963"/>
                    <a:pt x="4794769" y="4209386"/>
                    <a:pt x="4644957" y="4218797"/>
                  </a:cubicBezTo>
                  <a:cubicBezTo>
                    <a:pt x="4571335" y="4223930"/>
                    <a:pt x="4503706" y="4232486"/>
                    <a:pt x="4486584" y="4239331"/>
                  </a:cubicBezTo>
                  <a:cubicBezTo>
                    <a:pt x="4453198" y="4253020"/>
                    <a:pt x="4223772" y="4276120"/>
                    <a:pt x="4214355" y="4266709"/>
                  </a:cubicBezTo>
                  <a:cubicBezTo>
                    <a:pt x="4210931" y="4264142"/>
                    <a:pt x="4217779" y="4253875"/>
                    <a:pt x="4229764" y="4244464"/>
                  </a:cubicBezTo>
                  <a:lnTo>
                    <a:pt x="4251166" y="4226497"/>
                  </a:lnTo>
                  <a:lnTo>
                    <a:pt x="4171552" y="4232486"/>
                  </a:lnTo>
                  <a:cubicBezTo>
                    <a:pt x="4127892" y="4235053"/>
                    <a:pt x="4086801" y="4239331"/>
                    <a:pt x="4079952" y="4241897"/>
                  </a:cubicBezTo>
                  <a:cubicBezTo>
                    <a:pt x="4070536" y="4246175"/>
                    <a:pt x="4067111" y="4241042"/>
                    <a:pt x="4067111" y="4224786"/>
                  </a:cubicBezTo>
                  <a:cubicBezTo>
                    <a:pt x="4067111" y="4212808"/>
                    <a:pt x="4065399" y="4202541"/>
                    <a:pt x="4063687" y="4202541"/>
                  </a:cubicBezTo>
                  <a:cubicBezTo>
                    <a:pt x="4049990" y="4202541"/>
                    <a:pt x="3972944" y="4242753"/>
                    <a:pt x="3955823" y="4259009"/>
                  </a:cubicBezTo>
                  <a:cubicBezTo>
                    <a:pt x="3934421" y="4278687"/>
                    <a:pt x="3837685" y="4305209"/>
                    <a:pt x="3787177" y="4305209"/>
                  </a:cubicBezTo>
                  <a:cubicBezTo>
                    <a:pt x="3769200" y="4305209"/>
                    <a:pt x="3766632" y="4303498"/>
                    <a:pt x="3776049" y="4292376"/>
                  </a:cubicBezTo>
                  <a:cubicBezTo>
                    <a:pt x="3785465" y="4281253"/>
                    <a:pt x="3778617" y="4279542"/>
                    <a:pt x="3726397" y="4279542"/>
                  </a:cubicBezTo>
                  <a:cubicBezTo>
                    <a:pt x="3693010" y="4279542"/>
                    <a:pt x="3663048" y="4283820"/>
                    <a:pt x="3660479" y="4288098"/>
                  </a:cubicBezTo>
                  <a:cubicBezTo>
                    <a:pt x="3657911" y="4293231"/>
                    <a:pt x="3627949" y="4296653"/>
                    <a:pt x="3594562" y="4296653"/>
                  </a:cubicBezTo>
                  <a:cubicBezTo>
                    <a:pt x="3548335" y="4296653"/>
                    <a:pt x="3529501" y="4300931"/>
                    <a:pt x="3510668" y="4313765"/>
                  </a:cubicBezTo>
                  <a:cubicBezTo>
                    <a:pt x="3486698" y="4330876"/>
                    <a:pt x="3467864" y="4330021"/>
                    <a:pt x="3442182" y="4309487"/>
                  </a:cubicBezTo>
                  <a:cubicBezTo>
                    <a:pt x="3429341" y="4299220"/>
                    <a:pt x="3373697" y="4284676"/>
                    <a:pt x="3373697" y="4292376"/>
                  </a:cubicBezTo>
                  <a:cubicBezTo>
                    <a:pt x="3373697" y="4294087"/>
                    <a:pt x="3393386" y="4306065"/>
                    <a:pt x="3416500" y="4318898"/>
                  </a:cubicBezTo>
                  <a:cubicBezTo>
                    <a:pt x="3458448" y="4341998"/>
                    <a:pt x="3465296" y="4351410"/>
                    <a:pt x="3452455" y="4369377"/>
                  </a:cubicBezTo>
                  <a:cubicBezTo>
                    <a:pt x="3442182" y="4383921"/>
                    <a:pt x="3367704" y="4399321"/>
                    <a:pt x="3306068" y="4399321"/>
                  </a:cubicBezTo>
                  <a:cubicBezTo>
                    <a:pt x="3261552" y="4399321"/>
                    <a:pt x="3246143" y="4402744"/>
                    <a:pt x="3241863" y="4412155"/>
                  </a:cubicBezTo>
                  <a:cubicBezTo>
                    <a:pt x="3236726" y="4425844"/>
                    <a:pt x="3167385" y="4429266"/>
                    <a:pt x="3125437" y="4417288"/>
                  </a:cubicBezTo>
                  <a:close/>
                  <a:moveTo>
                    <a:pt x="1387621" y="4020306"/>
                  </a:moveTo>
                  <a:cubicBezTo>
                    <a:pt x="1387621" y="4015172"/>
                    <a:pt x="1364507" y="3994639"/>
                    <a:pt x="1336257" y="3975816"/>
                  </a:cubicBezTo>
                  <a:lnTo>
                    <a:pt x="1285749" y="3941594"/>
                  </a:lnTo>
                  <a:lnTo>
                    <a:pt x="1286605" y="3892826"/>
                  </a:lnTo>
                  <a:cubicBezTo>
                    <a:pt x="1287461" y="3819248"/>
                    <a:pt x="1298590" y="3811548"/>
                    <a:pt x="1393613" y="3826092"/>
                  </a:cubicBezTo>
                  <a:cubicBezTo>
                    <a:pt x="1503190" y="3842348"/>
                    <a:pt x="1529728" y="3839781"/>
                    <a:pt x="1508326" y="3814114"/>
                  </a:cubicBezTo>
                  <a:cubicBezTo>
                    <a:pt x="1501478" y="3805559"/>
                    <a:pt x="1481788" y="3802136"/>
                    <a:pt x="1444977" y="3802136"/>
                  </a:cubicBezTo>
                  <a:cubicBezTo>
                    <a:pt x="1415871" y="3802992"/>
                    <a:pt x="1382484" y="3798714"/>
                    <a:pt x="1371356" y="3791870"/>
                  </a:cubicBezTo>
                  <a:lnTo>
                    <a:pt x="1349954" y="3780747"/>
                  </a:lnTo>
                  <a:lnTo>
                    <a:pt x="1369643" y="3765347"/>
                  </a:lnTo>
                  <a:cubicBezTo>
                    <a:pt x="1384197" y="3753369"/>
                    <a:pt x="1388477" y="3743958"/>
                    <a:pt x="1384197" y="3727702"/>
                  </a:cubicBezTo>
                  <a:cubicBezTo>
                    <a:pt x="1378204" y="3702891"/>
                    <a:pt x="1368787" y="3700324"/>
                    <a:pt x="1353378" y="3719146"/>
                  </a:cubicBezTo>
                  <a:cubicBezTo>
                    <a:pt x="1347386" y="3725991"/>
                    <a:pt x="1336257" y="3731980"/>
                    <a:pt x="1327696" y="3731980"/>
                  </a:cubicBezTo>
                  <a:cubicBezTo>
                    <a:pt x="1302014" y="3731980"/>
                    <a:pt x="1290885" y="3709735"/>
                    <a:pt x="1296878" y="3672090"/>
                  </a:cubicBezTo>
                  <a:cubicBezTo>
                    <a:pt x="1302014" y="3639579"/>
                    <a:pt x="1301158" y="3637868"/>
                    <a:pt x="1268627" y="3620756"/>
                  </a:cubicBezTo>
                  <a:cubicBezTo>
                    <a:pt x="1235241" y="3604501"/>
                    <a:pt x="1234385" y="3604501"/>
                    <a:pt x="1223256" y="3619901"/>
                  </a:cubicBezTo>
                  <a:cubicBezTo>
                    <a:pt x="1212127" y="3636157"/>
                    <a:pt x="1210415" y="3635301"/>
                    <a:pt x="1165043" y="3615623"/>
                  </a:cubicBezTo>
                  <a:cubicBezTo>
                    <a:pt x="1109399" y="3591667"/>
                    <a:pt x="1091422" y="3590812"/>
                    <a:pt x="1081149" y="3608778"/>
                  </a:cubicBezTo>
                  <a:cubicBezTo>
                    <a:pt x="1074300" y="3621612"/>
                    <a:pt x="1070876" y="3621612"/>
                    <a:pt x="1046050" y="3607923"/>
                  </a:cubicBezTo>
                  <a:cubicBezTo>
                    <a:pt x="1012663" y="3590812"/>
                    <a:pt x="1004103" y="3595089"/>
                    <a:pt x="1028072" y="3616479"/>
                  </a:cubicBezTo>
                  <a:cubicBezTo>
                    <a:pt x="1037489" y="3625034"/>
                    <a:pt x="1045194" y="3637012"/>
                    <a:pt x="1045194" y="3643001"/>
                  </a:cubicBezTo>
                  <a:cubicBezTo>
                    <a:pt x="1045194" y="3655835"/>
                    <a:pt x="1092278" y="3650701"/>
                    <a:pt x="1111967" y="3635301"/>
                  </a:cubicBezTo>
                  <a:cubicBezTo>
                    <a:pt x="1118816" y="3630168"/>
                    <a:pt x="1122240" y="3630168"/>
                    <a:pt x="1122240" y="3636157"/>
                  </a:cubicBezTo>
                  <a:cubicBezTo>
                    <a:pt x="1122240" y="3641290"/>
                    <a:pt x="1117960" y="3648134"/>
                    <a:pt x="1113679" y="3650701"/>
                  </a:cubicBezTo>
                  <a:cubicBezTo>
                    <a:pt x="1099982" y="3659257"/>
                    <a:pt x="1112823" y="3672090"/>
                    <a:pt x="1135937" y="3672090"/>
                  </a:cubicBezTo>
                  <a:cubicBezTo>
                    <a:pt x="1159051" y="3672090"/>
                    <a:pt x="1175316" y="3701180"/>
                    <a:pt x="1168468" y="3728558"/>
                  </a:cubicBezTo>
                  <a:cubicBezTo>
                    <a:pt x="1164187" y="3748236"/>
                    <a:pt x="1170180" y="3757647"/>
                    <a:pt x="1206135" y="3782458"/>
                  </a:cubicBezTo>
                  <a:cubicBezTo>
                    <a:pt x="1220688" y="3792725"/>
                    <a:pt x="1233529" y="3803847"/>
                    <a:pt x="1233529" y="3807270"/>
                  </a:cubicBezTo>
                  <a:cubicBezTo>
                    <a:pt x="1233529" y="3810692"/>
                    <a:pt x="1221544" y="3820103"/>
                    <a:pt x="1207847" y="3827803"/>
                  </a:cubicBezTo>
                  <a:cubicBezTo>
                    <a:pt x="1156483" y="3856893"/>
                    <a:pt x="1185589" y="3929616"/>
                    <a:pt x="1261779" y="3961272"/>
                  </a:cubicBezTo>
                  <a:cubicBezTo>
                    <a:pt x="1274620" y="3966405"/>
                    <a:pt x="1284893" y="3975816"/>
                    <a:pt x="1284893" y="3982661"/>
                  </a:cubicBezTo>
                  <a:cubicBezTo>
                    <a:pt x="1284893" y="3988650"/>
                    <a:pt x="1290885" y="4002339"/>
                    <a:pt x="1298590" y="4012606"/>
                  </a:cubicBezTo>
                  <a:cubicBezTo>
                    <a:pt x="1308863" y="4027150"/>
                    <a:pt x="1319991" y="4031428"/>
                    <a:pt x="1349954" y="4031428"/>
                  </a:cubicBezTo>
                  <a:cubicBezTo>
                    <a:pt x="1374780" y="4031428"/>
                    <a:pt x="1387621" y="4028006"/>
                    <a:pt x="1387621" y="4020306"/>
                  </a:cubicBezTo>
                  <a:close/>
                  <a:moveTo>
                    <a:pt x="1866162" y="3291364"/>
                  </a:moveTo>
                  <a:cubicBezTo>
                    <a:pt x="1855890" y="3275108"/>
                    <a:pt x="1844761" y="3261419"/>
                    <a:pt x="1840480" y="3261419"/>
                  </a:cubicBezTo>
                  <a:cubicBezTo>
                    <a:pt x="1819935" y="3261419"/>
                    <a:pt x="1837912" y="3243452"/>
                    <a:pt x="1882428" y="3218640"/>
                  </a:cubicBezTo>
                  <a:cubicBezTo>
                    <a:pt x="1933792" y="3189551"/>
                    <a:pt x="2003989" y="3127950"/>
                    <a:pt x="2003989" y="3110839"/>
                  </a:cubicBezTo>
                  <a:cubicBezTo>
                    <a:pt x="2003989" y="3105706"/>
                    <a:pt x="1997141" y="3095439"/>
                    <a:pt x="1989436" y="3088594"/>
                  </a:cubicBezTo>
                  <a:cubicBezTo>
                    <a:pt x="1968890" y="3070628"/>
                    <a:pt x="1867018" y="3080894"/>
                    <a:pt x="1819079" y="3105706"/>
                  </a:cubicBezTo>
                  <a:cubicBezTo>
                    <a:pt x="1785692" y="3122817"/>
                    <a:pt x="1781412" y="3122817"/>
                    <a:pt x="1730048" y="3110839"/>
                  </a:cubicBezTo>
                  <a:cubicBezTo>
                    <a:pt x="1700085" y="3103995"/>
                    <a:pt x="1670979" y="3094583"/>
                    <a:pt x="1664987" y="3089450"/>
                  </a:cubicBezTo>
                  <a:cubicBezTo>
                    <a:pt x="1651290" y="3078328"/>
                    <a:pt x="1606774" y="3086883"/>
                    <a:pt x="1574243" y="3105706"/>
                  </a:cubicBezTo>
                  <a:cubicBezTo>
                    <a:pt x="1554554" y="3116828"/>
                    <a:pt x="1551986" y="3122817"/>
                    <a:pt x="1556266" y="3145062"/>
                  </a:cubicBezTo>
                  <a:cubicBezTo>
                    <a:pt x="1558834" y="3159606"/>
                    <a:pt x="1564827" y="3173295"/>
                    <a:pt x="1568251" y="3175862"/>
                  </a:cubicBezTo>
                  <a:cubicBezTo>
                    <a:pt x="1571675" y="3178429"/>
                    <a:pt x="1576812" y="3190407"/>
                    <a:pt x="1580236" y="3203240"/>
                  </a:cubicBezTo>
                  <a:cubicBezTo>
                    <a:pt x="1583660" y="3216074"/>
                    <a:pt x="1591365" y="3228052"/>
                    <a:pt x="1598213" y="3230618"/>
                  </a:cubicBezTo>
                  <a:cubicBezTo>
                    <a:pt x="1605062" y="3233185"/>
                    <a:pt x="1610198" y="3240030"/>
                    <a:pt x="1610198" y="3246874"/>
                  </a:cubicBezTo>
                  <a:cubicBezTo>
                    <a:pt x="1610198" y="3252863"/>
                    <a:pt x="1618759" y="3266552"/>
                    <a:pt x="1629888" y="3276819"/>
                  </a:cubicBezTo>
                  <a:cubicBezTo>
                    <a:pt x="1645297" y="3291364"/>
                    <a:pt x="1655570" y="3293930"/>
                    <a:pt x="1681252" y="3289652"/>
                  </a:cubicBezTo>
                  <a:cubicBezTo>
                    <a:pt x="1712926" y="3284519"/>
                    <a:pt x="1720631" y="3275963"/>
                    <a:pt x="1704366" y="3265697"/>
                  </a:cubicBezTo>
                  <a:cubicBezTo>
                    <a:pt x="1698373" y="3262274"/>
                    <a:pt x="1704366" y="3251152"/>
                    <a:pt x="1718063" y="3238318"/>
                  </a:cubicBezTo>
                  <a:cubicBezTo>
                    <a:pt x="1736040" y="3221207"/>
                    <a:pt x="1744601" y="3218640"/>
                    <a:pt x="1759154" y="3225485"/>
                  </a:cubicBezTo>
                  <a:cubicBezTo>
                    <a:pt x="1769427" y="3229763"/>
                    <a:pt x="1786548" y="3237463"/>
                    <a:pt x="1798533" y="3242596"/>
                  </a:cubicBezTo>
                  <a:cubicBezTo>
                    <a:pt x="1813086" y="3248585"/>
                    <a:pt x="1814798" y="3252008"/>
                    <a:pt x="1805382" y="3252008"/>
                  </a:cubicBezTo>
                  <a:cubicBezTo>
                    <a:pt x="1767715" y="3253719"/>
                    <a:pt x="1783980" y="3299064"/>
                    <a:pt x="1826783" y="3311897"/>
                  </a:cubicBezTo>
                  <a:cubicBezTo>
                    <a:pt x="1880716" y="3327297"/>
                    <a:pt x="1885852" y="3324731"/>
                    <a:pt x="1866162" y="3291364"/>
                  </a:cubicBezTo>
                  <a:close/>
                  <a:moveTo>
                    <a:pt x="2315598" y="3308475"/>
                  </a:moveTo>
                  <a:cubicBezTo>
                    <a:pt x="2346416" y="3295641"/>
                    <a:pt x="2354121" y="3277674"/>
                    <a:pt x="2338712" y="3253719"/>
                  </a:cubicBezTo>
                  <a:cubicBezTo>
                    <a:pt x="2334431" y="3247730"/>
                    <a:pt x="2327583" y="3244307"/>
                    <a:pt x="2322446" y="3247730"/>
                  </a:cubicBezTo>
                  <a:cubicBezTo>
                    <a:pt x="2309605" y="3255430"/>
                    <a:pt x="2286491" y="3244307"/>
                    <a:pt x="2286491" y="3231474"/>
                  </a:cubicBezTo>
                  <a:cubicBezTo>
                    <a:pt x="2286491" y="3225485"/>
                    <a:pt x="2282211" y="3218640"/>
                    <a:pt x="2277075" y="3216929"/>
                  </a:cubicBezTo>
                  <a:cubicBezTo>
                    <a:pt x="2271938" y="3215218"/>
                    <a:pt x="2289060" y="3194685"/>
                    <a:pt x="2315598" y="3171584"/>
                  </a:cubicBezTo>
                  <a:cubicBezTo>
                    <a:pt x="2348128" y="3143351"/>
                    <a:pt x="2363538" y="3123673"/>
                    <a:pt x="2363538" y="3109984"/>
                  </a:cubicBezTo>
                  <a:cubicBezTo>
                    <a:pt x="2363538" y="3086883"/>
                    <a:pt x="2370386" y="3085172"/>
                    <a:pt x="2385795" y="3105706"/>
                  </a:cubicBezTo>
                  <a:cubicBezTo>
                    <a:pt x="2396924" y="3119395"/>
                    <a:pt x="2398636" y="3119395"/>
                    <a:pt x="2414902" y="3099717"/>
                  </a:cubicBezTo>
                  <a:cubicBezTo>
                    <a:pt x="2438015" y="3072339"/>
                    <a:pt x="2436303" y="3064639"/>
                    <a:pt x="2407197" y="3064639"/>
                  </a:cubicBezTo>
                  <a:cubicBezTo>
                    <a:pt x="2369530" y="3064639"/>
                    <a:pt x="2367818" y="3050950"/>
                    <a:pt x="2400348" y="3020149"/>
                  </a:cubicBezTo>
                  <a:cubicBezTo>
                    <a:pt x="2423462" y="2997904"/>
                    <a:pt x="2431167" y="2982504"/>
                    <a:pt x="2434591" y="2951704"/>
                  </a:cubicBezTo>
                  <a:lnTo>
                    <a:pt x="2439728" y="2912348"/>
                  </a:lnTo>
                  <a:lnTo>
                    <a:pt x="2398636" y="2906359"/>
                  </a:lnTo>
                  <a:cubicBezTo>
                    <a:pt x="2357545" y="2901226"/>
                    <a:pt x="2320734" y="2910637"/>
                    <a:pt x="2320734" y="2927748"/>
                  </a:cubicBezTo>
                  <a:cubicBezTo>
                    <a:pt x="2320734" y="2932026"/>
                    <a:pt x="2310461" y="2936304"/>
                    <a:pt x="2298476" y="2938015"/>
                  </a:cubicBezTo>
                  <a:cubicBezTo>
                    <a:pt x="2265946" y="2941437"/>
                    <a:pt x="2253105" y="2965393"/>
                    <a:pt x="2271938" y="2985927"/>
                  </a:cubicBezTo>
                  <a:cubicBezTo>
                    <a:pt x="2279643" y="2994482"/>
                    <a:pt x="2286491" y="3009882"/>
                    <a:pt x="2286491" y="3019294"/>
                  </a:cubicBezTo>
                  <a:cubicBezTo>
                    <a:pt x="2286491" y="3029560"/>
                    <a:pt x="2291628" y="3038972"/>
                    <a:pt x="2297620" y="3041538"/>
                  </a:cubicBezTo>
                  <a:cubicBezTo>
                    <a:pt x="2303613" y="3043249"/>
                    <a:pt x="2283923" y="3067205"/>
                    <a:pt x="2250537" y="3098006"/>
                  </a:cubicBezTo>
                  <a:cubicBezTo>
                    <a:pt x="2204309" y="3140784"/>
                    <a:pt x="2192324" y="3157040"/>
                    <a:pt x="2192324" y="3176718"/>
                  </a:cubicBezTo>
                  <a:cubicBezTo>
                    <a:pt x="2192324" y="3192973"/>
                    <a:pt x="2188044" y="3201529"/>
                    <a:pt x="2179483" y="3201529"/>
                  </a:cubicBezTo>
                  <a:cubicBezTo>
                    <a:pt x="2172635" y="3201529"/>
                    <a:pt x="2166642" y="3208374"/>
                    <a:pt x="2166642" y="3216074"/>
                  </a:cubicBezTo>
                  <a:cubicBezTo>
                    <a:pt x="2166642" y="3232330"/>
                    <a:pt x="2199173" y="3269974"/>
                    <a:pt x="2212870" y="3269974"/>
                  </a:cubicBezTo>
                  <a:cubicBezTo>
                    <a:pt x="2218006" y="3270830"/>
                    <a:pt x="2235984" y="3281952"/>
                    <a:pt x="2252249" y="3295641"/>
                  </a:cubicBezTo>
                  <a:cubicBezTo>
                    <a:pt x="2268514" y="3310186"/>
                    <a:pt x="2282211" y="3321308"/>
                    <a:pt x="2283067" y="3321308"/>
                  </a:cubicBezTo>
                  <a:cubicBezTo>
                    <a:pt x="2283923" y="3321308"/>
                    <a:pt x="2298476" y="3315319"/>
                    <a:pt x="2315598" y="3308475"/>
                  </a:cubicBezTo>
                  <a:close/>
                  <a:moveTo>
                    <a:pt x="1151346" y="3180996"/>
                  </a:moveTo>
                  <a:cubicBezTo>
                    <a:pt x="1165899" y="3169873"/>
                    <a:pt x="1201854" y="3146773"/>
                    <a:pt x="1231817" y="3128806"/>
                  </a:cubicBezTo>
                  <a:cubicBezTo>
                    <a:pt x="1280612" y="3100572"/>
                    <a:pt x="1284893" y="3095439"/>
                    <a:pt x="1284893" y="3068061"/>
                  </a:cubicBezTo>
                  <a:cubicBezTo>
                    <a:pt x="1284893" y="3028705"/>
                    <a:pt x="1304582" y="2991060"/>
                    <a:pt x="1333689" y="2977371"/>
                  </a:cubicBezTo>
                  <a:cubicBezTo>
                    <a:pt x="1348242" y="2970526"/>
                    <a:pt x="1359371" y="2955982"/>
                    <a:pt x="1363651" y="2938870"/>
                  </a:cubicBezTo>
                  <a:cubicBezTo>
                    <a:pt x="1367931" y="2923470"/>
                    <a:pt x="1374780" y="2910637"/>
                    <a:pt x="1378204" y="2910637"/>
                  </a:cubicBezTo>
                  <a:cubicBezTo>
                    <a:pt x="1382484" y="2910637"/>
                    <a:pt x="1391901" y="2908070"/>
                    <a:pt x="1399606" y="2905503"/>
                  </a:cubicBezTo>
                  <a:cubicBezTo>
                    <a:pt x="1409022" y="2902081"/>
                    <a:pt x="1413303" y="2904648"/>
                    <a:pt x="1413303" y="2914059"/>
                  </a:cubicBezTo>
                  <a:cubicBezTo>
                    <a:pt x="1413303" y="2920904"/>
                    <a:pt x="1422720" y="2933737"/>
                    <a:pt x="1434704" y="2941437"/>
                  </a:cubicBezTo>
                  <a:cubicBezTo>
                    <a:pt x="1462099" y="2959404"/>
                    <a:pt x="1461243" y="2964537"/>
                    <a:pt x="1430424" y="2996193"/>
                  </a:cubicBezTo>
                  <a:cubicBezTo>
                    <a:pt x="1416727" y="3010738"/>
                    <a:pt x="1404742" y="3027849"/>
                    <a:pt x="1404742" y="3034694"/>
                  </a:cubicBezTo>
                  <a:cubicBezTo>
                    <a:pt x="1404742" y="3050094"/>
                    <a:pt x="1415015" y="3050950"/>
                    <a:pt x="1428712" y="3037261"/>
                  </a:cubicBezTo>
                  <a:cubicBezTo>
                    <a:pt x="1435561" y="3030416"/>
                    <a:pt x="1442409" y="3032127"/>
                    <a:pt x="1454394" y="3047527"/>
                  </a:cubicBezTo>
                  <a:cubicBezTo>
                    <a:pt x="1479220" y="3078328"/>
                    <a:pt x="1501478" y="3064639"/>
                    <a:pt x="1518599" y="3006460"/>
                  </a:cubicBezTo>
                  <a:cubicBezTo>
                    <a:pt x="1542569" y="2930315"/>
                    <a:pt x="1552842" y="2910637"/>
                    <a:pt x="1570819" y="2910637"/>
                  </a:cubicBezTo>
                  <a:cubicBezTo>
                    <a:pt x="1579380" y="2910637"/>
                    <a:pt x="1601638" y="2902081"/>
                    <a:pt x="1620471" y="2891814"/>
                  </a:cubicBezTo>
                  <a:cubicBezTo>
                    <a:pt x="1652146" y="2873847"/>
                    <a:pt x="1654714" y="2873847"/>
                    <a:pt x="1662418" y="2887537"/>
                  </a:cubicBezTo>
                  <a:cubicBezTo>
                    <a:pt x="1672691" y="2905503"/>
                    <a:pt x="1695805" y="2906359"/>
                    <a:pt x="1718063" y="2889248"/>
                  </a:cubicBezTo>
                  <a:cubicBezTo>
                    <a:pt x="1726623" y="2882403"/>
                    <a:pt x="1742033" y="2877270"/>
                    <a:pt x="1751449" y="2877270"/>
                  </a:cubicBezTo>
                  <a:cubicBezTo>
                    <a:pt x="1760866" y="2877270"/>
                    <a:pt x="1776275" y="2882403"/>
                    <a:pt x="1784836" y="2889248"/>
                  </a:cubicBezTo>
                  <a:cubicBezTo>
                    <a:pt x="1794253" y="2896092"/>
                    <a:pt x="1812230" y="2902081"/>
                    <a:pt x="1825071" y="2902081"/>
                  </a:cubicBezTo>
                  <a:cubicBezTo>
                    <a:pt x="1843905" y="2902081"/>
                    <a:pt x="1848185" y="2897803"/>
                    <a:pt x="1852465" y="2872136"/>
                  </a:cubicBezTo>
                  <a:cubicBezTo>
                    <a:pt x="1860170" y="2823369"/>
                    <a:pt x="1817367" y="2707868"/>
                    <a:pt x="1783980" y="2689901"/>
                  </a:cubicBezTo>
                  <a:cubicBezTo>
                    <a:pt x="1776275" y="2684767"/>
                    <a:pt x="1747169" y="2683912"/>
                    <a:pt x="1719775" y="2686479"/>
                  </a:cubicBezTo>
                  <a:cubicBezTo>
                    <a:pt x="1689813" y="2689045"/>
                    <a:pt x="1656426" y="2686479"/>
                    <a:pt x="1636736" y="2679634"/>
                  </a:cubicBezTo>
                  <a:cubicBezTo>
                    <a:pt x="1605918" y="2670223"/>
                    <a:pt x="1598213" y="2671934"/>
                    <a:pt x="1494629" y="2713001"/>
                  </a:cubicBezTo>
                  <a:cubicBezTo>
                    <a:pt x="1395325" y="2752357"/>
                    <a:pt x="1380772" y="2755779"/>
                    <a:pt x="1355946" y="2747224"/>
                  </a:cubicBezTo>
                  <a:cubicBezTo>
                    <a:pt x="1316567" y="2734390"/>
                    <a:pt x="1290885" y="2700168"/>
                    <a:pt x="1302870" y="2677923"/>
                  </a:cubicBezTo>
                  <a:cubicBezTo>
                    <a:pt x="1317423" y="2650545"/>
                    <a:pt x="1280612" y="2632578"/>
                    <a:pt x="1260067" y="2657389"/>
                  </a:cubicBezTo>
                  <a:cubicBezTo>
                    <a:pt x="1254930" y="2663378"/>
                    <a:pt x="1232673" y="2671078"/>
                    <a:pt x="1210415" y="2673645"/>
                  </a:cubicBezTo>
                  <a:cubicBezTo>
                    <a:pt x="1185589" y="2676212"/>
                    <a:pt x="1165899" y="2683912"/>
                    <a:pt x="1157339" y="2694179"/>
                  </a:cubicBezTo>
                  <a:cubicBezTo>
                    <a:pt x="1133369" y="2724123"/>
                    <a:pt x="1090565" y="2748079"/>
                    <a:pt x="1060603" y="2748079"/>
                  </a:cubicBezTo>
                  <a:cubicBezTo>
                    <a:pt x="1042626" y="2748935"/>
                    <a:pt x="1022936" y="2757491"/>
                    <a:pt x="1004103" y="2772891"/>
                  </a:cubicBezTo>
                  <a:cubicBezTo>
                    <a:pt x="976708" y="2795991"/>
                    <a:pt x="976708" y="2796847"/>
                    <a:pt x="988693" y="2825936"/>
                  </a:cubicBezTo>
                  <a:cubicBezTo>
                    <a:pt x="1004103" y="2862725"/>
                    <a:pt x="991262" y="2914915"/>
                    <a:pt x="963867" y="2923470"/>
                  </a:cubicBezTo>
                  <a:cubicBezTo>
                    <a:pt x="940754" y="2931170"/>
                    <a:pt x="885965" y="2928604"/>
                    <a:pt x="844018" y="2917481"/>
                  </a:cubicBezTo>
                  <a:cubicBezTo>
                    <a:pt x="825185" y="2913203"/>
                    <a:pt x="773821" y="2905503"/>
                    <a:pt x="730161" y="2901226"/>
                  </a:cubicBezTo>
                  <a:cubicBezTo>
                    <a:pt x="646266" y="2893525"/>
                    <a:pt x="626577" y="2886681"/>
                    <a:pt x="591478" y="2855025"/>
                  </a:cubicBezTo>
                  <a:cubicBezTo>
                    <a:pt x="571789" y="2837058"/>
                    <a:pt x="564084" y="2835347"/>
                    <a:pt x="511864" y="2839625"/>
                  </a:cubicBezTo>
                  <a:cubicBezTo>
                    <a:pt x="458788" y="2843903"/>
                    <a:pt x="453651" y="2846469"/>
                    <a:pt x="456220" y="2862725"/>
                  </a:cubicBezTo>
                  <a:cubicBezTo>
                    <a:pt x="458788" y="2882403"/>
                    <a:pt x="485326" y="2897803"/>
                    <a:pt x="537546" y="2910637"/>
                  </a:cubicBezTo>
                  <a:cubicBezTo>
                    <a:pt x="576069" y="2920048"/>
                    <a:pt x="647979" y="2980793"/>
                    <a:pt x="638562" y="2996193"/>
                  </a:cubicBezTo>
                  <a:cubicBezTo>
                    <a:pt x="628289" y="3013305"/>
                    <a:pt x="671949" y="3074905"/>
                    <a:pt x="707047" y="3092017"/>
                  </a:cubicBezTo>
                  <a:cubicBezTo>
                    <a:pt x="746426" y="3112550"/>
                    <a:pt x="755843" y="3122817"/>
                    <a:pt x="748995" y="3143351"/>
                  </a:cubicBezTo>
                  <a:cubicBezTo>
                    <a:pt x="742146" y="3165595"/>
                    <a:pt x="784093" y="3180140"/>
                    <a:pt x="821760" y="3168162"/>
                  </a:cubicBezTo>
                  <a:cubicBezTo>
                    <a:pt x="848298" y="3160462"/>
                    <a:pt x="855147" y="3162173"/>
                    <a:pt x="888534" y="3184418"/>
                  </a:cubicBezTo>
                  <a:cubicBezTo>
                    <a:pt x="939042" y="3218640"/>
                    <a:pt x="955307" y="3217785"/>
                    <a:pt x="975852" y="3176718"/>
                  </a:cubicBezTo>
                  <a:cubicBezTo>
                    <a:pt x="996398" y="3137362"/>
                    <a:pt x="1034065" y="3103995"/>
                    <a:pt x="1085429" y="3080039"/>
                  </a:cubicBezTo>
                  <a:cubicBezTo>
                    <a:pt x="1119672" y="3063783"/>
                    <a:pt x="1165043" y="3021005"/>
                    <a:pt x="1165043" y="3005605"/>
                  </a:cubicBezTo>
                  <a:cubicBezTo>
                    <a:pt x="1165043" y="3001327"/>
                    <a:pt x="1157339" y="2988493"/>
                    <a:pt x="1147066" y="2976515"/>
                  </a:cubicBezTo>
                  <a:cubicBezTo>
                    <a:pt x="1131657" y="2956837"/>
                    <a:pt x="1125664" y="2954271"/>
                    <a:pt x="1093134" y="2958548"/>
                  </a:cubicBezTo>
                  <a:cubicBezTo>
                    <a:pt x="1035777" y="2967104"/>
                    <a:pt x="1035777" y="2948282"/>
                    <a:pt x="1093134" y="2923470"/>
                  </a:cubicBezTo>
                  <a:cubicBezTo>
                    <a:pt x="1119672" y="2911492"/>
                    <a:pt x="1142786" y="2902081"/>
                    <a:pt x="1144498" y="2902081"/>
                  </a:cubicBezTo>
                  <a:cubicBezTo>
                    <a:pt x="1146210" y="2902081"/>
                    <a:pt x="1147922" y="2914059"/>
                    <a:pt x="1147922" y="2927748"/>
                  </a:cubicBezTo>
                  <a:cubicBezTo>
                    <a:pt x="1147922" y="2946571"/>
                    <a:pt x="1152202" y="2953415"/>
                    <a:pt x="1163331" y="2953415"/>
                  </a:cubicBezTo>
                  <a:cubicBezTo>
                    <a:pt x="1171892" y="2953415"/>
                    <a:pt x="1185589" y="2964537"/>
                    <a:pt x="1193294" y="2979082"/>
                  </a:cubicBezTo>
                  <a:cubicBezTo>
                    <a:pt x="1205278" y="2999616"/>
                    <a:pt x="1206991" y="3008171"/>
                    <a:pt x="1199286" y="3022716"/>
                  </a:cubicBezTo>
                  <a:cubicBezTo>
                    <a:pt x="1184733" y="3048383"/>
                    <a:pt x="1200142" y="3062072"/>
                    <a:pt x="1229248" y="3049238"/>
                  </a:cubicBezTo>
                  <a:cubicBezTo>
                    <a:pt x="1247226" y="3040683"/>
                    <a:pt x="1250650" y="3041538"/>
                    <a:pt x="1250650" y="3052661"/>
                  </a:cubicBezTo>
                  <a:cubicBezTo>
                    <a:pt x="1250650" y="3059505"/>
                    <a:pt x="1232673" y="3073194"/>
                    <a:pt x="1210415" y="3082606"/>
                  </a:cubicBezTo>
                  <a:cubicBezTo>
                    <a:pt x="1187301" y="3092017"/>
                    <a:pt x="1165899" y="3105706"/>
                    <a:pt x="1162475" y="3112550"/>
                  </a:cubicBezTo>
                  <a:cubicBezTo>
                    <a:pt x="1159051" y="3119395"/>
                    <a:pt x="1147922" y="3124528"/>
                    <a:pt x="1139361" y="3124528"/>
                  </a:cubicBezTo>
                  <a:cubicBezTo>
                    <a:pt x="1121384" y="3124528"/>
                    <a:pt x="1045194" y="3214363"/>
                    <a:pt x="1045194" y="3234896"/>
                  </a:cubicBezTo>
                  <a:cubicBezTo>
                    <a:pt x="1045194" y="3241741"/>
                    <a:pt x="1051186" y="3254574"/>
                    <a:pt x="1058891" y="3262274"/>
                  </a:cubicBezTo>
                  <a:cubicBezTo>
                    <a:pt x="1072588" y="3277674"/>
                    <a:pt x="1074300" y="3275963"/>
                    <a:pt x="1099126" y="3239174"/>
                  </a:cubicBezTo>
                  <a:cubicBezTo>
                    <a:pt x="1112823" y="3217785"/>
                    <a:pt x="1136793" y="3192118"/>
                    <a:pt x="1151346" y="3180996"/>
                  </a:cubicBezTo>
                  <a:close/>
                </a:path>
              </a:pathLst>
            </a:custGeom>
            <a:solidFill>
              <a:schemeClr val="bg1"/>
            </a:solidFill>
            <a:ln w="856" cap="flat">
              <a:noFill/>
              <a:prstDash val="solid"/>
              <a:miter/>
            </a:ln>
          </p:spPr>
          <p:txBody>
            <a:bodyPr rtlCol="0" anchor="ctr"/>
            <a:lstStyle/>
            <a:p>
              <a:endParaRPr lang="it-IT"/>
            </a:p>
          </p:txBody>
        </p:sp>
        <p:sp>
          <p:nvSpPr>
            <p:cNvPr id="19" name="Figura a mano libera: forma 18">
              <a:extLst>
                <a:ext uri="{FF2B5EF4-FFF2-40B4-BE49-F238E27FC236}">
                  <a16:creationId xmlns:a16="http://schemas.microsoft.com/office/drawing/2014/main" id="{C4300BAF-7960-A07A-2024-5AD9B80CAFFE}"/>
                </a:ext>
              </a:extLst>
            </p:cNvPr>
            <p:cNvSpPr/>
            <p:nvPr/>
          </p:nvSpPr>
          <p:spPr>
            <a:xfrm flipV="1">
              <a:off x="4007306" y="644012"/>
              <a:ext cx="341190" cy="137833"/>
            </a:xfrm>
            <a:custGeom>
              <a:avLst/>
              <a:gdLst>
                <a:gd name="connsiteX0" fmla="*/ 128711 w 528407"/>
                <a:gd name="connsiteY0" fmla="*/ 200719 h 213463"/>
                <a:gd name="connsiteX1" fmla="*/ 115014 w 528407"/>
                <a:gd name="connsiteY1" fmla="*/ 181041 h 213463"/>
                <a:gd name="connsiteX2" fmla="*/ 54233 w 528407"/>
                <a:gd name="connsiteY2" fmla="*/ 146819 h 213463"/>
                <a:gd name="connsiteX3" fmla="*/ -2268 w 528407"/>
                <a:gd name="connsiteY3" fmla="*/ 126285 h 213463"/>
                <a:gd name="connsiteX4" fmla="*/ 13998 w 528407"/>
                <a:gd name="connsiteY4" fmla="*/ 104896 h 213463"/>
                <a:gd name="connsiteX5" fmla="*/ 73922 w 528407"/>
                <a:gd name="connsiteY5" fmla="*/ 94629 h 213463"/>
                <a:gd name="connsiteX6" fmla="*/ 139840 w 528407"/>
                <a:gd name="connsiteY6" fmla="*/ 122007 h 213463"/>
                <a:gd name="connsiteX7" fmla="*/ 150968 w 528407"/>
                <a:gd name="connsiteY7" fmla="*/ 92063 h 213463"/>
                <a:gd name="connsiteX8" fmla="*/ 125286 w 528407"/>
                <a:gd name="connsiteY8" fmla="*/ 39873 h 213463"/>
                <a:gd name="connsiteX9" fmla="*/ 150968 w 528407"/>
                <a:gd name="connsiteY9" fmla="*/ 27040 h 213463"/>
                <a:gd name="connsiteX10" fmla="*/ 176650 w 528407"/>
                <a:gd name="connsiteY10" fmla="*/ 5650 h 213463"/>
                <a:gd name="connsiteX11" fmla="*/ 226302 w 528407"/>
                <a:gd name="connsiteY11" fmla="*/ 5650 h 213463"/>
                <a:gd name="connsiteX12" fmla="*/ 447168 w 528407"/>
                <a:gd name="connsiteY12" fmla="*/ 20195 h 213463"/>
                <a:gd name="connsiteX13" fmla="*/ 501100 w 528407"/>
                <a:gd name="connsiteY13" fmla="*/ 29606 h 213463"/>
                <a:gd name="connsiteX14" fmla="*/ 513941 w 528407"/>
                <a:gd name="connsiteY14" fmla="*/ 74096 h 213463"/>
                <a:gd name="connsiteX15" fmla="*/ 509661 w 528407"/>
                <a:gd name="connsiteY15" fmla="*/ 100618 h 213463"/>
                <a:gd name="connsiteX16" fmla="*/ 519077 w 528407"/>
                <a:gd name="connsiteY16" fmla="*/ 140830 h 213463"/>
                <a:gd name="connsiteX17" fmla="*/ 496820 w 528407"/>
                <a:gd name="connsiteY17" fmla="*/ 169919 h 213463"/>
                <a:gd name="connsiteX18" fmla="*/ 454872 w 528407"/>
                <a:gd name="connsiteY18" fmla="*/ 140830 h 213463"/>
                <a:gd name="connsiteX19" fmla="*/ 418917 w 528407"/>
                <a:gd name="connsiteY19" fmla="*/ 132274 h 213463"/>
                <a:gd name="connsiteX20" fmla="*/ 359849 w 528407"/>
                <a:gd name="connsiteY20" fmla="*/ 151952 h 213463"/>
                <a:gd name="connsiteX21" fmla="*/ 301636 w 528407"/>
                <a:gd name="connsiteY21" fmla="*/ 182752 h 213463"/>
                <a:gd name="connsiteX22" fmla="*/ 212605 w 528407"/>
                <a:gd name="connsiteY22" fmla="*/ 207564 h 213463"/>
                <a:gd name="connsiteX23" fmla="*/ 128711 w 528407"/>
                <a:gd name="connsiteY23" fmla="*/ 200719 h 21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8407" h="213463">
                  <a:moveTo>
                    <a:pt x="128711" y="200719"/>
                  </a:moveTo>
                  <a:cubicBezTo>
                    <a:pt x="123574" y="197297"/>
                    <a:pt x="117582" y="188741"/>
                    <a:pt x="115014" y="181041"/>
                  </a:cubicBezTo>
                  <a:cubicBezTo>
                    <a:pt x="111589" y="173341"/>
                    <a:pt x="84195" y="157941"/>
                    <a:pt x="54233" y="146819"/>
                  </a:cubicBezTo>
                  <a:lnTo>
                    <a:pt x="-2268" y="126285"/>
                  </a:lnTo>
                  <a:lnTo>
                    <a:pt x="13998" y="104896"/>
                  </a:lnTo>
                  <a:cubicBezTo>
                    <a:pt x="28551" y="85218"/>
                    <a:pt x="31119" y="85218"/>
                    <a:pt x="73922" y="94629"/>
                  </a:cubicBezTo>
                  <a:cubicBezTo>
                    <a:pt x="98748" y="100618"/>
                    <a:pt x="127855" y="112596"/>
                    <a:pt x="139840" y="122007"/>
                  </a:cubicBezTo>
                  <a:cubicBezTo>
                    <a:pt x="174938" y="149385"/>
                    <a:pt x="178363" y="141685"/>
                    <a:pt x="150968" y="92063"/>
                  </a:cubicBezTo>
                  <a:cubicBezTo>
                    <a:pt x="136415" y="65540"/>
                    <a:pt x="125286" y="42440"/>
                    <a:pt x="125286" y="39873"/>
                  </a:cubicBezTo>
                  <a:cubicBezTo>
                    <a:pt x="125286" y="37306"/>
                    <a:pt x="137271" y="31317"/>
                    <a:pt x="150968" y="27040"/>
                  </a:cubicBezTo>
                  <a:cubicBezTo>
                    <a:pt x="165522" y="21906"/>
                    <a:pt x="176650" y="12495"/>
                    <a:pt x="176650" y="5650"/>
                  </a:cubicBezTo>
                  <a:cubicBezTo>
                    <a:pt x="176650" y="-9750"/>
                    <a:pt x="196340" y="-9750"/>
                    <a:pt x="226302" y="5650"/>
                  </a:cubicBezTo>
                  <a:cubicBezTo>
                    <a:pt x="270818" y="27895"/>
                    <a:pt x="389811" y="35595"/>
                    <a:pt x="447168" y="20195"/>
                  </a:cubicBezTo>
                  <a:cubicBezTo>
                    <a:pt x="467713" y="14206"/>
                    <a:pt x="479698" y="16773"/>
                    <a:pt x="501100" y="29606"/>
                  </a:cubicBezTo>
                  <a:cubicBezTo>
                    <a:pt x="531918" y="49284"/>
                    <a:pt x="531918" y="48429"/>
                    <a:pt x="513941" y="74096"/>
                  </a:cubicBezTo>
                  <a:cubicBezTo>
                    <a:pt x="505380" y="87785"/>
                    <a:pt x="503668" y="96340"/>
                    <a:pt x="509661" y="100618"/>
                  </a:cubicBezTo>
                  <a:cubicBezTo>
                    <a:pt x="514797" y="103185"/>
                    <a:pt x="519077" y="121152"/>
                    <a:pt x="519077" y="140830"/>
                  </a:cubicBezTo>
                  <a:cubicBezTo>
                    <a:pt x="519077" y="173341"/>
                    <a:pt x="518221" y="175052"/>
                    <a:pt x="496820" y="169919"/>
                  </a:cubicBezTo>
                  <a:cubicBezTo>
                    <a:pt x="484835" y="166497"/>
                    <a:pt x="466001" y="153663"/>
                    <a:pt x="454872" y="140830"/>
                  </a:cubicBezTo>
                  <a:cubicBezTo>
                    <a:pt x="436039" y="119441"/>
                    <a:pt x="434327" y="118585"/>
                    <a:pt x="418917" y="132274"/>
                  </a:cubicBezTo>
                  <a:cubicBezTo>
                    <a:pt x="410357" y="139974"/>
                    <a:pt x="383819" y="149385"/>
                    <a:pt x="359849" y="151952"/>
                  </a:cubicBezTo>
                  <a:cubicBezTo>
                    <a:pt x="323894" y="157086"/>
                    <a:pt x="313621" y="162219"/>
                    <a:pt x="301636" y="182752"/>
                  </a:cubicBezTo>
                  <a:cubicBezTo>
                    <a:pt x="287083" y="206708"/>
                    <a:pt x="285371" y="207564"/>
                    <a:pt x="212605" y="207564"/>
                  </a:cubicBezTo>
                  <a:cubicBezTo>
                    <a:pt x="171514" y="207564"/>
                    <a:pt x="133847" y="204142"/>
                    <a:pt x="128711" y="200719"/>
                  </a:cubicBezTo>
                  <a:close/>
                </a:path>
              </a:pathLst>
            </a:custGeom>
            <a:solidFill>
              <a:schemeClr val="bg1"/>
            </a:solidFill>
            <a:ln w="856" cap="flat">
              <a:noFill/>
              <a:prstDash val="solid"/>
              <a:miter/>
            </a:ln>
          </p:spPr>
          <p:txBody>
            <a:bodyPr rtlCol="0" anchor="ctr"/>
            <a:lstStyle/>
            <a:p>
              <a:endParaRPr lang="it-IT"/>
            </a:p>
          </p:txBody>
        </p:sp>
        <p:sp>
          <p:nvSpPr>
            <p:cNvPr id="20" name="Figura a mano libera: forma 19">
              <a:extLst>
                <a:ext uri="{FF2B5EF4-FFF2-40B4-BE49-F238E27FC236}">
                  <a16:creationId xmlns:a16="http://schemas.microsoft.com/office/drawing/2014/main" id="{9F6832C6-9E60-A314-B7EB-D191AE966243}"/>
                </a:ext>
              </a:extLst>
            </p:cNvPr>
            <p:cNvSpPr/>
            <p:nvPr/>
          </p:nvSpPr>
          <p:spPr>
            <a:xfrm flipV="1">
              <a:off x="4403823" y="655060"/>
              <a:ext cx="97045" cy="52761"/>
            </a:xfrm>
            <a:custGeom>
              <a:avLst/>
              <a:gdLst>
                <a:gd name="connsiteX0" fmla="*/ 47500 w 150294"/>
                <a:gd name="connsiteY0" fmla="*/ 69760 h 81711"/>
                <a:gd name="connsiteX1" fmla="*/ 41507 w 150294"/>
                <a:gd name="connsiteY1" fmla="*/ 48371 h 81711"/>
                <a:gd name="connsiteX2" fmla="*/ 18394 w 150294"/>
                <a:gd name="connsiteY2" fmla="*/ 42382 h 81711"/>
                <a:gd name="connsiteX3" fmla="*/ -440 w 150294"/>
                <a:gd name="connsiteY3" fmla="*/ 45804 h 81711"/>
                <a:gd name="connsiteX4" fmla="*/ 15825 w 150294"/>
                <a:gd name="connsiteY4" fmla="*/ 15004 h 81711"/>
                <a:gd name="connsiteX5" fmla="*/ 110849 w 150294"/>
                <a:gd name="connsiteY5" fmla="*/ 16715 h 81711"/>
                <a:gd name="connsiteX6" fmla="*/ 145948 w 150294"/>
                <a:gd name="connsiteY6" fmla="*/ 54360 h 81711"/>
                <a:gd name="connsiteX7" fmla="*/ 101432 w 150294"/>
                <a:gd name="connsiteY7" fmla="*/ 75749 h 81711"/>
                <a:gd name="connsiteX8" fmla="*/ 47500 w 150294"/>
                <a:gd name="connsiteY8" fmla="*/ 69760 h 8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294" h="81711">
                  <a:moveTo>
                    <a:pt x="47500" y="69760"/>
                  </a:moveTo>
                  <a:cubicBezTo>
                    <a:pt x="44076" y="67193"/>
                    <a:pt x="41507" y="56926"/>
                    <a:pt x="41507" y="48371"/>
                  </a:cubicBezTo>
                  <a:cubicBezTo>
                    <a:pt x="41507" y="31259"/>
                    <a:pt x="32091" y="28693"/>
                    <a:pt x="18394" y="42382"/>
                  </a:cubicBezTo>
                  <a:cubicBezTo>
                    <a:pt x="13257" y="47515"/>
                    <a:pt x="4697" y="49226"/>
                    <a:pt x="-440" y="45804"/>
                  </a:cubicBezTo>
                  <a:cubicBezTo>
                    <a:pt x="-6432" y="42382"/>
                    <a:pt x="-440" y="31259"/>
                    <a:pt x="15825" y="15004"/>
                  </a:cubicBezTo>
                  <a:cubicBezTo>
                    <a:pt x="43220" y="-13230"/>
                    <a:pt x="52636" y="-13230"/>
                    <a:pt x="110849" y="16715"/>
                  </a:cubicBezTo>
                  <a:cubicBezTo>
                    <a:pt x="131395" y="26982"/>
                    <a:pt x="143379" y="39815"/>
                    <a:pt x="145948" y="54360"/>
                  </a:cubicBezTo>
                  <a:cubicBezTo>
                    <a:pt x="150228" y="74893"/>
                    <a:pt x="149372" y="75749"/>
                    <a:pt x="101432" y="75749"/>
                  </a:cubicBezTo>
                  <a:cubicBezTo>
                    <a:pt x="74894" y="75749"/>
                    <a:pt x="50068" y="73182"/>
                    <a:pt x="47500" y="69760"/>
                  </a:cubicBezTo>
                  <a:close/>
                </a:path>
              </a:pathLst>
            </a:custGeom>
            <a:solidFill>
              <a:schemeClr val="bg1"/>
            </a:solidFill>
            <a:ln w="856" cap="flat">
              <a:noFill/>
              <a:prstDash val="solid"/>
              <a:miter/>
            </a:ln>
          </p:spPr>
          <p:txBody>
            <a:bodyPr rtlCol="0" anchor="ctr"/>
            <a:lstStyle/>
            <a:p>
              <a:endParaRPr lang="it-IT"/>
            </a:p>
          </p:txBody>
        </p:sp>
        <p:sp>
          <p:nvSpPr>
            <p:cNvPr id="21" name="Figura a mano libera: forma 20">
              <a:extLst>
                <a:ext uri="{FF2B5EF4-FFF2-40B4-BE49-F238E27FC236}">
                  <a16:creationId xmlns:a16="http://schemas.microsoft.com/office/drawing/2014/main" id="{AAEF4FF0-E240-05E9-BD92-E520C77F7D84}"/>
                </a:ext>
              </a:extLst>
            </p:cNvPr>
            <p:cNvSpPr/>
            <p:nvPr/>
          </p:nvSpPr>
          <p:spPr>
            <a:xfrm flipV="1">
              <a:off x="2792054" y="653861"/>
              <a:ext cx="2386069" cy="3324000"/>
            </a:xfrm>
            <a:custGeom>
              <a:avLst/>
              <a:gdLst>
                <a:gd name="connsiteX0" fmla="*/ 2680668 w 3695348"/>
                <a:gd name="connsiteY0" fmla="*/ 5119567 h 5147939"/>
                <a:gd name="connsiteX1" fmla="*/ 2606190 w 3695348"/>
                <a:gd name="connsiteY1" fmla="*/ 5058822 h 5147939"/>
                <a:gd name="connsiteX2" fmla="*/ 2548833 w 3695348"/>
                <a:gd name="connsiteY2" fmla="*/ 5006632 h 5147939"/>
                <a:gd name="connsiteX3" fmla="*/ 2517159 w 3695348"/>
                <a:gd name="connsiteY3" fmla="*/ 4994654 h 5147939"/>
                <a:gd name="connsiteX4" fmla="*/ 2427272 w 3695348"/>
                <a:gd name="connsiteY4" fmla="*/ 4957009 h 5147939"/>
                <a:gd name="connsiteX5" fmla="*/ 2374196 w 3695348"/>
                <a:gd name="connsiteY5" fmla="*/ 4939043 h 5147939"/>
                <a:gd name="connsiteX6" fmla="*/ 2259483 w 3695348"/>
                <a:gd name="connsiteY6" fmla="*/ 4957865 h 5147939"/>
                <a:gd name="connsiteX7" fmla="*/ 2201270 w 3695348"/>
                <a:gd name="connsiteY7" fmla="*/ 4963854 h 5147939"/>
                <a:gd name="connsiteX8" fmla="*/ 2161891 w 3695348"/>
                <a:gd name="connsiteY8" fmla="*/ 4942465 h 5147939"/>
                <a:gd name="connsiteX9" fmla="*/ 2074572 w 3695348"/>
                <a:gd name="connsiteY9" fmla="*/ 4932198 h 5147939"/>
                <a:gd name="connsiteX10" fmla="*/ 2006087 w 3695348"/>
                <a:gd name="connsiteY10" fmla="*/ 4941609 h 5147939"/>
                <a:gd name="connsiteX11" fmla="*/ 1912775 w 3695348"/>
                <a:gd name="connsiteY11" fmla="*/ 4991232 h 5147939"/>
                <a:gd name="connsiteX12" fmla="*/ 1841722 w 3695348"/>
                <a:gd name="connsiteY12" fmla="*/ 4996365 h 5147939"/>
                <a:gd name="connsiteX13" fmla="*/ 1819464 w 3695348"/>
                <a:gd name="connsiteY13" fmla="*/ 5004066 h 5147939"/>
                <a:gd name="connsiteX14" fmla="*/ 1796350 w 3695348"/>
                <a:gd name="connsiteY14" fmla="*/ 5007488 h 5147939"/>
                <a:gd name="connsiteX15" fmla="*/ 1762107 w 3695348"/>
                <a:gd name="connsiteY15" fmla="*/ 5013477 h 5147939"/>
                <a:gd name="connsiteX16" fmla="*/ 1736425 w 3695348"/>
                <a:gd name="connsiteY16" fmla="*/ 5021177 h 5147939"/>
                <a:gd name="connsiteX17" fmla="*/ 1571204 w 3695348"/>
                <a:gd name="connsiteY17" fmla="*/ 4991232 h 5147939"/>
                <a:gd name="connsiteX18" fmla="*/ 1519840 w 3695348"/>
                <a:gd name="connsiteY18" fmla="*/ 4985243 h 5147939"/>
                <a:gd name="connsiteX19" fmla="*/ 1420537 w 3695348"/>
                <a:gd name="connsiteY19" fmla="*/ 4987810 h 5147939"/>
                <a:gd name="connsiteX20" fmla="*/ 1307536 w 3695348"/>
                <a:gd name="connsiteY20" fmla="*/ 5009199 h 5147939"/>
                <a:gd name="connsiteX21" fmla="*/ 1061844 w 3695348"/>
                <a:gd name="connsiteY21" fmla="*/ 5051122 h 5147939"/>
                <a:gd name="connsiteX22" fmla="*/ 826426 w 3695348"/>
                <a:gd name="connsiteY22" fmla="*/ 5001499 h 5147939"/>
                <a:gd name="connsiteX23" fmla="*/ 715137 w 3695348"/>
                <a:gd name="connsiteY23" fmla="*/ 4969843 h 5147939"/>
                <a:gd name="connsiteX24" fmla="*/ 659493 w 3695348"/>
                <a:gd name="connsiteY24" fmla="*/ 4939043 h 5147939"/>
                <a:gd name="connsiteX25" fmla="*/ 668910 w 3695348"/>
                <a:gd name="connsiteY25" fmla="*/ 4905675 h 5147939"/>
                <a:gd name="connsiteX26" fmla="*/ 647508 w 3695348"/>
                <a:gd name="connsiteY26" fmla="*/ 4888564 h 5147939"/>
                <a:gd name="connsiteX27" fmla="*/ 620970 w 3695348"/>
                <a:gd name="connsiteY27" fmla="*/ 4896264 h 5147939"/>
                <a:gd name="connsiteX28" fmla="*/ 550772 w 3695348"/>
                <a:gd name="connsiteY28" fmla="*/ 4885142 h 5147939"/>
                <a:gd name="connsiteX29" fmla="*/ 474582 w 3695348"/>
                <a:gd name="connsiteY29" fmla="*/ 4847497 h 5147939"/>
                <a:gd name="connsiteX30" fmla="*/ 488279 w 3695348"/>
                <a:gd name="connsiteY30" fmla="*/ 4823541 h 5147939"/>
                <a:gd name="connsiteX31" fmla="*/ 543924 w 3695348"/>
                <a:gd name="connsiteY31" fmla="*/ 4821830 h 5147939"/>
                <a:gd name="connsiteX32" fmla="*/ 573886 w 3695348"/>
                <a:gd name="connsiteY32" fmla="*/ 4813274 h 5147939"/>
                <a:gd name="connsiteX33" fmla="*/ 569606 w 3695348"/>
                <a:gd name="connsiteY33" fmla="*/ 4794452 h 5147939"/>
                <a:gd name="connsiteX34" fmla="*/ 529371 w 3695348"/>
                <a:gd name="connsiteY34" fmla="*/ 4783330 h 5147939"/>
                <a:gd name="connsiteX35" fmla="*/ 301657 w 3695348"/>
                <a:gd name="connsiteY35" fmla="*/ 4688362 h 5147939"/>
                <a:gd name="connsiteX36" fmla="*/ 313642 w 3695348"/>
                <a:gd name="connsiteY36" fmla="*/ 4646439 h 5147939"/>
                <a:gd name="connsiteX37" fmla="*/ 340180 w 3695348"/>
                <a:gd name="connsiteY37" fmla="*/ 4651572 h 5147939"/>
                <a:gd name="connsiteX38" fmla="*/ 325627 w 3695348"/>
                <a:gd name="connsiteY38" fmla="*/ 4628472 h 5147939"/>
                <a:gd name="connsiteX39" fmla="*/ 324770 w 3695348"/>
                <a:gd name="connsiteY39" fmla="*/ 4611361 h 5147939"/>
                <a:gd name="connsiteX40" fmla="*/ 398392 w 3695348"/>
                <a:gd name="connsiteY40" fmla="*/ 4598527 h 5147939"/>
                <a:gd name="connsiteX41" fmla="*/ 45693 w 3695348"/>
                <a:gd name="connsiteY41" fmla="*/ 4460781 h 5147939"/>
                <a:gd name="connsiteX42" fmla="*/ 13162 w 3695348"/>
                <a:gd name="connsiteY42" fmla="*/ 4447948 h 5147939"/>
                <a:gd name="connsiteX43" fmla="*/ 21723 w 3695348"/>
                <a:gd name="connsiteY43" fmla="*/ 4440248 h 5147939"/>
                <a:gd name="connsiteX44" fmla="*/ 359013 w 3695348"/>
                <a:gd name="connsiteY44" fmla="*/ 4537782 h 5147939"/>
                <a:gd name="connsiteX45" fmla="*/ 445476 w 3695348"/>
                <a:gd name="connsiteY45" fmla="*/ 4572005 h 5147939"/>
                <a:gd name="connsiteX46" fmla="*/ 561901 w 3695348"/>
                <a:gd name="connsiteY46" fmla="*/ 4611361 h 5147939"/>
                <a:gd name="connsiteX47" fmla="*/ 568750 w 3695348"/>
                <a:gd name="connsiteY47" fmla="*/ 4637883 h 5147939"/>
                <a:gd name="connsiteX48" fmla="*/ 581591 w 3695348"/>
                <a:gd name="connsiteY48" fmla="*/ 4649006 h 5147939"/>
                <a:gd name="connsiteX49" fmla="*/ 648364 w 3695348"/>
                <a:gd name="connsiteY49" fmla="*/ 4666117 h 5147939"/>
                <a:gd name="connsiteX50" fmla="*/ 695448 w 3695348"/>
                <a:gd name="connsiteY50" fmla="*/ 4679806 h 5147939"/>
                <a:gd name="connsiteX51" fmla="*/ 663773 w 3695348"/>
                <a:gd name="connsiteY51" fmla="*/ 4654139 h 5147939"/>
                <a:gd name="connsiteX52" fmla="*/ 629530 w 3695348"/>
                <a:gd name="connsiteY52" fmla="*/ 4628472 h 5147939"/>
                <a:gd name="connsiteX53" fmla="*/ 780198 w 3695348"/>
                <a:gd name="connsiteY53" fmla="*/ 4664406 h 5147939"/>
                <a:gd name="connsiteX54" fmla="*/ 852108 w 3695348"/>
                <a:gd name="connsiteY54" fmla="*/ 4666117 h 5147939"/>
                <a:gd name="connsiteX55" fmla="*/ 926586 w 3695348"/>
                <a:gd name="connsiteY55" fmla="*/ 4644728 h 5147939"/>
                <a:gd name="connsiteX56" fmla="*/ 995071 w 3695348"/>
                <a:gd name="connsiteY56" fmla="*/ 4527515 h 5147939"/>
                <a:gd name="connsiteX57" fmla="*/ 990791 w 3695348"/>
                <a:gd name="connsiteY57" fmla="*/ 4460781 h 5147939"/>
                <a:gd name="connsiteX58" fmla="*/ 1019897 w 3695348"/>
                <a:gd name="connsiteY58" fmla="*/ 4460781 h 5147939"/>
                <a:gd name="connsiteX59" fmla="*/ 1039587 w 3695348"/>
                <a:gd name="connsiteY59" fmla="*/ 4437681 h 5147939"/>
                <a:gd name="connsiteX60" fmla="*/ 1036162 w 3695348"/>
                <a:gd name="connsiteY60" fmla="*/ 4354691 h 5147939"/>
                <a:gd name="connsiteX61" fmla="*/ 1041299 w 3695348"/>
                <a:gd name="connsiteY61" fmla="*/ 4295657 h 5147939"/>
                <a:gd name="connsiteX62" fmla="*/ 1019897 w 3695348"/>
                <a:gd name="connsiteY62" fmla="*/ 4301646 h 5147939"/>
                <a:gd name="connsiteX63" fmla="*/ 1021609 w 3695348"/>
                <a:gd name="connsiteY63" fmla="*/ 4245179 h 5147939"/>
                <a:gd name="connsiteX64" fmla="*/ 1042155 w 3695348"/>
                <a:gd name="connsiteY64" fmla="*/ 4202400 h 5147939"/>
                <a:gd name="connsiteX65" fmla="*/ 1014761 w 3695348"/>
                <a:gd name="connsiteY65" fmla="*/ 4144222 h 5147939"/>
                <a:gd name="connsiteX66" fmla="*/ 950556 w 3695348"/>
                <a:gd name="connsiteY66" fmla="*/ 4044976 h 5147939"/>
                <a:gd name="connsiteX67" fmla="*/ 898336 w 3695348"/>
                <a:gd name="connsiteY67" fmla="*/ 3967975 h 5147939"/>
                <a:gd name="connsiteX68" fmla="*/ 870085 w 3695348"/>
                <a:gd name="connsiteY68" fmla="*/ 3913219 h 5147939"/>
                <a:gd name="connsiteX69" fmla="*/ 854676 w 3695348"/>
                <a:gd name="connsiteY69" fmla="*/ 3739539 h 5147939"/>
                <a:gd name="connsiteX70" fmla="*/ 864093 w 3695348"/>
                <a:gd name="connsiteY70" fmla="*/ 3654838 h 5147939"/>
                <a:gd name="connsiteX71" fmla="*/ 900048 w 3695348"/>
                <a:gd name="connsiteY71" fmla="*/ 3630027 h 5147939"/>
                <a:gd name="connsiteX72" fmla="*/ 951412 w 3695348"/>
                <a:gd name="connsiteY72" fmla="*/ 3511103 h 5147939"/>
                <a:gd name="connsiteX73" fmla="*/ 969389 w 3695348"/>
                <a:gd name="connsiteY73" fmla="*/ 3422980 h 5147939"/>
                <a:gd name="connsiteX74" fmla="*/ 966821 w 3695348"/>
                <a:gd name="connsiteY74" fmla="*/ 3387902 h 5147939"/>
                <a:gd name="connsiteX75" fmla="*/ 964253 w 3695348"/>
                <a:gd name="connsiteY75" fmla="*/ 3359668 h 5147939"/>
                <a:gd name="connsiteX76" fmla="*/ 1002776 w 3695348"/>
                <a:gd name="connsiteY76" fmla="*/ 3320312 h 5147939"/>
                <a:gd name="connsiteX77" fmla="*/ 1025890 w 3695348"/>
                <a:gd name="connsiteY77" fmla="*/ 3276678 h 5147939"/>
                <a:gd name="connsiteX78" fmla="*/ 1048147 w 3695348"/>
                <a:gd name="connsiteY78" fmla="*/ 3222777 h 5147939"/>
                <a:gd name="connsiteX79" fmla="*/ 1074685 w 3695348"/>
                <a:gd name="connsiteY79" fmla="*/ 3179999 h 5147939"/>
                <a:gd name="connsiteX80" fmla="*/ 1083246 w 3695348"/>
                <a:gd name="connsiteY80" fmla="*/ 3168877 h 5147939"/>
                <a:gd name="connsiteX81" fmla="*/ 1085814 w 3695348"/>
                <a:gd name="connsiteY81" fmla="*/ 3232189 h 5147939"/>
                <a:gd name="connsiteX82" fmla="*/ 1062700 w 3695348"/>
                <a:gd name="connsiteY82" fmla="*/ 3294645 h 5147939"/>
                <a:gd name="connsiteX83" fmla="*/ 1027602 w 3695348"/>
                <a:gd name="connsiteY83" fmla="*/ 3394746 h 5147939"/>
                <a:gd name="connsiteX84" fmla="*/ 1003632 w 3695348"/>
                <a:gd name="connsiteY84" fmla="*/ 3498270 h 5147939"/>
                <a:gd name="connsiteX85" fmla="*/ 1011336 w 3695348"/>
                <a:gd name="connsiteY85" fmla="*/ 3528214 h 5147939"/>
                <a:gd name="connsiteX86" fmla="*/ 1034450 w 3695348"/>
                <a:gd name="connsiteY86" fmla="*/ 3520514 h 5147939"/>
                <a:gd name="connsiteX87" fmla="*/ 1060132 w 3695348"/>
                <a:gd name="connsiteY87" fmla="*/ 3467469 h 5147939"/>
                <a:gd name="connsiteX88" fmla="*/ 1096087 w 3695348"/>
                <a:gd name="connsiteY88" fmla="*/ 3376779 h 5147939"/>
                <a:gd name="connsiteX89" fmla="*/ 1126049 w 3695348"/>
                <a:gd name="connsiteY89" fmla="*/ 3305767 h 5147939"/>
                <a:gd name="connsiteX90" fmla="*/ 1177414 w 3695348"/>
                <a:gd name="connsiteY90" fmla="*/ 3219355 h 5147939"/>
                <a:gd name="connsiteX91" fmla="*/ 1228778 w 3695348"/>
                <a:gd name="connsiteY91" fmla="*/ 3129521 h 5147939"/>
                <a:gd name="connsiteX92" fmla="*/ 1221073 w 3695348"/>
                <a:gd name="connsiteY92" fmla="*/ 3085031 h 5147939"/>
                <a:gd name="connsiteX93" fmla="*/ 1220217 w 3695348"/>
                <a:gd name="connsiteY93" fmla="*/ 3052520 h 5147939"/>
                <a:gd name="connsiteX94" fmla="*/ 1325513 w 3695348"/>
                <a:gd name="connsiteY94" fmla="*/ 2972097 h 5147939"/>
                <a:gd name="connsiteX95" fmla="*/ 1346059 w 3695348"/>
                <a:gd name="connsiteY95" fmla="*/ 2960119 h 5147939"/>
                <a:gd name="connsiteX96" fmla="*/ 1501007 w 3695348"/>
                <a:gd name="connsiteY96" fmla="*/ 2884829 h 5147939"/>
                <a:gd name="connsiteX97" fmla="*/ 1556651 w 3695348"/>
                <a:gd name="connsiteY97" fmla="*/ 2890818 h 5147939"/>
                <a:gd name="connsiteX98" fmla="*/ 1630273 w 3695348"/>
                <a:gd name="connsiteY98" fmla="*/ 2854884 h 5147939"/>
                <a:gd name="connsiteX99" fmla="*/ 1783509 w 3695348"/>
                <a:gd name="connsiteY99" fmla="*/ 2781306 h 5147939"/>
                <a:gd name="connsiteX100" fmla="*/ 1824600 w 3695348"/>
                <a:gd name="connsiteY100" fmla="*/ 2752216 h 5147939"/>
                <a:gd name="connsiteX101" fmla="*/ 1846002 w 3695348"/>
                <a:gd name="connsiteY101" fmla="*/ 2718849 h 5147939"/>
                <a:gd name="connsiteX102" fmla="*/ 1862267 w 3695348"/>
                <a:gd name="connsiteY102" fmla="*/ 2683771 h 5147939"/>
                <a:gd name="connsiteX103" fmla="*/ 1980405 w 3695348"/>
                <a:gd name="connsiteY103" fmla="*/ 2572547 h 5147939"/>
                <a:gd name="connsiteX104" fmla="*/ 2021496 w 3695348"/>
                <a:gd name="connsiteY104" fmla="*/ 2552014 h 5147939"/>
                <a:gd name="connsiteX105" fmla="*/ 2065155 w 3695348"/>
                <a:gd name="connsiteY105" fmla="*/ 2561425 h 5147939"/>
                <a:gd name="connsiteX106" fmla="*/ 2106247 w 3695348"/>
                <a:gd name="connsiteY106" fmla="*/ 2600781 h 5147939"/>
                <a:gd name="connsiteX107" fmla="*/ 2124224 w 3695348"/>
                <a:gd name="connsiteY107" fmla="*/ 2581103 h 5147939"/>
                <a:gd name="connsiteX108" fmla="*/ 2141345 w 3695348"/>
                <a:gd name="connsiteY108" fmla="*/ 2542603 h 5147939"/>
                <a:gd name="connsiteX109" fmla="*/ 2143057 w 3695348"/>
                <a:gd name="connsiteY109" fmla="*/ 2370634 h 5147939"/>
                <a:gd name="connsiteX110" fmla="*/ 2117375 w 3695348"/>
                <a:gd name="connsiteY110" fmla="*/ 2340689 h 5147939"/>
                <a:gd name="connsiteX111" fmla="*/ 2101966 w 3695348"/>
                <a:gd name="connsiteY111" fmla="*/ 2312455 h 5147939"/>
                <a:gd name="connsiteX112" fmla="*/ 2083133 w 3695348"/>
                <a:gd name="connsiteY112" fmla="*/ 2286789 h 5147939"/>
                <a:gd name="connsiteX113" fmla="*/ 2032625 w 3695348"/>
                <a:gd name="connsiteY113" fmla="*/ 2156743 h 5147939"/>
                <a:gd name="connsiteX114" fmla="*/ 2049746 w 3695348"/>
                <a:gd name="connsiteY114" fmla="*/ 2129364 h 5147939"/>
                <a:gd name="connsiteX115" fmla="*/ 2036905 w 3695348"/>
                <a:gd name="connsiteY115" fmla="*/ 2095142 h 5147939"/>
                <a:gd name="connsiteX116" fmla="*/ 2025776 w 3695348"/>
                <a:gd name="connsiteY116" fmla="*/ 2029263 h 5147939"/>
                <a:gd name="connsiteX117" fmla="*/ 2060019 w 3695348"/>
                <a:gd name="connsiteY117" fmla="*/ 1966807 h 5147939"/>
                <a:gd name="connsiteX118" fmla="*/ 2106247 w 3695348"/>
                <a:gd name="connsiteY118" fmla="*/ 1894084 h 5147939"/>
                <a:gd name="connsiteX119" fmla="*/ 2153330 w 3695348"/>
                <a:gd name="connsiteY119" fmla="*/ 1812805 h 5147939"/>
                <a:gd name="connsiteX120" fmla="*/ 2215823 w 3695348"/>
                <a:gd name="connsiteY120" fmla="*/ 1699870 h 5147939"/>
                <a:gd name="connsiteX121" fmla="*/ 2347658 w 3695348"/>
                <a:gd name="connsiteY121" fmla="*/ 1556135 h 5147939"/>
                <a:gd name="connsiteX122" fmla="*/ 2442681 w 3695348"/>
                <a:gd name="connsiteY122" fmla="*/ 1486834 h 5147939"/>
                <a:gd name="connsiteX123" fmla="*/ 2462371 w 3695348"/>
                <a:gd name="connsiteY123" fmla="*/ 1391867 h 5147939"/>
                <a:gd name="connsiteX124" fmla="*/ 2478636 w 3695348"/>
                <a:gd name="connsiteY124" fmla="*/ 1164286 h 5147939"/>
                <a:gd name="connsiteX125" fmla="*/ 2493189 w 3695348"/>
                <a:gd name="connsiteY125" fmla="*/ 977773 h 5147939"/>
                <a:gd name="connsiteX126" fmla="*/ 2498325 w 3695348"/>
                <a:gd name="connsiteY126" fmla="*/ 817782 h 5147939"/>
                <a:gd name="connsiteX127" fmla="*/ 2504318 w 3695348"/>
                <a:gd name="connsiteY127" fmla="*/ 679180 h 5147939"/>
                <a:gd name="connsiteX128" fmla="*/ 2524007 w 3695348"/>
                <a:gd name="connsiteY128" fmla="*/ 602179 h 5147939"/>
                <a:gd name="connsiteX129" fmla="*/ 2560818 w 3695348"/>
                <a:gd name="connsiteY129" fmla="*/ 490956 h 5147939"/>
                <a:gd name="connsiteX130" fmla="*/ 2567667 w 3695348"/>
                <a:gd name="connsiteY130" fmla="*/ 512345 h 5147939"/>
                <a:gd name="connsiteX131" fmla="*/ 2571091 w 3695348"/>
                <a:gd name="connsiteY131" fmla="*/ 533734 h 5147939"/>
                <a:gd name="connsiteX132" fmla="*/ 2589068 w 3695348"/>
                <a:gd name="connsiteY132" fmla="*/ 490956 h 5147939"/>
                <a:gd name="connsiteX133" fmla="*/ 2586500 w 3695348"/>
                <a:gd name="connsiteY133" fmla="*/ 442189 h 5147939"/>
                <a:gd name="connsiteX134" fmla="*/ 2562530 w 3695348"/>
                <a:gd name="connsiteY134" fmla="*/ 411388 h 5147939"/>
                <a:gd name="connsiteX135" fmla="*/ 2566811 w 3695348"/>
                <a:gd name="connsiteY135" fmla="*/ 368610 h 5147939"/>
                <a:gd name="connsiteX136" fmla="*/ 2574515 w 3695348"/>
                <a:gd name="connsiteY136" fmla="*/ 336954 h 5147939"/>
                <a:gd name="connsiteX137" fmla="*/ 2599341 w 3695348"/>
                <a:gd name="connsiteY137" fmla="*/ 295887 h 5147939"/>
                <a:gd name="connsiteX138" fmla="*/ 2637864 w 3695348"/>
                <a:gd name="connsiteY138" fmla="*/ 210330 h 5147939"/>
                <a:gd name="connsiteX139" fmla="*/ 2738880 w 3695348"/>
                <a:gd name="connsiteY139" fmla="*/ 90551 h 5147939"/>
                <a:gd name="connsiteX140" fmla="*/ 2876707 w 3695348"/>
                <a:gd name="connsiteY140" fmla="*/ 18683 h 5147939"/>
                <a:gd name="connsiteX141" fmla="*/ 2960602 w 3695348"/>
                <a:gd name="connsiteY141" fmla="*/ -2706 h 5147939"/>
                <a:gd name="connsiteX142" fmla="*/ 2989708 w 3695348"/>
                <a:gd name="connsiteY142" fmla="*/ 13550 h 5147939"/>
                <a:gd name="connsiteX143" fmla="*/ 3017958 w 3695348"/>
                <a:gd name="connsiteY143" fmla="*/ 36650 h 5147939"/>
                <a:gd name="connsiteX144" fmla="*/ 2971731 w 3695348"/>
                <a:gd name="connsiteY144" fmla="*/ 58040 h 5147939"/>
                <a:gd name="connsiteX145" fmla="*/ 2888692 w 3695348"/>
                <a:gd name="connsiteY145" fmla="*/ 112796 h 5147939"/>
                <a:gd name="connsiteX146" fmla="*/ 2851881 w 3695348"/>
                <a:gd name="connsiteY146" fmla="*/ 200919 h 5147939"/>
                <a:gd name="connsiteX147" fmla="*/ 2858730 w 3695348"/>
                <a:gd name="connsiteY147" fmla="*/ 228297 h 5147939"/>
                <a:gd name="connsiteX148" fmla="*/ 2873283 w 3695348"/>
                <a:gd name="connsiteY148" fmla="*/ 274498 h 5147939"/>
                <a:gd name="connsiteX149" fmla="*/ 2882700 w 3695348"/>
                <a:gd name="connsiteY149" fmla="*/ 309576 h 5147939"/>
                <a:gd name="connsiteX150" fmla="*/ 2851881 w 3695348"/>
                <a:gd name="connsiteY150" fmla="*/ 329254 h 5147939"/>
                <a:gd name="connsiteX151" fmla="*/ 2842464 w 3695348"/>
                <a:gd name="connsiteY151" fmla="*/ 410533 h 5147939"/>
                <a:gd name="connsiteX152" fmla="*/ 2855305 w 3695348"/>
                <a:gd name="connsiteY152" fmla="*/ 448178 h 5147939"/>
                <a:gd name="connsiteX153" fmla="*/ 2868146 w 3695348"/>
                <a:gd name="connsiteY153" fmla="*/ 490956 h 5147939"/>
                <a:gd name="connsiteX154" fmla="*/ 2864722 w 3695348"/>
                <a:gd name="connsiteY154" fmla="*/ 516623 h 5147939"/>
                <a:gd name="connsiteX155" fmla="*/ 2821063 w 3695348"/>
                <a:gd name="connsiteY155" fmla="*/ 565390 h 5147939"/>
                <a:gd name="connsiteX156" fmla="*/ 2851025 w 3695348"/>
                <a:gd name="connsiteY156" fmla="*/ 574801 h 5147939"/>
                <a:gd name="connsiteX157" fmla="*/ 2903245 w 3695348"/>
                <a:gd name="connsiteY157" fmla="*/ 615868 h 5147939"/>
                <a:gd name="connsiteX158" fmla="*/ 2936632 w 3695348"/>
                <a:gd name="connsiteY158" fmla="*/ 662069 h 5147939"/>
                <a:gd name="connsiteX159" fmla="*/ 3030799 w 3695348"/>
                <a:gd name="connsiteY159" fmla="*/ 697147 h 5147939"/>
                <a:gd name="connsiteX160" fmla="*/ 3026519 w 3695348"/>
                <a:gd name="connsiteY160" fmla="*/ 790404 h 5147939"/>
                <a:gd name="connsiteX161" fmla="*/ 3004261 w 3695348"/>
                <a:gd name="connsiteY161" fmla="*/ 820349 h 5147939"/>
                <a:gd name="connsiteX162" fmla="*/ 2985428 w 3695348"/>
                <a:gd name="connsiteY162" fmla="*/ 841738 h 5147939"/>
                <a:gd name="connsiteX163" fmla="*/ 2982003 w 3695348"/>
                <a:gd name="connsiteY163" fmla="*/ 852005 h 5147939"/>
                <a:gd name="connsiteX164" fmla="*/ 3008541 w 3695348"/>
                <a:gd name="connsiteY164" fmla="*/ 846871 h 5147939"/>
                <a:gd name="connsiteX165" fmla="*/ 3060762 w 3695348"/>
                <a:gd name="connsiteY165" fmla="*/ 827193 h 5147939"/>
                <a:gd name="connsiteX166" fmla="*/ 3116406 w 3695348"/>
                <a:gd name="connsiteY166" fmla="*/ 841738 h 5147939"/>
                <a:gd name="connsiteX167" fmla="*/ 3180611 w 3695348"/>
                <a:gd name="connsiteY167" fmla="*/ 987184 h 5147939"/>
                <a:gd name="connsiteX168" fmla="*/ 3196876 w 3695348"/>
                <a:gd name="connsiteY168" fmla="*/ 1004295 h 5147939"/>
                <a:gd name="connsiteX169" fmla="*/ 3255089 w 3695348"/>
                <a:gd name="connsiteY169" fmla="*/ 1132630 h 5147939"/>
                <a:gd name="connsiteX170" fmla="*/ 3256801 w 3695348"/>
                <a:gd name="connsiteY170" fmla="*/ 1201931 h 5147939"/>
                <a:gd name="connsiteX171" fmla="*/ 3419454 w 3695348"/>
                <a:gd name="connsiteY171" fmla="*/ 1301177 h 5147939"/>
                <a:gd name="connsiteX172" fmla="*/ 3535879 w 3695348"/>
                <a:gd name="connsiteY172" fmla="*/ 1478279 h 5147939"/>
                <a:gd name="connsiteX173" fmla="*/ 3553000 w 3695348"/>
                <a:gd name="connsiteY173" fmla="*/ 1629714 h 5147939"/>
                <a:gd name="connsiteX174" fmla="*/ 3593235 w 3695348"/>
                <a:gd name="connsiteY174" fmla="*/ 1749493 h 5147939"/>
                <a:gd name="connsiteX175" fmla="*/ 3662577 w 3695348"/>
                <a:gd name="connsiteY175" fmla="*/ 1870983 h 5147939"/>
                <a:gd name="connsiteX176" fmla="*/ 3693395 w 3695348"/>
                <a:gd name="connsiteY176" fmla="*/ 1937718 h 5147939"/>
                <a:gd name="connsiteX177" fmla="*/ 3678842 w 3695348"/>
                <a:gd name="connsiteY177" fmla="*/ 1977074 h 5147939"/>
                <a:gd name="connsiteX178" fmla="*/ 3637751 w 3695348"/>
                <a:gd name="connsiteY178" fmla="*/ 2025841 h 5147939"/>
                <a:gd name="connsiteX179" fmla="*/ 3558993 w 3695348"/>
                <a:gd name="connsiteY179" fmla="*/ 2081453 h 5147939"/>
                <a:gd name="connsiteX180" fmla="*/ 3506773 w 3695348"/>
                <a:gd name="connsiteY180" fmla="*/ 2128509 h 5147939"/>
                <a:gd name="connsiteX181" fmla="*/ 3435719 w 3695348"/>
                <a:gd name="connsiteY181" fmla="*/ 2130220 h 5147939"/>
                <a:gd name="connsiteX182" fmla="*/ 3350112 w 3695348"/>
                <a:gd name="connsiteY182" fmla="*/ 2133642 h 5147939"/>
                <a:gd name="connsiteX183" fmla="*/ 3334703 w 3695348"/>
                <a:gd name="connsiteY183" fmla="*/ 2153320 h 5147939"/>
                <a:gd name="connsiteX184" fmla="*/ 3281627 w 3695348"/>
                <a:gd name="connsiteY184" fmla="*/ 2196099 h 5147939"/>
                <a:gd name="connsiteX185" fmla="*/ 3214854 w 3695348"/>
                <a:gd name="connsiteY185" fmla="*/ 2206365 h 5147939"/>
                <a:gd name="connsiteX186" fmla="*/ 3189172 w 3695348"/>
                <a:gd name="connsiteY186" fmla="*/ 2213210 h 5147939"/>
                <a:gd name="connsiteX187" fmla="*/ 3163490 w 3695348"/>
                <a:gd name="connsiteY187" fmla="*/ 2246577 h 5147939"/>
                <a:gd name="connsiteX188" fmla="*/ 3142944 w 3695348"/>
                <a:gd name="connsiteY188" fmla="*/ 2282511 h 5147939"/>
                <a:gd name="connsiteX189" fmla="*/ 3130959 w 3695348"/>
                <a:gd name="connsiteY189" fmla="*/ 2315022 h 5147939"/>
                <a:gd name="connsiteX190" fmla="*/ 3107845 w 3695348"/>
                <a:gd name="connsiteY190" fmla="*/ 2360367 h 5147939"/>
                <a:gd name="connsiteX191" fmla="*/ 3053913 w 3695348"/>
                <a:gd name="connsiteY191" fmla="*/ 2445068 h 5147939"/>
                <a:gd name="connsiteX192" fmla="*/ 2972587 w 3695348"/>
                <a:gd name="connsiteY192" fmla="*/ 2475869 h 5147939"/>
                <a:gd name="connsiteX193" fmla="*/ 2830479 w 3695348"/>
                <a:gd name="connsiteY193" fmla="*/ 2544314 h 5147939"/>
                <a:gd name="connsiteX194" fmla="*/ 2789388 w 3695348"/>
                <a:gd name="connsiteY194" fmla="*/ 2582814 h 5147939"/>
                <a:gd name="connsiteX195" fmla="*/ 2747441 w 3695348"/>
                <a:gd name="connsiteY195" fmla="*/ 2617037 h 5147939"/>
                <a:gd name="connsiteX196" fmla="*/ 2716623 w 3695348"/>
                <a:gd name="connsiteY196" fmla="*/ 2645271 h 5147939"/>
                <a:gd name="connsiteX197" fmla="*/ 2703781 w 3695348"/>
                <a:gd name="connsiteY197" fmla="*/ 2676071 h 5147939"/>
                <a:gd name="connsiteX198" fmla="*/ 2671251 w 3695348"/>
                <a:gd name="connsiteY198" fmla="*/ 2676071 h 5147939"/>
                <a:gd name="connsiteX199" fmla="*/ 2623311 w 3695348"/>
                <a:gd name="connsiteY199" fmla="*/ 2663237 h 5147939"/>
                <a:gd name="connsiteX200" fmla="*/ 2587356 w 3695348"/>
                <a:gd name="connsiteY200" fmla="*/ 2668371 h 5147939"/>
                <a:gd name="connsiteX201" fmla="*/ 2525720 w 3695348"/>
                <a:gd name="connsiteY201" fmla="*/ 2681204 h 5147939"/>
                <a:gd name="connsiteX202" fmla="*/ 2440969 w 3695348"/>
                <a:gd name="connsiteY202" fmla="*/ 2720560 h 5147939"/>
                <a:gd name="connsiteX203" fmla="*/ 2405870 w 3695348"/>
                <a:gd name="connsiteY203" fmla="*/ 2701738 h 5147939"/>
                <a:gd name="connsiteX204" fmla="*/ 2375908 w 3695348"/>
                <a:gd name="connsiteY204" fmla="*/ 2647837 h 5147939"/>
                <a:gd name="connsiteX205" fmla="*/ 2363067 w 3695348"/>
                <a:gd name="connsiteY205" fmla="*/ 2638426 h 5147939"/>
                <a:gd name="connsiteX206" fmla="*/ 2358786 w 3695348"/>
                <a:gd name="connsiteY206" fmla="*/ 2658960 h 5147939"/>
                <a:gd name="connsiteX207" fmla="*/ 2367347 w 3695348"/>
                <a:gd name="connsiteY207" fmla="*/ 2691471 h 5147939"/>
                <a:gd name="connsiteX208" fmla="*/ 2380188 w 3695348"/>
                <a:gd name="connsiteY208" fmla="*/ 2721416 h 5147939"/>
                <a:gd name="connsiteX209" fmla="*/ 2386181 w 3695348"/>
                <a:gd name="connsiteY209" fmla="*/ 2738527 h 5147939"/>
                <a:gd name="connsiteX210" fmla="*/ 2341665 w 3695348"/>
                <a:gd name="connsiteY210" fmla="*/ 2723983 h 5147939"/>
                <a:gd name="connsiteX211" fmla="*/ 2277460 w 3695348"/>
                <a:gd name="connsiteY211" fmla="*/ 2693182 h 5147939"/>
                <a:gd name="connsiteX212" fmla="*/ 2230376 w 3695348"/>
                <a:gd name="connsiteY212" fmla="*/ 2645271 h 5147939"/>
                <a:gd name="connsiteX213" fmla="*/ 2206406 w 3695348"/>
                <a:gd name="connsiteY213" fmla="*/ 2602492 h 5147939"/>
                <a:gd name="connsiteX214" fmla="*/ 2181580 w 3695348"/>
                <a:gd name="connsiteY214" fmla="*/ 2575970 h 5147939"/>
                <a:gd name="connsiteX215" fmla="*/ 2150762 w 3695348"/>
                <a:gd name="connsiteY215" fmla="*/ 2600781 h 5147939"/>
                <a:gd name="connsiteX216" fmla="*/ 2087413 w 3695348"/>
                <a:gd name="connsiteY216" fmla="*/ 2622170 h 5147939"/>
                <a:gd name="connsiteX217" fmla="*/ 2038617 w 3695348"/>
                <a:gd name="connsiteY217" fmla="*/ 2611048 h 5147939"/>
                <a:gd name="connsiteX218" fmla="*/ 1947874 w 3695348"/>
                <a:gd name="connsiteY218" fmla="*/ 2707727 h 5147939"/>
                <a:gd name="connsiteX219" fmla="*/ 1962427 w 3695348"/>
                <a:gd name="connsiteY219" fmla="*/ 2795850 h 5147939"/>
                <a:gd name="connsiteX220" fmla="*/ 1976124 w 3695348"/>
                <a:gd name="connsiteY220" fmla="*/ 2854029 h 5147939"/>
                <a:gd name="connsiteX221" fmla="*/ 1955579 w 3695348"/>
                <a:gd name="connsiteY221" fmla="*/ 2870284 h 5147939"/>
                <a:gd name="connsiteX222" fmla="*/ 1860555 w 3695348"/>
                <a:gd name="connsiteY222" fmla="*/ 2886540 h 5147939"/>
                <a:gd name="connsiteX223" fmla="*/ 1786077 w 3695348"/>
                <a:gd name="connsiteY223" fmla="*/ 2886540 h 5147939"/>
                <a:gd name="connsiteX224" fmla="*/ 1808335 w 3695348"/>
                <a:gd name="connsiteY224" fmla="*/ 2940441 h 5147939"/>
                <a:gd name="connsiteX225" fmla="*/ 1846858 w 3695348"/>
                <a:gd name="connsiteY225" fmla="*/ 3040542 h 5147939"/>
                <a:gd name="connsiteX226" fmla="*/ 1871684 w 3695348"/>
                <a:gd name="connsiteY226" fmla="*/ 3097009 h 5147939"/>
                <a:gd name="connsiteX227" fmla="*/ 1840010 w 3695348"/>
                <a:gd name="connsiteY227" fmla="*/ 3112409 h 5147939"/>
                <a:gd name="connsiteX228" fmla="*/ 1740706 w 3695348"/>
                <a:gd name="connsiteY228" fmla="*/ 3055942 h 5147939"/>
                <a:gd name="connsiteX229" fmla="*/ 1666228 w 3695348"/>
                <a:gd name="connsiteY229" fmla="*/ 3002897 h 5147939"/>
                <a:gd name="connsiteX230" fmla="*/ 1542954 w 3695348"/>
                <a:gd name="connsiteY230" fmla="*/ 3039686 h 5147939"/>
                <a:gd name="connsiteX231" fmla="*/ 1530113 w 3695348"/>
                <a:gd name="connsiteY231" fmla="*/ 3210800 h 5147939"/>
                <a:gd name="connsiteX232" fmla="*/ 1554083 w 3695348"/>
                <a:gd name="connsiteY232" fmla="*/ 3315179 h 5147939"/>
                <a:gd name="connsiteX233" fmla="*/ 1633697 w 3695348"/>
                <a:gd name="connsiteY233" fmla="*/ 3399024 h 5147939"/>
                <a:gd name="connsiteX234" fmla="*/ 1748410 w 3695348"/>
                <a:gd name="connsiteY234" fmla="*/ 3451214 h 5147939"/>
                <a:gd name="connsiteX235" fmla="*/ 1789502 w 3695348"/>
                <a:gd name="connsiteY235" fmla="*/ 3442658 h 5147939"/>
                <a:gd name="connsiteX236" fmla="*/ 1851138 w 3695348"/>
                <a:gd name="connsiteY236" fmla="*/ 3452925 h 5147939"/>
                <a:gd name="connsiteX237" fmla="*/ 1988109 w 3695348"/>
                <a:gd name="connsiteY237" fmla="*/ 3462336 h 5147939"/>
                <a:gd name="connsiteX238" fmla="*/ 2020640 w 3695348"/>
                <a:gd name="connsiteY238" fmla="*/ 3454636 h 5147939"/>
                <a:gd name="connsiteX239" fmla="*/ 2067723 w 3695348"/>
                <a:gd name="connsiteY239" fmla="*/ 3438380 h 5147939"/>
                <a:gd name="connsiteX240" fmla="*/ 2079708 w 3695348"/>
                <a:gd name="connsiteY240" fmla="*/ 3393035 h 5147939"/>
                <a:gd name="connsiteX241" fmla="*/ 2099398 w 3695348"/>
                <a:gd name="connsiteY241" fmla="*/ 3292078 h 5147939"/>
                <a:gd name="connsiteX242" fmla="*/ 2149050 w 3695348"/>
                <a:gd name="connsiteY242" fmla="*/ 3411858 h 5147939"/>
                <a:gd name="connsiteX243" fmla="*/ 2143914 w 3695348"/>
                <a:gd name="connsiteY243" fmla="*/ 3489714 h 5147939"/>
                <a:gd name="connsiteX244" fmla="*/ 2185005 w 3695348"/>
                <a:gd name="connsiteY244" fmla="*/ 3534203 h 5147939"/>
                <a:gd name="connsiteX245" fmla="*/ 2286021 w 3695348"/>
                <a:gd name="connsiteY245" fmla="*/ 3617193 h 5147939"/>
                <a:gd name="connsiteX246" fmla="*/ 2378476 w 3695348"/>
                <a:gd name="connsiteY246" fmla="*/ 3688205 h 5147939"/>
                <a:gd name="connsiteX247" fmla="*/ 2406726 w 3695348"/>
                <a:gd name="connsiteY247" fmla="*/ 3748950 h 5147939"/>
                <a:gd name="connsiteX248" fmla="*/ 2415287 w 3695348"/>
                <a:gd name="connsiteY248" fmla="*/ 3776329 h 5147939"/>
                <a:gd name="connsiteX249" fmla="*/ 2441825 w 3695348"/>
                <a:gd name="connsiteY249" fmla="*/ 3805418 h 5147939"/>
                <a:gd name="connsiteX250" fmla="*/ 2465795 w 3695348"/>
                <a:gd name="connsiteY250" fmla="*/ 3831085 h 5147939"/>
                <a:gd name="connsiteX251" fmla="*/ 2502606 w 3695348"/>
                <a:gd name="connsiteY251" fmla="*/ 3859318 h 5147939"/>
                <a:gd name="connsiteX252" fmla="*/ 2575371 w 3695348"/>
                <a:gd name="connsiteY252" fmla="*/ 3907230 h 5147939"/>
                <a:gd name="connsiteX253" fmla="*/ 2634440 w 3695348"/>
                <a:gd name="connsiteY253" fmla="*/ 3921775 h 5147939"/>
                <a:gd name="connsiteX254" fmla="*/ 2659266 w 3695348"/>
                <a:gd name="connsiteY254" fmla="*/ 3951720 h 5147939"/>
                <a:gd name="connsiteX255" fmla="*/ 2709774 w 3695348"/>
                <a:gd name="connsiteY255" fmla="*/ 4023587 h 5147939"/>
                <a:gd name="connsiteX256" fmla="*/ 2803941 w 3695348"/>
                <a:gd name="connsiteY256" fmla="*/ 4057810 h 5147939"/>
                <a:gd name="connsiteX257" fmla="*/ 2851881 w 3695348"/>
                <a:gd name="connsiteY257" fmla="*/ 4063799 h 5147939"/>
                <a:gd name="connsiteX258" fmla="*/ 2863866 w 3695348"/>
                <a:gd name="connsiteY258" fmla="*/ 4024443 h 5147939"/>
                <a:gd name="connsiteX259" fmla="*/ 2901533 w 3695348"/>
                <a:gd name="connsiteY259" fmla="*/ 4040698 h 5147939"/>
                <a:gd name="connsiteX260" fmla="*/ 2951185 w 3695348"/>
                <a:gd name="connsiteY260" fmla="*/ 4058665 h 5147939"/>
                <a:gd name="connsiteX261" fmla="*/ 3005973 w 3695348"/>
                <a:gd name="connsiteY261" fmla="*/ 4085188 h 5147939"/>
                <a:gd name="connsiteX262" fmla="*/ 3036792 w 3695348"/>
                <a:gd name="connsiteY262" fmla="*/ 4101444 h 5147939"/>
                <a:gd name="connsiteX263" fmla="*/ 3052201 w 3695348"/>
                <a:gd name="connsiteY263" fmla="*/ 4122833 h 5147939"/>
                <a:gd name="connsiteX264" fmla="*/ 3040216 w 3695348"/>
                <a:gd name="connsiteY264" fmla="*/ 4144222 h 5147939"/>
                <a:gd name="connsiteX265" fmla="*/ 3011110 w 3695348"/>
                <a:gd name="connsiteY265" fmla="*/ 4122833 h 5147939"/>
                <a:gd name="connsiteX266" fmla="*/ 2919510 w 3695348"/>
                <a:gd name="connsiteY266" fmla="*/ 4121122 h 5147939"/>
                <a:gd name="connsiteX267" fmla="*/ 2928927 w 3695348"/>
                <a:gd name="connsiteY267" fmla="*/ 4181867 h 5147939"/>
                <a:gd name="connsiteX268" fmla="*/ 2940056 w 3695348"/>
                <a:gd name="connsiteY268" fmla="*/ 4230634 h 5147939"/>
                <a:gd name="connsiteX269" fmla="*/ 2839896 w 3695348"/>
                <a:gd name="connsiteY269" fmla="*/ 4212667 h 5147939"/>
                <a:gd name="connsiteX270" fmla="*/ 2782540 w 3695348"/>
                <a:gd name="connsiteY270" fmla="*/ 4187000 h 5147939"/>
                <a:gd name="connsiteX271" fmla="*/ 2812502 w 3695348"/>
                <a:gd name="connsiteY271" fmla="*/ 4212667 h 5147939"/>
                <a:gd name="connsiteX272" fmla="*/ 2854449 w 3695348"/>
                <a:gd name="connsiteY272" fmla="*/ 4238334 h 5147939"/>
                <a:gd name="connsiteX273" fmla="*/ 2883556 w 3695348"/>
                <a:gd name="connsiteY273" fmla="*/ 4253734 h 5147939"/>
                <a:gd name="connsiteX274" fmla="*/ 3012822 w 3695348"/>
                <a:gd name="connsiteY274" fmla="*/ 4273412 h 5147939"/>
                <a:gd name="connsiteX275" fmla="*/ 3178899 w 3695348"/>
                <a:gd name="connsiteY275" fmla="*/ 4305068 h 5147939"/>
                <a:gd name="connsiteX276" fmla="*/ 3231975 w 3695348"/>
                <a:gd name="connsiteY276" fmla="*/ 4325602 h 5147939"/>
                <a:gd name="connsiteX277" fmla="*/ 3167770 w 3695348"/>
                <a:gd name="connsiteY277" fmla="*/ 4255445 h 5147939"/>
                <a:gd name="connsiteX278" fmla="*/ 3103565 w 3695348"/>
                <a:gd name="connsiteY278" fmla="*/ 4185289 h 5147939"/>
                <a:gd name="connsiteX279" fmla="*/ 3158353 w 3695348"/>
                <a:gd name="connsiteY279" fmla="*/ 4178444 h 5147939"/>
                <a:gd name="connsiteX280" fmla="*/ 3219134 w 3695348"/>
                <a:gd name="connsiteY280" fmla="*/ 4169033 h 5147939"/>
                <a:gd name="connsiteX281" fmla="*/ 3237111 w 3695348"/>
                <a:gd name="connsiteY281" fmla="*/ 4164755 h 5147939"/>
                <a:gd name="connsiteX282" fmla="*/ 3256801 w 3695348"/>
                <a:gd name="connsiteY282" fmla="*/ 4155344 h 5147939"/>
                <a:gd name="connsiteX283" fmla="*/ 3286763 w 3695348"/>
                <a:gd name="connsiteY283" fmla="*/ 4155344 h 5147939"/>
                <a:gd name="connsiteX284" fmla="*/ 3300460 w 3695348"/>
                <a:gd name="connsiteY284" fmla="*/ 4190422 h 5147939"/>
                <a:gd name="connsiteX285" fmla="*/ 3297892 w 3695348"/>
                <a:gd name="connsiteY285" fmla="*/ 4228923 h 5147939"/>
                <a:gd name="connsiteX286" fmla="*/ 3278203 w 3695348"/>
                <a:gd name="connsiteY286" fmla="*/ 4246890 h 5147939"/>
                <a:gd name="connsiteX287" fmla="*/ 3245672 w 3695348"/>
                <a:gd name="connsiteY287" fmla="*/ 4299079 h 5147939"/>
                <a:gd name="connsiteX288" fmla="*/ 3252521 w 3695348"/>
                <a:gd name="connsiteY288" fmla="*/ 4316191 h 5147939"/>
                <a:gd name="connsiteX289" fmla="*/ 3265362 w 3695348"/>
                <a:gd name="connsiteY289" fmla="*/ 4348702 h 5147939"/>
                <a:gd name="connsiteX290" fmla="*/ 3269642 w 3695348"/>
                <a:gd name="connsiteY290" fmla="*/ 4412870 h 5147939"/>
                <a:gd name="connsiteX291" fmla="*/ 3237111 w 3695348"/>
                <a:gd name="connsiteY291" fmla="*/ 4461637 h 5147939"/>
                <a:gd name="connsiteX292" fmla="*/ 3196020 w 3695348"/>
                <a:gd name="connsiteY292" fmla="*/ 4493293 h 5147939"/>
                <a:gd name="connsiteX293" fmla="*/ 3181467 w 3695348"/>
                <a:gd name="connsiteY293" fmla="*/ 4530082 h 5147939"/>
                <a:gd name="connsiteX294" fmla="*/ 3162634 w 3695348"/>
                <a:gd name="connsiteY294" fmla="*/ 4666117 h 5147939"/>
                <a:gd name="connsiteX295" fmla="*/ 3131815 w 3695348"/>
                <a:gd name="connsiteY295" fmla="*/ 4645583 h 5147939"/>
                <a:gd name="connsiteX296" fmla="*/ 3072746 w 3695348"/>
                <a:gd name="connsiteY296" fmla="*/ 4607939 h 5147939"/>
                <a:gd name="connsiteX297" fmla="*/ 3019670 w 3695348"/>
                <a:gd name="connsiteY297" fmla="*/ 4606227 h 5147939"/>
                <a:gd name="connsiteX298" fmla="*/ 3024807 w 3695348"/>
                <a:gd name="connsiteY298" fmla="*/ 4672106 h 5147939"/>
                <a:gd name="connsiteX299" fmla="*/ 3015390 w 3695348"/>
                <a:gd name="connsiteY299" fmla="*/ 4690928 h 5147939"/>
                <a:gd name="connsiteX300" fmla="*/ 2967450 w 3695348"/>
                <a:gd name="connsiteY300" fmla="*/ 4727718 h 5147939"/>
                <a:gd name="connsiteX301" fmla="*/ 2933208 w 3695348"/>
                <a:gd name="connsiteY301" fmla="*/ 4746540 h 5147939"/>
                <a:gd name="connsiteX302" fmla="*/ 2875851 w 3695348"/>
                <a:gd name="connsiteY302" fmla="*/ 4743118 h 5147939"/>
                <a:gd name="connsiteX303" fmla="*/ 2807366 w 3695348"/>
                <a:gd name="connsiteY303" fmla="*/ 4718307 h 5147939"/>
                <a:gd name="connsiteX304" fmla="*/ 2786820 w 3695348"/>
                <a:gd name="connsiteY304" fmla="*/ 4674673 h 5147939"/>
                <a:gd name="connsiteX305" fmla="*/ 2752577 w 3695348"/>
                <a:gd name="connsiteY305" fmla="*/ 4627617 h 5147939"/>
                <a:gd name="connsiteX306" fmla="*/ 2731176 w 3695348"/>
                <a:gd name="connsiteY306" fmla="*/ 4586549 h 5147939"/>
                <a:gd name="connsiteX307" fmla="*/ 2734600 w 3695348"/>
                <a:gd name="connsiteY307" fmla="*/ 4535216 h 5147939"/>
                <a:gd name="connsiteX308" fmla="*/ 2615607 w 3695348"/>
                <a:gd name="connsiteY308" fmla="*/ 4459070 h 5147939"/>
                <a:gd name="connsiteX309" fmla="*/ 2582220 w 3695348"/>
                <a:gd name="connsiteY309" fmla="*/ 4404314 h 5147939"/>
                <a:gd name="connsiteX310" fmla="*/ 2538561 w 3695348"/>
                <a:gd name="connsiteY310" fmla="*/ 4334158 h 5147939"/>
                <a:gd name="connsiteX311" fmla="*/ 2506030 w 3695348"/>
                <a:gd name="connsiteY311" fmla="*/ 4316191 h 5147939"/>
                <a:gd name="connsiteX312" fmla="*/ 2500894 w 3695348"/>
                <a:gd name="connsiteY312" fmla="*/ 4335869 h 5147939"/>
                <a:gd name="connsiteX313" fmla="*/ 2490621 w 3695348"/>
                <a:gd name="connsiteY313" fmla="*/ 4370091 h 5147939"/>
                <a:gd name="connsiteX314" fmla="*/ 2498325 w 3695348"/>
                <a:gd name="connsiteY314" fmla="*/ 4378647 h 5147939"/>
                <a:gd name="connsiteX315" fmla="*/ 2517159 w 3695348"/>
                <a:gd name="connsiteY315" fmla="*/ 4382925 h 5147939"/>
                <a:gd name="connsiteX316" fmla="*/ 2509454 w 3695348"/>
                <a:gd name="connsiteY316" fmla="*/ 4392336 h 5147939"/>
                <a:gd name="connsiteX317" fmla="*/ 2512878 w 3695348"/>
                <a:gd name="connsiteY317" fmla="*/ 4441959 h 5147939"/>
                <a:gd name="connsiteX318" fmla="*/ 2530000 w 3695348"/>
                <a:gd name="connsiteY318" fmla="*/ 4469337 h 5147939"/>
                <a:gd name="connsiteX319" fmla="*/ 2501750 w 3695348"/>
                <a:gd name="connsiteY319" fmla="*/ 4469337 h 5147939"/>
                <a:gd name="connsiteX320" fmla="*/ 2440113 w 3695348"/>
                <a:gd name="connsiteY320" fmla="*/ 4486448 h 5147939"/>
                <a:gd name="connsiteX321" fmla="*/ 2395597 w 3695348"/>
                <a:gd name="connsiteY321" fmla="*/ 4503560 h 5147939"/>
                <a:gd name="connsiteX322" fmla="*/ 2384468 w 3695348"/>
                <a:gd name="connsiteY322" fmla="*/ 4512115 h 5147939"/>
                <a:gd name="connsiteX323" fmla="*/ 2315127 w 3695348"/>
                <a:gd name="connsiteY323" fmla="*/ 4548049 h 5147939"/>
                <a:gd name="connsiteX324" fmla="*/ 2290301 w 3695348"/>
                <a:gd name="connsiteY324" fmla="*/ 4581416 h 5147939"/>
                <a:gd name="connsiteX325" fmla="*/ 2275748 w 3695348"/>
                <a:gd name="connsiteY325" fmla="*/ 4614783 h 5147939"/>
                <a:gd name="connsiteX326" fmla="*/ 2411006 w 3695348"/>
                <a:gd name="connsiteY326" fmla="*/ 4721729 h 5147939"/>
                <a:gd name="connsiteX327" fmla="*/ 2512022 w 3695348"/>
                <a:gd name="connsiteY327" fmla="*/ 4780763 h 5147939"/>
                <a:gd name="connsiteX328" fmla="*/ 2538561 w 3695348"/>
                <a:gd name="connsiteY328" fmla="*/ 4794452 h 5147939"/>
                <a:gd name="connsiteX329" fmla="*/ 2664402 w 3695348"/>
                <a:gd name="connsiteY329" fmla="*/ 4850919 h 5147939"/>
                <a:gd name="connsiteX330" fmla="*/ 2697789 w 3695348"/>
                <a:gd name="connsiteY330" fmla="*/ 4871453 h 5147939"/>
                <a:gd name="connsiteX331" fmla="*/ 2628448 w 3695348"/>
                <a:gd name="connsiteY331" fmla="*/ 4803008 h 5147939"/>
                <a:gd name="connsiteX332" fmla="*/ 2625879 w 3695348"/>
                <a:gd name="connsiteY332" fmla="*/ 4795308 h 5147939"/>
                <a:gd name="connsiteX333" fmla="*/ 2643001 w 3695348"/>
                <a:gd name="connsiteY333" fmla="*/ 4781618 h 5147939"/>
                <a:gd name="connsiteX334" fmla="*/ 2678956 w 3695348"/>
                <a:gd name="connsiteY334" fmla="*/ 4786752 h 5147939"/>
                <a:gd name="connsiteX335" fmla="*/ 2732888 w 3695348"/>
                <a:gd name="connsiteY335" fmla="*/ 4795308 h 5147939"/>
                <a:gd name="connsiteX336" fmla="*/ 2786820 w 3695348"/>
                <a:gd name="connsiteY336" fmla="*/ 4797874 h 5147939"/>
                <a:gd name="connsiteX337" fmla="*/ 2748297 w 3695348"/>
                <a:gd name="connsiteY337" fmla="*/ 4840652 h 5147939"/>
                <a:gd name="connsiteX338" fmla="*/ 2731176 w 3695348"/>
                <a:gd name="connsiteY338" fmla="*/ 4878297 h 5147939"/>
                <a:gd name="connsiteX339" fmla="*/ 2762850 w 3695348"/>
                <a:gd name="connsiteY339" fmla="*/ 4878297 h 5147939"/>
                <a:gd name="connsiteX340" fmla="*/ 2791100 w 3695348"/>
                <a:gd name="connsiteY340" fmla="*/ 4888564 h 5147939"/>
                <a:gd name="connsiteX341" fmla="*/ 2863866 w 3695348"/>
                <a:gd name="connsiteY341" fmla="*/ 4933909 h 5147939"/>
                <a:gd name="connsiteX342" fmla="*/ 2880987 w 3695348"/>
                <a:gd name="connsiteY342" fmla="*/ 4961287 h 5147939"/>
                <a:gd name="connsiteX343" fmla="*/ 2889548 w 3695348"/>
                <a:gd name="connsiteY343" fmla="*/ 4986099 h 5147939"/>
                <a:gd name="connsiteX344" fmla="*/ 2952041 w 3695348"/>
                <a:gd name="connsiteY344" fmla="*/ 5008343 h 5147939"/>
                <a:gd name="connsiteX345" fmla="*/ 3041928 w 3695348"/>
                <a:gd name="connsiteY345" fmla="*/ 4991232 h 5147939"/>
                <a:gd name="connsiteX346" fmla="*/ 3026519 w 3695348"/>
                <a:gd name="connsiteY346" fmla="*/ 4957009 h 5147939"/>
                <a:gd name="connsiteX347" fmla="*/ 2979435 w 3695348"/>
                <a:gd name="connsiteY347" fmla="*/ 4921931 h 5147939"/>
                <a:gd name="connsiteX348" fmla="*/ 3038504 w 3695348"/>
                <a:gd name="connsiteY348" fmla="*/ 4930487 h 5147939"/>
                <a:gd name="connsiteX349" fmla="*/ 3093292 w 3695348"/>
                <a:gd name="connsiteY349" fmla="*/ 4933909 h 5147939"/>
                <a:gd name="connsiteX350" fmla="*/ 3057337 w 3695348"/>
                <a:gd name="connsiteY350" fmla="*/ 4895409 h 5147939"/>
                <a:gd name="connsiteX351" fmla="*/ 3017958 w 3695348"/>
                <a:gd name="connsiteY351" fmla="*/ 4860331 h 5147939"/>
                <a:gd name="connsiteX352" fmla="*/ 2967450 w 3695348"/>
                <a:gd name="connsiteY352" fmla="*/ 4848353 h 5147939"/>
                <a:gd name="connsiteX353" fmla="*/ 2898109 w 3695348"/>
                <a:gd name="connsiteY353" fmla="*/ 4838941 h 5147939"/>
                <a:gd name="connsiteX354" fmla="*/ 2892116 w 3695348"/>
                <a:gd name="connsiteY354" fmla="*/ 4813274 h 5147939"/>
                <a:gd name="connsiteX355" fmla="*/ 2940056 w 3695348"/>
                <a:gd name="connsiteY355" fmla="*/ 4816697 h 5147939"/>
                <a:gd name="connsiteX356" fmla="*/ 2993132 w 3695348"/>
                <a:gd name="connsiteY356" fmla="*/ 4814986 h 5147939"/>
                <a:gd name="connsiteX357" fmla="*/ 3022239 w 3695348"/>
                <a:gd name="connsiteY357" fmla="*/ 4776485 h 5147939"/>
                <a:gd name="connsiteX358" fmla="*/ 3094148 w 3695348"/>
                <a:gd name="connsiteY358" fmla="*/ 4737129 h 5147939"/>
                <a:gd name="connsiteX359" fmla="*/ 3136952 w 3695348"/>
                <a:gd name="connsiteY359" fmla="*/ 4763652 h 5147939"/>
                <a:gd name="connsiteX360" fmla="*/ 3168626 w 3695348"/>
                <a:gd name="connsiteY360" fmla="*/ 4763652 h 5147939"/>
                <a:gd name="connsiteX361" fmla="*/ 3206293 w 3695348"/>
                <a:gd name="connsiteY361" fmla="*/ 4752529 h 5147939"/>
                <a:gd name="connsiteX362" fmla="*/ 3223414 w 3695348"/>
                <a:gd name="connsiteY362" fmla="*/ 4782474 h 5147939"/>
                <a:gd name="connsiteX363" fmla="*/ 3241392 w 3695348"/>
                <a:gd name="connsiteY363" fmla="*/ 4800441 h 5147939"/>
                <a:gd name="connsiteX364" fmla="*/ 3219134 w 3695348"/>
                <a:gd name="connsiteY364" fmla="*/ 4826963 h 5147939"/>
                <a:gd name="connsiteX365" fmla="*/ 3211429 w 3695348"/>
                <a:gd name="connsiteY365" fmla="*/ 4880864 h 5147939"/>
                <a:gd name="connsiteX366" fmla="*/ 3248240 w 3695348"/>
                <a:gd name="connsiteY366" fmla="*/ 4864608 h 5147939"/>
                <a:gd name="connsiteX367" fmla="*/ 3303885 w 3695348"/>
                <a:gd name="connsiteY367" fmla="*/ 4850064 h 5147939"/>
                <a:gd name="connsiteX368" fmla="*/ 3326142 w 3695348"/>
                <a:gd name="connsiteY368" fmla="*/ 4862897 h 5147939"/>
                <a:gd name="connsiteX369" fmla="*/ 3361241 w 3695348"/>
                <a:gd name="connsiteY369" fmla="*/ 4879153 h 5147939"/>
                <a:gd name="connsiteX370" fmla="*/ 3346688 w 3695348"/>
                <a:gd name="connsiteY370" fmla="*/ 4921931 h 5147939"/>
                <a:gd name="connsiteX371" fmla="*/ 3299604 w 3695348"/>
                <a:gd name="connsiteY371" fmla="*/ 4945887 h 5147939"/>
                <a:gd name="connsiteX372" fmla="*/ 3278203 w 3695348"/>
                <a:gd name="connsiteY372" fmla="*/ 4978399 h 5147939"/>
                <a:gd name="connsiteX373" fmla="*/ 3291900 w 3695348"/>
                <a:gd name="connsiteY373" fmla="*/ 5003210 h 5147939"/>
                <a:gd name="connsiteX374" fmla="*/ 3245672 w 3695348"/>
                <a:gd name="connsiteY374" fmla="*/ 5042566 h 5147939"/>
                <a:gd name="connsiteX375" fmla="*/ 3226839 w 3695348"/>
                <a:gd name="connsiteY375" fmla="*/ 5055399 h 5147939"/>
                <a:gd name="connsiteX376" fmla="*/ 3202013 w 3695348"/>
                <a:gd name="connsiteY376" fmla="*/ 5068233 h 5147939"/>
                <a:gd name="connsiteX377" fmla="*/ 3158353 w 3695348"/>
                <a:gd name="connsiteY377" fmla="*/ 5095611 h 5147939"/>
                <a:gd name="connsiteX378" fmla="*/ 3065898 w 3695348"/>
                <a:gd name="connsiteY378" fmla="*/ 5128978 h 5147939"/>
                <a:gd name="connsiteX379" fmla="*/ 2905813 w 3695348"/>
                <a:gd name="connsiteY379" fmla="*/ 5097322 h 5147939"/>
                <a:gd name="connsiteX380" fmla="*/ 2889548 w 3695348"/>
                <a:gd name="connsiteY380" fmla="*/ 5095611 h 5147939"/>
                <a:gd name="connsiteX381" fmla="*/ 2909238 w 3695348"/>
                <a:gd name="connsiteY381" fmla="*/ 5122134 h 5147939"/>
                <a:gd name="connsiteX382" fmla="*/ 2910094 w 3695348"/>
                <a:gd name="connsiteY382" fmla="*/ 5135823 h 5147939"/>
                <a:gd name="connsiteX383" fmla="*/ 2785108 w 3695348"/>
                <a:gd name="connsiteY383" fmla="*/ 5082778 h 5147939"/>
                <a:gd name="connsiteX384" fmla="*/ 2761994 w 3695348"/>
                <a:gd name="connsiteY384" fmla="*/ 5036577 h 5147939"/>
                <a:gd name="connsiteX385" fmla="*/ 2796237 w 3695348"/>
                <a:gd name="connsiteY385" fmla="*/ 5016899 h 5147939"/>
                <a:gd name="connsiteX386" fmla="*/ 2817638 w 3695348"/>
                <a:gd name="connsiteY386" fmla="*/ 5003210 h 5147939"/>
                <a:gd name="connsiteX387" fmla="*/ 2812502 w 3695348"/>
                <a:gd name="connsiteY387" fmla="*/ 4986954 h 5147939"/>
                <a:gd name="connsiteX388" fmla="*/ 2711486 w 3695348"/>
                <a:gd name="connsiteY388" fmla="*/ 4919365 h 5147939"/>
                <a:gd name="connsiteX389" fmla="*/ 2706350 w 3695348"/>
                <a:gd name="connsiteY389" fmla="*/ 4946743 h 5147939"/>
                <a:gd name="connsiteX390" fmla="*/ 2695221 w 3695348"/>
                <a:gd name="connsiteY390" fmla="*/ 4989521 h 5147939"/>
                <a:gd name="connsiteX391" fmla="*/ 2673819 w 3695348"/>
                <a:gd name="connsiteY391" fmla="*/ 5032299 h 5147939"/>
                <a:gd name="connsiteX392" fmla="*/ 2720903 w 3695348"/>
                <a:gd name="connsiteY392" fmla="*/ 5098178 h 5147939"/>
                <a:gd name="connsiteX393" fmla="*/ 2791100 w 3695348"/>
                <a:gd name="connsiteY393" fmla="*/ 5124700 h 5147939"/>
                <a:gd name="connsiteX394" fmla="*/ 2825343 w 3695348"/>
                <a:gd name="connsiteY394" fmla="*/ 5145234 h 5147939"/>
                <a:gd name="connsiteX395" fmla="*/ 2763706 w 3695348"/>
                <a:gd name="connsiteY395" fmla="*/ 5145234 h 5147939"/>
                <a:gd name="connsiteX396" fmla="*/ 2680668 w 3695348"/>
                <a:gd name="connsiteY396" fmla="*/ 5119567 h 514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3695348" h="5147939">
                  <a:moveTo>
                    <a:pt x="2680668" y="5119567"/>
                  </a:moveTo>
                  <a:cubicBezTo>
                    <a:pt x="2669539" y="5105022"/>
                    <a:pt x="2635296" y="5077644"/>
                    <a:pt x="2606190" y="5058822"/>
                  </a:cubicBezTo>
                  <a:cubicBezTo>
                    <a:pt x="2577084" y="5039144"/>
                    <a:pt x="2551402" y="5016043"/>
                    <a:pt x="2548833" y="5006632"/>
                  </a:cubicBezTo>
                  <a:cubicBezTo>
                    <a:pt x="2545409" y="4992943"/>
                    <a:pt x="2539417" y="4990376"/>
                    <a:pt x="2517159" y="4994654"/>
                  </a:cubicBezTo>
                  <a:cubicBezTo>
                    <a:pt x="2480348" y="5001499"/>
                    <a:pt x="2427272" y="4979254"/>
                    <a:pt x="2427272" y="4957009"/>
                  </a:cubicBezTo>
                  <a:cubicBezTo>
                    <a:pt x="2427272" y="4941609"/>
                    <a:pt x="2421279" y="4939898"/>
                    <a:pt x="2374196" y="4939043"/>
                  </a:cubicBezTo>
                  <a:cubicBezTo>
                    <a:pt x="2293725" y="4937331"/>
                    <a:pt x="2279172" y="4939898"/>
                    <a:pt x="2259483" y="4957865"/>
                  </a:cubicBezTo>
                  <a:cubicBezTo>
                    <a:pt x="2243217" y="4973265"/>
                    <a:pt x="2238081" y="4974121"/>
                    <a:pt x="2201270" y="4963854"/>
                  </a:cubicBezTo>
                  <a:cubicBezTo>
                    <a:pt x="2179868" y="4957865"/>
                    <a:pt x="2161891" y="4948454"/>
                    <a:pt x="2161891" y="4942465"/>
                  </a:cubicBezTo>
                  <a:cubicBezTo>
                    <a:pt x="2161891" y="4933909"/>
                    <a:pt x="2140489" y="4931342"/>
                    <a:pt x="2074572" y="4932198"/>
                  </a:cubicBezTo>
                  <a:cubicBezTo>
                    <a:pt x="2004374" y="4932198"/>
                    <a:pt x="1990677" y="4934765"/>
                    <a:pt x="2006087" y="4941609"/>
                  </a:cubicBezTo>
                  <a:cubicBezTo>
                    <a:pt x="2042898" y="4959576"/>
                    <a:pt x="2036049" y="4963854"/>
                    <a:pt x="1912775" y="4991232"/>
                  </a:cubicBezTo>
                  <a:cubicBezTo>
                    <a:pt x="1885381" y="4997221"/>
                    <a:pt x="1853707" y="4999788"/>
                    <a:pt x="1841722" y="4996365"/>
                  </a:cubicBezTo>
                  <a:cubicBezTo>
                    <a:pt x="1825456" y="4992088"/>
                    <a:pt x="1819464" y="4993799"/>
                    <a:pt x="1819464" y="5004066"/>
                  </a:cubicBezTo>
                  <a:cubicBezTo>
                    <a:pt x="1819464" y="5014332"/>
                    <a:pt x="1815184" y="5015188"/>
                    <a:pt x="1796350" y="5007488"/>
                  </a:cubicBezTo>
                  <a:cubicBezTo>
                    <a:pt x="1777517" y="5000643"/>
                    <a:pt x="1770668" y="5001499"/>
                    <a:pt x="1762107" y="5013477"/>
                  </a:cubicBezTo>
                  <a:cubicBezTo>
                    <a:pt x="1755259" y="5022888"/>
                    <a:pt x="1746698" y="5025455"/>
                    <a:pt x="1736425" y="5021177"/>
                  </a:cubicBezTo>
                  <a:cubicBezTo>
                    <a:pt x="1700471" y="5006632"/>
                    <a:pt x="1590894" y="4986954"/>
                    <a:pt x="1571204" y="4991232"/>
                  </a:cubicBezTo>
                  <a:cubicBezTo>
                    <a:pt x="1559220" y="4993799"/>
                    <a:pt x="1536106" y="4991232"/>
                    <a:pt x="1519840" y="4985243"/>
                  </a:cubicBezTo>
                  <a:cubicBezTo>
                    <a:pt x="1478749" y="4970698"/>
                    <a:pt x="1446219" y="4971554"/>
                    <a:pt x="1420537" y="4987810"/>
                  </a:cubicBezTo>
                  <a:cubicBezTo>
                    <a:pt x="1406840" y="4997221"/>
                    <a:pt x="1368317" y="5004066"/>
                    <a:pt x="1307536" y="5009199"/>
                  </a:cubicBezTo>
                  <a:cubicBezTo>
                    <a:pt x="1189398" y="5017755"/>
                    <a:pt x="1081534" y="5036577"/>
                    <a:pt x="1061844" y="5051122"/>
                  </a:cubicBezTo>
                  <a:cubicBezTo>
                    <a:pt x="1050716" y="5059677"/>
                    <a:pt x="929154" y="5034010"/>
                    <a:pt x="826426" y="5001499"/>
                  </a:cubicBezTo>
                  <a:cubicBezTo>
                    <a:pt x="781910" y="4986954"/>
                    <a:pt x="731402" y="4973265"/>
                    <a:pt x="715137" y="4969843"/>
                  </a:cubicBezTo>
                  <a:cubicBezTo>
                    <a:pt x="659493" y="4959576"/>
                    <a:pt x="654356" y="4956154"/>
                    <a:pt x="659493" y="4939043"/>
                  </a:cubicBezTo>
                  <a:cubicBezTo>
                    <a:pt x="662061" y="4930487"/>
                    <a:pt x="666341" y="4915087"/>
                    <a:pt x="668910" y="4905675"/>
                  </a:cubicBezTo>
                  <a:cubicBezTo>
                    <a:pt x="672334" y="4891131"/>
                    <a:pt x="669766" y="4888564"/>
                    <a:pt x="647508" y="4888564"/>
                  </a:cubicBezTo>
                  <a:cubicBezTo>
                    <a:pt x="632955" y="4888564"/>
                    <a:pt x="620970" y="4891986"/>
                    <a:pt x="620970" y="4896264"/>
                  </a:cubicBezTo>
                  <a:cubicBezTo>
                    <a:pt x="620970" y="4900542"/>
                    <a:pt x="589295" y="4896264"/>
                    <a:pt x="550772" y="4885142"/>
                  </a:cubicBezTo>
                  <a:cubicBezTo>
                    <a:pt x="496840" y="4870597"/>
                    <a:pt x="479719" y="4862042"/>
                    <a:pt x="474582" y="4847497"/>
                  </a:cubicBezTo>
                  <a:cubicBezTo>
                    <a:pt x="468590" y="4832097"/>
                    <a:pt x="471158" y="4827819"/>
                    <a:pt x="488279" y="4823541"/>
                  </a:cubicBezTo>
                  <a:cubicBezTo>
                    <a:pt x="500264" y="4820974"/>
                    <a:pt x="525090" y="4820119"/>
                    <a:pt x="543924" y="4821830"/>
                  </a:cubicBezTo>
                  <a:cubicBezTo>
                    <a:pt x="570462" y="4824397"/>
                    <a:pt x="577310" y="4821830"/>
                    <a:pt x="573886" y="4813274"/>
                  </a:cubicBezTo>
                  <a:cubicBezTo>
                    <a:pt x="571318" y="4806430"/>
                    <a:pt x="569606" y="4798730"/>
                    <a:pt x="569606" y="4794452"/>
                  </a:cubicBezTo>
                  <a:cubicBezTo>
                    <a:pt x="569606" y="4791030"/>
                    <a:pt x="551628" y="4785896"/>
                    <a:pt x="529371" y="4783330"/>
                  </a:cubicBezTo>
                  <a:cubicBezTo>
                    <a:pt x="419794" y="4772207"/>
                    <a:pt x="332475" y="4735418"/>
                    <a:pt x="301657" y="4688362"/>
                  </a:cubicBezTo>
                  <a:cubicBezTo>
                    <a:pt x="278543" y="4653284"/>
                    <a:pt x="282823" y="4639595"/>
                    <a:pt x="313642" y="4646439"/>
                  </a:cubicBezTo>
                  <a:lnTo>
                    <a:pt x="340180" y="4651572"/>
                  </a:lnTo>
                  <a:lnTo>
                    <a:pt x="325627" y="4628472"/>
                  </a:lnTo>
                  <a:cubicBezTo>
                    <a:pt x="311929" y="4608794"/>
                    <a:pt x="311929" y="4606227"/>
                    <a:pt x="324770" y="4611361"/>
                  </a:cubicBezTo>
                  <a:cubicBezTo>
                    <a:pt x="341892" y="4618205"/>
                    <a:pt x="398392" y="4607939"/>
                    <a:pt x="398392" y="4598527"/>
                  </a:cubicBezTo>
                  <a:cubicBezTo>
                    <a:pt x="398392" y="4591683"/>
                    <a:pt x="64526" y="4460781"/>
                    <a:pt x="45693" y="4460781"/>
                  </a:cubicBezTo>
                  <a:cubicBezTo>
                    <a:pt x="39700" y="4459926"/>
                    <a:pt x="25147" y="4454792"/>
                    <a:pt x="13162" y="4447948"/>
                  </a:cubicBezTo>
                  <a:cubicBezTo>
                    <a:pt x="-8240" y="4435970"/>
                    <a:pt x="-8240" y="4435970"/>
                    <a:pt x="21723" y="4440248"/>
                  </a:cubicBezTo>
                  <a:cubicBezTo>
                    <a:pt x="123595" y="4456503"/>
                    <a:pt x="298232" y="4506982"/>
                    <a:pt x="359013" y="4537782"/>
                  </a:cubicBezTo>
                  <a:cubicBezTo>
                    <a:pt x="395824" y="4556605"/>
                    <a:pt x="435203" y="4572005"/>
                    <a:pt x="445476" y="4572005"/>
                  </a:cubicBezTo>
                  <a:cubicBezTo>
                    <a:pt x="475438" y="4572005"/>
                    <a:pt x="543924" y="4595105"/>
                    <a:pt x="561901" y="4611361"/>
                  </a:cubicBezTo>
                  <a:cubicBezTo>
                    <a:pt x="573886" y="4622483"/>
                    <a:pt x="575598" y="4628472"/>
                    <a:pt x="568750" y="4637883"/>
                  </a:cubicBezTo>
                  <a:cubicBezTo>
                    <a:pt x="561045" y="4646439"/>
                    <a:pt x="563613" y="4649006"/>
                    <a:pt x="581591" y="4649006"/>
                  </a:cubicBezTo>
                  <a:cubicBezTo>
                    <a:pt x="593576" y="4649006"/>
                    <a:pt x="623538" y="4656706"/>
                    <a:pt x="648364" y="4666117"/>
                  </a:cubicBezTo>
                  <a:cubicBezTo>
                    <a:pt x="672334" y="4675528"/>
                    <a:pt x="693735" y="4681517"/>
                    <a:pt x="695448" y="4679806"/>
                  </a:cubicBezTo>
                  <a:cubicBezTo>
                    <a:pt x="697160" y="4678095"/>
                    <a:pt x="682607" y="4666973"/>
                    <a:pt x="663773" y="4654139"/>
                  </a:cubicBezTo>
                  <a:cubicBezTo>
                    <a:pt x="644940" y="4642161"/>
                    <a:pt x="629530" y="4630183"/>
                    <a:pt x="629530" y="4628472"/>
                  </a:cubicBezTo>
                  <a:cubicBezTo>
                    <a:pt x="629530" y="4622483"/>
                    <a:pt x="739107" y="4649006"/>
                    <a:pt x="780198" y="4664406"/>
                  </a:cubicBezTo>
                  <a:cubicBezTo>
                    <a:pt x="821289" y="4680662"/>
                    <a:pt x="823858" y="4680662"/>
                    <a:pt x="852108" y="4666117"/>
                  </a:cubicBezTo>
                  <a:cubicBezTo>
                    <a:pt x="868373" y="4657561"/>
                    <a:pt x="901760" y="4648150"/>
                    <a:pt x="926586" y="4644728"/>
                  </a:cubicBezTo>
                  <a:cubicBezTo>
                    <a:pt x="989935" y="4636172"/>
                    <a:pt x="1001064" y="4616494"/>
                    <a:pt x="995071" y="4527515"/>
                  </a:cubicBezTo>
                  <a:lnTo>
                    <a:pt x="990791" y="4460781"/>
                  </a:lnTo>
                  <a:lnTo>
                    <a:pt x="1019897" y="4460781"/>
                  </a:lnTo>
                  <a:cubicBezTo>
                    <a:pt x="1047291" y="4460781"/>
                    <a:pt x="1048147" y="4459926"/>
                    <a:pt x="1039587" y="4437681"/>
                  </a:cubicBezTo>
                  <a:cubicBezTo>
                    <a:pt x="1033594" y="4423136"/>
                    <a:pt x="1032738" y="4390625"/>
                    <a:pt x="1036162" y="4354691"/>
                  </a:cubicBezTo>
                  <a:lnTo>
                    <a:pt x="1041299" y="4295657"/>
                  </a:lnTo>
                  <a:lnTo>
                    <a:pt x="1019897" y="4301646"/>
                  </a:lnTo>
                  <a:cubicBezTo>
                    <a:pt x="986510" y="4310202"/>
                    <a:pt x="987367" y="4281968"/>
                    <a:pt x="1021609" y="4245179"/>
                  </a:cubicBezTo>
                  <a:cubicBezTo>
                    <a:pt x="1044723" y="4221223"/>
                    <a:pt x="1049859" y="4210956"/>
                    <a:pt x="1042155" y="4202400"/>
                  </a:cubicBezTo>
                  <a:cubicBezTo>
                    <a:pt x="1037875" y="4196411"/>
                    <a:pt x="1025033" y="4169889"/>
                    <a:pt x="1014761" y="4144222"/>
                  </a:cubicBezTo>
                  <a:cubicBezTo>
                    <a:pt x="1004488" y="4118555"/>
                    <a:pt x="975382" y="4074065"/>
                    <a:pt x="950556" y="4044976"/>
                  </a:cubicBezTo>
                  <a:cubicBezTo>
                    <a:pt x="924874" y="4016743"/>
                    <a:pt x="901760" y="3981664"/>
                    <a:pt x="898336" y="3967975"/>
                  </a:cubicBezTo>
                  <a:cubicBezTo>
                    <a:pt x="894911" y="3954286"/>
                    <a:pt x="882926" y="3929475"/>
                    <a:pt x="870085" y="3913219"/>
                  </a:cubicBezTo>
                  <a:cubicBezTo>
                    <a:pt x="844403" y="3878141"/>
                    <a:pt x="842691" y="3855041"/>
                    <a:pt x="854676" y="3739539"/>
                  </a:cubicBezTo>
                  <a:lnTo>
                    <a:pt x="864093" y="3654838"/>
                  </a:lnTo>
                  <a:lnTo>
                    <a:pt x="900048" y="3630027"/>
                  </a:lnTo>
                  <a:cubicBezTo>
                    <a:pt x="941995" y="3601793"/>
                    <a:pt x="943707" y="3597515"/>
                    <a:pt x="951412" y="3511103"/>
                  </a:cubicBezTo>
                  <a:cubicBezTo>
                    <a:pt x="954836" y="3476025"/>
                    <a:pt x="962541" y="3435813"/>
                    <a:pt x="969389" y="3422980"/>
                  </a:cubicBezTo>
                  <a:cubicBezTo>
                    <a:pt x="980518" y="3400735"/>
                    <a:pt x="980518" y="3397313"/>
                    <a:pt x="966821" y="3387902"/>
                  </a:cubicBezTo>
                  <a:cubicBezTo>
                    <a:pt x="953980" y="3377635"/>
                    <a:pt x="953980" y="3374213"/>
                    <a:pt x="964253" y="3359668"/>
                  </a:cubicBezTo>
                  <a:cubicBezTo>
                    <a:pt x="971101" y="3350257"/>
                    <a:pt x="988223" y="3332290"/>
                    <a:pt x="1002776" y="3320312"/>
                  </a:cubicBezTo>
                  <a:cubicBezTo>
                    <a:pt x="1023321" y="3303201"/>
                    <a:pt x="1028458" y="3292078"/>
                    <a:pt x="1025890" y="3276678"/>
                  </a:cubicBezTo>
                  <a:cubicBezTo>
                    <a:pt x="1022465" y="3261278"/>
                    <a:pt x="1029314" y="3245878"/>
                    <a:pt x="1048147" y="3222777"/>
                  </a:cubicBezTo>
                  <a:cubicBezTo>
                    <a:pt x="1062700" y="3204811"/>
                    <a:pt x="1074685" y="3185988"/>
                    <a:pt x="1074685" y="3179999"/>
                  </a:cubicBezTo>
                  <a:cubicBezTo>
                    <a:pt x="1074685" y="3174010"/>
                    <a:pt x="1078966" y="3168877"/>
                    <a:pt x="1083246" y="3168877"/>
                  </a:cubicBezTo>
                  <a:cubicBezTo>
                    <a:pt x="1101224" y="3168877"/>
                    <a:pt x="1102080" y="3197110"/>
                    <a:pt x="1085814" y="3232189"/>
                  </a:cubicBezTo>
                  <a:cubicBezTo>
                    <a:pt x="1076398" y="3251011"/>
                    <a:pt x="1066125" y="3279245"/>
                    <a:pt x="1062700" y="3294645"/>
                  </a:cubicBezTo>
                  <a:cubicBezTo>
                    <a:pt x="1059276" y="3309190"/>
                    <a:pt x="1043867" y="3354535"/>
                    <a:pt x="1027602" y="3394746"/>
                  </a:cubicBezTo>
                  <a:cubicBezTo>
                    <a:pt x="1006200" y="3449502"/>
                    <a:pt x="1000208" y="3476025"/>
                    <a:pt x="1003632" y="3498270"/>
                  </a:cubicBezTo>
                  <a:cubicBezTo>
                    <a:pt x="1006200" y="3514525"/>
                    <a:pt x="1009624" y="3528214"/>
                    <a:pt x="1011336" y="3528214"/>
                  </a:cubicBezTo>
                  <a:cubicBezTo>
                    <a:pt x="1012192" y="3528214"/>
                    <a:pt x="1023321" y="3524792"/>
                    <a:pt x="1034450" y="3520514"/>
                  </a:cubicBezTo>
                  <a:cubicBezTo>
                    <a:pt x="1051572" y="3513670"/>
                    <a:pt x="1055852" y="3505114"/>
                    <a:pt x="1060132" y="3467469"/>
                  </a:cubicBezTo>
                  <a:cubicBezTo>
                    <a:pt x="1064413" y="3436669"/>
                    <a:pt x="1074685" y="3408435"/>
                    <a:pt x="1096087" y="3376779"/>
                  </a:cubicBezTo>
                  <a:cubicBezTo>
                    <a:pt x="1114065" y="3350257"/>
                    <a:pt x="1126049" y="3321168"/>
                    <a:pt x="1126049" y="3305767"/>
                  </a:cubicBezTo>
                  <a:cubicBezTo>
                    <a:pt x="1126049" y="3286089"/>
                    <a:pt x="1138890" y="3264700"/>
                    <a:pt x="1177414" y="3219355"/>
                  </a:cubicBezTo>
                  <a:cubicBezTo>
                    <a:pt x="1219361" y="3170588"/>
                    <a:pt x="1228778" y="3154332"/>
                    <a:pt x="1228778" y="3129521"/>
                  </a:cubicBezTo>
                  <a:cubicBezTo>
                    <a:pt x="1228778" y="3113265"/>
                    <a:pt x="1225353" y="3092731"/>
                    <a:pt x="1221073" y="3085031"/>
                  </a:cubicBezTo>
                  <a:cubicBezTo>
                    <a:pt x="1216793" y="3077331"/>
                    <a:pt x="1216793" y="3062787"/>
                    <a:pt x="1220217" y="3052520"/>
                  </a:cubicBezTo>
                  <a:cubicBezTo>
                    <a:pt x="1228778" y="3031131"/>
                    <a:pt x="1305824" y="2972097"/>
                    <a:pt x="1325513" y="2972097"/>
                  </a:cubicBezTo>
                  <a:cubicBezTo>
                    <a:pt x="1333218" y="2972097"/>
                    <a:pt x="1342634" y="2966963"/>
                    <a:pt x="1346059" y="2960119"/>
                  </a:cubicBezTo>
                  <a:cubicBezTo>
                    <a:pt x="1356332" y="2943007"/>
                    <a:pt x="1474469" y="2885685"/>
                    <a:pt x="1501007" y="2884829"/>
                  </a:cubicBezTo>
                  <a:cubicBezTo>
                    <a:pt x="1513848" y="2884829"/>
                    <a:pt x="1538674" y="2887396"/>
                    <a:pt x="1556651" y="2890818"/>
                  </a:cubicBezTo>
                  <a:cubicBezTo>
                    <a:pt x="1587470" y="2896807"/>
                    <a:pt x="1590894" y="2895951"/>
                    <a:pt x="1630273" y="2854884"/>
                  </a:cubicBezTo>
                  <a:cubicBezTo>
                    <a:pt x="1670508" y="2812961"/>
                    <a:pt x="1679925" y="2808684"/>
                    <a:pt x="1783509" y="2781306"/>
                  </a:cubicBezTo>
                  <a:cubicBezTo>
                    <a:pt x="1809191" y="2774461"/>
                    <a:pt x="1821176" y="2765905"/>
                    <a:pt x="1824600" y="2752216"/>
                  </a:cubicBezTo>
                  <a:cubicBezTo>
                    <a:pt x="1827169" y="2741950"/>
                    <a:pt x="1836585" y="2727405"/>
                    <a:pt x="1846002" y="2718849"/>
                  </a:cubicBezTo>
                  <a:cubicBezTo>
                    <a:pt x="1854563" y="2711149"/>
                    <a:pt x="1862267" y="2694893"/>
                    <a:pt x="1862267" y="2683771"/>
                  </a:cubicBezTo>
                  <a:cubicBezTo>
                    <a:pt x="1862267" y="2657248"/>
                    <a:pt x="1949586" y="2575114"/>
                    <a:pt x="1980405" y="2572547"/>
                  </a:cubicBezTo>
                  <a:cubicBezTo>
                    <a:pt x="1992390" y="2571692"/>
                    <a:pt x="2010367" y="2562281"/>
                    <a:pt x="2021496" y="2552014"/>
                  </a:cubicBezTo>
                  <a:cubicBezTo>
                    <a:pt x="2044610" y="2529769"/>
                    <a:pt x="2072004" y="2535758"/>
                    <a:pt x="2065155" y="2561425"/>
                  </a:cubicBezTo>
                  <a:cubicBezTo>
                    <a:pt x="2060019" y="2581103"/>
                    <a:pt x="2087413" y="2608481"/>
                    <a:pt x="2106247" y="2600781"/>
                  </a:cubicBezTo>
                  <a:cubicBezTo>
                    <a:pt x="2113095" y="2598214"/>
                    <a:pt x="2121656" y="2588803"/>
                    <a:pt x="2124224" y="2581103"/>
                  </a:cubicBezTo>
                  <a:cubicBezTo>
                    <a:pt x="2126792" y="2572547"/>
                    <a:pt x="2134497" y="2555436"/>
                    <a:pt x="2141345" y="2542603"/>
                  </a:cubicBezTo>
                  <a:cubicBezTo>
                    <a:pt x="2155898" y="2515225"/>
                    <a:pt x="2157611" y="2397156"/>
                    <a:pt x="2143057" y="2370634"/>
                  </a:cubicBezTo>
                  <a:cubicBezTo>
                    <a:pt x="2137921" y="2360367"/>
                    <a:pt x="2126792" y="2346678"/>
                    <a:pt x="2117375" y="2340689"/>
                  </a:cubicBezTo>
                  <a:cubicBezTo>
                    <a:pt x="2108815" y="2334700"/>
                    <a:pt x="2101966" y="2321867"/>
                    <a:pt x="2101966" y="2312455"/>
                  </a:cubicBezTo>
                  <a:cubicBezTo>
                    <a:pt x="2101966" y="2303044"/>
                    <a:pt x="2093405" y="2291922"/>
                    <a:pt x="2083133" y="2286789"/>
                  </a:cubicBezTo>
                  <a:cubicBezTo>
                    <a:pt x="2055739" y="2274811"/>
                    <a:pt x="2021496" y="2185832"/>
                    <a:pt x="2032625" y="2156743"/>
                  </a:cubicBezTo>
                  <a:cubicBezTo>
                    <a:pt x="2036905" y="2144765"/>
                    <a:pt x="2045466" y="2132787"/>
                    <a:pt x="2049746" y="2129364"/>
                  </a:cubicBezTo>
                  <a:cubicBezTo>
                    <a:pt x="2055739" y="2125942"/>
                    <a:pt x="2051458" y="2113964"/>
                    <a:pt x="2036905" y="2095142"/>
                  </a:cubicBezTo>
                  <a:cubicBezTo>
                    <a:pt x="2016359" y="2068619"/>
                    <a:pt x="2016359" y="2064341"/>
                    <a:pt x="2025776" y="2029263"/>
                  </a:cubicBezTo>
                  <a:cubicBezTo>
                    <a:pt x="2031769" y="2008730"/>
                    <a:pt x="2047178" y="1981351"/>
                    <a:pt x="2060019" y="1966807"/>
                  </a:cubicBezTo>
                  <a:cubicBezTo>
                    <a:pt x="2072860" y="1953118"/>
                    <a:pt x="2093405" y="1919751"/>
                    <a:pt x="2106247" y="1894084"/>
                  </a:cubicBezTo>
                  <a:cubicBezTo>
                    <a:pt x="2119088" y="1868417"/>
                    <a:pt x="2140489" y="1831627"/>
                    <a:pt x="2153330" y="1812805"/>
                  </a:cubicBezTo>
                  <a:cubicBezTo>
                    <a:pt x="2166171" y="1793983"/>
                    <a:pt x="2194421" y="1743504"/>
                    <a:pt x="2215823" y="1699870"/>
                  </a:cubicBezTo>
                  <a:cubicBezTo>
                    <a:pt x="2255202" y="1622014"/>
                    <a:pt x="2256058" y="1621158"/>
                    <a:pt x="2347658" y="1556135"/>
                  </a:cubicBezTo>
                  <a:cubicBezTo>
                    <a:pt x="2398165" y="1519346"/>
                    <a:pt x="2441825" y="1488546"/>
                    <a:pt x="2442681" y="1486834"/>
                  </a:cubicBezTo>
                  <a:cubicBezTo>
                    <a:pt x="2444393" y="1485979"/>
                    <a:pt x="2452954" y="1443201"/>
                    <a:pt x="2462371" y="1391867"/>
                  </a:cubicBezTo>
                  <a:cubicBezTo>
                    <a:pt x="2472643" y="1328555"/>
                    <a:pt x="2477780" y="1256687"/>
                    <a:pt x="2478636" y="1164286"/>
                  </a:cubicBezTo>
                  <a:cubicBezTo>
                    <a:pt x="2478636" y="1065041"/>
                    <a:pt x="2482060" y="1016273"/>
                    <a:pt x="2493189" y="977773"/>
                  </a:cubicBezTo>
                  <a:cubicBezTo>
                    <a:pt x="2505174" y="933283"/>
                    <a:pt x="2506030" y="911894"/>
                    <a:pt x="2498325" y="817782"/>
                  </a:cubicBezTo>
                  <a:cubicBezTo>
                    <a:pt x="2490621" y="721103"/>
                    <a:pt x="2491477" y="705703"/>
                    <a:pt x="2504318" y="679180"/>
                  </a:cubicBezTo>
                  <a:cubicBezTo>
                    <a:pt x="2512878" y="662925"/>
                    <a:pt x="2521439" y="627846"/>
                    <a:pt x="2524007" y="602179"/>
                  </a:cubicBezTo>
                  <a:cubicBezTo>
                    <a:pt x="2531712" y="534590"/>
                    <a:pt x="2545409" y="490956"/>
                    <a:pt x="2560818" y="490956"/>
                  </a:cubicBezTo>
                  <a:cubicBezTo>
                    <a:pt x="2569379" y="490956"/>
                    <a:pt x="2571947" y="496945"/>
                    <a:pt x="2567667" y="512345"/>
                  </a:cubicBezTo>
                  <a:cubicBezTo>
                    <a:pt x="2564243" y="524323"/>
                    <a:pt x="2565955" y="533734"/>
                    <a:pt x="2571091" y="533734"/>
                  </a:cubicBezTo>
                  <a:cubicBezTo>
                    <a:pt x="2576227" y="533734"/>
                    <a:pt x="2583932" y="514056"/>
                    <a:pt x="2589068" y="490956"/>
                  </a:cubicBezTo>
                  <a:cubicBezTo>
                    <a:pt x="2601053" y="436200"/>
                    <a:pt x="2601053" y="437055"/>
                    <a:pt x="2586500" y="442189"/>
                  </a:cubicBezTo>
                  <a:cubicBezTo>
                    <a:pt x="2568523" y="449033"/>
                    <a:pt x="2550545" y="425933"/>
                    <a:pt x="2562530" y="411388"/>
                  </a:cubicBezTo>
                  <a:cubicBezTo>
                    <a:pt x="2568523" y="404544"/>
                    <a:pt x="2570235" y="386577"/>
                    <a:pt x="2566811" y="368610"/>
                  </a:cubicBezTo>
                  <a:cubicBezTo>
                    <a:pt x="2563386" y="343799"/>
                    <a:pt x="2565099" y="336954"/>
                    <a:pt x="2574515" y="336954"/>
                  </a:cubicBezTo>
                  <a:cubicBezTo>
                    <a:pt x="2595917" y="336954"/>
                    <a:pt x="2609614" y="314709"/>
                    <a:pt x="2599341" y="295887"/>
                  </a:cubicBezTo>
                  <a:cubicBezTo>
                    <a:pt x="2592493" y="282198"/>
                    <a:pt x="2599341" y="266798"/>
                    <a:pt x="2637864" y="210330"/>
                  </a:cubicBezTo>
                  <a:cubicBezTo>
                    <a:pt x="2664402" y="171830"/>
                    <a:pt x="2709774" y="118785"/>
                    <a:pt x="2738880" y="90551"/>
                  </a:cubicBezTo>
                  <a:cubicBezTo>
                    <a:pt x="2789388" y="44350"/>
                    <a:pt x="2797093" y="39217"/>
                    <a:pt x="2876707" y="18683"/>
                  </a:cubicBezTo>
                  <a:lnTo>
                    <a:pt x="2960602" y="-2706"/>
                  </a:lnTo>
                  <a:lnTo>
                    <a:pt x="2989708" y="13550"/>
                  </a:lnTo>
                  <a:cubicBezTo>
                    <a:pt x="3005117" y="22961"/>
                    <a:pt x="3017958" y="33228"/>
                    <a:pt x="3017958" y="36650"/>
                  </a:cubicBezTo>
                  <a:cubicBezTo>
                    <a:pt x="3017958" y="40073"/>
                    <a:pt x="2996557" y="49484"/>
                    <a:pt x="2971731" y="58040"/>
                  </a:cubicBezTo>
                  <a:cubicBezTo>
                    <a:pt x="2935776" y="68306"/>
                    <a:pt x="2916086" y="81995"/>
                    <a:pt x="2888692" y="112796"/>
                  </a:cubicBezTo>
                  <a:cubicBezTo>
                    <a:pt x="2844177" y="163274"/>
                    <a:pt x="2836472" y="182952"/>
                    <a:pt x="2851881" y="200919"/>
                  </a:cubicBezTo>
                  <a:cubicBezTo>
                    <a:pt x="2858730" y="208619"/>
                    <a:pt x="2862154" y="220597"/>
                    <a:pt x="2858730" y="228297"/>
                  </a:cubicBezTo>
                  <a:cubicBezTo>
                    <a:pt x="2856161" y="235997"/>
                    <a:pt x="2862154" y="256531"/>
                    <a:pt x="2873283" y="274498"/>
                  </a:cubicBezTo>
                  <a:cubicBezTo>
                    <a:pt x="2886124" y="295031"/>
                    <a:pt x="2889548" y="307009"/>
                    <a:pt x="2882700" y="309576"/>
                  </a:cubicBezTo>
                  <a:cubicBezTo>
                    <a:pt x="2877563" y="311287"/>
                    <a:pt x="2863866" y="319843"/>
                    <a:pt x="2851881" y="329254"/>
                  </a:cubicBezTo>
                  <a:cubicBezTo>
                    <a:pt x="2826199" y="349787"/>
                    <a:pt x="2820207" y="401977"/>
                    <a:pt x="2842464" y="410533"/>
                  </a:cubicBezTo>
                  <a:cubicBezTo>
                    <a:pt x="2851025" y="413955"/>
                    <a:pt x="2855305" y="427644"/>
                    <a:pt x="2855305" y="448178"/>
                  </a:cubicBezTo>
                  <a:cubicBezTo>
                    <a:pt x="2855305" y="466144"/>
                    <a:pt x="2861298" y="484967"/>
                    <a:pt x="2868146" y="490956"/>
                  </a:cubicBezTo>
                  <a:cubicBezTo>
                    <a:pt x="2886124" y="505500"/>
                    <a:pt x="2884412" y="516623"/>
                    <a:pt x="2864722" y="516623"/>
                  </a:cubicBezTo>
                  <a:cubicBezTo>
                    <a:pt x="2847601" y="516623"/>
                    <a:pt x="2821063" y="546568"/>
                    <a:pt x="2821063" y="565390"/>
                  </a:cubicBezTo>
                  <a:cubicBezTo>
                    <a:pt x="2821063" y="572235"/>
                    <a:pt x="2832192" y="575657"/>
                    <a:pt x="2851025" y="574801"/>
                  </a:cubicBezTo>
                  <a:cubicBezTo>
                    <a:pt x="2887836" y="573090"/>
                    <a:pt x="2909238" y="590201"/>
                    <a:pt x="2903245" y="615868"/>
                  </a:cubicBezTo>
                  <a:cubicBezTo>
                    <a:pt x="2894685" y="647524"/>
                    <a:pt x="2905813" y="662069"/>
                    <a:pt x="2936632" y="662069"/>
                  </a:cubicBezTo>
                  <a:cubicBezTo>
                    <a:pt x="2991420" y="662069"/>
                    <a:pt x="3017958" y="672336"/>
                    <a:pt x="3030799" y="697147"/>
                  </a:cubicBezTo>
                  <a:cubicBezTo>
                    <a:pt x="3049633" y="733081"/>
                    <a:pt x="3047064" y="779282"/>
                    <a:pt x="3026519" y="790404"/>
                  </a:cubicBezTo>
                  <a:cubicBezTo>
                    <a:pt x="3017102" y="795537"/>
                    <a:pt x="3006829" y="809226"/>
                    <a:pt x="3004261" y="820349"/>
                  </a:cubicBezTo>
                  <a:cubicBezTo>
                    <a:pt x="3001693" y="832327"/>
                    <a:pt x="2993132" y="841738"/>
                    <a:pt x="2985428" y="841738"/>
                  </a:cubicBezTo>
                  <a:cubicBezTo>
                    <a:pt x="2975155" y="841738"/>
                    <a:pt x="2974299" y="844305"/>
                    <a:pt x="2982003" y="852005"/>
                  </a:cubicBezTo>
                  <a:cubicBezTo>
                    <a:pt x="2989708" y="859705"/>
                    <a:pt x="2995700" y="857994"/>
                    <a:pt x="3008541" y="846871"/>
                  </a:cubicBezTo>
                  <a:cubicBezTo>
                    <a:pt x="3017958" y="838316"/>
                    <a:pt x="3041072" y="829760"/>
                    <a:pt x="3060762" y="827193"/>
                  </a:cubicBezTo>
                  <a:cubicBezTo>
                    <a:pt x="3089012" y="822915"/>
                    <a:pt x="3099285" y="825482"/>
                    <a:pt x="3116406" y="841738"/>
                  </a:cubicBezTo>
                  <a:cubicBezTo>
                    <a:pt x="3137808" y="862271"/>
                    <a:pt x="3180611" y="958095"/>
                    <a:pt x="3180611" y="987184"/>
                  </a:cubicBezTo>
                  <a:cubicBezTo>
                    <a:pt x="3180611" y="998306"/>
                    <a:pt x="3186603" y="1004295"/>
                    <a:pt x="3196876" y="1004295"/>
                  </a:cubicBezTo>
                  <a:cubicBezTo>
                    <a:pt x="3227695" y="1004295"/>
                    <a:pt x="3253377" y="1060763"/>
                    <a:pt x="3255089" y="1132630"/>
                  </a:cubicBezTo>
                  <a:cubicBezTo>
                    <a:pt x="3255945" y="1167708"/>
                    <a:pt x="3256801" y="1199364"/>
                    <a:pt x="3256801" y="1201931"/>
                  </a:cubicBezTo>
                  <a:cubicBezTo>
                    <a:pt x="3258513" y="1213909"/>
                    <a:pt x="3379219" y="1287488"/>
                    <a:pt x="3419454" y="1301177"/>
                  </a:cubicBezTo>
                  <a:cubicBezTo>
                    <a:pt x="3487939" y="1322566"/>
                    <a:pt x="3516189" y="1366200"/>
                    <a:pt x="3535879" y="1478279"/>
                  </a:cubicBezTo>
                  <a:cubicBezTo>
                    <a:pt x="3544440" y="1526190"/>
                    <a:pt x="3552144" y="1593780"/>
                    <a:pt x="3553000" y="1629714"/>
                  </a:cubicBezTo>
                  <a:cubicBezTo>
                    <a:pt x="3554712" y="1692170"/>
                    <a:pt x="3556424" y="1697304"/>
                    <a:pt x="3593235" y="1749493"/>
                  </a:cubicBezTo>
                  <a:cubicBezTo>
                    <a:pt x="3614637" y="1779438"/>
                    <a:pt x="3646312" y="1834194"/>
                    <a:pt x="3662577" y="1870983"/>
                  </a:cubicBezTo>
                  <a:lnTo>
                    <a:pt x="3693395" y="1937718"/>
                  </a:lnTo>
                  <a:lnTo>
                    <a:pt x="3678842" y="1977074"/>
                  </a:lnTo>
                  <a:cubicBezTo>
                    <a:pt x="3667713" y="2007018"/>
                    <a:pt x="3658297" y="2018996"/>
                    <a:pt x="3637751" y="2025841"/>
                  </a:cubicBezTo>
                  <a:cubicBezTo>
                    <a:pt x="3623198" y="2030974"/>
                    <a:pt x="3588099" y="2055786"/>
                    <a:pt x="3558993" y="2081453"/>
                  </a:cubicBezTo>
                  <a:lnTo>
                    <a:pt x="3506773" y="2128509"/>
                  </a:lnTo>
                  <a:lnTo>
                    <a:pt x="3435719" y="2130220"/>
                  </a:lnTo>
                  <a:cubicBezTo>
                    <a:pt x="3396340" y="2131931"/>
                    <a:pt x="3357817" y="2133642"/>
                    <a:pt x="3350112" y="2133642"/>
                  </a:cubicBezTo>
                  <a:cubicBezTo>
                    <a:pt x="3340696" y="2134498"/>
                    <a:pt x="3334703" y="2141342"/>
                    <a:pt x="3334703" y="2153320"/>
                  </a:cubicBezTo>
                  <a:cubicBezTo>
                    <a:pt x="3333847" y="2167865"/>
                    <a:pt x="3322718" y="2177276"/>
                    <a:pt x="3281627" y="2196099"/>
                  </a:cubicBezTo>
                  <a:cubicBezTo>
                    <a:pt x="3234543" y="2217488"/>
                    <a:pt x="3227695" y="2218343"/>
                    <a:pt x="3214854" y="2206365"/>
                  </a:cubicBezTo>
                  <a:cubicBezTo>
                    <a:pt x="3195164" y="2188398"/>
                    <a:pt x="3189172" y="2190110"/>
                    <a:pt x="3189172" y="2213210"/>
                  </a:cubicBezTo>
                  <a:cubicBezTo>
                    <a:pt x="3189172" y="2225188"/>
                    <a:pt x="3179755" y="2237166"/>
                    <a:pt x="3163490" y="2246577"/>
                  </a:cubicBezTo>
                  <a:cubicBezTo>
                    <a:pt x="3142088" y="2258555"/>
                    <a:pt x="3138664" y="2265399"/>
                    <a:pt x="3142944" y="2282511"/>
                  </a:cubicBezTo>
                  <a:cubicBezTo>
                    <a:pt x="3146368" y="2297055"/>
                    <a:pt x="3142944" y="2306467"/>
                    <a:pt x="3130959" y="2315022"/>
                  </a:cubicBezTo>
                  <a:cubicBezTo>
                    <a:pt x="3121542" y="2321011"/>
                    <a:pt x="3111270" y="2341545"/>
                    <a:pt x="3107845" y="2360367"/>
                  </a:cubicBezTo>
                  <a:cubicBezTo>
                    <a:pt x="3099285" y="2404857"/>
                    <a:pt x="3097572" y="2408279"/>
                    <a:pt x="3053913" y="2445068"/>
                  </a:cubicBezTo>
                  <a:cubicBezTo>
                    <a:pt x="3021382" y="2471591"/>
                    <a:pt x="3010254" y="2475869"/>
                    <a:pt x="2972587" y="2475869"/>
                  </a:cubicBezTo>
                  <a:cubicBezTo>
                    <a:pt x="2916942" y="2475869"/>
                    <a:pt x="2842464" y="2512658"/>
                    <a:pt x="2830479" y="2544314"/>
                  </a:cubicBezTo>
                  <a:cubicBezTo>
                    <a:pt x="2826199" y="2557147"/>
                    <a:pt x="2809078" y="2572547"/>
                    <a:pt x="2789388" y="2582814"/>
                  </a:cubicBezTo>
                  <a:cubicBezTo>
                    <a:pt x="2770555" y="2592225"/>
                    <a:pt x="2751721" y="2606770"/>
                    <a:pt x="2747441" y="2617037"/>
                  </a:cubicBezTo>
                  <a:cubicBezTo>
                    <a:pt x="2743161" y="2626448"/>
                    <a:pt x="2729464" y="2639282"/>
                    <a:pt x="2716623" y="2645271"/>
                  </a:cubicBezTo>
                  <a:cubicBezTo>
                    <a:pt x="2690940" y="2657248"/>
                    <a:pt x="2686660" y="2668371"/>
                    <a:pt x="2703781" y="2676071"/>
                  </a:cubicBezTo>
                  <a:cubicBezTo>
                    <a:pt x="2708918" y="2678638"/>
                    <a:pt x="2695221" y="2678638"/>
                    <a:pt x="2671251" y="2676071"/>
                  </a:cubicBezTo>
                  <a:cubicBezTo>
                    <a:pt x="2648137" y="2673504"/>
                    <a:pt x="2625879" y="2667515"/>
                    <a:pt x="2623311" y="2663237"/>
                  </a:cubicBezTo>
                  <a:cubicBezTo>
                    <a:pt x="2620743" y="2658104"/>
                    <a:pt x="2605334" y="2660671"/>
                    <a:pt x="2587356" y="2668371"/>
                  </a:cubicBezTo>
                  <a:cubicBezTo>
                    <a:pt x="2570235" y="2675215"/>
                    <a:pt x="2542841" y="2681204"/>
                    <a:pt x="2525720" y="2681204"/>
                  </a:cubicBezTo>
                  <a:cubicBezTo>
                    <a:pt x="2489765" y="2681204"/>
                    <a:pt x="2448673" y="2700027"/>
                    <a:pt x="2440969" y="2720560"/>
                  </a:cubicBezTo>
                  <a:cubicBezTo>
                    <a:pt x="2436689" y="2732538"/>
                    <a:pt x="2430696" y="2729116"/>
                    <a:pt x="2405870" y="2701738"/>
                  </a:cubicBezTo>
                  <a:cubicBezTo>
                    <a:pt x="2389605" y="2683771"/>
                    <a:pt x="2376764" y="2658960"/>
                    <a:pt x="2375908" y="2647837"/>
                  </a:cubicBezTo>
                  <a:cubicBezTo>
                    <a:pt x="2375908" y="2630726"/>
                    <a:pt x="2374196" y="2629015"/>
                    <a:pt x="2363067" y="2638426"/>
                  </a:cubicBezTo>
                  <a:cubicBezTo>
                    <a:pt x="2353650" y="2646126"/>
                    <a:pt x="2351938" y="2652115"/>
                    <a:pt x="2358786" y="2658960"/>
                  </a:cubicBezTo>
                  <a:cubicBezTo>
                    <a:pt x="2363067" y="2663237"/>
                    <a:pt x="2367347" y="2677782"/>
                    <a:pt x="2367347" y="2691471"/>
                  </a:cubicBezTo>
                  <a:cubicBezTo>
                    <a:pt x="2367347" y="2704305"/>
                    <a:pt x="2373340" y="2717994"/>
                    <a:pt x="2380188" y="2721416"/>
                  </a:cubicBezTo>
                  <a:cubicBezTo>
                    <a:pt x="2387037" y="2725694"/>
                    <a:pt x="2389605" y="2733394"/>
                    <a:pt x="2386181" y="2738527"/>
                  </a:cubicBezTo>
                  <a:cubicBezTo>
                    <a:pt x="2381044" y="2746227"/>
                    <a:pt x="2369059" y="2741950"/>
                    <a:pt x="2341665" y="2723983"/>
                  </a:cubicBezTo>
                  <a:cubicBezTo>
                    <a:pt x="2321119" y="2710294"/>
                    <a:pt x="2292013" y="2696605"/>
                    <a:pt x="2277460" y="2693182"/>
                  </a:cubicBezTo>
                  <a:cubicBezTo>
                    <a:pt x="2249210" y="2687193"/>
                    <a:pt x="2231232" y="2668371"/>
                    <a:pt x="2230376" y="2645271"/>
                  </a:cubicBezTo>
                  <a:cubicBezTo>
                    <a:pt x="2230376" y="2636715"/>
                    <a:pt x="2219247" y="2617892"/>
                    <a:pt x="2206406" y="2602492"/>
                  </a:cubicBezTo>
                  <a:lnTo>
                    <a:pt x="2181580" y="2575970"/>
                  </a:lnTo>
                  <a:lnTo>
                    <a:pt x="2150762" y="2600781"/>
                  </a:lnTo>
                  <a:cubicBezTo>
                    <a:pt x="2125936" y="2619604"/>
                    <a:pt x="2112239" y="2624737"/>
                    <a:pt x="2087413" y="2622170"/>
                  </a:cubicBezTo>
                  <a:cubicBezTo>
                    <a:pt x="2069436" y="2621315"/>
                    <a:pt x="2048034" y="2616181"/>
                    <a:pt x="2038617" y="2611048"/>
                  </a:cubicBezTo>
                  <a:cubicBezTo>
                    <a:pt x="2003518" y="2592225"/>
                    <a:pt x="1947874" y="2652115"/>
                    <a:pt x="1947874" y="2707727"/>
                  </a:cubicBezTo>
                  <a:cubicBezTo>
                    <a:pt x="1947874" y="2723983"/>
                    <a:pt x="1953867" y="2763339"/>
                    <a:pt x="1962427" y="2795850"/>
                  </a:cubicBezTo>
                  <a:lnTo>
                    <a:pt x="1976124" y="2854029"/>
                  </a:lnTo>
                  <a:lnTo>
                    <a:pt x="1955579" y="2870284"/>
                  </a:lnTo>
                  <a:cubicBezTo>
                    <a:pt x="1939313" y="2883118"/>
                    <a:pt x="1919624" y="2886540"/>
                    <a:pt x="1860555" y="2886540"/>
                  </a:cubicBezTo>
                  <a:lnTo>
                    <a:pt x="1786077" y="2886540"/>
                  </a:lnTo>
                  <a:lnTo>
                    <a:pt x="1808335" y="2940441"/>
                  </a:lnTo>
                  <a:cubicBezTo>
                    <a:pt x="1820320" y="2969530"/>
                    <a:pt x="1837441" y="3014875"/>
                    <a:pt x="1846858" y="3040542"/>
                  </a:cubicBezTo>
                  <a:cubicBezTo>
                    <a:pt x="1857131" y="3066209"/>
                    <a:pt x="1868260" y="3091876"/>
                    <a:pt x="1871684" y="3097009"/>
                  </a:cubicBezTo>
                  <a:cubicBezTo>
                    <a:pt x="1876820" y="3103854"/>
                    <a:pt x="1867404" y="3108132"/>
                    <a:pt x="1840010" y="3112409"/>
                  </a:cubicBezTo>
                  <a:cubicBezTo>
                    <a:pt x="1786077" y="3119254"/>
                    <a:pt x="1756115" y="3102998"/>
                    <a:pt x="1740706" y="3055942"/>
                  </a:cubicBezTo>
                  <a:cubicBezTo>
                    <a:pt x="1728721" y="3020008"/>
                    <a:pt x="1727009" y="3019153"/>
                    <a:pt x="1666228" y="3002897"/>
                  </a:cubicBezTo>
                  <a:cubicBezTo>
                    <a:pt x="1594318" y="2984075"/>
                    <a:pt x="1574629" y="2990064"/>
                    <a:pt x="1542954" y="3039686"/>
                  </a:cubicBezTo>
                  <a:cubicBezTo>
                    <a:pt x="1505287" y="3099576"/>
                    <a:pt x="1502719" y="3130376"/>
                    <a:pt x="1530113" y="3210800"/>
                  </a:cubicBezTo>
                  <a:cubicBezTo>
                    <a:pt x="1542954" y="3251011"/>
                    <a:pt x="1554083" y="3297212"/>
                    <a:pt x="1554083" y="3315179"/>
                  </a:cubicBezTo>
                  <a:cubicBezTo>
                    <a:pt x="1554083" y="3345123"/>
                    <a:pt x="1557507" y="3348546"/>
                    <a:pt x="1633697" y="3399024"/>
                  </a:cubicBezTo>
                  <a:cubicBezTo>
                    <a:pt x="1698758" y="3441802"/>
                    <a:pt x="1719304" y="3451214"/>
                    <a:pt x="1748410" y="3451214"/>
                  </a:cubicBezTo>
                  <a:cubicBezTo>
                    <a:pt x="1768100" y="3451214"/>
                    <a:pt x="1786933" y="3447791"/>
                    <a:pt x="1789502" y="3442658"/>
                  </a:cubicBezTo>
                  <a:cubicBezTo>
                    <a:pt x="1798918" y="3428113"/>
                    <a:pt x="1830593" y="3433247"/>
                    <a:pt x="1851138" y="3452925"/>
                  </a:cubicBezTo>
                  <a:cubicBezTo>
                    <a:pt x="1876820" y="3476881"/>
                    <a:pt x="1979549" y="3483725"/>
                    <a:pt x="1988109" y="3462336"/>
                  </a:cubicBezTo>
                  <a:cubicBezTo>
                    <a:pt x="1991533" y="3452925"/>
                    <a:pt x="2000950" y="3451214"/>
                    <a:pt x="2020640" y="3454636"/>
                  </a:cubicBezTo>
                  <a:cubicBezTo>
                    <a:pt x="2042041" y="3458914"/>
                    <a:pt x="2051458" y="3455491"/>
                    <a:pt x="2067723" y="3438380"/>
                  </a:cubicBezTo>
                  <a:cubicBezTo>
                    <a:pt x="2084845" y="3419558"/>
                    <a:pt x="2087413" y="3412713"/>
                    <a:pt x="2079708" y="3393035"/>
                  </a:cubicBezTo>
                  <a:cubicBezTo>
                    <a:pt x="2069436" y="3367368"/>
                    <a:pt x="2077996" y="3323734"/>
                    <a:pt x="2099398" y="3292078"/>
                  </a:cubicBezTo>
                  <a:cubicBezTo>
                    <a:pt x="2133641" y="3239033"/>
                    <a:pt x="2157611" y="3296356"/>
                    <a:pt x="2149050" y="3411858"/>
                  </a:cubicBezTo>
                  <a:lnTo>
                    <a:pt x="2143914" y="3489714"/>
                  </a:lnTo>
                  <a:lnTo>
                    <a:pt x="2185005" y="3534203"/>
                  </a:lnTo>
                  <a:cubicBezTo>
                    <a:pt x="2207262" y="3559015"/>
                    <a:pt x="2253490" y="3595804"/>
                    <a:pt x="2286021" y="3617193"/>
                  </a:cubicBezTo>
                  <a:cubicBezTo>
                    <a:pt x="2319407" y="3638582"/>
                    <a:pt x="2360499" y="3670238"/>
                    <a:pt x="2378476" y="3688205"/>
                  </a:cubicBezTo>
                  <a:cubicBezTo>
                    <a:pt x="2405870" y="3715583"/>
                    <a:pt x="2410150" y="3724995"/>
                    <a:pt x="2406726" y="3748950"/>
                  </a:cubicBezTo>
                  <a:cubicBezTo>
                    <a:pt x="2404158" y="3768628"/>
                    <a:pt x="2405870" y="3776329"/>
                    <a:pt x="2415287" y="3776329"/>
                  </a:cubicBezTo>
                  <a:cubicBezTo>
                    <a:pt x="2422135" y="3776329"/>
                    <a:pt x="2434120" y="3789162"/>
                    <a:pt x="2441825" y="3805418"/>
                  </a:cubicBezTo>
                  <a:cubicBezTo>
                    <a:pt x="2449530" y="3821674"/>
                    <a:pt x="2459802" y="3832796"/>
                    <a:pt x="2465795" y="3831085"/>
                  </a:cubicBezTo>
                  <a:cubicBezTo>
                    <a:pt x="2471787" y="3828518"/>
                    <a:pt x="2488053" y="3841352"/>
                    <a:pt x="2502606" y="3859318"/>
                  </a:cubicBezTo>
                  <a:cubicBezTo>
                    <a:pt x="2521439" y="3884130"/>
                    <a:pt x="2541129" y="3896108"/>
                    <a:pt x="2575371" y="3907230"/>
                  </a:cubicBezTo>
                  <a:cubicBezTo>
                    <a:pt x="2600197" y="3914930"/>
                    <a:pt x="2627592" y="3921775"/>
                    <a:pt x="2634440" y="3921775"/>
                  </a:cubicBezTo>
                  <a:cubicBezTo>
                    <a:pt x="2652417" y="3921775"/>
                    <a:pt x="2670395" y="3944019"/>
                    <a:pt x="2659266" y="3951720"/>
                  </a:cubicBezTo>
                  <a:cubicBezTo>
                    <a:pt x="2645569" y="3959420"/>
                    <a:pt x="2684092" y="4014176"/>
                    <a:pt x="2709774" y="4023587"/>
                  </a:cubicBezTo>
                  <a:cubicBezTo>
                    <a:pt x="2721759" y="4027865"/>
                    <a:pt x="2763706" y="4043265"/>
                    <a:pt x="2803941" y="4057810"/>
                  </a:cubicBezTo>
                  <a:cubicBezTo>
                    <a:pt x="2874995" y="4083477"/>
                    <a:pt x="2875851" y="4083477"/>
                    <a:pt x="2851881" y="4063799"/>
                  </a:cubicBezTo>
                  <a:cubicBezTo>
                    <a:pt x="2818495" y="4036421"/>
                    <a:pt x="2826199" y="4013320"/>
                    <a:pt x="2863866" y="4024443"/>
                  </a:cubicBezTo>
                  <a:cubicBezTo>
                    <a:pt x="2879275" y="4028720"/>
                    <a:pt x="2895541" y="4036421"/>
                    <a:pt x="2901533" y="4040698"/>
                  </a:cubicBezTo>
                  <a:cubicBezTo>
                    <a:pt x="2906669" y="4044976"/>
                    <a:pt x="2928927" y="4053532"/>
                    <a:pt x="2951185" y="4058665"/>
                  </a:cubicBezTo>
                  <a:cubicBezTo>
                    <a:pt x="2973443" y="4064654"/>
                    <a:pt x="2997413" y="4076632"/>
                    <a:pt x="3005973" y="4085188"/>
                  </a:cubicBezTo>
                  <a:cubicBezTo>
                    <a:pt x="3013678" y="4093743"/>
                    <a:pt x="3027375" y="4101444"/>
                    <a:pt x="3036792" y="4101444"/>
                  </a:cubicBezTo>
                  <a:cubicBezTo>
                    <a:pt x="3047921" y="4101444"/>
                    <a:pt x="3052201" y="4107432"/>
                    <a:pt x="3052201" y="4122833"/>
                  </a:cubicBezTo>
                  <a:cubicBezTo>
                    <a:pt x="3052201" y="4135666"/>
                    <a:pt x="3047064" y="4144222"/>
                    <a:pt x="3040216" y="4144222"/>
                  </a:cubicBezTo>
                  <a:cubicBezTo>
                    <a:pt x="3033367" y="4144222"/>
                    <a:pt x="3020526" y="4134811"/>
                    <a:pt x="3011110" y="4122833"/>
                  </a:cubicBezTo>
                  <a:cubicBezTo>
                    <a:pt x="2987996" y="4093743"/>
                    <a:pt x="2938344" y="4092888"/>
                    <a:pt x="2919510" y="4121122"/>
                  </a:cubicBezTo>
                  <a:cubicBezTo>
                    <a:pt x="2907526" y="4139944"/>
                    <a:pt x="2908382" y="4144222"/>
                    <a:pt x="2928927" y="4181867"/>
                  </a:cubicBezTo>
                  <a:cubicBezTo>
                    <a:pt x="2947761" y="4216089"/>
                    <a:pt x="2949473" y="4224645"/>
                    <a:pt x="2940056" y="4230634"/>
                  </a:cubicBezTo>
                  <a:cubicBezTo>
                    <a:pt x="2920367" y="4243468"/>
                    <a:pt x="2900677" y="4239190"/>
                    <a:pt x="2839896" y="4212667"/>
                  </a:cubicBezTo>
                  <a:lnTo>
                    <a:pt x="2782540" y="4187000"/>
                  </a:lnTo>
                  <a:lnTo>
                    <a:pt x="2812502" y="4212667"/>
                  </a:lnTo>
                  <a:cubicBezTo>
                    <a:pt x="2828767" y="4227212"/>
                    <a:pt x="2847601" y="4238334"/>
                    <a:pt x="2854449" y="4238334"/>
                  </a:cubicBezTo>
                  <a:cubicBezTo>
                    <a:pt x="2861298" y="4238334"/>
                    <a:pt x="2874139" y="4245179"/>
                    <a:pt x="2883556" y="4253734"/>
                  </a:cubicBezTo>
                  <a:cubicBezTo>
                    <a:pt x="2896397" y="4265712"/>
                    <a:pt x="2922079" y="4269135"/>
                    <a:pt x="3012822" y="4273412"/>
                  </a:cubicBezTo>
                  <a:cubicBezTo>
                    <a:pt x="3117262" y="4277690"/>
                    <a:pt x="3128391" y="4280257"/>
                    <a:pt x="3178899" y="4305068"/>
                  </a:cubicBezTo>
                  <a:cubicBezTo>
                    <a:pt x="3208005" y="4320468"/>
                    <a:pt x="3231975" y="4329880"/>
                    <a:pt x="3231975" y="4325602"/>
                  </a:cubicBezTo>
                  <a:cubicBezTo>
                    <a:pt x="3231975" y="4322180"/>
                    <a:pt x="3202869" y="4290524"/>
                    <a:pt x="3167770" y="4255445"/>
                  </a:cubicBezTo>
                  <a:cubicBezTo>
                    <a:pt x="3132671" y="4220367"/>
                    <a:pt x="3103565" y="4188711"/>
                    <a:pt x="3103565" y="4185289"/>
                  </a:cubicBezTo>
                  <a:cubicBezTo>
                    <a:pt x="3103565" y="4181011"/>
                    <a:pt x="3128391" y="4178444"/>
                    <a:pt x="3158353" y="4178444"/>
                  </a:cubicBezTo>
                  <a:cubicBezTo>
                    <a:pt x="3189172" y="4178444"/>
                    <a:pt x="3216566" y="4174167"/>
                    <a:pt x="3219134" y="4169033"/>
                  </a:cubicBezTo>
                  <a:cubicBezTo>
                    <a:pt x="3222558" y="4163900"/>
                    <a:pt x="3230263" y="4162189"/>
                    <a:pt x="3237111" y="4164755"/>
                  </a:cubicBezTo>
                  <a:cubicBezTo>
                    <a:pt x="3243104" y="4167322"/>
                    <a:pt x="3252521" y="4163044"/>
                    <a:pt x="3256801" y="4155344"/>
                  </a:cubicBezTo>
                  <a:cubicBezTo>
                    <a:pt x="3263649" y="4142511"/>
                    <a:pt x="3266218" y="4142511"/>
                    <a:pt x="3286763" y="4155344"/>
                  </a:cubicBezTo>
                  <a:cubicBezTo>
                    <a:pt x="3304741" y="4167322"/>
                    <a:pt x="3307309" y="4173311"/>
                    <a:pt x="3300460" y="4190422"/>
                  </a:cubicBezTo>
                  <a:cubicBezTo>
                    <a:pt x="3296180" y="4201545"/>
                    <a:pt x="3295324" y="4218656"/>
                    <a:pt x="3297892" y="4228923"/>
                  </a:cubicBezTo>
                  <a:cubicBezTo>
                    <a:pt x="3301316" y="4244323"/>
                    <a:pt x="3298748" y="4246890"/>
                    <a:pt x="3278203" y="4246890"/>
                  </a:cubicBezTo>
                  <a:cubicBezTo>
                    <a:pt x="3247384" y="4246890"/>
                    <a:pt x="3225983" y="4282824"/>
                    <a:pt x="3245672" y="4299079"/>
                  </a:cubicBezTo>
                  <a:cubicBezTo>
                    <a:pt x="3252521" y="4304213"/>
                    <a:pt x="3255089" y="4311913"/>
                    <a:pt x="3252521" y="4316191"/>
                  </a:cubicBezTo>
                  <a:cubicBezTo>
                    <a:pt x="3249952" y="4320468"/>
                    <a:pt x="3255945" y="4335013"/>
                    <a:pt x="3265362" y="4348702"/>
                  </a:cubicBezTo>
                  <a:cubicBezTo>
                    <a:pt x="3282483" y="4371802"/>
                    <a:pt x="3282483" y="4375225"/>
                    <a:pt x="3269642" y="4412870"/>
                  </a:cubicBezTo>
                  <a:cubicBezTo>
                    <a:pt x="3261937" y="4435114"/>
                    <a:pt x="3248240" y="4456503"/>
                    <a:pt x="3237111" y="4461637"/>
                  </a:cubicBezTo>
                  <a:cubicBezTo>
                    <a:pt x="3227695" y="4466770"/>
                    <a:pt x="3208861" y="4481315"/>
                    <a:pt x="3196020" y="4493293"/>
                  </a:cubicBezTo>
                  <a:cubicBezTo>
                    <a:pt x="3178043" y="4509549"/>
                    <a:pt x="3174618" y="4518104"/>
                    <a:pt x="3181467" y="4530082"/>
                  </a:cubicBezTo>
                  <a:cubicBezTo>
                    <a:pt x="3190028" y="4547193"/>
                    <a:pt x="3174618" y="4666117"/>
                    <a:pt x="3162634" y="4666117"/>
                  </a:cubicBezTo>
                  <a:cubicBezTo>
                    <a:pt x="3159209" y="4666117"/>
                    <a:pt x="3145512" y="4656706"/>
                    <a:pt x="3131815" y="4645583"/>
                  </a:cubicBezTo>
                  <a:cubicBezTo>
                    <a:pt x="3118974" y="4634461"/>
                    <a:pt x="3091580" y="4617350"/>
                    <a:pt x="3072746" y="4607939"/>
                  </a:cubicBezTo>
                  <a:cubicBezTo>
                    <a:pt x="3037648" y="4589972"/>
                    <a:pt x="3036792" y="4589972"/>
                    <a:pt x="3019670" y="4606227"/>
                  </a:cubicBezTo>
                  <a:cubicBezTo>
                    <a:pt x="2999981" y="4624194"/>
                    <a:pt x="3002549" y="4654995"/>
                    <a:pt x="3024807" y="4672106"/>
                  </a:cubicBezTo>
                  <a:cubicBezTo>
                    <a:pt x="3035936" y="4681517"/>
                    <a:pt x="3034223" y="4684084"/>
                    <a:pt x="3015390" y="4690928"/>
                  </a:cubicBezTo>
                  <a:cubicBezTo>
                    <a:pt x="3002549" y="4696062"/>
                    <a:pt x="2981147" y="4712318"/>
                    <a:pt x="2967450" y="4727718"/>
                  </a:cubicBezTo>
                  <a:cubicBezTo>
                    <a:pt x="2949473" y="4747396"/>
                    <a:pt x="2939200" y="4753385"/>
                    <a:pt x="2933208" y="4746540"/>
                  </a:cubicBezTo>
                  <a:cubicBezTo>
                    <a:pt x="2927215" y="4741407"/>
                    <a:pt x="2904957" y="4739696"/>
                    <a:pt x="2875851" y="4743118"/>
                  </a:cubicBezTo>
                  <a:cubicBezTo>
                    <a:pt x="2828767" y="4748251"/>
                    <a:pt x="2827911" y="4748251"/>
                    <a:pt x="2807366" y="4718307"/>
                  </a:cubicBezTo>
                  <a:cubicBezTo>
                    <a:pt x="2796237" y="4701195"/>
                    <a:pt x="2786820" y="4681517"/>
                    <a:pt x="2786820" y="4674673"/>
                  </a:cubicBezTo>
                  <a:cubicBezTo>
                    <a:pt x="2786820" y="4666973"/>
                    <a:pt x="2771411" y="4645583"/>
                    <a:pt x="2752577" y="4627617"/>
                  </a:cubicBezTo>
                  <a:cubicBezTo>
                    <a:pt x="2724327" y="4600239"/>
                    <a:pt x="2720903" y="4592538"/>
                    <a:pt x="2731176" y="4586549"/>
                  </a:cubicBezTo>
                  <a:cubicBezTo>
                    <a:pt x="2746585" y="4577994"/>
                    <a:pt x="2747441" y="4563449"/>
                    <a:pt x="2734600" y="4535216"/>
                  </a:cubicBezTo>
                  <a:cubicBezTo>
                    <a:pt x="2724327" y="4512971"/>
                    <a:pt x="2648137" y="4464204"/>
                    <a:pt x="2615607" y="4459070"/>
                  </a:cubicBezTo>
                  <a:cubicBezTo>
                    <a:pt x="2597629" y="4456503"/>
                    <a:pt x="2592493" y="4449659"/>
                    <a:pt x="2582220" y="4404314"/>
                  </a:cubicBezTo>
                  <a:cubicBezTo>
                    <a:pt x="2571947" y="4358969"/>
                    <a:pt x="2566811" y="4350413"/>
                    <a:pt x="2538561" y="4334158"/>
                  </a:cubicBezTo>
                  <a:lnTo>
                    <a:pt x="2506030" y="4316191"/>
                  </a:lnTo>
                  <a:lnTo>
                    <a:pt x="2500894" y="4335869"/>
                  </a:lnTo>
                  <a:cubicBezTo>
                    <a:pt x="2498325" y="4346991"/>
                    <a:pt x="2493189" y="4362391"/>
                    <a:pt x="2490621" y="4370091"/>
                  </a:cubicBezTo>
                  <a:cubicBezTo>
                    <a:pt x="2487196" y="4380358"/>
                    <a:pt x="2488909" y="4382925"/>
                    <a:pt x="2498325" y="4378647"/>
                  </a:cubicBezTo>
                  <a:cubicBezTo>
                    <a:pt x="2505174" y="4376080"/>
                    <a:pt x="2513735" y="4377791"/>
                    <a:pt x="2517159" y="4382925"/>
                  </a:cubicBezTo>
                  <a:cubicBezTo>
                    <a:pt x="2519727" y="4388058"/>
                    <a:pt x="2516303" y="4392336"/>
                    <a:pt x="2509454" y="4392336"/>
                  </a:cubicBezTo>
                  <a:cubicBezTo>
                    <a:pt x="2491477" y="4392336"/>
                    <a:pt x="2492333" y="4407736"/>
                    <a:pt x="2512878" y="4441959"/>
                  </a:cubicBezTo>
                  <a:lnTo>
                    <a:pt x="2530000" y="4469337"/>
                  </a:lnTo>
                  <a:lnTo>
                    <a:pt x="2501750" y="4469337"/>
                  </a:lnTo>
                  <a:cubicBezTo>
                    <a:pt x="2487196" y="4470193"/>
                    <a:pt x="2458946" y="4477037"/>
                    <a:pt x="2440113" y="4486448"/>
                  </a:cubicBezTo>
                  <a:cubicBezTo>
                    <a:pt x="2421279" y="4495859"/>
                    <a:pt x="2400734" y="4502704"/>
                    <a:pt x="2395597" y="4503560"/>
                  </a:cubicBezTo>
                  <a:cubicBezTo>
                    <a:pt x="2389605" y="4503560"/>
                    <a:pt x="2384468" y="4506982"/>
                    <a:pt x="2384468" y="4512115"/>
                  </a:cubicBezTo>
                  <a:cubicBezTo>
                    <a:pt x="2384468" y="4526660"/>
                    <a:pt x="2341665" y="4548905"/>
                    <a:pt x="2315127" y="4548049"/>
                  </a:cubicBezTo>
                  <a:cubicBezTo>
                    <a:pt x="2292013" y="4547193"/>
                    <a:pt x="2290301" y="4549760"/>
                    <a:pt x="2290301" y="4581416"/>
                  </a:cubicBezTo>
                  <a:cubicBezTo>
                    <a:pt x="2290301" y="4607083"/>
                    <a:pt x="2286877" y="4614783"/>
                    <a:pt x="2275748" y="4614783"/>
                  </a:cubicBezTo>
                  <a:cubicBezTo>
                    <a:pt x="2244073" y="4614783"/>
                    <a:pt x="2322832" y="4677239"/>
                    <a:pt x="2411006" y="4721729"/>
                  </a:cubicBezTo>
                  <a:cubicBezTo>
                    <a:pt x="2460658" y="4746540"/>
                    <a:pt x="2506030" y="4773063"/>
                    <a:pt x="2512022" y="4780763"/>
                  </a:cubicBezTo>
                  <a:cubicBezTo>
                    <a:pt x="2518871" y="4788463"/>
                    <a:pt x="2530856" y="4794452"/>
                    <a:pt x="2538561" y="4794452"/>
                  </a:cubicBezTo>
                  <a:cubicBezTo>
                    <a:pt x="2560818" y="4794452"/>
                    <a:pt x="2632728" y="4826108"/>
                    <a:pt x="2664402" y="4850919"/>
                  </a:cubicBezTo>
                  <a:cubicBezTo>
                    <a:pt x="2678956" y="4862042"/>
                    <a:pt x="2694365" y="4871453"/>
                    <a:pt x="2697789" y="4871453"/>
                  </a:cubicBezTo>
                  <a:cubicBezTo>
                    <a:pt x="2708918" y="4871453"/>
                    <a:pt x="2647281" y="4810708"/>
                    <a:pt x="2628448" y="4803008"/>
                  </a:cubicBezTo>
                  <a:cubicBezTo>
                    <a:pt x="2614751" y="4797019"/>
                    <a:pt x="2613894" y="4795308"/>
                    <a:pt x="2625879" y="4795308"/>
                  </a:cubicBezTo>
                  <a:cubicBezTo>
                    <a:pt x="2633584" y="4794452"/>
                    <a:pt x="2641289" y="4788463"/>
                    <a:pt x="2643001" y="4781618"/>
                  </a:cubicBezTo>
                  <a:cubicBezTo>
                    <a:pt x="2645569" y="4770496"/>
                    <a:pt x="2650705" y="4771352"/>
                    <a:pt x="2678956" y="4786752"/>
                  </a:cubicBezTo>
                  <a:cubicBezTo>
                    <a:pt x="2706350" y="4801296"/>
                    <a:pt x="2716623" y="4803008"/>
                    <a:pt x="2732888" y="4795308"/>
                  </a:cubicBezTo>
                  <a:cubicBezTo>
                    <a:pt x="2761138" y="4782474"/>
                    <a:pt x="2786820" y="4783330"/>
                    <a:pt x="2786820" y="4797874"/>
                  </a:cubicBezTo>
                  <a:cubicBezTo>
                    <a:pt x="2786820" y="4803863"/>
                    <a:pt x="2769699" y="4823541"/>
                    <a:pt x="2748297" y="4840652"/>
                  </a:cubicBezTo>
                  <a:cubicBezTo>
                    <a:pt x="2705494" y="4875731"/>
                    <a:pt x="2697789" y="4893698"/>
                    <a:pt x="2731176" y="4878297"/>
                  </a:cubicBezTo>
                  <a:cubicBezTo>
                    <a:pt x="2747441" y="4870597"/>
                    <a:pt x="2755146" y="4870597"/>
                    <a:pt x="2762850" y="4878297"/>
                  </a:cubicBezTo>
                  <a:cubicBezTo>
                    <a:pt x="2768843" y="4884286"/>
                    <a:pt x="2780828" y="4888564"/>
                    <a:pt x="2791100" y="4888564"/>
                  </a:cubicBezTo>
                  <a:cubicBezTo>
                    <a:pt x="2814214" y="4888564"/>
                    <a:pt x="2863866" y="4919365"/>
                    <a:pt x="2863866" y="4933909"/>
                  </a:cubicBezTo>
                  <a:cubicBezTo>
                    <a:pt x="2863866" y="4940754"/>
                    <a:pt x="2871571" y="4952732"/>
                    <a:pt x="2880987" y="4961287"/>
                  </a:cubicBezTo>
                  <a:cubicBezTo>
                    <a:pt x="2892972" y="4972410"/>
                    <a:pt x="2895541" y="4980110"/>
                    <a:pt x="2889548" y="4986099"/>
                  </a:cubicBezTo>
                  <a:cubicBezTo>
                    <a:pt x="2871571" y="5004066"/>
                    <a:pt x="2882700" y="5008343"/>
                    <a:pt x="2952041" y="5008343"/>
                  </a:cubicBezTo>
                  <a:cubicBezTo>
                    <a:pt x="3008541" y="5007488"/>
                    <a:pt x="3025663" y="5004921"/>
                    <a:pt x="3041928" y="4991232"/>
                  </a:cubicBezTo>
                  <a:cubicBezTo>
                    <a:pt x="3065898" y="4970698"/>
                    <a:pt x="3059905" y="4957009"/>
                    <a:pt x="3026519" y="4957009"/>
                  </a:cubicBezTo>
                  <a:cubicBezTo>
                    <a:pt x="3000837" y="4957009"/>
                    <a:pt x="2971731" y="4935620"/>
                    <a:pt x="2979435" y="4921931"/>
                  </a:cubicBezTo>
                  <a:cubicBezTo>
                    <a:pt x="2987996" y="4909098"/>
                    <a:pt x="3020526" y="4913376"/>
                    <a:pt x="3038504" y="4930487"/>
                  </a:cubicBezTo>
                  <a:cubicBezTo>
                    <a:pt x="3065042" y="4955298"/>
                    <a:pt x="3089868" y="4957009"/>
                    <a:pt x="3093292" y="4933909"/>
                  </a:cubicBezTo>
                  <a:cubicBezTo>
                    <a:pt x="3095860" y="4918509"/>
                    <a:pt x="3088156" y="4910809"/>
                    <a:pt x="3057337" y="4895409"/>
                  </a:cubicBezTo>
                  <a:cubicBezTo>
                    <a:pt x="3030799" y="4882575"/>
                    <a:pt x="3017958" y="4871453"/>
                    <a:pt x="3017958" y="4860331"/>
                  </a:cubicBezTo>
                  <a:cubicBezTo>
                    <a:pt x="3017958" y="4844930"/>
                    <a:pt x="3013678" y="4844075"/>
                    <a:pt x="2967450" y="4848353"/>
                  </a:cubicBezTo>
                  <a:cubicBezTo>
                    <a:pt x="2926359" y="4852630"/>
                    <a:pt x="2913518" y="4850919"/>
                    <a:pt x="2898109" y="4838941"/>
                  </a:cubicBezTo>
                  <a:cubicBezTo>
                    <a:pt x="2881843" y="4825252"/>
                    <a:pt x="2880987" y="4822686"/>
                    <a:pt x="2892116" y="4813274"/>
                  </a:cubicBezTo>
                  <a:cubicBezTo>
                    <a:pt x="2902389" y="4804719"/>
                    <a:pt x="2911806" y="4805574"/>
                    <a:pt x="2940056" y="4816697"/>
                  </a:cubicBezTo>
                  <a:cubicBezTo>
                    <a:pt x="2974299" y="4830386"/>
                    <a:pt x="2976867" y="4830386"/>
                    <a:pt x="2993132" y="4814986"/>
                  </a:cubicBezTo>
                  <a:cubicBezTo>
                    <a:pt x="3003405" y="4805574"/>
                    <a:pt x="3016246" y="4788463"/>
                    <a:pt x="3022239" y="4776485"/>
                  </a:cubicBezTo>
                  <a:cubicBezTo>
                    <a:pt x="3031655" y="4759374"/>
                    <a:pt x="3047921" y="4750818"/>
                    <a:pt x="3094148" y="4737129"/>
                  </a:cubicBezTo>
                  <a:cubicBezTo>
                    <a:pt x="3160921" y="4717451"/>
                    <a:pt x="3169482" y="4722584"/>
                    <a:pt x="3136952" y="4763652"/>
                  </a:cubicBezTo>
                  <a:cubicBezTo>
                    <a:pt x="3114694" y="4791885"/>
                    <a:pt x="3120686" y="4791885"/>
                    <a:pt x="3168626" y="4763652"/>
                  </a:cubicBezTo>
                  <a:cubicBezTo>
                    <a:pt x="3193452" y="4749107"/>
                    <a:pt x="3206293" y="4744829"/>
                    <a:pt x="3206293" y="4752529"/>
                  </a:cubicBezTo>
                  <a:cubicBezTo>
                    <a:pt x="3206293" y="4758518"/>
                    <a:pt x="3213998" y="4772207"/>
                    <a:pt x="3223414" y="4782474"/>
                  </a:cubicBezTo>
                  <a:lnTo>
                    <a:pt x="3241392" y="4800441"/>
                  </a:lnTo>
                  <a:lnTo>
                    <a:pt x="3219134" y="4826963"/>
                  </a:lnTo>
                  <a:cubicBezTo>
                    <a:pt x="3194308" y="4856908"/>
                    <a:pt x="3192596" y="4865464"/>
                    <a:pt x="3211429" y="4880864"/>
                  </a:cubicBezTo>
                  <a:cubicBezTo>
                    <a:pt x="3223414" y="4890275"/>
                    <a:pt x="3228551" y="4888564"/>
                    <a:pt x="3248240" y="4864608"/>
                  </a:cubicBezTo>
                  <a:cubicBezTo>
                    <a:pt x="3272210" y="4835519"/>
                    <a:pt x="3295324" y="4828675"/>
                    <a:pt x="3303885" y="4850064"/>
                  </a:cubicBezTo>
                  <a:cubicBezTo>
                    <a:pt x="3306453" y="4856908"/>
                    <a:pt x="3316726" y="4862897"/>
                    <a:pt x="3326142" y="4862897"/>
                  </a:cubicBezTo>
                  <a:cubicBezTo>
                    <a:pt x="3336415" y="4862897"/>
                    <a:pt x="3351824" y="4869742"/>
                    <a:pt x="3361241" y="4879153"/>
                  </a:cubicBezTo>
                  <a:cubicBezTo>
                    <a:pt x="3378363" y="4894553"/>
                    <a:pt x="3378363" y="4894553"/>
                    <a:pt x="3346688" y="4921931"/>
                  </a:cubicBezTo>
                  <a:cubicBezTo>
                    <a:pt x="3326998" y="4939043"/>
                    <a:pt x="3309021" y="4948454"/>
                    <a:pt x="3299604" y="4945887"/>
                  </a:cubicBezTo>
                  <a:cubicBezTo>
                    <a:pt x="3275634" y="4939898"/>
                    <a:pt x="3261081" y="4962143"/>
                    <a:pt x="3278203" y="4978399"/>
                  </a:cubicBezTo>
                  <a:cubicBezTo>
                    <a:pt x="3285907" y="4986099"/>
                    <a:pt x="3291900" y="4997221"/>
                    <a:pt x="3291900" y="5003210"/>
                  </a:cubicBezTo>
                  <a:cubicBezTo>
                    <a:pt x="3291900" y="5018610"/>
                    <a:pt x="3263649" y="5042566"/>
                    <a:pt x="3245672" y="5042566"/>
                  </a:cubicBezTo>
                  <a:cubicBezTo>
                    <a:pt x="3237967" y="5042566"/>
                    <a:pt x="3229407" y="5048555"/>
                    <a:pt x="3226839" y="5055399"/>
                  </a:cubicBezTo>
                  <a:cubicBezTo>
                    <a:pt x="3223414" y="5062244"/>
                    <a:pt x="3212285" y="5068233"/>
                    <a:pt x="3202013" y="5068233"/>
                  </a:cubicBezTo>
                  <a:cubicBezTo>
                    <a:pt x="3190028" y="5068233"/>
                    <a:pt x="3172906" y="5079355"/>
                    <a:pt x="3158353" y="5095611"/>
                  </a:cubicBezTo>
                  <a:cubicBezTo>
                    <a:pt x="3136952" y="5122134"/>
                    <a:pt x="3130959" y="5123845"/>
                    <a:pt x="3065898" y="5128978"/>
                  </a:cubicBezTo>
                  <a:cubicBezTo>
                    <a:pt x="2991420" y="5134967"/>
                    <a:pt x="2934920" y="5123845"/>
                    <a:pt x="2905813" y="5097322"/>
                  </a:cubicBezTo>
                  <a:cubicBezTo>
                    <a:pt x="2892116" y="5084489"/>
                    <a:pt x="2889548" y="5084489"/>
                    <a:pt x="2889548" y="5095611"/>
                  </a:cubicBezTo>
                  <a:cubicBezTo>
                    <a:pt x="2889548" y="5103311"/>
                    <a:pt x="2898109" y="5115289"/>
                    <a:pt x="2909238" y="5122134"/>
                  </a:cubicBezTo>
                  <a:cubicBezTo>
                    <a:pt x="2927215" y="5135823"/>
                    <a:pt x="2928071" y="5135823"/>
                    <a:pt x="2910094" y="5135823"/>
                  </a:cubicBezTo>
                  <a:cubicBezTo>
                    <a:pt x="2878419" y="5136678"/>
                    <a:pt x="2817638" y="5111011"/>
                    <a:pt x="2785108" y="5082778"/>
                  </a:cubicBezTo>
                  <a:cubicBezTo>
                    <a:pt x="2759426" y="5059677"/>
                    <a:pt x="2755146" y="5051977"/>
                    <a:pt x="2761994" y="5036577"/>
                  </a:cubicBezTo>
                  <a:cubicBezTo>
                    <a:pt x="2767130" y="5022032"/>
                    <a:pt x="2775691" y="5016899"/>
                    <a:pt x="2796237" y="5016899"/>
                  </a:cubicBezTo>
                  <a:cubicBezTo>
                    <a:pt x="2816782" y="5016899"/>
                    <a:pt x="2821919" y="5014332"/>
                    <a:pt x="2817638" y="5003210"/>
                  </a:cubicBezTo>
                  <a:cubicBezTo>
                    <a:pt x="2815070" y="4995510"/>
                    <a:pt x="2812502" y="4988665"/>
                    <a:pt x="2812502" y="4986954"/>
                  </a:cubicBezTo>
                  <a:cubicBezTo>
                    <a:pt x="2812502" y="4980965"/>
                    <a:pt x="2728607" y="4924498"/>
                    <a:pt x="2711486" y="4919365"/>
                  </a:cubicBezTo>
                  <a:cubicBezTo>
                    <a:pt x="2688372" y="4911664"/>
                    <a:pt x="2684948" y="4934765"/>
                    <a:pt x="2706350" y="4946743"/>
                  </a:cubicBezTo>
                  <a:cubicBezTo>
                    <a:pt x="2725183" y="4957009"/>
                    <a:pt x="2718335" y="4986099"/>
                    <a:pt x="2695221" y="4989521"/>
                  </a:cubicBezTo>
                  <a:cubicBezTo>
                    <a:pt x="2680668" y="4992088"/>
                    <a:pt x="2676387" y="4998932"/>
                    <a:pt x="2673819" y="5032299"/>
                  </a:cubicBezTo>
                  <a:cubicBezTo>
                    <a:pt x="2668683" y="5081922"/>
                    <a:pt x="2675531" y="5091333"/>
                    <a:pt x="2720903" y="5098178"/>
                  </a:cubicBezTo>
                  <a:cubicBezTo>
                    <a:pt x="2740592" y="5101600"/>
                    <a:pt x="2772267" y="5113578"/>
                    <a:pt x="2791100" y="5124700"/>
                  </a:cubicBezTo>
                  <a:lnTo>
                    <a:pt x="2825343" y="5145234"/>
                  </a:lnTo>
                  <a:lnTo>
                    <a:pt x="2763706" y="5145234"/>
                  </a:lnTo>
                  <a:cubicBezTo>
                    <a:pt x="2706350" y="5145234"/>
                    <a:pt x="2701213" y="5143523"/>
                    <a:pt x="2680668" y="5119567"/>
                  </a:cubicBezTo>
                  <a:close/>
                </a:path>
              </a:pathLst>
            </a:custGeom>
            <a:solidFill>
              <a:schemeClr val="bg1"/>
            </a:solidFill>
            <a:ln w="856" cap="flat">
              <a:noFill/>
              <a:prstDash val="solid"/>
              <a:miter/>
            </a:ln>
          </p:spPr>
          <p:txBody>
            <a:bodyPr rtlCol="0" anchor="ctr"/>
            <a:lstStyle/>
            <a:p>
              <a:endParaRPr lang="it-IT"/>
            </a:p>
          </p:txBody>
        </p:sp>
        <p:sp>
          <p:nvSpPr>
            <p:cNvPr id="22" name="Figura a mano libera: forma 21">
              <a:extLst>
                <a:ext uri="{FF2B5EF4-FFF2-40B4-BE49-F238E27FC236}">
                  <a16:creationId xmlns:a16="http://schemas.microsoft.com/office/drawing/2014/main" id="{9DE5770D-AB4F-717E-941E-E27500ED9881}"/>
                </a:ext>
              </a:extLst>
            </p:cNvPr>
            <p:cNvSpPr/>
            <p:nvPr/>
          </p:nvSpPr>
          <p:spPr>
            <a:xfrm flipV="1">
              <a:off x="5603121" y="821752"/>
              <a:ext cx="182591" cy="69472"/>
            </a:xfrm>
            <a:custGeom>
              <a:avLst/>
              <a:gdLst>
                <a:gd name="connsiteX0" fmla="*/ 19233 w 282783"/>
                <a:gd name="connsiteY0" fmla="*/ 87214 h 107593"/>
                <a:gd name="connsiteX1" fmla="*/ -4737 w 282783"/>
                <a:gd name="connsiteY1" fmla="*/ 70958 h 107593"/>
                <a:gd name="connsiteX2" fmla="*/ 14097 w 282783"/>
                <a:gd name="connsiteY2" fmla="*/ 60691 h 107593"/>
                <a:gd name="connsiteX3" fmla="*/ 44915 w 282783"/>
                <a:gd name="connsiteY3" fmla="*/ 55558 h 107593"/>
                <a:gd name="connsiteX4" fmla="*/ 56900 w 282783"/>
                <a:gd name="connsiteY4" fmla="*/ 44435 h 107593"/>
                <a:gd name="connsiteX5" fmla="*/ 78302 w 282783"/>
                <a:gd name="connsiteY5" fmla="*/ 17913 h 107593"/>
                <a:gd name="connsiteX6" fmla="*/ 99703 w 282783"/>
                <a:gd name="connsiteY6" fmla="*/ -1765 h 107593"/>
                <a:gd name="connsiteX7" fmla="*/ 218697 w 282783"/>
                <a:gd name="connsiteY7" fmla="*/ 16202 h 107593"/>
                <a:gd name="connsiteX8" fmla="*/ 265780 w 282783"/>
                <a:gd name="connsiteY8" fmla="*/ 82080 h 107593"/>
                <a:gd name="connsiteX9" fmla="*/ 228113 w 282783"/>
                <a:gd name="connsiteY9" fmla="*/ 90636 h 107593"/>
                <a:gd name="connsiteX10" fmla="*/ 69741 w 282783"/>
                <a:gd name="connsiteY10" fmla="*/ 89780 h 107593"/>
                <a:gd name="connsiteX11" fmla="*/ 19233 w 282783"/>
                <a:gd name="connsiteY11" fmla="*/ 87214 h 1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783" h="107593">
                  <a:moveTo>
                    <a:pt x="19233" y="87214"/>
                  </a:moveTo>
                  <a:lnTo>
                    <a:pt x="-4737" y="70958"/>
                  </a:lnTo>
                  <a:lnTo>
                    <a:pt x="14097" y="60691"/>
                  </a:lnTo>
                  <a:cubicBezTo>
                    <a:pt x="24369" y="55558"/>
                    <a:pt x="38067" y="52991"/>
                    <a:pt x="44915" y="55558"/>
                  </a:cubicBezTo>
                  <a:cubicBezTo>
                    <a:pt x="52620" y="58124"/>
                    <a:pt x="56900" y="54702"/>
                    <a:pt x="56900" y="44435"/>
                  </a:cubicBezTo>
                  <a:cubicBezTo>
                    <a:pt x="56900" y="35880"/>
                    <a:pt x="66317" y="23902"/>
                    <a:pt x="78302" y="17913"/>
                  </a:cubicBezTo>
                  <a:cubicBezTo>
                    <a:pt x="90287" y="11924"/>
                    <a:pt x="99703" y="2513"/>
                    <a:pt x="99703" y="-1765"/>
                  </a:cubicBezTo>
                  <a:cubicBezTo>
                    <a:pt x="99703" y="-11176"/>
                    <a:pt x="156204" y="-2621"/>
                    <a:pt x="218697" y="16202"/>
                  </a:cubicBezTo>
                  <a:cubicBezTo>
                    <a:pt x="273485" y="33313"/>
                    <a:pt x="293175" y="60691"/>
                    <a:pt x="265780" y="82080"/>
                  </a:cubicBezTo>
                  <a:cubicBezTo>
                    <a:pt x="257220" y="88925"/>
                    <a:pt x="240098" y="93203"/>
                    <a:pt x="228113" y="90636"/>
                  </a:cubicBezTo>
                  <a:cubicBezTo>
                    <a:pt x="148499" y="76947"/>
                    <a:pt x="90287" y="76091"/>
                    <a:pt x="69741" y="89780"/>
                  </a:cubicBezTo>
                  <a:cubicBezTo>
                    <a:pt x="44059" y="106036"/>
                    <a:pt x="49195" y="106892"/>
                    <a:pt x="19233" y="87214"/>
                  </a:cubicBezTo>
                  <a:close/>
                </a:path>
              </a:pathLst>
            </a:custGeom>
            <a:solidFill>
              <a:schemeClr val="bg1"/>
            </a:solidFill>
            <a:ln w="856" cap="flat">
              <a:noFill/>
              <a:prstDash val="solid"/>
              <a:miter/>
            </a:ln>
          </p:spPr>
          <p:txBody>
            <a:bodyPr rtlCol="0" anchor="ctr"/>
            <a:lstStyle/>
            <a:p>
              <a:endParaRPr lang="it-IT"/>
            </a:p>
          </p:txBody>
        </p:sp>
        <p:sp>
          <p:nvSpPr>
            <p:cNvPr id="26" name="Figura a mano libera: forma 25">
              <a:extLst>
                <a:ext uri="{FF2B5EF4-FFF2-40B4-BE49-F238E27FC236}">
                  <a16:creationId xmlns:a16="http://schemas.microsoft.com/office/drawing/2014/main" id="{7EAF7874-8E97-E16B-D45A-924C22EB1B54}"/>
                </a:ext>
              </a:extLst>
            </p:cNvPr>
            <p:cNvSpPr/>
            <p:nvPr/>
          </p:nvSpPr>
          <p:spPr>
            <a:xfrm flipV="1">
              <a:off x="5899365" y="992046"/>
              <a:ext cx="150988" cy="228943"/>
            </a:xfrm>
            <a:custGeom>
              <a:avLst/>
              <a:gdLst>
                <a:gd name="connsiteX0" fmla="*/ 94164 w 233837"/>
                <a:gd name="connsiteY0" fmla="*/ 336619 h 354568"/>
                <a:gd name="connsiteX1" fmla="*/ 71050 w 233837"/>
                <a:gd name="connsiteY1" fmla="*/ 327208 h 354568"/>
                <a:gd name="connsiteX2" fmla="*/ 32527 w 233837"/>
                <a:gd name="connsiteY2" fmla="*/ 312663 h 354568"/>
                <a:gd name="connsiteX3" fmla="*/ 853 w 233837"/>
                <a:gd name="connsiteY3" fmla="*/ 241651 h 354568"/>
                <a:gd name="connsiteX4" fmla="*/ -860 w 233837"/>
                <a:gd name="connsiteY4" fmla="*/ 229673 h 354568"/>
                <a:gd name="connsiteX5" fmla="*/ 6845 w 233837"/>
                <a:gd name="connsiteY5" fmla="*/ 213418 h 354568"/>
                <a:gd name="connsiteX6" fmla="*/ 25678 w 233837"/>
                <a:gd name="connsiteY6" fmla="*/ 187751 h 354568"/>
                <a:gd name="connsiteX7" fmla="*/ 46224 w 233837"/>
                <a:gd name="connsiteY7" fmla="*/ 178339 h 354568"/>
                <a:gd name="connsiteX8" fmla="*/ 75330 w 233837"/>
                <a:gd name="connsiteY8" fmla="*/ 153528 h 354568"/>
                <a:gd name="connsiteX9" fmla="*/ 59065 w 233837"/>
                <a:gd name="connsiteY9" fmla="*/ 123583 h 354568"/>
                <a:gd name="connsiteX10" fmla="*/ 42800 w 233837"/>
                <a:gd name="connsiteY10" fmla="*/ 101338 h 354568"/>
                <a:gd name="connsiteX11" fmla="*/ 29959 w 233837"/>
                <a:gd name="connsiteY11" fmla="*/ 80805 h 354568"/>
                <a:gd name="connsiteX12" fmla="*/ 29103 w 233837"/>
                <a:gd name="connsiteY12" fmla="*/ 58560 h 354568"/>
                <a:gd name="connsiteX13" fmla="*/ 55641 w 233837"/>
                <a:gd name="connsiteY13" fmla="*/ 50004 h 354568"/>
                <a:gd name="connsiteX14" fmla="*/ 48792 w 233837"/>
                <a:gd name="connsiteY14" fmla="*/ 41449 h 354568"/>
                <a:gd name="connsiteX15" fmla="*/ -4 w 233837"/>
                <a:gd name="connsiteY15" fmla="*/ -3041 h 354568"/>
                <a:gd name="connsiteX16" fmla="*/ 64201 w 233837"/>
                <a:gd name="connsiteY16" fmla="*/ 15782 h 354568"/>
                <a:gd name="connsiteX17" fmla="*/ 134399 w 233837"/>
                <a:gd name="connsiteY17" fmla="*/ 22626 h 354568"/>
                <a:gd name="connsiteX18" fmla="*/ 210589 w 233837"/>
                <a:gd name="connsiteY18" fmla="*/ 47438 h 354568"/>
                <a:gd name="connsiteX19" fmla="*/ 218294 w 233837"/>
                <a:gd name="connsiteY19" fmla="*/ 73105 h 354568"/>
                <a:gd name="connsiteX20" fmla="*/ 204597 w 233837"/>
                <a:gd name="connsiteY20" fmla="*/ 109894 h 354568"/>
                <a:gd name="connsiteX21" fmla="*/ 181483 w 233837"/>
                <a:gd name="connsiteY21" fmla="*/ 126150 h 354568"/>
                <a:gd name="connsiteX22" fmla="*/ 112141 w 233837"/>
                <a:gd name="connsiteY22" fmla="*/ 227107 h 354568"/>
                <a:gd name="connsiteX23" fmla="*/ 113853 w 233837"/>
                <a:gd name="connsiteY23" fmla="*/ 252774 h 354568"/>
                <a:gd name="connsiteX24" fmla="*/ 107861 w 233837"/>
                <a:gd name="connsiteY24" fmla="*/ 289563 h 354568"/>
                <a:gd name="connsiteX25" fmla="*/ 89027 w 233837"/>
                <a:gd name="connsiteY25" fmla="*/ 309241 h 354568"/>
                <a:gd name="connsiteX26" fmla="*/ 112997 w 233837"/>
                <a:gd name="connsiteY26" fmla="*/ 349452 h 354568"/>
                <a:gd name="connsiteX27" fmla="*/ 94164 w 233837"/>
                <a:gd name="connsiteY27" fmla="*/ 336619 h 35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33837" h="354568">
                  <a:moveTo>
                    <a:pt x="94164" y="336619"/>
                  </a:moveTo>
                  <a:cubicBezTo>
                    <a:pt x="88171" y="328919"/>
                    <a:pt x="77899" y="324641"/>
                    <a:pt x="71050" y="327208"/>
                  </a:cubicBezTo>
                  <a:cubicBezTo>
                    <a:pt x="64201" y="329774"/>
                    <a:pt x="47080" y="323785"/>
                    <a:pt x="32527" y="312663"/>
                  </a:cubicBezTo>
                  <a:cubicBezTo>
                    <a:pt x="853" y="289563"/>
                    <a:pt x="-12845" y="257907"/>
                    <a:pt x="853" y="241651"/>
                  </a:cubicBezTo>
                  <a:cubicBezTo>
                    <a:pt x="8557" y="232240"/>
                    <a:pt x="7701" y="229673"/>
                    <a:pt x="-860" y="229673"/>
                  </a:cubicBezTo>
                  <a:cubicBezTo>
                    <a:pt x="-8564" y="228818"/>
                    <a:pt x="-5996" y="222829"/>
                    <a:pt x="6845" y="213418"/>
                  </a:cubicBezTo>
                  <a:cubicBezTo>
                    <a:pt x="17118" y="204006"/>
                    <a:pt x="25678" y="192884"/>
                    <a:pt x="25678" y="187751"/>
                  </a:cubicBezTo>
                  <a:cubicBezTo>
                    <a:pt x="25678" y="182617"/>
                    <a:pt x="35095" y="178339"/>
                    <a:pt x="46224" y="178339"/>
                  </a:cubicBezTo>
                  <a:cubicBezTo>
                    <a:pt x="61633" y="178339"/>
                    <a:pt x="69338" y="171495"/>
                    <a:pt x="75330" y="153528"/>
                  </a:cubicBezTo>
                  <a:cubicBezTo>
                    <a:pt x="83891" y="130428"/>
                    <a:pt x="82179" y="128716"/>
                    <a:pt x="59065" y="123583"/>
                  </a:cubicBezTo>
                  <a:cubicBezTo>
                    <a:pt x="35951" y="119305"/>
                    <a:pt x="23110" y="101338"/>
                    <a:pt x="42800" y="101338"/>
                  </a:cubicBezTo>
                  <a:cubicBezTo>
                    <a:pt x="59921" y="101338"/>
                    <a:pt x="50504" y="85938"/>
                    <a:pt x="29959" y="80805"/>
                  </a:cubicBezTo>
                  <a:cubicBezTo>
                    <a:pt x="2565" y="73960"/>
                    <a:pt x="2565" y="58560"/>
                    <a:pt x="29103" y="58560"/>
                  </a:cubicBezTo>
                  <a:cubicBezTo>
                    <a:pt x="41088" y="58560"/>
                    <a:pt x="53073" y="55138"/>
                    <a:pt x="55641" y="50004"/>
                  </a:cubicBezTo>
                  <a:cubicBezTo>
                    <a:pt x="58209" y="45727"/>
                    <a:pt x="55641" y="41449"/>
                    <a:pt x="48792" y="41449"/>
                  </a:cubicBezTo>
                  <a:cubicBezTo>
                    <a:pt x="37663" y="41449"/>
                    <a:pt x="-4" y="7226"/>
                    <a:pt x="-4" y="-3041"/>
                  </a:cubicBezTo>
                  <a:cubicBezTo>
                    <a:pt x="-4" y="-10741"/>
                    <a:pt x="50504" y="4659"/>
                    <a:pt x="64201" y="15782"/>
                  </a:cubicBezTo>
                  <a:cubicBezTo>
                    <a:pt x="70194" y="20915"/>
                    <a:pt x="101868" y="23482"/>
                    <a:pt x="134399" y="22626"/>
                  </a:cubicBezTo>
                  <a:cubicBezTo>
                    <a:pt x="198604" y="20915"/>
                    <a:pt x="218294" y="27760"/>
                    <a:pt x="210589" y="47438"/>
                  </a:cubicBezTo>
                  <a:cubicBezTo>
                    <a:pt x="208021" y="54282"/>
                    <a:pt x="211445" y="65405"/>
                    <a:pt x="218294" y="73105"/>
                  </a:cubicBezTo>
                  <a:cubicBezTo>
                    <a:pt x="236271" y="90216"/>
                    <a:pt x="230279" y="104761"/>
                    <a:pt x="204597" y="109894"/>
                  </a:cubicBezTo>
                  <a:cubicBezTo>
                    <a:pt x="193468" y="112461"/>
                    <a:pt x="183195" y="119305"/>
                    <a:pt x="181483" y="126150"/>
                  </a:cubicBezTo>
                  <a:cubicBezTo>
                    <a:pt x="178058" y="142406"/>
                    <a:pt x="128407" y="214273"/>
                    <a:pt x="112141" y="227107"/>
                  </a:cubicBezTo>
                  <a:cubicBezTo>
                    <a:pt x="100156" y="235662"/>
                    <a:pt x="100156" y="238229"/>
                    <a:pt x="113853" y="252774"/>
                  </a:cubicBezTo>
                  <a:cubicBezTo>
                    <a:pt x="134399" y="275874"/>
                    <a:pt x="131831" y="289563"/>
                    <a:pt x="107861" y="289563"/>
                  </a:cubicBezTo>
                  <a:cubicBezTo>
                    <a:pt x="83035" y="289563"/>
                    <a:pt x="71050" y="302396"/>
                    <a:pt x="89027" y="309241"/>
                  </a:cubicBezTo>
                  <a:cubicBezTo>
                    <a:pt x="103581" y="315230"/>
                    <a:pt x="124126" y="349452"/>
                    <a:pt x="112997" y="349452"/>
                  </a:cubicBezTo>
                  <a:cubicBezTo>
                    <a:pt x="108717" y="349452"/>
                    <a:pt x="100156" y="343464"/>
                    <a:pt x="94164" y="336619"/>
                  </a:cubicBezTo>
                  <a:close/>
                </a:path>
              </a:pathLst>
            </a:custGeom>
            <a:solidFill>
              <a:schemeClr val="bg1"/>
            </a:solidFill>
            <a:ln w="856" cap="flat">
              <a:noFill/>
              <a:prstDash val="solid"/>
              <a:miter/>
            </a:ln>
          </p:spPr>
          <p:txBody>
            <a:bodyPr rtlCol="0" anchor="ctr"/>
            <a:lstStyle/>
            <a:p>
              <a:endParaRPr lang="it-IT"/>
            </a:p>
          </p:txBody>
        </p:sp>
        <p:sp>
          <p:nvSpPr>
            <p:cNvPr id="27" name="Figura a mano libera: forma 26">
              <a:extLst>
                <a:ext uri="{FF2B5EF4-FFF2-40B4-BE49-F238E27FC236}">
                  <a16:creationId xmlns:a16="http://schemas.microsoft.com/office/drawing/2014/main" id="{22EE63E7-DABB-71E7-8680-EC26B504B035}"/>
                </a:ext>
              </a:extLst>
            </p:cNvPr>
            <p:cNvSpPr/>
            <p:nvPr/>
          </p:nvSpPr>
          <p:spPr>
            <a:xfrm flipV="1">
              <a:off x="5808043" y="1086368"/>
              <a:ext cx="100890" cy="94469"/>
            </a:xfrm>
            <a:custGeom>
              <a:avLst/>
              <a:gdLst>
                <a:gd name="connsiteX0" fmla="*/ 62860 w 156251"/>
                <a:gd name="connsiteY0" fmla="*/ 119633 h 146306"/>
                <a:gd name="connsiteX1" fmla="*/ 36322 w 156251"/>
                <a:gd name="connsiteY1" fmla="*/ 102521 h 146306"/>
                <a:gd name="connsiteX2" fmla="*/ 20057 w 156251"/>
                <a:gd name="connsiteY2" fmla="*/ 58032 h 146306"/>
                <a:gd name="connsiteX3" fmla="*/ 14920 w 156251"/>
                <a:gd name="connsiteY3" fmla="*/ 34076 h 146306"/>
                <a:gd name="connsiteX4" fmla="*/ 73989 w 156251"/>
                <a:gd name="connsiteY4" fmla="*/ 4987 h 146306"/>
                <a:gd name="connsiteX5" fmla="*/ 133058 w 156251"/>
                <a:gd name="connsiteY5" fmla="*/ 66588 h 146306"/>
                <a:gd name="connsiteX6" fmla="*/ 141618 w 156251"/>
                <a:gd name="connsiteY6" fmla="*/ 94821 h 146306"/>
                <a:gd name="connsiteX7" fmla="*/ 123641 w 156251"/>
                <a:gd name="connsiteY7" fmla="*/ 136744 h 146306"/>
                <a:gd name="connsiteX8" fmla="*/ 62860 w 156251"/>
                <a:gd name="connsiteY8" fmla="*/ 119633 h 146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251" h="146306">
                  <a:moveTo>
                    <a:pt x="62860" y="119633"/>
                  </a:moveTo>
                  <a:cubicBezTo>
                    <a:pt x="56011" y="104232"/>
                    <a:pt x="48307" y="99099"/>
                    <a:pt x="36322" y="102521"/>
                  </a:cubicBezTo>
                  <a:cubicBezTo>
                    <a:pt x="14064" y="107655"/>
                    <a:pt x="1223" y="73432"/>
                    <a:pt x="20057" y="58032"/>
                  </a:cubicBezTo>
                  <a:cubicBezTo>
                    <a:pt x="32898" y="48621"/>
                    <a:pt x="32042" y="46054"/>
                    <a:pt x="14920" y="34076"/>
                  </a:cubicBezTo>
                  <a:cubicBezTo>
                    <a:pt x="-31307" y="1565"/>
                    <a:pt x="8928" y="-18113"/>
                    <a:pt x="73989" y="4987"/>
                  </a:cubicBezTo>
                  <a:cubicBezTo>
                    <a:pt x="122785" y="21243"/>
                    <a:pt x="133058" y="32365"/>
                    <a:pt x="133058" y="66588"/>
                  </a:cubicBezTo>
                  <a:cubicBezTo>
                    <a:pt x="133058" y="79421"/>
                    <a:pt x="137338" y="92255"/>
                    <a:pt x="141618" y="94821"/>
                  </a:cubicBezTo>
                  <a:cubicBezTo>
                    <a:pt x="160452" y="106799"/>
                    <a:pt x="150179" y="131611"/>
                    <a:pt x="123641" y="136744"/>
                  </a:cubicBezTo>
                  <a:cubicBezTo>
                    <a:pt x="80837" y="145300"/>
                    <a:pt x="73133" y="142733"/>
                    <a:pt x="62860" y="119633"/>
                  </a:cubicBezTo>
                  <a:close/>
                </a:path>
              </a:pathLst>
            </a:custGeom>
            <a:solidFill>
              <a:schemeClr val="bg1"/>
            </a:solidFill>
            <a:ln w="856" cap="flat">
              <a:noFill/>
              <a:prstDash val="solid"/>
              <a:miter/>
            </a:ln>
          </p:spPr>
          <p:txBody>
            <a:bodyPr rtlCol="0" anchor="ctr"/>
            <a:lstStyle/>
            <a:p>
              <a:endParaRPr lang="it-IT"/>
            </a:p>
          </p:txBody>
        </p:sp>
        <p:sp>
          <p:nvSpPr>
            <p:cNvPr id="28" name="Figura a mano libera: forma 27">
              <a:extLst>
                <a:ext uri="{FF2B5EF4-FFF2-40B4-BE49-F238E27FC236}">
                  <a16:creationId xmlns:a16="http://schemas.microsoft.com/office/drawing/2014/main" id="{874F9748-41FF-3A63-6092-B26F883BBC29}"/>
                </a:ext>
              </a:extLst>
            </p:cNvPr>
            <p:cNvSpPr/>
            <p:nvPr/>
          </p:nvSpPr>
          <p:spPr>
            <a:xfrm flipV="1">
              <a:off x="8711324" y="1866841"/>
              <a:ext cx="36123" cy="88650"/>
            </a:xfrm>
            <a:custGeom>
              <a:avLst/>
              <a:gdLst>
                <a:gd name="connsiteX0" fmla="*/ 3100 w 55946"/>
                <a:gd name="connsiteY0" fmla="*/ 111988 h 137295"/>
                <a:gd name="connsiteX1" fmla="*/ 6525 w 55946"/>
                <a:gd name="connsiteY1" fmla="*/ 22153 h 137295"/>
                <a:gd name="connsiteX2" fmla="*/ 22790 w 55946"/>
                <a:gd name="connsiteY2" fmla="*/ -3514 h 137295"/>
                <a:gd name="connsiteX3" fmla="*/ 31350 w 55946"/>
                <a:gd name="connsiteY3" fmla="*/ 19586 h 137295"/>
                <a:gd name="connsiteX4" fmla="*/ 42479 w 55946"/>
                <a:gd name="connsiteY4" fmla="*/ 105999 h 137295"/>
                <a:gd name="connsiteX5" fmla="*/ 3100 w 55946"/>
                <a:gd name="connsiteY5" fmla="*/ 111988 h 137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946" h="137295">
                  <a:moveTo>
                    <a:pt x="3100" y="111988"/>
                  </a:moveTo>
                  <a:cubicBezTo>
                    <a:pt x="-14877" y="77765"/>
                    <a:pt x="-14021" y="52098"/>
                    <a:pt x="6525" y="22153"/>
                  </a:cubicBezTo>
                  <a:lnTo>
                    <a:pt x="22790" y="-3514"/>
                  </a:lnTo>
                  <a:lnTo>
                    <a:pt x="31350" y="19586"/>
                  </a:lnTo>
                  <a:cubicBezTo>
                    <a:pt x="47616" y="60654"/>
                    <a:pt x="49328" y="80332"/>
                    <a:pt x="42479" y="105999"/>
                  </a:cubicBezTo>
                  <a:cubicBezTo>
                    <a:pt x="33063" y="141077"/>
                    <a:pt x="18509" y="142788"/>
                    <a:pt x="3100" y="111988"/>
                  </a:cubicBezTo>
                  <a:close/>
                </a:path>
              </a:pathLst>
            </a:custGeom>
            <a:solidFill>
              <a:schemeClr val="bg1"/>
            </a:solidFill>
            <a:ln w="856" cap="flat">
              <a:noFill/>
              <a:prstDash val="solid"/>
              <a:miter/>
            </a:ln>
          </p:spPr>
          <p:txBody>
            <a:bodyPr rtlCol="0" anchor="ctr"/>
            <a:lstStyle/>
            <a:p>
              <a:endParaRPr lang="it-IT"/>
            </a:p>
          </p:txBody>
        </p:sp>
        <p:sp>
          <p:nvSpPr>
            <p:cNvPr id="29" name="Figura a mano libera: forma 28">
              <a:extLst>
                <a:ext uri="{FF2B5EF4-FFF2-40B4-BE49-F238E27FC236}">
                  <a16:creationId xmlns:a16="http://schemas.microsoft.com/office/drawing/2014/main" id="{8C7B4A15-F7AB-96FC-98FF-E97FB7C3B6A5}"/>
                </a:ext>
              </a:extLst>
            </p:cNvPr>
            <p:cNvSpPr/>
            <p:nvPr/>
          </p:nvSpPr>
          <p:spPr>
            <a:xfrm flipV="1">
              <a:off x="4062029" y="1927129"/>
              <a:ext cx="230006" cy="86920"/>
            </a:xfrm>
            <a:custGeom>
              <a:avLst/>
              <a:gdLst>
                <a:gd name="connsiteX0" fmla="*/ 21704 w 356214"/>
                <a:gd name="connsiteY0" fmla="*/ 115528 h 134615"/>
                <a:gd name="connsiteX1" fmla="*/ -2266 w 356214"/>
                <a:gd name="connsiteY1" fmla="*/ 81305 h 134615"/>
                <a:gd name="connsiteX2" fmla="*/ 29408 w 356214"/>
                <a:gd name="connsiteY2" fmla="*/ 84728 h 134615"/>
                <a:gd name="connsiteX3" fmla="*/ 120151 w 356214"/>
                <a:gd name="connsiteY3" fmla="*/ 98417 h 134615"/>
                <a:gd name="connsiteX4" fmla="*/ 207470 w 356214"/>
                <a:gd name="connsiteY4" fmla="*/ 25694 h 134615"/>
                <a:gd name="connsiteX5" fmla="*/ 212607 w 356214"/>
                <a:gd name="connsiteY5" fmla="*/ -3396 h 134615"/>
                <a:gd name="connsiteX6" fmla="*/ 269963 w 356214"/>
                <a:gd name="connsiteY6" fmla="*/ 1738 h 134615"/>
                <a:gd name="connsiteX7" fmla="*/ 344441 w 356214"/>
                <a:gd name="connsiteY7" fmla="*/ 16282 h 134615"/>
                <a:gd name="connsiteX8" fmla="*/ 327320 w 356214"/>
                <a:gd name="connsiteY8" fmla="*/ 39383 h 134615"/>
                <a:gd name="connsiteX9" fmla="*/ 271675 w 356214"/>
                <a:gd name="connsiteY9" fmla="*/ 77028 h 134615"/>
                <a:gd name="connsiteX10" fmla="*/ 104742 w 356214"/>
                <a:gd name="connsiteY10" fmla="*/ 129217 h 134615"/>
                <a:gd name="connsiteX11" fmla="*/ 21704 w 356214"/>
                <a:gd name="connsiteY11" fmla="*/ 115528 h 13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6214" h="134615">
                  <a:moveTo>
                    <a:pt x="21704" y="115528"/>
                  </a:moveTo>
                  <a:cubicBezTo>
                    <a:pt x="8007" y="106117"/>
                    <a:pt x="-2266" y="90717"/>
                    <a:pt x="-2266" y="81305"/>
                  </a:cubicBezTo>
                  <a:cubicBezTo>
                    <a:pt x="-2266" y="59061"/>
                    <a:pt x="10575" y="60772"/>
                    <a:pt x="29408" y="84728"/>
                  </a:cubicBezTo>
                  <a:cubicBezTo>
                    <a:pt x="55090" y="117239"/>
                    <a:pt x="63651" y="118095"/>
                    <a:pt x="120151" y="98417"/>
                  </a:cubicBezTo>
                  <a:cubicBezTo>
                    <a:pt x="185212" y="76172"/>
                    <a:pt x="199766" y="63339"/>
                    <a:pt x="207470" y="25694"/>
                  </a:cubicBezTo>
                  <a:lnTo>
                    <a:pt x="212607" y="-3396"/>
                  </a:lnTo>
                  <a:lnTo>
                    <a:pt x="269963" y="1738"/>
                  </a:lnTo>
                  <a:cubicBezTo>
                    <a:pt x="301638" y="5160"/>
                    <a:pt x="335024" y="11149"/>
                    <a:pt x="344441" y="16282"/>
                  </a:cubicBezTo>
                  <a:cubicBezTo>
                    <a:pt x="359850" y="23983"/>
                    <a:pt x="358138" y="26549"/>
                    <a:pt x="327320" y="39383"/>
                  </a:cubicBezTo>
                  <a:cubicBezTo>
                    <a:pt x="308486" y="47938"/>
                    <a:pt x="283660" y="64194"/>
                    <a:pt x="271675" y="77028"/>
                  </a:cubicBezTo>
                  <a:cubicBezTo>
                    <a:pt x="247705" y="103550"/>
                    <a:pt x="187781" y="122373"/>
                    <a:pt x="104742" y="129217"/>
                  </a:cubicBezTo>
                  <a:cubicBezTo>
                    <a:pt x="52522" y="133495"/>
                    <a:pt x="42249" y="131784"/>
                    <a:pt x="21704" y="115528"/>
                  </a:cubicBezTo>
                  <a:close/>
                </a:path>
              </a:pathLst>
            </a:custGeom>
            <a:solidFill>
              <a:schemeClr val="bg1"/>
            </a:solidFill>
            <a:ln w="856" cap="flat">
              <a:noFill/>
              <a:prstDash val="solid"/>
              <a:miter/>
            </a:ln>
          </p:spPr>
          <p:txBody>
            <a:bodyPr rtlCol="0" anchor="ctr"/>
            <a:lstStyle/>
            <a:p>
              <a:endParaRPr lang="it-IT"/>
            </a:p>
          </p:txBody>
        </p:sp>
        <p:sp>
          <p:nvSpPr>
            <p:cNvPr id="30" name="Figura a mano libera: forma 29">
              <a:extLst>
                <a:ext uri="{FF2B5EF4-FFF2-40B4-BE49-F238E27FC236}">
                  <a16:creationId xmlns:a16="http://schemas.microsoft.com/office/drawing/2014/main" id="{D7917607-3D38-8680-B020-403D03F1787B}"/>
                </a:ext>
              </a:extLst>
            </p:cNvPr>
            <p:cNvSpPr/>
            <p:nvPr/>
          </p:nvSpPr>
          <p:spPr>
            <a:xfrm flipV="1">
              <a:off x="4278693" y="2003448"/>
              <a:ext cx="142629" cy="62808"/>
            </a:xfrm>
            <a:custGeom>
              <a:avLst/>
              <a:gdLst>
                <a:gd name="connsiteX0" fmla="*/ 62540 w 220892"/>
                <a:gd name="connsiteY0" fmla="*/ 70866 h 97272"/>
                <a:gd name="connsiteX1" fmla="*/ 30865 w 220892"/>
                <a:gd name="connsiteY1" fmla="*/ 39210 h 97272"/>
                <a:gd name="connsiteX2" fmla="*/ 33434 w 220892"/>
                <a:gd name="connsiteY2" fmla="*/ 13543 h 97272"/>
                <a:gd name="connsiteX3" fmla="*/ 72813 w 220892"/>
                <a:gd name="connsiteY3" fmla="*/ 4987 h 97272"/>
                <a:gd name="connsiteX4" fmla="*/ 111336 w 220892"/>
                <a:gd name="connsiteY4" fmla="*/ 10976 h 97272"/>
                <a:gd name="connsiteX5" fmla="*/ 170404 w 220892"/>
                <a:gd name="connsiteY5" fmla="*/ 28943 h 97272"/>
                <a:gd name="connsiteX6" fmla="*/ 218344 w 220892"/>
                <a:gd name="connsiteY6" fmla="*/ 40065 h 97272"/>
                <a:gd name="connsiteX7" fmla="*/ 188382 w 220892"/>
                <a:gd name="connsiteY7" fmla="*/ 70010 h 97272"/>
                <a:gd name="connsiteX8" fmla="*/ 136162 w 220892"/>
                <a:gd name="connsiteY8" fmla="*/ 87977 h 97272"/>
                <a:gd name="connsiteX9" fmla="*/ 89078 w 220892"/>
                <a:gd name="connsiteY9" fmla="*/ 90544 h 97272"/>
                <a:gd name="connsiteX10" fmla="*/ 62540 w 220892"/>
                <a:gd name="connsiteY10" fmla="*/ 70866 h 97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0892" h="97272">
                  <a:moveTo>
                    <a:pt x="62540" y="70866"/>
                  </a:moveTo>
                  <a:cubicBezTo>
                    <a:pt x="59972" y="46910"/>
                    <a:pt x="56547" y="42632"/>
                    <a:pt x="30865" y="39210"/>
                  </a:cubicBezTo>
                  <a:cubicBezTo>
                    <a:pt x="-15362" y="32365"/>
                    <a:pt x="-12794" y="13543"/>
                    <a:pt x="33434" y="13543"/>
                  </a:cubicBezTo>
                  <a:cubicBezTo>
                    <a:pt x="54835" y="13543"/>
                    <a:pt x="72813" y="10121"/>
                    <a:pt x="72813" y="4987"/>
                  </a:cubicBezTo>
                  <a:cubicBezTo>
                    <a:pt x="72813" y="-8702"/>
                    <a:pt x="100207" y="-4424"/>
                    <a:pt x="111336" y="10976"/>
                  </a:cubicBezTo>
                  <a:cubicBezTo>
                    <a:pt x="118184" y="19532"/>
                    <a:pt x="138730" y="26376"/>
                    <a:pt x="170404" y="28943"/>
                  </a:cubicBezTo>
                  <a:cubicBezTo>
                    <a:pt x="196943" y="30654"/>
                    <a:pt x="218344" y="35788"/>
                    <a:pt x="218344" y="40065"/>
                  </a:cubicBezTo>
                  <a:cubicBezTo>
                    <a:pt x="218344" y="43488"/>
                    <a:pt x="204647" y="57177"/>
                    <a:pt x="188382" y="70010"/>
                  </a:cubicBezTo>
                  <a:cubicBezTo>
                    <a:pt x="166980" y="86266"/>
                    <a:pt x="151571" y="91399"/>
                    <a:pt x="136162" y="87977"/>
                  </a:cubicBezTo>
                  <a:cubicBezTo>
                    <a:pt x="123321" y="85410"/>
                    <a:pt x="102775" y="87122"/>
                    <a:pt x="89078" y="90544"/>
                  </a:cubicBezTo>
                  <a:cubicBezTo>
                    <a:pt x="66820" y="97388"/>
                    <a:pt x="65108" y="95677"/>
                    <a:pt x="62540" y="70866"/>
                  </a:cubicBezTo>
                  <a:close/>
                </a:path>
              </a:pathLst>
            </a:custGeom>
            <a:solidFill>
              <a:schemeClr val="bg1"/>
            </a:solidFill>
            <a:ln w="856" cap="flat">
              <a:noFill/>
              <a:prstDash val="solid"/>
              <a:miter/>
            </a:ln>
          </p:spPr>
          <p:txBody>
            <a:bodyPr rtlCol="0" anchor="ctr"/>
            <a:lstStyle/>
            <a:p>
              <a:endParaRPr lang="it-IT"/>
            </a:p>
          </p:txBody>
        </p:sp>
        <p:sp>
          <p:nvSpPr>
            <p:cNvPr id="31" name="Figura a mano libera: forma 30">
              <a:extLst>
                <a:ext uri="{FF2B5EF4-FFF2-40B4-BE49-F238E27FC236}">
                  <a16:creationId xmlns:a16="http://schemas.microsoft.com/office/drawing/2014/main" id="{EA0B6895-4FFE-40C2-B8B0-D54E0CF63BFC}"/>
                </a:ext>
              </a:extLst>
            </p:cNvPr>
            <p:cNvSpPr/>
            <p:nvPr/>
          </p:nvSpPr>
          <p:spPr>
            <a:xfrm flipV="1">
              <a:off x="8469797" y="2003448"/>
              <a:ext cx="45560" cy="43727"/>
            </a:xfrm>
            <a:custGeom>
              <a:avLst/>
              <a:gdLst>
                <a:gd name="connsiteX0" fmla="*/ 23132 w 70560"/>
                <a:gd name="connsiteY0" fmla="*/ 59139 h 67721"/>
                <a:gd name="connsiteX1" fmla="*/ -4262 w 70560"/>
                <a:gd name="connsiteY1" fmla="*/ 39461 h 67721"/>
                <a:gd name="connsiteX2" fmla="*/ 52239 w 70560"/>
                <a:gd name="connsiteY2" fmla="*/ 18071 h 67721"/>
                <a:gd name="connsiteX3" fmla="*/ 49671 w 70560"/>
                <a:gd name="connsiteY3" fmla="*/ 64272 h 67721"/>
                <a:gd name="connsiteX4" fmla="*/ 23132 w 70560"/>
                <a:gd name="connsiteY4" fmla="*/ 59139 h 67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60" h="67721">
                  <a:moveTo>
                    <a:pt x="23132" y="59139"/>
                  </a:moveTo>
                  <a:cubicBezTo>
                    <a:pt x="12860" y="57428"/>
                    <a:pt x="19" y="48016"/>
                    <a:pt x="-4262" y="39461"/>
                  </a:cubicBezTo>
                  <a:cubicBezTo>
                    <a:pt x="-25663" y="-1607"/>
                    <a:pt x="26557" y="-21285"/>
                    <a:pt x="52239" y="18071"/>
                  </a:cubicBezTo>
                  <a:cubicBezTo>
                    <a:pt x="65080" y="38605"/>
                    <a:pt x="64224" y="66839"/>
                    <a:pt x="49671" y="64272"/>
                  </a:cubicBezTo>
                  <a:cubicBezTo>
                    <a:pt x="46246" y="63416"/>
                    <a:pt x="34261" y="60850"/>
                    <a:pt x="23132" y="59139"/>
                  </a:cubicBezTo>
                  <a:close/>
                </a:path>
              </a:pathLst>
            </a:custGeom>
            <a:solidFill>
              <a:schemeClr val="bg1"/>
            </a:solidFill>
            <a:ln w="856" cap="flat">
              <a:noFill/>
              <a:prstDash val="solid"/>
              <a:miter/>
            </a:ln>
          </p:spPr>
          <p:txBody>
            <a:bodyPr rtlCol="0" anchor="ctr"/>
            <a:lstStyle/>
            <a:p>
              <a:endParaRPr lang="it-IT"/>
            </a:p>
          </p:txBody>
        </p:sp>
        <p:sp>
          <p:nvSpPr>
            <p:cNvPr id="32" name="Figura a mano libera: forma 31">
              <a:extLst>
                <a:ext uri="{FF2B5EF4-FFF2-40B4-BE49-F238E27FC236}">
                  <a16:creationId xmlns:a16="http://schemas.microsoft.com/office/drawing/2014/main" id="{563D963A-6922-F0CD-CEF3-8A485FE959CC}"/>
                </a:ext>
              </a:extLst>
            </p:cNvPr>
            <p:cNvSpPr/>
            <p:nvPr/>
          </p:nvSpPr>
          <p:spPr>
            <a:xfrm flipV="1">
              <a:off x="8735931" y="2034088"/>
              <a:ext cx="174819" cy="356171"/>
            </a:xfrm>
            <a:custGeom>
              <a:avLst/>
              <a:gdLst>
                <a:gd name="connsiteX0" fmla="*/ 25618 w 270745"/>
                <a:gd name="connsiteY0" fmla="*/ 544648 h 551608"/>
                <a:gd name="connsiteX1" fmla="*/ 11065 w 270745"/>
                <a:gd name="connsiteY1" fmla="*/ 508714 h 551608"/>
                <a:gd name="connsiteX2" fmla="*/ -1776 w 270745"/>
                <a:gd name="connsiteY2" fmla="*/ 457380 h 551608"/>
                <a:gd name="connsiteX3" fmla="*/ 12777 w 270745"/>
                <a:gd name="connsiteY3" fmla="*/ 373534 h 551608"/>
                <a:gd name="connsiteX4" fmla="*/ 24762 w 270745"/>
                <a:gd name="connsiteY4" fmla="*/ 346156 h 551608"/>
                <a:gd name="connsiteX5" fmla="*/ 36747 w 270745"/>
                <a:gd name="connsiteY5" fmla="*/ 308511 h 551608"/>
                <a:gd name="connsiteX6" fmla="*/ 62429 w 270745"/>
                <a:gd name="connsiteY6" fmla="*/ 314500 h 551608"/>
                <a:gd name="connsiteX7" fmla="*/ 85543 w 270745"/>
                <a:gd name="connsiteY7" fmla="*/ 329045 h 551608"/>
                <a:gd name="connsiteX8" fmla="*/ 140331 w 270745"/>
                <a:gd name="connsiteY8" fmla="*/ 284556 h 551608"/>
                <a:gd name="connsiteX9" fmla="*/ 159165 w 270745"/>
                <a:gd name="connsiteY9" fmla="*/ 242633 h 551608"/>
                <a:gd name="connsiteX10" fmla="*/ 122354 w 270745"/>
                <a:gd name="connsiteY10" fmla="*/ 249477 h 551608"/>
                <a:gd name="connsiteX11" fmla="*/ 93247 w 270745"/>
                <a:gd name="connsiteY11" fmla="*/ 263166 h 551608"/>
                <a:gd name="connsiteX12" fmla="*/ 103520 w 270745"/>
                <a:gd name="connsiteY12" fmla="*/ 204988 h 551608"/>
                <a:gd name="connsiteX13" fmla="*/ 124922 w 270745"/>
                <a:gd name="connsiteY13" fmla="*/ 175043 h 551608"/>
                <a:gd name="connsiteX14" fmla="*/ 168581 w 270745"/>
                <a:gd name="connsiteY14" fmla="*/ 165632 h 551608"/>
                <a:gd name="connsiteX15" fmla="*/ 167725 w 270745"/>
                <a:gd name="connsiteY15" fmla="*/ 204988 h 551608"/>
                <a:gd name="connsiteX16" fmla="*/ 165157 w 270745"/>
                <a:gd name="connsiteY16" fmla="*/ 228944 h 551608"/>
                <a:gd name="connsiteX17" fmla="*/ 204536 w 270745"/>
                <a:gd name="connsiteY17" fmla="*/ 193866 h 551608"/>
                <a:gd name="connsiteX18" fmla="*/ 197688 w 270745"/>
                <a:gd name="connsiteY18" fmla="*/ 142532 h 551608"/>
                <a:gd name="connsiteX19" fmla="*/ 164301 w 270745"/>
                <a:gd name="connsiteY19" fmla="*/ 132265 h 551608"/>
                <a:gd name="connsiteX20" fmla="*/ 110369 w 270745"/>
                <a:gd name="connsiteY20" fmla="*/ 78364 h 551608"/>
                <a:gd name="connsiteX21" fmla="*/ 118073 w 270745"/>
                <a:gd name="connsiteY21" fmla="*/ 69809 h 551608"/>
                <a:gd name="connsiteX22" fmla="*/ 151460 w 270745"/>
                <a:gd name="connsiteY22" fmla="*/ 88631 h 551608"/>
                <a:gd name="connsiteX23" fmla="*/ 177142 w 270745"/>
                <a:gd name="connsiteY23" fmla="*/ 62109 h 551608"/>
                <a:gd name="connsiteX24" fmla="*/ 207960 w 270745"/>
                <a:gd name="connsiteY24" fmla="*/ 15052 h 551608"/>
                <a:gd name="connsiteX25" fmla="*/ 233642 w 270745"/>
                <a:gd name="connsiteY25" fmla="*/ -2915 h 551608"/>
                <a:gd name="connsiteX26" fmla="*/ 233642 w 270745"/>
                <a:gd name="connsiteY26" fmla="*/ 27886 h 551608"/>
                <a:gd name="connsiteX27" fmla="*/ 249052 w 270745"/>
                <a:gd name="connsiteY27" fmla="*/ 56120 h 551608"/>
                <a:gd name="connsiteX28" fmla="*/ 260181 w 270745"/>
                <a:gd name="connsiteY28" fmla="*/ 66386 h 551608"/>
                <a:gd name="connsiteX29" fmla="*/ 255900 w 270745"/>
                <a:gd name="connsiteY29" fmla="*/ 123709 h 551608"/>
                <a:gd name="connsiteX30" fmla="*/ 235355 w 270745"/>
                <a:gd name="connsiteY30" fmla="*/ 188732 h 551608"/>
                <a:gd name="connsiteX31" fmla="*/ 216521 w 270745"/>
                <a:gd name="connsiteY31" fmla="*/ 232366 h 551608"/>
                <a:gd name="connsiteX32" fmla="*/ 173718 w 270745"/>
                <a:gd name="connsiteY32" fmla="*/ 293111 h 551608"/>
                <a:gd name="connsiteX33" fmla="*/ 153172 w 270745"/>
                <a:gd name="connsiteY33" fmla="*/ 323056 h 551608"/>
                <a:gd name="connsiteX34" fmla="*/ 121498 w 270745"/>
                <a:gd name="connsiteY34" fmla="*/ 357279 h 551608"/>
                <a:gd name="connsiteX35" fmla="*/ 73558 w 270745"/>
                <a:gd name="connsiteY35" fmla="*/ 370968 h 551608"/>
                <a:gd name="connsiteX36" fmla="*/ 70990 w 270745"/>
                <a:gd name="connsiteY36" fmla="*/ 452247 h 551608"/>
                <a:gd name="connsiteX37" fmla="*/ 70134 w 270745"/>
                <a:gd name="connsiteY37" fmla="*/ 502725 h 551608"/>
                <a:gd name="connsiteX38" fmla="*/ 25618 w 270745"/>
                <a:gd name="connsiteY38" fmla="*/ 544648 h 551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0745" h="551608">
                  <a:moveTo>
                    <a:pt x="25618" y="544648"/>
                  </a:moveTo>
                  <a:cubicBezTo>
                    <a:pt x="17057" y="539514"/>
                    <a:pt x="11065" y="525825"/>
                    <a:pt x="11065" y="508714"/>
                  </a:cubicBezTo>
                  <a:cubicBezTo>
                    <a:pt x="11065" y="493314"/>
                    <a:pt x="5072" y="470213"/>
                    <a:pt x="-1776" y="457380"/>
                  </a:cubicBezTo>
                  <a:cubicBezTo>
                    <a:pt x="-17185" y="427435"/>
                    <a:pt x="-9481" y="385512"/>
                    <a:pt x="12777" y="373534"/>
                  </a:cubicBezTo>
                  <a:cubicBezTo>
                    <a:pt x="24762" y="367545"/>
                    <a:pt x="28186" y="358990"/>
                    <a:pt x="24762" y="346156"/>
                  </a:cubicBezTo>
                  <a:cubicBezTo>
                    <a:pt x="22194" y="335034"/>
                    <a:pt x="27330" y="319634"/>
                    <a:pt x="36747" y="308511"/>
                  </a:cubicBezTo>
                  <a:cubicBezTo>
                    <a:pt x="57293" y="282844"/>
                    <a:pt x="62429" y="283700"/>
                    <a:pt x="62429" y="314500"/>
                  </a:cubicBezTo>
                  <a:cubicBezTo>
                    <a:pt x="62429" y="339312"/>
                    <a:pt x="63285" y="339312"/>
                    <a:pt x="85543" y="329045"/>
                  </a:cubicBezTo>
                  <a:cubicBezTo>
                    <a:pt x="98384" y="323912"/>
                    <a:pt x="123210" y="303378"/>
                    <a:pt x="140331" y="284556"/>
                  </a:cubicBezTo>
                  <a:cubicBezTo>
                    <a:pt x="167725" y="255466"/>
                    <a:pt x="170293" y="249477"/>
                    <a:pt x="159165" y="242633"/>
                  </a:cubicBezTo>
                  <a:cubicBezTo>
                    <a:pt x="150604" y="237499"/>
                    <a:pt x="137763" y="240066"/>
                    <a:pt x="122354" y="249477"/>
                  </a:cubicBezTo>
                  <a:cubicBezTo>
                    <a:pt x="108657" y="257178"/>
                    <a:pt x="95816" y="263166"/>
                    <a:pt x="93247" y="263166"/>
                  </a:cubicBezTo>
                  <a:cubicBezTo>
                    <a:pt x="81262" y="263166"/>
                    <a:pt x="88967" y="219533"/>
                    <a:pt x="103520" y="204988"/>
                  </a:cubicBezTo>
                  <a:cubicBezTo>
                    <a:pt x="112081" y="196432"/>
                    <a:pt x="121498" y="182743"/>
                    <a:pt x="124922" y="175043"/>
                  </a:cubicBezTo>
                  <a:cubicBezTo>
                    <a:pt x="130914" y="159643"/>
                    <a:pt x="145467" y="157076"/>
                    <a:pt x="168581" y="165632"/>
                  </a:cubicBezTo>
                  <a:cubicBezTo>
                    <a:pt x="186559" y="172476"/>
                    <a:pt x="185703" y="185310"/>
                    <a:pt x="167725" y="204988"/>
                  </a:cubicBezTo>
                  <a:cubicBezTo>
                    <a:pt x="154884" y="219533"/>
                    <a:pt x="154884" y="222099"/>
                    <a:pt x="165157" y="228944"/>
                  </a:cubicBezTo>
                  <a:cubicBezTo>
                    <a:pt x="184847" y="241777"/>
                    <a:pt x="192551" y="234933"/>
                    <a:pt x="204536" y="193866"/>
                  </a:cubicBezTo>
                  <a:cubicBezTo>
                    <a:pt x="215665" y="158787"/>
                    <a:pt x="214809" y="155365"/>
                    <a:pt x="197688" y="142532"/>
                  </a:cubicBezTo>
                  <a:cubicBezTo>
                    <a:pt x="188271" y="134832"/>
                    <a:pt x="172862" y="130554"/>
                    <a:pt x="164301" y="132265"/>
                  </a:cubicBezTo>
                  <a:cubicBezTo>
                    <a:pt x="145467" y="137398"/>
                    <a:pt x="118073" y="110020"/>
                    <a:pt x="110369" y="78364"/>
                  </a:cubicBezTo>
                  <a:cubicBezTo>
                    <a:pt x="105232" y="55264"/>
                    <a:pt x="106088" y="54408"/>
                    <a:pt x="118073" y="69809"/>
                  </a:cubicBezTo>
                  <a:cubicBezTo>
                    <a:pt x="124922" y="79220"/>
                    <a:pt x="139475" y="86920"/>
                    <a:pt x="151460" y="88631"/>
                  </a:cubicBezTo>
                  <a:cubicBezTo>
                    <a:pt x="168581" y="90342"/>
                    <a:pt x="172862" y="86064"/>
                    <a:pt x="177142" y="62109"/>
                  </a:cubicBezTo>
                  <a:cubicBezTo>
                    <a:pt x="180566" y="43286"/>
                    <a:pt x="192551" y="26175"/>
                    <a:pt x="207960" y="15052"/>
                  </a:cubicBezTo>
                  <a:lnTo>
                    <a:pt x="233642" y="-2915"/>
                  </a:lnTo>
                  <a:lnTo>
                    <a:pt x="233642" y="27886"/>
                  </a:lnTo>
                  <a:cubicBezTo>
                    <a:pt x="233642" y="52697"/>
                    <a:pt x="237067" y="57831"/>
                    <a:pt x="249052" y="56120"/>
                  </a:cubicBezTo>
                  <a:cubicBezTo>
                    <a:pt x="258468" y="54408"/>
                    <a:pt x="262749" y="57831"/>
                    <a:pt x="260181" y="66386"/>
                  </a:cubicBezTo>
                  <a:cubicBezTo>
                    <a:pt x="259324" y="73231"/>
                    <a:pt x="256756" y="98898"/>
                    <a:pt x="255900" y="123709"/>
                  </a:cubicBezTo>
                  <a:cubicBezTo>
                    <a:pt x="255044" y="156221"/>
                    <a:pt x="249908" y="173332"/>
                    <a:pt x="235355" y="188732"/>
                  </a:cubicBezTo>
                  <a:cubicBezTo>
                    <a:pt x="225082" y="199855"/>
                    <a:pt x="216521" y="219533"/>
                    <a:pt x="216521" y="232366"/>
                  </a:cubicBezTo>
                  <a:cubicBezTo>
                    <a:pt x="216521" y="266589"/>
                    <a:pt x="202824" y="287122"/>
                    <a:pt x="173718" y="293111"/>
                  </a:cubicBezTo>
                  <a:cubicBezTo>
                    <a:pt x="151460" y="298245"/>
                    <a:pt x="148892" y="301667"/>
                    <a:pt x="153172" y="323056"/>
                  </a:cubicBezTo>
                  <a:cubicBezTo>
                    <a:pt x="158309" y="346156"/>
                    <a:pt x="155740" y="347867"/>
                    <a:pt x="121498" y="357279"/>
                  </a:cubicBezTo>
                  <a:cubicBezTo>
                    <a:pt x="100952" y="363268"/>
                    <a:pt x="78694" y="369257"/>
                    <a:pt x="73558" y="370968"/>
                  </a:cubicBezTo>
                  <a:cubicBezTo>
                    <a:pt x="59861" y="374390"/>
                    <a:pt x="59005" y="429146"/>
                    <a:pt x="70990" y="452247"/>
                  </a:cubicBezTo>
                  <a:cubicBezTo>
                    <a:pt x="77838" y="463369"/>
                    <a:pt x="76982" y="478769"/>
                    <a:pt x="70134" y="502725"/>
                  </a:cubicBezTo>
                  <a:cubicBezTo>
                    <a:pt x="57293" y="544648"/>
                    <a:pt x="46164" y="555770"/>
                    <a:pt x="25618" y="544648"/>
                  </a:cubicBezTo>
                  <a:close/>
                </a:path>
              </a:pathLst>
            </a:custGeom>
            <a:solidFill>
              <a:schemeClr val="bg1"/>
            </a:solidFill>
            <a:ln w="856" cap="flat">
              <a:noFill/>
              <a:prstDash val="solid"/>
              <a:miter/>
            </a:ln>
          </p:spPr>
          <p:txBody>
            <a:bodyPr rtlCol="0" anchor="ctr"/>
            <a:lstStyle/>
            <a:p>
              <a:endParaRPr lang="it-IT"/>
            </a:p>
          </p:txBody>
        </p:sp>
        <p:sp>
          <p:nvSpPr>
            <p:cNvPr id="33" name="Figura a mano libera: forma 32">
              <a:extLst>
                <a:ext uri="{FF2B5EF4-FFF2-40B4-BE49-F238E27FC236}">
                  <a16:creationId xmlns:a16="http://schemas.microsoft.com/office/drawing/2014/main" id="{78846F1D-B37E-0026-DC77-CB9CAB9631D6}"/>
                </a:ext>
              </a:extLst>
            </p:cNvPr>
            <p:cNvSpPr/>
            <p:nvPr/>
          </p:nvSpPr>
          <p:spPr>
            <a:xfrm flipV="1">
              <a:off x="8512048" y="2339986"/>
              <a:ext cx="231849" cy="298069"/>
            </a:xfrm>
            <a:custGeom>
              <a:avLst/>
              <a:gdLst>
                <a:gd name="connsiteX0" fmla="*/ 252820 w 359068"/>
                <a:gd name="connsiteY0" fmla="*/ 425041 h 461626"/>
                <a:gd name="connsiteX1" fmla="*/ 208305 w 359068"/>
                <a:gd name="connsiteY1" fmla="*/ 373707 h 461626"/>
                <a:gd name="connsiteX2" fmla="*/ 155228 w 359068"/>
                <a:gd name="connsiteY2" fmla="*/ 328362 h 461626"/>
                <a:gd name="connsiteX3" fmla="*/ 108145 w 359068"/>
                <a:gd name="connsiteY3" fmla="*/ 290717 h 461626"/>
                <a:gd name="connsiteX4" fmla="*/ 71334 w 359068"/>
                <a:gd name="connsiteY4" fmla="*/ 253072 h 461626"/>
                <a:gd name="connsiteX5" fmla="*/ 26818 w 359068"/>
                <a:gd name="connsiteY5" fmla="*/ 230828 h 461626"/>
                <a:gd name="connsiteX6" fmla="*/ 1992 w 359068"/>
                <a:gd name="connsiteY6" fmla="*/ 223983 h 461626"/>
                <a:gd name="connsiteX7" fmla="*/ -1432 w 359068"/>
                <a:gd name="connsiteY7" fmla="*/ 206872 h 461626"/>
                <a:gd name="connsiteX8" fmla="*/ 7129 w 359068"/>
                <a:gd name="connsiteY8" fmla="*/ 127304 h 461626"/>
                <a:gd name="connsiteX9" fmla="*/ 24250 w 359068"/>
                <a:gd name="connsiteY9" fmla="*/ 72548 h 461626"/>
                <a:gd name="connsiteX10" fmla="*/ 82463 w 359068"/>
                <a:gd name="connsiteY10" fmla="*/ 20358 h 461626"/>
                <a:gd name="connsiteX11" fmla="*/ 147524 w 359068"/>
                <a:gd name="connsiteY11" fmla="*/ 10947 h 461626"/>
                <a:gd name="connsiteX12" fmla="*/ 252820 w 359068"/>
                <a:gd name="connsiteY12" fmla="*/ 46881 h 461626"/>
                <a:gd name="connsiteX13" fmla="*/ 272510 w 359068"/>
                <a:gd name="connsiteY13" fmla="*/ 99926 h 461626"/>
                <a:gd name="connsiteX14" fmla="*/ 298192 w 359068"/>
                <a:gd name="connsiteY14" fmla="*/ 155538 h 461626"/>
                <a:gd name="connsiteX15" fmla="*/ 319593 w 359068"/>
                <a:gd name="connsiteY15" fmla="*/ 190616 h 461626"/>
                <a:gd name="connsiteX16" fmla="*/ 323874 w 359068"/>
                <a:gd name="connsiteY16" fmla="*/ 230828 h 461626"/>
                <a:gd name="connsiteX17" fmla="*/ 328154 w 359068"/>
                <a:gd name="connsiteY17" fmla="*/ 332640 h 461626"/>
                <a:gd name="connsiteX18" fmla="*/ 349556 w 359068"/>
                <a:gd name="connsiteY18" fmla="*/ 375418 h 461626"/>
                <a:gd name="connsiteX19" fmla="*/ 272510 w 359068"/>
                <a:gd name="connsiteY19" fmla="*/ 459264 h 461626"/>
                <a:gd name="connsiteX20" fmla="*/ 252820 w 359068"/>
                <a:gd name="connsiteY20" fmla="*/ 425041 h 46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9068" h="461626">
                  <a:moveTo>
                    <a:pt x="252820" y="425041"/>
                  </a:moveTo>
                  <a:cubicBezTo>
                    <a:pt x="244259" y="407074"/>
                    <a:pt x="224570" y="383974"/>
                    <a:pt x="208305" y="373707"/>
                  </a:cubicBezTo>
                  <a:cubicBezTo>
                    <a:pt x="192895" y="364296"/>
                    <a:pt x="168925" y="343762"/>
                    <a:pt x="155228" y="328362"/>
                  </a:cubicBezTo>
                  <a:cubicBezTo>
                    <a:pt x="141531" y="312962"/>
                    <a:pt x="120986" y="296706"/>
                    <a:pt x="108145" y="290717"/>
                  </a:cubicBezTo>
                  <a:cubicBezTo>
                    <a:pt x="95304" y="284728"/>
                    <a:pt x="79038" y="268472"/>
                    <a:pt x="71334" y="253072"/>
                  </a:cubicBezTo>
                  <a:cubicBezTo>
                    <a:pt x="58493" y="229116"/>
                    <a:pt x="54212" y="226550"/>
                    <a:pt x="26818" y="230828"/>
                  </a:cubicBezTo>
                  <a:cubicBezTo>
                    <a:pt x="3704" y="235105"/>
                    <a:pt x="-2288" y="233394"/>
                    <a:pt x="1992" y="223983"/>
                  </a:cubicBezTo>
                  <a:cubicBezTo>
                    <a:pt x="4560" y="217138"/>
                    <a:pt x="2848" y="209438"/>
                    <a:pt x="-1432" y="206872"/>
                  </a:cubicBezTo>
                  <a:cubicBezTo>
                    <a:pt x="-15129" y="198316"/>
                    <a:pt x="-10849" y="157249"/>
                    <a:pt x="7129" y="127304"/>
                  </a:cubicBezTo>
                  <a:cubicBezTo>
                    <a:pt x="16545" y="111904"/>
                    <a:pt x="24250" y="87092"/>
                    <a:pt x="24250" y="72548"/>
                  </a:cubicBezTo>
                  <a:cubicBezTo>
                    <a:pt x="24250" y="33192"/>
                    <a:pt x="43940" y="15225"/>
                    <a:pt x="82463" y="20358"/>
                  </a:cubicBezTo>
                  <a:cubicBezTo>
                    <a:pt x="102152" y="22925"/>
                    <a:pt x="127834" y="19503"/>
                    <a:pt x="147524" y="10947"/>
                  </a:cubicBezTo>
                  <a:cubicBezTo>
                    <a:pt x="214297" y="-16431"/>
                    <a:pt x="262237" y="-175"/>
                    <a:pt x="252820" y="46881"/>
                  </a:cubicBezTo>
                  <a:cubicBezTo>
                    <a:pt x="248540" y="69126"/>
                    <a:pt x="251964" y="78537"/>
                    <a:pt x="272510" y="99926"/>
                  </a:cubicBezTo>
                  <a:cubicBezTo>
                    <a:pt x="291343" y="118748"/>
                    <a:pt x="298192" y="134149"/>
                    <a:pt x="298192" y="155538"/>
                  </a:cubicBezTo>
                  <a:cubicBezTo>
                    <a:pt x="298192" y="180349"/>
                    <a:pt x="301616" y="186338"/>
                    <a:pt x="319593" y="190616"/>
                  </a:cubicBezTo>
                  <a:cubicBezTo>
                    <a:pt x="345275" y="196605"/>
                    <a:pt x="346131" y="202594"/>
                    <a:pt x="323874" y="230828"/>
                  </a:cubicBezTo>
                  <a:cubicBezTo>
                    <a:pt x="300760" y="259917"/>
                    <a:pt x="302472" y="294995"/>
                    <a:pt x="328154" y="332640"/>
                  </a:cubicBezTo>
                  <a:cubicBezTo>
                    <a:pt x="340139" y="349751"/>
                    <a:pt x="349556" y="369429"/>
                    <a:pt x="349556" y="375418"/>
                  </a:cubicBezTo>
                  <a:cubicBezTo>
                    <a:pt x="349556" y="385685"/>
                    <a:pt x="281926" y="459264"/>
                    <a:pt x="272510" y="459264"/>
                  </a:cubicBezTo>
                  <a:cubicBezTo>
                    <a:pt x="269941" y="459264"/>
                    <a:pt x="261381" y="443863"/>
                    <a:pt x="252820" y="425041"/>
                  </a:cubicBezTo>
                  <a:close/>
                </a:path>
              </a:pathLst>
            </a:custGeom>
            <a:solidFill>
              <a:schemeClr val="bg1"/>
            </a:solidFill>
            <a:ln w="856" cap="flat">
              <a:noFill/>
              <a:prstDash val="solid"/>
              <a:miter/>
            </a:ln>
          </p:spPr>
          <p:txBody>
            <a:bodyPr rtlCol="0" anchor="ctr"/>
            <a:lstStyle/>
            <a:p>
              <a:endParaRPr lang="it-IT"/>
            </a:p>
          </p:txBody>
        </p:sp>
        <p:sp>
          <p:nvSpPr>
            <p:cNvPr id="34" name="Figura a mano libera: forma 33">
              <a:extLst>
                <a:ext uri="{FF2B5EF4-FFF2-40B4-BE49-F238E27FC236}">
                  <a16:creationId xmlns:a16="http://schemas.microsoft.com/office/drawing/2014/main" id="{E49277D4-4D33-DBD1-286A-4FF015211C4A}"/>
                </a:ext>
              </a:extLst>
            </p:cNvPr>
            <p:cNvSpPr/>
            <p:nvPr/>
          </p:nvSpPr>
          <p:spPr>
            <a:xfrm flipV="1">
              <a:off x="8185573" y="2387857"/>
              <a:ext cx="270888" cy="298228"/>
            </a:xfrm>
            <a:custGeom>
              <a:avLst/>
              <a:gdLst>
                <a:gd name="connsiteX0" fmla="*/ -3821 w 419529"/>
                <a:gd name="connsiteY0" fmla="*/ 459310 h 461871"/>
                <a:gd name="connsiteX1" fmla="*/ 15869 w 419529"/>
                <a:gd name="connsiteY1" fmla="*/ 420809 h 461871"/>
                <a:gd name="connsiteX2" fmla="*/ 62952 w 419529"/>
                <a:gd name="connsiteY2" fmla="*/ 372898 h 461871"/>
                <a:gd name="connsiteX3" fmla="*/ 101475 w 419529"/>
                <a:gd name="connsiteY3" fmla="*/ 332686 h 461871"/>
                <a:gd name="connsiteX4" fmla="*/ 131438 w 419529"/>
                <a:gd name="connsiteY4" fmla="*/ 304453 h 461871"/>
                <a:gd name="connsiteX5" fmla="*/ 205060 w 419529"/>
                <a:gd name="connsiteY5" fmla="*/ 137617 h 461871"/>
                <a:gd name="connsiteX6" fmla="*/ 324909 w 419529"/>
                <a:gd name="connsiteY6" fmla="*/ 6716 h 461871"/>
                <a:gd name="connsiteX7" fmla="*/ 370281 w 419529"/>
                <a:gd name="connsiteY7" fmla="*/ 12705 h 461871"/>
                <a:gd name="connsiteX8" fmla="*/ 381409 w 419529"/>
                <a:gd name="connsiteY8" fmla="*/ 50349 h 461871"/>
                <a:gd name="connsiteX9" fmla="*/ 393394 w 419529"/>
                <a:gd name="connsiteY9" fmla="*/ 99972 h 461871"/>
                <a:gd name="connsiteX10" fmla="*/ 410516 w 419529"/>
                <a:gd name="connsiteY10" fmla="*/ 131628 h 461871"/>
                <a:gd name="connsiteX11" fmla="*/ 389114 w 419529"/>
                <a:gd name="connsiteY11" fmla="*/ 131628 h 461871"/>
                <a:gd name="connsiteX12" fmla="*/ 367712 w 419529"/>
                <a:gd name="connsiteY12" fmla="*/ 140184 h 461871"/>
                <a:gd name="connsiteX13" fmla="*/ 332614 w 419529"/>
                <a:gd name="connsiteY13" fmla="*/ 182962 h 461871"/>
                <a:gd name="connsiteX14" fmla="*/ 306076 w 419529"/>
                <a:gd name="connsiteY14" fmla="*/ 228307 h 461871"/>
                <a:gd name="connsiteX15" fmla="*/ 279537 w 419529"/>
                <a:gd name="connsiteY15" fmla="*/ 269374 h 461871"/>
                <a:gd name="connsiteX16" fmla="*/ 211908 w 419529"/>
                <a:gd name="connsiteY16" fmla="*/ 318997 h 461871"/>
                <a:gd name="connsiteX17" fmla="*/ 164824 w 419529"/>
                <a:gd name="connsiteY17" fmla="*/ 364342 h 461871"/>
                <a:gd name="connsiteX18" fmla="*/ 75793 w 419529"/>
                <a:gd name="connsiteY18" fmla="*/ 427654 h 461871"/>
                <a:gd name="connsiteX19" fmla="*/ -3821 w 419529"/>
                <a:gd name="connsiteY19" fmla="*/ 459310 h 461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9529" h="461871">
                  <a:moveTo>
                    <a:pt x="-3821" y="459310"/>
                  </a:moveTo>
                  <a:cubicBezTo>
                    <a:pt x="-14950" y="448188"/>
                    <a:pt x="-8101" y="434499"/>
                    <a:pt x="15869" y="420809"/>
                  </a:cubicBezTo>
                  <a:cubicBezTo>
                    <a:pt x="30422" y="413109"/>
                    <a:pt x="50967" y="391720"/>
                    <a:pt x="62952" y="372898"/>
                  </a:cubicBezTo>
                  <a:cubicBezTo>
                    <a:pt x="74937" y="354075"/>
                    <a:pt x="92059" y="336108"/>
                    <a:pt x="101475" y="332686"/>
                  </a:cubicBezTo>
                  <a:cubicBezTo>
                    <a:pt x="110892" y="330119"/>
                    <a:pt x="124589" y="317286"/>
                    <a:pt x="131438" y="304453"/>
                  </a:cubicBezTo>
                  <a:cubicBezTo>
                    <a:pt x="164824" y="240285"/>
                    <a:pt x="190506" y="182107"/>
                    <a:pt x="205060" y="137617"/>
                  </a:cubicBezTo>
                  <a:cubicBezTo>
                    <a:pt x="222181" y="83717"/>
                    <a:pt x="270121" y="30671"/>
                    <a:pt x="324909" y="6716"/>
                  </a:cubicBezTo>
                  <a:cubicBezTo>
                    <a:pt x="353159" y="-6118"/>
                    <a:pt x="354871" y="-6118"/>
                    <a:pt x="370281" y="12705"/>
                  </a:cubicBezTo>
                  <a:cubicBezTo>
                    <a:pt x="379697" y="23827"/>
                    <a:pt x="383978" y="39227"/>
                    <a:pt x="381409" y="50349"/>
                  </a:cubicBezTo>
                  <a:cubicBezTo>
                    <a:pt x="378841" y="60616"/>
                    <a:pt x="383978" y="82861"/>
                    <a:pt x="393394" y="99972"/>
                  </a:cubicBezTo>
                  <a:lnTo>
                    <a:pt x="410516" y="131628"/>
                  </a:lnTo>
                  <a:lnTo>
                    <a:pt x="389114" y="131628"/>
                  </a:lnTo>
                  <a:cubicBezTo>
                    <a:pt x="377129" y="131628"/>
                    <a:pt x="367712" y="135906"/>
                    <a:pt x="367712" y="140184"/>
                  </a:cubicBezTo>
                  <a:cubicBezTo>
                    <a:pt x="367712" y="145317"/>
                    <a:pt x="351447" y="164140"/>
                    <a:pt x="332614" y="182962"/>
                  </a:cubicBezTo>
                  <a:cubicBezTo>
                    <a:pt x="305219" y="209485"/>
                    <a:pt x="299227" y="219751"/>
                    <a:pt x="306076" y="228307"/>
                  </a:cubicBezTo>
                  <a:cubicBezTo>
                    <a:pt x="313780" y="236863"/>
                    <a:pt x="307788" y="246274"/>
                    <a:pt x="279537" y="269374"/>
                  </a:cubicBezTo>
                  <a:cubicBezTo>
                    <a:pt x="259848" y="285630"/>
                    <a:pt x="229029" y="307875"/>
                    <a:pt x="211908" y="318997"/>
                  </a:cubicBezTo>
                  <a:cubicBezTo>
                    <a:pt x="193931" y="329264"/>
                    <a:pt x="172529" y="349797"/>
                    <a:pt x="164824" y="364342"/>
                  </a:cubicBezTo>
                  <a:cubicBezTo>
                    <a:pt x="153696" y="382309"/>
                    <a:pt x="126301" y="401131"/>
                    <a:pt x="75793" y="427654"/>
                  </a:cubicBezTo>
                  <a:cubicBezTo>
                    <a:pt x="34702" y="447332"/>
                    <a:pt x="-397" y="461877"/>
                    <a:pt x="-3821" y="459310"/>
                  </a:cubicBezTo>
                  <a:close/>
                </a:path>
              </a:pathLst>
            </a:custGeom>
            <a:solidFill>
              <a:schemeClr val="bg1"/>
            </a:solidFill>
            <a:ln w="856" cap="flat">
              <a:noFill/>
              <a:prstDash val="solid"/>
              <a:miter/>
            </a:ln>
          </p:spPr>
          <p:txBody>
            <a:bodyPr rtlCol="0" anchor="ctr"/>
            <a:lstStyle/>
            <a:p>
              <a:endParaRPr lang="it-IT"/>
            </a:p>
          </p:txBody>
        </p:sp>
        <p:sp>
          <p:nvSpPr>
            <p:cNvPr id="35" name="Figura a mano libera: forma 34">
              <a:extLst>
                <a:ext uri="{FF2B5EF4-FFF2-40B4-BE49-F238E27FC236}">
                  <a16:creationId xmlns:a16="http://schemas.microsoft.com/office/drawing/2014/main" id="{B5570F7B-5703-3159-87D3-5515D5764E7D}"/>
                </a:ext>
              </a:extLst>
            </p:cNvPr>
            <p:cNvSpPr/>
            <p:nvPr/>
          </p:nvSpPr>
          <p:spPr>
            <a:xfrm flipV="1">
              <a:off x="8741893" y="2488310"/>
              <a:ext cx="144944" cy="194186"/>
            </a:xfrm>
            <a:custGeom>
              <a:avLst/>
              <a:gdLst>
                <a:gd name="connsiteX0" fmla="*/ 185900 w 224477"/>
                <a:gd name="connsiteY0" fmla="*/ 287865 h 300740"/>
                <a:gd name="connsiteX1" fmla="*/ 117415 w 224477"/>
                <a:gd name="connsiteY1" fmla="*/ 280165 h 300740"/>
                <a:gd name="connsiteX2" fmla="*/ 29240 w 224477"/>
                <a:gd name="connsiteY2" fmla="*/ 267332 h 300740"/>
                <a:gd name="connsiteX3" fmla="*/ 18967 w 224477"/>
                <a:gd name="connsiteY3" fmla="*/ 224554 h 300740"/>
                <a:gd name="connsiteX4" fmla="*/ 1846 w 224477"/>
                <a:gd name="connsiteY4" fmla="*/ 165520 h 300740"/>
                <a:gd name="connsiteX5" fmla="*/ -5859 w 224477"/>
                <a:gd name="connsiteY5" fmla="*/ 102208 h 300740"/>
                <a:gd name="connsiteX6" fmla="*/ 2702 w 224477"/>
                <a:gd name="connsiteY6" fmla="*/ 38896 h 300740"/>
                <a:gd name="connsiteX7" fmla="*/ 18967 w 224477"/>
                <a:gd name="connsiteY7" fmla="*/ -2171 h 300740"/>
                <a:gd name="connsiteX8" fmla="*/ 48073 w 224477"/>
                <a:gd name="connsiteY8" fmla="*/ 74830 h 300740"/>
                <a:gd name="connsiteX9" fmla="*/ 51498 w 224477"/>
                <a:gd name="connsiteY9" fmla="*/ 117608 h 300740"/>
                <a:gd name="connsiteX10" fmla="*/ 74612 w 224477"/>
                <a:gd name="connsiteY10" fmla="*/ 87663 h 300740"/>
                <a:gd name="connsiteX11" fmla="*/ 102006 w 224477"/>
                <a:gd name="connsiteY11" fmla="*/ 17507 h 300740"/>
                <a:gd name="connsiteX12" fmla="*/ 124263 w 224477"/>
                <a:gd name="connsiteY12" fmla="*/ 93652 h 300740"/>
                <a:gd name="connsiteX13" fmla="*/ 102862 w 224477"/>
                <a:gd name="connsiteY13" fmla="*/ 137286 h 300740"/>
                <a:gd name="connsiteX14" fmla="*/ 116559 w 224477"/>
                <a:gd name="connsiteY14" fmla="*/ 169797 h 300740"/>
                <a:gd name="connsiteX15" fmla="*/ 138817 w 224477"/>
                <a:gd name="connsiteY15" fmla="*/ 195464 h 300740"/>
                <a:gd name="connsiteX16" fmla="*/ 78036 w 224477"/>
                <a:gd name="connsiteY16" fmla="*/ 192898 h 300740"/>
                <a:gd name="connsiteX17" fmla="*/ 48073 w 224477"/>
                <a:gd name="connsiteY17" fmla="*/ 198887 h 300740"/>
                <a:gd name="connsiteX18" fmla="*/ 97725 w 224477"/>
                <a:gd name="connsiteY18" fmla="*/ 254498 h 300740"/>
                <a:gd name="connsiteX19" fmla="*/ 214151 w 224477"/>
                <a:gd name="connsiteY19" fmla="*/ 286154 h 300740"/>
                <a:gd name="connsiteX20" fmla="*/ 185900 w 224477"/>
                <a:gd name="connsiteY20" fmla="*/ 287865 h 3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477" h="300740">
                  <a:moveTo>
                    <a:pt x="185900" y="287865"/>
                  </a:moveTo>
                  <a:cubicBezTo>
                    <a:pt x="165355" y="275888"/>
                    <a:pt x="151658" y="274176"/>
                    <a:pt x="117415" y="280165"/>
                  </a:cubicBezTo>
                  <a:cubicBezTo>
                    <a:pt x="48930" y="292143"/>
                    <a:pt x="39513" y="290432"/>
                    <a:pt x="29240" y="267332"/>
                  </a:cubicBezTo>
                  <a:cubicBezTo>
                    <a:pt x="23248" y="255354"/>
                    <a:pt x="18967" y="235676"/>
                    <a:pt x="18967" y="224554"/>
                  </a:cubicBezTo>
                  <a:cubicBezTo>
                    <a:pt x="18967" y="213431"/>
                    <a:pt x="11263" y="186909"/>
                    <a:pt x="1846" y="165520"/>
                  </a:cubicBezTo>
                  <a:cubicBezTo>
                    <a:pt x="-10995" y="133864"/>
                    <a:pt x="-12707" y="121030"/>
                    <a:pt x="-5859" y="102208"/>
                  </a:cubicBezTo>
                  <a:cubicBezTo>
                    <a:pt x="-722" y="89374"/>
                    <a:pt x="3558" y="61141"/>
                    <a:pt x="2702" y="38896"/>
                  </a:cubicBezTo>
                  <a:cubicBezTo>
                    <a:pt x="1846" y="3818"/>
                    <a:pt x="4414" y="-2171"/>
                    <a:pt x="18967" y="-2171"/>
                  </a:cubicBezTo>
                  <a:cubicBezTo>
                    <a:pt x="43793" y="-2171"/>
                    <a:pt x="54922" y="26062"/>
                    <a:pt x="48073" y="74830"/>
                  </a:cubicBezTo>
                  <a:cubicBezTo>
                    <a:pt x="44649" y="103063"/>
                    <a:pt x="45505" y="117608"/>
                    <a:pt x="51498" y="117608"/>
                  </a:cubicBezTo>
                  <a:cubicBezTo>
                    <a:pt x="61771" y="117608"/>
                    <a:pt x="73756" y="101352"/>
                    <a:pt x="74612" y="87663"/>
                  </a:cubicBezTo>
                  <a:cubicBezTo>
                    <a:pt x="77180" y="62852"/>
                    <a:pt x="90877" y="26918"/>
                    <a:pt x="102006" y="17507"/>
                  </a:cubicBezTo>
                  <a:cubicBezTo>
                    <a:pt x="136248" y="-9871"/>
                    <a:pt x="150802" y="40607"/>
                    <a:pt x="124263" y="93652"/>
                  </a:cubicBezTo>
                  <a:cubicBezTo>
                    <a:pt x="116559" y="109052"/>
                    <a:pt x="107142" y="128730"/>
                    <a:pt x="102862" y="137286"/>
                  </a:cubicBezTo>
                  <a:cubicBezTo>
                    <a:pt x="96869" y="149264"/>
                    <a:pt x="100294" y="156964"/>
                    <a:pt x="116559" y="169797"/>
                  </a:cubicBezTo>
                  <a:cubicBezTo>
                    <a:pt x="129400" y="179209"/>
                    <a:pt x="138817" y="191187"/>
                    <a:pt x="138817" y="195464"/>
                  </a:cubicBezTo>
                  <a:cubicBezTo>
                    <a:pt x="138817" y="206587"/>
                    <a:pt x="98581" y="204876"/>
                    <a:pt x="78036" y="192898"/>
                  </a:cubicBezTo>
                  <a:cubicBezTo>
                    <a:pt x="63483" y="183486"/>
                    <a:pt x="59202" y="184342"/>
                    <a:pt x="48073" y="198887"/>
                  </a:cubicBezTo>
                  <a:cubicBezTo>
                    <a:pt x="18967" y="238243"/>
                    <a:pt x="51498" y="275032"/>
                    <a:pt x="97725" y="254498"/>
                  </a:cubicBezTo>
                  <a:cubicBezTo>
                    <a:pt x="157650" y="228831"/>
                    <a:pt x="220999" y="245943"/>
                    <a:pt x="214151" y="286154"/>
                  </a:cubicBezTo>
                  <a:cubicBezTo>
                    <a:pt x="211582" y="302410"/>
                    <a:pt x="210726" y="302410"/>
                    <a:pt x="185900" y="287865"/>
                  </a:cubicBezTo>
                  <a:close/>
                </a:path>
              </a:pathLst>
            </a:custGeom>
            <a:solidFill>
              <a:schemeClr val="bg1"/>
            </a:solidFill>
            <a:ln w="856" cap="flat">
              <a:noFill/>
              <a:prstDash val="solid"/>
              <a:miter/>
            </a:ln>
          </p:spPr>
          <p:txBody>
            <a:bodyPr rtlCol="0" anchor="ctr"/>
            <a:lstStyle/>
            <a:p>
              <a:endParaRPr lang="it-IT"/>
            </a:p>
          </p:txBody>
        </p:sp>
        <p:sp>
          <p:nvSpPr>
            <p:cNvPr id="36" name="Figura a mano libera: forma 35">
              <a:extLst>
                <a:ext uri="{FF2B5EF4-FFF2-40B4-BE49-F238E27FC236}">
                  <a16:creationId xmlns:a16="http://schemas.microsoft.com/office/drawing/2014/main" id="{0C646AFF-C793-D275-913C-0A4B6BEAC27E}"/>
                </a:ext>
              </a:extLst>
            </p:cNvPr>
            <p:cNvSpPr/>
            <p:nvPr/>
          </p:nvSpPr>
          <p:spPr>
            <a:xfrm flipV="1">
              <a:off x="9009220" y="2544775"/>
              <a:ext cx="443858" cy="258365"/>
            </a:xfrm>
            <a:custGeom>
              <a:avLst/>
              <a:gdLst>
                <a:gd name="connsiteX0" fmla="*/ 9194 w 687410"/>
                <a:gd name="connsiteY0" fmla="*/ 392752 h 400134"/>
                <a:gd name="connsiteX1" fmla="*/ -10495 w 687410"/>
                <a:gd name="connsiteY1" fmla="*/ 382486 h 400134"/>
                <a:gd name="connsiteX2" fmla="*/ 29740 w 687410"/>
                <a:gd name="connsiteY2" fmla="*/ 347407 h 400134"/>
                <a:gd name="connsiteX3" fmla="*/ 63983 w 687410"/>
                <a:gd name="connsiteY3" fmla="*/ 308051 h 400134"/>
                <a:gd name="connsiteX4" fmla="*/ 99081 w 687410"/>
                <a:gd name="connsiteY4" fmla="*/ 255862 h 400134"/>
                <a:gd name="connsiteX5" fmla="*/ 248037 w 687410"/>
                <a:gd name="connsiteY5" fmla="*/ 204528 h 400134"/>
                <a:gd name="connsiteX6" fmla="*/ 260022 w 687410"/>
                <a:gd name="connsiteY6" fmla="*/ 114694 h 400134"/>
                <a:gd name="connsiteX7" fmla="*/ 267727 w 687410"/>
                <a:gd name="connsiteY7" fmla="*/ 90738 h 400134"/>
                <a:gd name="connsiteX8" fmla="*/ 331932 w 687410"/>
                <a:gd name="connsiteY8" fmla="*/ 69349 h 400134"/>
                <a:gd name="connsiteX9" fmla="*/ 452637 w 687410"/>
                <a:gd name="connsiteY9" fmla="*/ 82182 h 400134"/>
                <a:gd name="connsiteX10" fmla="*/ 495440 w 687410"/>
                <a:gd name="connsiteY10" fmla="*/ 116405 h 400134"/>
                <a:gd name="connsiteX11" fmla="*/ 542524 w 687410"/>
                <a:gd name="connsiteY11" fmla="*/ 69349 h 400134"/>
                <a:gd name="connsiteX12" fmla="*/ 624707 w 687410"/>
                <a:gd name="connsiteY12" fmla="*/ 8603 h 400134"/>
                <a:gd name="connsiteX13" fmla="*/ 676071 w 687410"/>
                <a:gd name="connsiteY13" fmla="*/ -1663 h 400134"/>
                <a:gd name="connsiteX14" fmla="*/ 634123 w 687410"/>
                <a:gd name="connsiteY14" fmla="*/ 55660 h 400134"/>
                <a:gd name="connsiteX15" fmla="*/ 589608 w 687410"/>
                <a:gd name="connsiteY15" fmla="*/ 142072 h 400134"/>
                <a:gd name="connsiteX16" fmla="*/ 605873 w 687410"/>
                <a:gd name="connsiteY16" fmla="*/ 154050 h 400134"/>
                <a:gd name="connsiteX17" fmla="*/ 545092 w 687410"/>
                <a:gd name="connsiteY17" fmla="*/ 201961 h 400134"/>
                <a:gd name="connsiteX18" fmla="*/ 528827 w 687410"/>
                <a:gd name="connsiteY18" fmla="*/ 218217 h 400134"/>
                <a:gd name="connsiteX19" fmla="*/ 417538 w 687410"/>
                <a:gd name="connsiteY19" fmla="*/ 304629 h 400134"/>
                <a:gd name="connsiteX20" fmla="*/ 255742 w 687410"/>
                <a:gd name="connsiteY20" fmla="*/ 364519 h 400134"/>
                <a:gd name="connsiteX21" fmla="*/ 207802 w 687410"/>
                <a:gd name="connsiteY21" fmla="*/ 324307 h 400134"/>
                <a:gd name="connsiteX22" fmla="*/ 170991 w 687410"/>
                <a:gd name="connsiteY22" fmla="*/ 284951 h 400134"/>
                <a:gd name="connsiteX23" fmla="*/ 140173 w 687410"/>
                <a:gd name="connsiteY23" fmla="*/ 318318 h 400134"/>
                <a:gd name="connsiteX24" fmla="*/ 114490 w 687410"/>
                <a:gd name="connsiteY24" fmla="*/ 375641 h 400134"/>
                <a:gd name="connsiteX25" fmla="*/ 73399 w 687410"/>
                <a:gd name="connsiteY25" fmla="*/ 397886 h 400134"/>
                <a:gd name="connsiteX26" fmla="*/ 9194 w 687410"/>
                <a:gd name="connsiteY26" fmla="*/ 392752 h 4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87410" h="400134">
                  <a:moveTo>
                    <a:pt x="9194" y="392752"/>
                  </a:moveTo>
                  <a:cubicBezTo>
                    <a:pt x="-1935" y="391041"/>
                    <a:pt x="-10495" y="385908"/>
                    <a:pt x="-10495" y="382486"/>
                  </a:cubicBezTo>
                  <a:cubicBezTo>
                    <a:pt x="-10495" y="373074"/>
                    <a:pt x="18611" y="347407"/>
                    <a:pt x="29740" y="347407"/>
                  </a:cubicBezTo>
                  <a:cubicBezTo>
                    <a:pt x="41725" y="347407"/>
                    <a:pt x="70831" y="314040"/>
                    <a:pt x="63983" y="308051"/>
                  </a:cubicBezTo>
                  <a:cubicBezTo>
                    <a:pt x="53710" y="297785"/>
                    <a:pt x="83672" y="253295"/>
                    <a:pt x="99081" y="255862"/>
                  </a:cubicBezTo>
                  <a:cubicBezTo>
                    <a:pt x="118771" y="258429"/>
                    <a:pt x="230060" y="219928"/>
                    <a:pt x="248037" y="204528"/>
                  </a:cubicBezTo>
                  <a:cubicBezTo>
                    <a:pt x="269439" y="185706"/>
                    <a:pt x="277999" y="124960"/>
                    <a:pt x="260022" y="114694"/>
                  </a:cubicBezTo>
                  <a:cubicBezTo>
                    <a:pt x="239476" y="102716"/>
                    <a:pt x="243757" y="90738"/>
                    <a:pt x="267727" y="90738"/>
                  </a:cubicBezTo>
                  <a:cubicBezTo>
                    <a:pt x="279711" y="90738"/>
                    <a:pt x="308818" y="81327"/>
                    <a:pt x="331932" y="69349"/>
                  </a:cubicBezTo>
                  <a:cubicBezTo>
                    <a:pt x="391000" y="39404"/>
                    <a:pt x="410690" y="41970"/>
                    <a:pt x="452637" y="82182"/>
                  </a:cubicBezTo>
                  <a:cubicBezTo>
                    <a:pt x="472327" y="101005"/>
                    <a:pt x="491160" y="116405"/>
                    <a:pt x="495440" y="116405"/>
                  </a:cubicBezTo>
                  <a:cubicBezTo>
                    <a:pt x="498865" y="116405"/>
                    <a:pt x="520266" y="95016"/>
                    <a:pt x="542524" y="69349"/>
                  </a:cubicBezTo>
                  <a:cubicBezTo>
                    <a:pt x="572486" y="34270"/>
                    <a:pt x="593888" y="18870"/>
                    <a:pt x="624707" y="8603"/>
                  </a:cubicBezTo>
                  <a:cubicBezTo>
                    <a:pt x="646964" y="1759"/>
                    <a:pt x="670078" y="-3374"/>
                    <a:pt x="676071" y="-1663"/>
                  </a:cubicBezTo>
                  <a:cubicBezTo>
                    <a:pt x="681207" y="48"/>
                    <a:pt x="662374" y="25715"/>
                    <a:pt x="634123" y="55660"/>
                  </a:cubicBezTo>
                  <a:cubicBezTo>
                    <a:pt x="576767" y="113838"/>
                    <a:pt x="562214" y="142072"/>
                    <a:pt x="589608" y="142072"/>
                  </a:cubicBezTo>
                  <a:cubicBezTo>
                    <a:pt x="598169" y="142072"/>
                    <a:pt x="605873" y="147205"/>
                    <a:pt x="605873" y="154050"/>
                  </a:cubicBezTo>
                  <a:cubicBezTo>
                    <a:pt x="605873" y="170305"/>
                    <a:pt x="565638" y="201961"/>
                    <a:pt x="545092" y="201961"/>
                  </a:cubicBezTo>
                  <a:cubicBezTo>
                    <a:pt x="534820" y="201961"/>
                    <a:pt x="528827" y="207950"/>
                    <a:pt x="528827" y="218217"/>
                  </a:cubicBezTo>
                  <a:cubicBezTo>
                    <a:pt x="528827" y="238751"/>
                    <a:pt x="491160" y="267840"/>
                    <a:pt x="417538" y="304629"/>
                  </a:cubicBezTo>
                  <a:cubicBezTo>
                    <a:pt x="361894" y="332863"/>
                    <a:pt x="277143" y="363663"/>
                    <a:pt x="255742" y="364519"/>
                  </a:cubicBezTo>
                  <a:cubicBezTo>
                    <a:pt x="249749" y="364519"/>
                    <a:pt x="228347" y="346552"/>
                    <a:pt x="207802" y="324307"/>
                  </a:cubicBezTo>
                  <a:lnTo>
                    <a:pt x="170991" y="284951"/>
                  </a:lnTo>
                  <a:lnTo>
                    <a:pt x="140173" y="318318"/>
                  </a:lnTo>
                  <a:cubicBezTo>
                    <a:pt x="115347" y="344841"/>
                    <a:pt x="110210" y="355963"/>
                    <a:pt x="114490" y="375641"/>
                  </a:cubicBezTo>
                  <a:cubicBezTo>
                    <a:pt x="119627" y="398741"/>
                    <a:pt x="118771" y="398741"/>
                    <a:pt x="73399" y="397886"/>
                  </a:cubicBezTo>
                  <a:cubicBezTo>
                    <a:pt x="48573" y="397030"/>
                    <a:pt x="19467" y="394464"/>
                    <a:pt x="9194" y="392752"/>
                  </a:cubicBezTo>
                  <a:close/>
                </a:path>
              </a:pathLst>
            </a:custGeom>
            <a:solidFill>
              <a:schemeClr val="bg1"/>
            </a:solidFill>
            <a:ln w="856" cap="flat">
              <a:noFill/>
              <a:prstDash val="solid"/>
              <a:miter/>
            </a:ln>
          </p:spPr>
          <p:txBody>
            <a:bodyPr rtlCol="0" anchor="ctr"/>
            <a:lstStyle/>
            <a:p>
              <a:endParaRPr lang="it-IT"/>
            </a:p>
          </p:txBody>
        </p:sp>
        <p:sp>
          <p:nvSpPr>
            <p:cNvPr id="37" name="Figura a mano libera: forma 36">
              <a:extLst>
                <a:ext uri="{FF2B5EF4-FFF2-40B4-BE49-F238E27FC236}">
                  <a16:creationId xmlns:a16="http://schemas.microsoft.com/office/drawing/2014/main" id="{6FBFB64E-8CEE-569B-4E29-BD780B624DE3}"/>
                </a:ext>
              </a:extLst>
            </p:cNvPr>
            <p:cNvSpPr/>
            <p:nvPr/>
          </p:nvSpPr>
          <p:spPr>
            <a:xfrm flipV="1">
              <a:off x="8424242" y="2683048"/>
              <a:ext cx="495154" cy="122004"/>
            </a:xfrm>
            <a:custGeom>
              <a:avLst/>
              <a:gdLst>
                <a:gd name="connsiteX0" fmla="*/ 27475 w 766854"/>
                <a:gd name="connsiteY0" fmla="*/ 181963 h 188951"/>
                <a:gd name="connsiteX1" fmla="*/ 13778 w 766854"/>
                <a:gd name="connsiteY1" fmla="*/ 145174 h 188951"/>
                <a:gd name="connsiteX2" fmla="*/ 64286 w 766854"/>
                <a:gd name="connsiteY2" fmla="*/ 123784 h 188951"/>
                <a:gd name="connsiteX3" fmla="*/ 140476 w 766854"/>
                <a:gd name="connsiteY3" fmla="*/ 93840 h 188951"/>
                <a:gd name="connsiteX4" fmla="*/ 315969 w 766854"/>
                <a:gd name="connsiteY4" fmla="*/ 58761 h 188951"/>
                <a:gd name="connsiteX5" fmla="*/ 366477 w 766854"/>
                <a:gd name="connsiteY5" fmla="*/ 63039 h 188951"/>
                <a:gd name="connsiteX6" fmla="*/ 417841 w 766854"/>
                <a:gd name="connsiteY6" fmla="*/ 68173 h 188951"/>
                <a:gd name="connsiteX7" fmla="*/ 496600 w 766854"/>
                <a:gd name="connsiteY7" fmla="*/ 61328 h 188951"/>
                <a:gd name="connsiteX8" fmla="*/ 570221 w 766854"/>
                <a:gd name="connsiteY8" fmla="*/ 56195 h 188951"/>
                <a:gd name="connsiteX9" fmla="*/ 607888 w 766854"/>
                <a:gd name="connsiteY9" fmla="*/ 57906 h 188951"/>
                <a:gd name="connsiteX10" fmla="*/ 665245 w 766854"/>
                <a:gd name="connsiteY10" fmla="*/ 71595 h 188951"/>
                <a:gd name="connsiteX11" fmla="*/ 695207 w 766854"/>
                <a:gd name="connsiteY11" fmla="*/ 76728 h 188951"/>
                <a:gd name="connsiteX12" fmla="*/ 674662 w 766854"/>
                <a:gd name="connsiteY12" fmla="*/ 58761 h 188951"/>
                <a:gd name="connsiteX13" fmla="*/ 643843 w 766854"/>
                <a:gd name="connsiteY13" fmla="*/ 35661 h 188951"/>
                <a:gd name="connsiteX14" fmla="*/ 626722 w 766854"/>
                <a:gd name="connsiteY14" fmla="*/ 9139 h 188951"/>
                <a:gd name="connsiteX15" fmla="*/ 666957 w 766854"/>
                <a:gd name="connsiteY15" fmla="*/ 27961 h 188951"/>
                <a:gd name="connsiteX16" fmla="*/ 738011 w 766854"/>
                <a:gd name="connsiteY16" fmla="*/ 76728 h 188951"/>
                <a:gd name="connsiteX17" fmla="*/ 748283 w 766854"/>
                <a:gd name="connsiteY17" fmla="*/ 94695 h 188951"/>
                <a:gd name="connsiteX18" fmla="*/ 686647 w 766854"/>
                <a:gd name="connsiteY18" fmla="*/ 92984 h 188951"/>
                <a:gd name="connsiteX19" fmla="*/ 618161 w 766854"/>
                <a:gd name="connsiteY19" fmla="*/ 92128 h 188951"/>
                <a:gd name="connsiteX20" fmla="*/ 569365 w 766854"/>
                <a:gd name="connsiteY20" fmla="*/ 90417 h 188951"/>
                <a:gd name="connsiteX21" fmla="*/ 494031 w 766854"/>
                <a:gd name="connsiteY21" fmla="*/ 86995 h 188951"/>
                <a:gd name="connsiteX22" fmla="*/ 395584 w 766854"/>
                <a:gd name="connsiteY22" fmla="*/ 98117 h 188951"/>
                <a:gd name="connsiteX23" fmla="*/ 284295 w 766854"/>
                <a:gd name="connsiteY23" fmla="*/ 133196 h 188951"/>
                <a:gd name="connsiteX24" fmla="*/ 253477 w 766854"/>
                <a:gd name="connsiteY24" fmla="*/ 153729 h 188951"/>
                <a:gd name="connsiteX25" fmla="*/ 197832 w 766854"/>
                <a:gd name="connsiteY25" fmla="*/ 168274 h 188951"/>
                <a:gd name="connsiteX26" fmla="*/ 171294 w 766854"/>
                <a:gd name="connsiteY26" fmla="*/ 163996 h 188951"/>
                <a:gd name="connsiteX27" fmla="*/ 81407 w 766854"/>
                <a:gd name="connsiteY27" fmla="*/ 166563 h 188951"/>
                <a:gd name="connsiteX28" fmla="*/ 50589 w 766854"/>
                <a:gd name="connsiteY28" fmla="*/ 187096 h 188951"/>
                <a:gd name="connsiteX29" fmla="*/ 27475 w 766854"/>
                <a:gd name="connsiteY29" fmla="*/ 181963 h 18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66854" h="188951">
                  <a:moveTo>
                    <a:pt x="27475" y="181963"/>
                  </a:moveTo>
                  <a:cubicBezTo>
                    <a:pt x="-13616" y="171696"/>
                    <a:pt x="-23889" y="145174"/>
                    <a:pt x="13778" y="145174"/>
                  </a:cubicBezTo>
                  <a:cubicBezTo>
                    <a:pt x="28331" y="145174"/>
                    <a:pt x="49733" y="135762"/>
                    <a:pt x="64286" y="123784"/>
                  </a:cubicBezTo>
                  <a:cubicBezTo>
                    <a:pt x="81407" y="110095"/>
                    <a:pt x="107945" y="98973"/>
                    <a:pt x="140476" y="93840"/>
                  </a:cubicBezTo>
                  <a:cubicBezTo>
                    <a:pt x="257757" y="74162"/>
                    <a:pt x="302272" y="65606"/>
                    <a:pt x="315969" y="58761"/>
                  </a:cubicBezTo>
                  <a:cubicBezTo>
                    <a:pt x="325386" y="53628"/>
                    <a:pt x="344220" y="55339"/>
                    <a:pt x="366477" y="63039"/>
                  </a:cubicBezTo>
                  <a:cubicBezTo>
                    <a:pt x="390447" y="71595"/>
                    <a:pt x="407569" y="73306"/>
                    <a:pt x="417841" y="68173"/>
                  </a:cubicBezTo>
                  <a:cubicBezTo>
                    <a:pt x="426402" y="63039"/>
                    <a:pt x="461501" y="60473"/>
                    <a:pt x="496600" y="61328"/>
                  </a:cubicBezTo>
                  <a:cubicBezTo>
                    <a:pt x="531698" y="61328"/>
                    <a:pt x="564229" y="59617"/>
                    <a:pt x="570221" y="56195"/>
                  </a:cubicBezTo>
                  <a:cubicBezTo>
                    <a:pt x="575358" y="52772"/>
                    <a:pt x="592479" y="53628"/>
                    <a:pt x="607888" y="57906"/>
                  </a:cubicBezTo>
                  <a:cubicBezTo>
                    <a:pt x="622442" y="63039"/>
                    <a:pt x="648980" y="69028"/>
                    <a:pt x="665245" y="71595"/>
                  </a:cubicBezTo>
                  <a:lnTo>
                    <a:pt x="695207" y="76728"/>
                  </a:lnTo>
                  <a:lnTo>
                    <a:pt x="674662" y="58761"/>
                  </a:lnTo>
                  <a:cubicBezTo>
                    <a:pt x="663533" y="49350"/>
                    <a:pt x="648980" y="39083"/>
                    <a:pt x="643843" y="35661"/>
                  </a:cubicBezTo>
                  <a:cubicBezTo>
                    <a:pt x="637851" y="32239"/>
                    <a:pt x="630146" y="20261"/>
                    <a:pt x="626722" y="9139"/>
                  </a:cubicBezTo>
                  <a:cubicBezTo>
                    <a:pt x="621585" y="-8828"/>
                    <a:pt x="626722" y="-6262"/>
                    <a:pt x="666957" y="27961"/>
                  </a:cubicBezTo>
                  <a:cubicBezTo>
                    <a:pt x="692639" y="49350"/>
                    <a:pt x="724314" y="71595"/>
                    <a:pt x="738011" y="76728"/>
                  </a:cubicBezTo>
                  <a:cubicBezTo>
                    <a:pt x="761124" y="85284"/>
                    <a:pt x="761981" y="87851"/>
                    <a:pt x="748283" y="94695"/>
                  </a:cubicBezTo>
                  <a:cubicBezTo>
                    <a:pt x="738011" y="100684"/>
                    <a:pt x="718321" y="99829"/>
                    <a:pt x="686647" y="92984"/>
                  </a:cubicBezTo>
                  <a:cubicBezTo>
                    <a:pt x="651548" y="85284"/>
                    <a:pt x="634427" y="85284"/>
                    <a:pt x="618161" y="92128"/>
                  </a:cubicBezTo>
                  <a:cubicBezTo>
                    <a:pt x="601896" y="99829"/>
                    <a:pt x="590767" y="98973"/>
                    <a:pt x="569365" y="90417"/>
                  </a:cubicBezTo>
                  <a:cubicBezTo>
                    <a:pt x="547108" y="81006"/>
                    <a:pt x="530842" y="80151"/>
                    <a:pt x="494031" y="86995"/>
                  </a:cubicBezTo>
                  <a:cubicBezTo>
                    <a:pt x="468349" y="92128"/>
                    <a:pt x="423834" y="97262"/>
                    <a:pt x="395584" y="98117"/>
                  </a:cubicBezTo>
                  <a:cubicBezTo>
                    <a:pt x="301416" y="100684"/>
                    <a:pt x="244916" y="118651"/>
                    <a:pt x="284295" y="133196"/>
                  </a:cubicBezTo>
                  <a:cubicBezTo>
                    <a:pt x="306553" y="141751"/>
                    <a:pt x="288575" y="153729"/>
                    <a:pt x="253477" y="153729"/>
                  </a:cubicBezTo>
                  <a:cubicBezTo>
                    <a:pt x="234643" y="153729"/>
                    <a:pt x="209817" y="159718"/>
                    <a:pt x="197832" y="168274"/>
                  </a:cubicBezTo>
                  <a:cubicBezTo>
                    <a:pt x="177287" y="181107"/>
                    <a:pt x="176430" y="181107"/>
                    <a:pt x="171294" y="163996"/>
                  </a:cubicBezTo>
                  <a:cubicBezTo>
                    <a:pt x="164446" y="136618"/>
                    <a:pt x="114794" y="138329"/>
                    <a:pt x="81407" y="166563"/>
                  </a:cubicBezTo>
                  <a:cubicBezTo>
                    <a:pt x="67710" y="178541"/>
                    <a:pt x="53157" y="187096"/>
                    <a:pt x="50589" y="187096"/>
                  </a:cubicBezTo>
                  <a:cubicBezTo>
                    <a:pt x="47164" y="186241"/>
                    <a:pt x="36892" y="183674"/>
                    <a:pt x="27475" y="181963"/>
                  </a:cubicBezTo>
                  <a:close/>
                </a:path>
              </a:pathLst>
            </a:custGeom>
            <a:solidFill>
              <a:schemeClr val="bg1"/>
            </a:solidFill>
            <a:ln w="856" cap="flat">
              <a:noFill/>
              <a:prstDash val="solid"/>
              <a:miter/>
            </a:ln>
          </p:spPr>
          <p:txBody>
            <a:bodyPr rtlCol="0" anchor="ctr"/>
            <a:lstStyle/>
            <a:p>
              <a:endParaRPr lang="it-IT"/>
            </a:p>
          </p:txBody>
        </p:sp>
        <p:sp>
          <p:nvSpPr>
            <p:cNvPr id="38" name="Figura a mano libera: forma 37">
              <a:extLst>
                <a:ext uri="{FF2B5EF4-FFF2-40B4-BE49-F238E27FC236}">
                  <a16:creationId xmlns:a16="http://schemas.microsoft.com/office/drawing/2014/main" id="{E03BAA17-5DCC-1AFA-03CC-602259BFB1E7}"/>
                </a:ext>
              </a:extLst>
            </p:cNvPr>
            <p:cNvSpPr/>
            <p:nvPr/>
          </p:nvSpPr>
          <p:spPr>
            <a:xfrm flipV="1">
              <a:off x="8516832" y="2814499"/>
              <a:ext cx="927409" cy="742218"/>
            </a:xfrm>
            <a:custGeom>
              <a:avLst/>
              <a:gdLst>
                <a:gd name="connsiteX0" fmla="*/ 789294 w 1436294"/>
                <a:gd name="connsiteY0" fmla="*/ 1121943 h 1149486"/>
                <a:gd name="connsiteX1" fmla="*/ 771316 w 1436294"/>
                <a:gd name="connsiteY1" fmla="*/ 1091998 h 1149486"/>
                <a:gd name="connsiteX2" fmla="*/ 735361 w 1436294"/>
                <a:gd name="connsiteY2" fmla="*/ 1080020 h 1149486"/>
                <a:gd name="connsiteX3" fmla="*/ 689134 w 1436294"/>
                <a:gd name="connsiteY3" fmla="*/ 1000453 h 1149486"/>
                <a:gd name="connsiteX4" fmla="*/ 690846 w 1436294"/>
                <a:gd name="connsiteY4" fmla="*/ 993608 h 1149486"/>
                <a:gd name="connsiteX5" fmla="*/ 660027 w 1436294"/>
                <a:gd name="connsiteY5" fmla="*/ 985908 h 1149486"/>
                <a:gd name="connsiteX6" fmla="*/ 622361 w 1436294"/>
                <a:gd name="connsiteY6" fmla="*/ 998741 h 1149486"/>
                <a:gd name="connsiteX7" fmla="*/ 545314 w 1436294"/>
                <a:gd name="connsiteY7" fmla="*/ 991041 h 1149486"/>
                <a:gd name="connsiteX8" fmla="*/ 529049 w 1436294"/>
                <a:gd name="connsiteY8" fmla="*/ 972219 h 1149486"/>
                <a:gd name="connsiteX9" fmla="*/ 480253 w 1436294"/>
                <a:gd name="connsiteY9" fmla="*/ 935430 h 1149486"/>
                <a:gd name="connsiteX10" fmla="*/ 439162 w 1436294"/>
                <a:gd name="connsiteY10" fmla="*/ 911474 h 1149486"/>
                <a:gd name="connsiteX11" fmla="*/ 417760 w 1436294"/>
                <a:gd name="connsiteY11" fmla="*/ 907196 h 1149486"/>
                <a:gd name="connsiteX12" fmla="*/ 401495 w 1436294"/>
                <a:gd name="connsiteY12" fmla="*/ 871262 h 1149486"/>
                <a:gd name="connsiteX13" fmla="*/ 268805 w 1436294"/>
                <a:gd name="connsiteY13" fmla="*/ 768594 h 1149486"/>
                <a:gd name="connsiteX14" fmla="*/ 189190 w 1436294"/>
                <a:gd name="connsiteY14" fmla="*/ 745494 h 1149486"/>
                <a:gd name="connsiteX15" fmla="*/ 137826 w 1436294"/>
                <a:gd name="connsiteY15" fmla="*/ 718116 h 1149486"/>
                <a:gd name="connsiteX16" fmla="*/ 84750 w 1436294"/>
                <a:gd name="connsiteY16" fmla="*/ 689882 h 1149486"/>
                <a:gd name="connsiteX17" fmla="*/ 69341 w 1436294"/>
                <a:gd name="connsiteY17" fmla="*/ 655660 h 1149486"/>
                <a:gd name="connsiteX18" fmla="*/ 53932 w 1436294"/>
                <a:gd name="connsiteY18" fmla="*/ 607748 h 1149486"/>
                <a:gd name="connsiteX19" fmla="*/ 49651 w 1436294"/>
                <a:gd name="connsiteY19" fmla="*/ 571814 h 1149486"/>
                <a:gd name="connsiteX20" fmla="*/ 40235 w 1436294"/>
                <a:gd name="connsiteY20" fmla="*/ 538447 h 1149486"/>
                <a:gd name="connsiteX21" fmla="*/ 32530 w 1436294"/>
                <a:gd name="connsiteY21" fmla="*/ 506791 h 1149486"/>
                <a:gd name="connsiteX22" fmla="*/ 44515 w 1436294"/>
                <a:gd name="connsiteY22" fmla="*/ 387012 h 1149486"/>
                <a:gd name="connsiteX23" fmla="*/ 29962 w 1436294"/>
                <a:gd name="connsiteY23" fmla="*/ 250977 h 1149486"/>
                <a:gd name="connsiteX24" fmla="*/ 1712 w 1436294"/>
                <a:gd name="connsiteY24" fmla="*/ 215043 h 1149486"/>
                <a:gd name="connsiteX25" fmla="*/ 16265 w 1436294"/>
                <a:gd name="connsiteY25" fmla="*/ 167987 h 1149486"/>
                <a:gd name="connsiteX26" fmla="*/ 121561 w 1436294"/>
                <a:gd name="connsiteY26" fmla="*/ 180821 h 1149486"/>
                <a:gd name="connsiteX27" fmla="*/ 229426 w 1436294"/>
                <a:gd name="connsiteY27" fmla="*/ 206488 h 1149486"/>
                <a:gd name="connsiteX28" fmla="*/ 296199 w 1436294"/>
                <a:gd name="connsiteY28" fmla="*/ 218465 h 1149486"/>
                <a:gd name="connsiteX29" fmla="*/ 548739 w 1436294"/>
                <a:gd name="connsiteY29" fmla="*/ 294611 h 1149486"/>
                <a:gd name="connsiteX30" fmla="*/ 678861 w 1436294"/>
                <a:gd name="connsiteY30" fmla="*/ 194510 h 1149486"/>
                <a:gd name="connsiteX31" fmla="*/ 720808 w 1436294"/>
                <a:gd name="connsiteY31" fmla="*/ 191087 h 1149486"/>
                <a:gd name="connsiteX32" fmla="*/ 786725 w 1436294"/>
                <a:gd name="connsiteY32" fmla="*/ 232155 h 1149486"/>
                <a:gd name="connsiteX33" fmla="*/ 761043 w 1436294"/>
                <a:gd name="connsiteY33" fmla="*/ 200499 h 1149486"/>
                <a:gd name="connsiteX34" fmla="*/ 756763 w 1436294"/>
                <a:gd name="connsiteY34" fmla="*/ 175687 h 1149486"/>
                <a:gd name="connsiteX35" fmla="*/ 780733 w 1436294"/>
                <a:gd name="connsiteY35" fmla="*/ 172265 h 1149486"/>
                <a:gd name="connsiteX36" fmla="*/ 743066 w 1436294"/>
                <a:gd name="connsiteY36" fmla="*/ 140609 h 1149486"/>
                <a:gd name="connsiteX37" fmla="*/ 721664 w 1436294"/>
                <a:gd name="connsiteY37" fmla="*/ 109809 h 1149486"/>
                <a:gd name="connsiteX38" fmla="*/ 753339 w 1436294"/>
                <a:gd name="connsiteY38" fmla="*/ 126064 h 1149486"/>
                <a:gd name="connsiteX39" fmla="*/ 784157 w 1436294"/>
                <a:gd name="connsiteY39" fmla="*/ 113231 h 1149486"/>
                <a:gd name="connsiteX40" fmla="*/ 844082 w 1436294"/>
                <a:gd name="connsiteY40" fmla="*/ 19119 h 1149486"/>
                <a:gd name="connsiteX41" fmla="*/ 923696 w 1436294"/>
                <a:gd name="connsiteY41" fmla="*/ 22541 h 1149486"/>
                <a:gd name="connsiteX42" fmla="*/ 949378 w 1436294"/>
                <a:gd name="connsiteY42" fmla="*/ 23396 h 1149486"/>
                <a:gd name="connsiteX43" fmla="*/ 960507 w 1436294"/>
                <a:gd name="connsiteY43" fmla="*/ 2007 h 1149486"/>
                <a:gd name="connsiteX44" fmla="*/ 1010159 w 1436294"/>
                <a:gd name="connsiteY44" fmla="*/ 21685 h 1149486"/>
                <a:gd name="connsiteX45" fmla="*/ 1081213 w 1436294"/>
                <a:gd name="connsiteY45" fmla="*/ 55052 h 1149486"/>
                <a:gd name="connsiteX46" fmla="*/ 1119736 w 1436294"/>
                <a:gd name="connsiteY46" fmla="*/ 67030 h 1149486"/>
                <a:gd name="connsiteX47" fmla="*/ 1285813 w 1436294"/>
                <a:gd name="connsiteY47" fmla="*/ 256966 h 1149486"/>
                <a:gd name="connsiteX48" fmla="*/ 1403094 w 1436294"/>
                <a:gd name="connsiteY48" fmla="*/ 475991 h 1149486"/>
                <a:gd name="connsiteX49" fmla="*/ 1426208 w 1436294"/>
                <a:gd name="connsiteY49" fmla="*/ 562403 h 1149486"/>
                <a:gd name="connsiteX50" fmla="*/ 1402238 w 1436294"/>
                <a:gd name="connsiteY50" fmla="*/ 595770 h 1149486"/>
                <a:gd name="connsiteX51" fmla="*/ 1373132 w 1436294"/>
                <a:gd name="connsiteY51" fmla="*/ 653093 h 1149486"/>
                <a:gd name="connsiteX52" fmla="*/ 1350018 w 1436294"/>
                <a:gd name="connsiteY52" fmla="*/ 689027 h 1149486"/>
                <a:gd name="connsiteX53" fmla="*/ 1330328 w 1436294"/>
                <a:gd name="connsiteY53" fmla="*/ 730094 h 1149486"/>
                <a:gd name="connsiteX54" fmla="*/ 1296085 w 1436294"/>
                <a:gd name="connsiteY54" fmla="*/ 795117 h 1149486"/>
                <a:gd name="connsiteX55" fmla="*/ 1240441 w 1436294"/>
                <a:gd name="connsiteY55" fmla="*/ 938852 h 1149486"/>
                <a:gd name="connsiteX56" fmla="*/ 1207054 w 1436294"/>
                <a:gd name="connsiteY56" fmla="*/ 1006442 h 1149486"/>
                <a:gd name="connsiteX57" fmla="*/ 1184797 w 1436294"/>
                <a:gd name="connsiteY57" fmla="*/ 1038098 h 1149486"/>
                <a:gd name="connsiteX58" fmla="*/ 1117167 w 1436294"/>
                <a:gd name="connsiteY58" fmla="*/ 1032109 h 1149486"/>
                <a:gd name="connsiteX59" fmla="*/ 1041833 w 1436294"/>
                <a:gd name="connsiteY59" fmla="*/ 873829 h 1149486"/>
                <a:gd name="connsiteX60" fmla="*/ 937393 w 1436294"/>
                <a:gd name="connsiteY60" fmla="*/ 949119 h 1149486"/>
                <a:gd name="connsiteX61" fmla="*/ 892022 w 1436294"/>
                <a:gd name="connsiteY61" fmla="*/ 996175 h 1149486"/>
                <a:gd name="connsiteX62" fmla="*/ 916848 w 1436294"/>
                <a:gd name="connsiteY62" fmla="*/ 1032964 h 1149486"/>
                <a:gd name="connsiteX63" fmla="*/ 950234 w 1436294"/>
                <a:gd name="connsiteY63" fmla="*/ 1074887 h 1149486"/>
                <a:gd name="connsiteX64" fmla="*/ 950234 w 1436294"/>
                <a:gd name="connsiteY64" fmla="*/ 1103976 h 1149486"/>
                <a:gd name="connsiteX65" fmla="*/ 913423 w 1436294"/>
                <a:gd name="connsiteY65" fmla="*/ 1104832 h 1149486"/>
                <a:gd name="connsiteX66" fmla="*/ 849218 w 1436294"/>
                <a:gd name="connsiteY66" fmla="*/ 1112532 h 1149486"/>
                <a:gd name="connsiteX67" fmla="*/ 808127 w 1436294"/>
                <a:gd name="connsiteY67" fmla="*/ 1139054 h 1149486"/>
                <a:gd name="connsiteX68" fmla="*/ 789294 w 1436294"/>
                <a:gd name="connsiteY68" fmla="*/ 1121943 h 114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436294" h="1149486">
                  <a:moveTo>
                    <a:pt x="789294" y="1121943"/>
                  </a:moveTo>
                  <a:cubicBezTo>
                    <a:pt x="794430" y="1099698"/>
                    <a:pt x="791862" y="1096276"/>
                    <a:pt x="771316" y="1091998"/>
                  </a:cubicBezTo>
                  <a:cubicBezTo>
                    <a:pt x="758475" y="1088576"/>
                    <a:pt x="742210" y="1083443"/>
                    <a:pt x="735361" y="1080020"/>
                  </a:cubicBezTo>
                  <a:cubicBezTo>
                    <a:pt x="719096" y="1071465"/>
                    <a:pt x="683997" y="1009864"/>
                    <a:pt x="689134" y="1000453"/>
                  </a:cubicBezTo>
                  <a:cubicBezTo>
                    <a:pt x="691702" y="997030"/>
                    <a:pt x="692558" y="993608"/>
                    <a:pt x="690846" y="993608"/>
                  </a:cubicBezTo>
                  <a:cubicBezTo>
                    <a:pt x="689134" y="993608"/>
                    <a:pt x="675437" y="990186"/>
                    <a:pt x="660027" y="985908"/>
                  </a:cubicBezTo>
                  <a:cubicBezTo>
                    <a:pt x="634345" y="978208"/>
                    <a:pt x="630921" y="979919"/>
                    <a:pt x="622361" y="998741"/>
                  </a:cubicBezTo>
                  <a:cubicBezTo>
                    <a:pt x="603527" y="1038953"/>
                    <a:pt x="551307" y="1033820"/>
                    <a:pt x="545314" y="991041"/>
                  </a:cubicBezTo>
                  <a:cubicBezTo>
                    <a:pt x="543602" y="980775"/>
                    <a:pt x="536754" y="972219"/>
                    <a:pt x="529049" y="972219"/>
                  </a:cubicBezTo>
                  <a:cubicBezTo>
                    <a:pt x="521345" y="972219"/>
                    <a:pt x="499943" y="955963"/>
                    <a:pt x="480253" y="935430"/>
                  </a:cubicBezTo>
                  <a:cubicBezTo>
                    <a:pt x="451147" y="905485"/>
                    <a:pt x="443442" y="901207"/>
                    <a:pt x="439162" y="911474"/>
                  </a:cubicBezTo>
                  <a:cubicBezTo>
                    <a:pt x="434882" y="923452"/>
                    <a:pt x="431458" y="922596"/>
                    <a:pt x="417760" y="907196"/>
                  </a:cubicBezTo>
                  <a:cubicBezTo>
                    <a:pt x="408344" y="896929"/>
                    <a:pt x="401495" y="880673"/>
                    <a:pt x="401495" y="871262"/>
                  </a:cubicBezTo>
                  <a:cubicBezTo>
                    <a:pt x="401495" y="838751"/>
                    <a:pt x="341570" y="792550"/>
                    <a:pt x="268805" y="768594"/>
                  </a:cubicBezTo>
                  <a:cubicBezTo>
                    <a:pt x="231138" y="755761"/>
                    <a:pt x="195183" y="745494"/>
                    <a:pt x="189190" y="745494"/>
                  </a:cubicBezTo>
                  <a:cubicBezTo>
                    <a:pt x="183198" y="745494"/>
                    <a:pt x="160084" y="732661"/>
                    <a:pt x="137826" y="718116"/>
                  </a:cubicBezTo>
                  <a:cubicBezTo>
                    <a:pt x="115569" y="702716"/>
                    <a:pt x="91599" y="689882"/>
                    <a:pt x="84750" y="689882"/>
                  </a:cubicBezTo>
                  <a:cubicBezTo>
                    <a:pt x="76190" y="689882"/>
                    <a:pt x="71053" y="678760"/>
                    <a:pt x="69341" y="655660"/>
                  </a:cubicBezTo>
                  <a:cubicBezTo>
                    <a:pt x="67629" y="636837"/>
                    <a:pt x="60780" y="615448"/>
                    <a:pt x="53932" y="607748"/>
                  </a:cubicBezTo>
                  <a:cubicBezTo>
                    <a:pt x="44515" y="597481"/>
                    <a:pt x="43659" y="588070"/>
                    <a:pt x="49651" y="571814"/>
                  </a:cubicBezTo>
                  <a:cubicBezTo>
                    <a:pt x="56500" y="553847"/>
                    <a:pt x="54788" y="547858"/>
                    <a:pt x="40235" y="538447"/>
                  </a:cubicBezTo>
                  <a:cubicBezTo>
                    <a:pt x="24826" y="528180"/>
                    <a:pt x="23969" y="523902"/>
                    <a:pt x="32530" y="506791"/>
                  </a:cubicBezTo>
                  <a:cubicBezTo>
                    <a:pt x="39379" y="494813"/>
                    <a:pt x="43659" y="447757"/>
                    <a:pt x="44515" y="387012"/>
                  </a:cubicBezTo>
                  <a:cubicBezTo>
                    <a:pt x="46227" y="305733"/>
                    <a:pt x="43659" y="280922"/>
                    <a:pt x="29962" y="250977"/>
                  </a:cubicBezTo>
                  <a:cubicBezTo>
                    <a:pt x="21401" y="231299"/>
                    <a:pt x="8560" y="215043"/>
                    <a:pt x="1712" y="215043"/>
                  </a:cubicBezTo>
                  <a:cubicBezTo>
                    <a:pt x="-19690" y="215043"/>
                    <a:pt x="-10273" y="181676"/>
                    <a:pt x="16265" y="167987"/>
                  </a:cubicBezTo>
                  <a:cubicBezTo>
                    <a:pt x="51364" y="150020"/>
                    <a:pt x="67629" y="151731"/>
                    <a:pt x="121561" y="180821"/>
                  </a:cubicBezTo>
                  <a:cubicBezTo>
                    <a:pt x="161796" y="202210"/>
                    <a:pt x="179774" y="206488"/>
                    <a:pt x="229426" y="206488"/>
                  </a:cubicBezTo>
                  <a:cubicBezTo>
                    <a:pt x="271373" y="206488"/>
                    <a:pt x="291062" y="209910"/>
                    <a:pt x="296199" y="218465"/>
                  </a:cubicBezTo>
                  <a:cubicBezTo>
                    <a:pt x="315888" y="251833"/>
                    <a:pt x="462276" y="296322"/>
                    <a:pt x="548739" y="294611"/>
                  </a:cubicBezTo>
                  <a:cubicBezTo>
                    <a:pt x="623217" y="293755"/>
                    <a:pt x="695982" y="238143"/>
                    <a:pt x="678861" y="194510"/>
                  </a:cubicBezTo>
                  <a:cubicBezTo>
                    <a:pt x="669444" y="170554"/>
                    <a:pt x="700263" y="167132"/>
                    <a:pt x="720808" y="191087"/>
                  </a:cubicBezTo>
                  <a:cubicBezTo>
                    <a:pt x="743922" y="217610"/>
                    <a:pt x="786725" y="244132"/>
                    <a:pt x="786725" y="232155"/>
                  </a:cubicBezTo>
                  <a:cubicBezTo>
                    <a:pt x="786725" y="227877"/>
                    <a:pt x="775597" y="213332"/>
                    <a:pt x="761043" y="200499"/>
                  </a:cubicBezTo>
                  <a:cubicBezTo>
                    <a:pt x="730225" y="173120"/>
                    <a:pt x="726801" y="156009"/>
                    <a:pt x="756763" y="175687"/>
                  </a:cubicBezTo>
                  <a:cubicBezTo>
                    <a:pt x="783301" y="193654"/>
                    <a:pt x="785869" y="192799"/>
                    <a:pt x="780733" y="172265"/>
                  </a:cubicBezTo>
                  <a:cubicBezTo>
                    <a:pt x="778165" y="162854"/>
                    <a:pt x="761043" y="149165"/>
                    <a:pt x="743066" y="140609"/>
                  </a:cubicBezTo>
                  <a:cubicBezTo>
                    <a:pt x="707967" y="124353"/>
                    <a:pt x="702831" y="116653"/>
                    <a:pt x="721664" y="109809"/>
                  </a:cubicBezTo>
                  <a:cubicBezTo>
                    <a:pt x="728513" y="107242"/>
                    <a:pt x="742210" y="114086"/>
                    <a:pt x="753339" y="126064"/>
                  </a:cubicBezTo>
                  <a:cubicBezTo>
                    <a:pt x="780733" y="155154"/>
                    <a:pt x="789294" y="151731"/>
                    <a:pt x="784157" y="113231"/>
                  </a:cubicBezTo>
                  <a:cubicBezTo>
                    <a:pt x="778165" y="67030"/>
                    <a:pt x="801279" y="31097"/>
                    <a:pt x="844082" y="19119"/>
                  </a:cubicBezTo>
                  <a:cubicBezTo>
                    <a:pt x="888597" y="6285"/>
                    <a:pt x="910855" y="7141"/>
                    <a:pt x="923696" y="22541"/>
                  </a:cubicBezTo>
                  <a:cubicBezTo>
                    <a:pt x="937393" y="38797"/>
                    <a:pt x="949378" y="38797"/>
                    <a:pt x="949378" y="23396"/>
                  </a:cubicBezTo>
                  <a:cubicBezTo>
                    <a:pt x="949378" y="17408"/>
                    <a:pt x="954515" y="7141"/>
                    <a:pt x="960507" y="2007"/>
                  </a:cubicBezTo>
                  <a:cubicBezTo>
                    <a:pt x="969924" y="-4837"/>
                    <a:pt x="981053" y="-559"/>
                    <a:pt x="1010159" y="21685"/>
                  </a:cubicBezTo>
                  <a:cubicBezTo>
                    <a:pt x="1032417" y="38797"/>
                    <a:pt x="1061523" y="52486"/>
                    <a:pt x="1081213" y="55052"/>
                  </a:cubicBezTo>
                  <a:cubicBezTo>
                    <a:pt x="1099190" y="57619"/>
                    <a:pt x="1116311" y="62752"/>
                    <a:pt x="1119736" y="67030"/>
                  </a:cubicBezTo>
                  <a:cubicBezTo>
                    <a:pt x="1147130" y="108953"/>
                    <a:pt x="1269547" y="248410"/>
                    <a:pt x="1285813" y="256966"/>
                  </a:cubicBezTo>
                  <a:cubicBezTo>
                    <a:pt x="1320911" y="275788"/>
                    <a:pt x="1377412" y="381879"/>
                    <a:pt x="1403094" y="475991"/>
                  </a:cubicBezTo>
                  <a:lnTo>
                    <a:pt x="1426208" y="562403"/>
                  </a:lnTo>
                  <a:lnTo>
                    <a:pt x="1402238" y="595770"/>
                  </a:lnTo>
                  <a:cubicBezTo>
                    <a:pt x="1389397" y="614592"/>
                    <a:pt x="1375700" y="640259"/>
                    <a:pt x="1373132" y="653093"/>
                  </a:cubicBezTo>
                  <a:cubicBezTo>
                    <a:pt x="1369707" y="666782"/>
                    <a:pt x="1359434" y="682182"/>
                    <a:pt x="1350018" y="689027"/>
                  </a:cubicBezTo>
                  <a:cubicBezTo>
                    <a:pt x="1339745" y="696727"/>
                    <a:pt x="1332040" y="712983"/>
                    <a:pt x="1330328" y="730094"/>
                  </a:cubicBezTo>
                  <a:cubicBezTo>
                    <a:pt x="1328616" y="748061"/>
                    <a:pt x="1316631" y="771161"/>
                    <a:pt x="1296085" y="795117"/>
                  </a:cubicBezTo>
                  <a:cubicBezTo>
                    <a:pt x="1262699" y="833617"/>
                    <a:pt x="1240441" y="890940"/>
                    <a:pt x="1240441" y="938852"/>
                  </a:cubicBezTo>
                  <a:cubicBezTo>
                    <a:pt x="1240441" y="983341"/>
                    <a:pt x="1225888" y="1012431"/>
                    <a:pt x="1207054" y="1006442"/>
                  </a:cubicBezTo>
                  <a:cubicBezTo>
                    <a:pt x="1193357" y="1002164"/>
                    <a:pt x="1189933" y="1007297"/>
                    <a:pt x="1184797" y="1038098"/>
                  </a:cubicBezTo>
                  <a:cubicBezTo>
                    <a:pt x="1161683" y="1183544"/>
                    <a:pt x="1142849" y="1182688"/>
                    <a:pt x="1117167" y="1032109"/>
                  </a:cubicBezTo>
                  <a:cubicBezTo>
                    <a:pt x="1102614" y="948263"/>
                    <a:pt x="1066659" y="873829"/>
                    <a:pt x="1041833" y="873829"/>
                  </a:cubicBezTo>
                  <a:cubicBezTo>
                    <a:pt x="1018720" y="873829"/>
                    <a:pt x="988757" y="895218"/>
                    <a:pt x="937393" y="949119"/>
                  </a:cubicBezTo>
                  <a:lnTo>
                    <a:pt x="892022" y="996175"/>
                  </a:lnTo>
                  <a:lnTo>
                    <a:pt x="916848" y="1032964"/>
                  </a:lnTo>
                  <a:cubicBezTo>
                    <a:pt x="930545" y="1053498"/>
                    <a:pt x="945098" y="1072320"/>
                    <a:pt x="950234" y="1074887"/>
                  </a:cubicBezTo>
                  <a:cubicBezTo>
                    <a:pt x="959651" y="1081731"/>
                    <a:pt x="959651" y="1088576"/>
                    <a:pt x="950234" y="1103976"/>
                  </a:cubicBezTo>
                  <a:cubicBezTo>
                    <a:pt x="944242" y="1113387"/>
                    <a:pt x="937393" y="1113387"/>
                    <a:pt x="913423" y="1104832"/>
                  </a:cubicBezTo>
                  <a:cubicBezTo>
                    <a:pt x="887741" y="1095420"/>
                    <a:pt x="880037" y="1096276"/>
                    <a:pt x="849218" y="1112532"/>
                  </a:cubicBezTo>
                  <a:cubicBezTo>
                    <a:pt x="829529" y="1121943"/>
                    <a:pt x="811551" y="1133921"/>
                    <a:pt x="808127" y="1139054"/>
                  </a:cubicBezTo>
                  <a:cubicBezTo>
                    <a:pt x="796142" y="1157877"/>
                    <a:pt x="785013" y="1146754"/>
                    <a:pt x="789294" y="1121943"/>
                  </a:cubicBezTo>
                  <a:close/>
                </a:path>
              </a:pathLst>
            </a:custGeom>
            <a:solidFill>
              <a:schemeClr val="bg1"/>
            </a:solidFill>
            <a:ln w="856" cap="flat">
              <a:noFill/>
              <a:prstDash val="solid"/>
              <a:miter/>
            </a:ln>
          </p:spPr>
          <p:txBody>
            <a:bodyPr rtlCol="0" anchor="ctr"/>
            <a:lstStyle/>
            <a:p>
              <a:endParaRPr lang="it-IT"/>
            </a:p>
          </p:txBody>
        </p:sp>
        <p:sp>
          <p:nvSpPr>
            <p:cNvPr id="39" name="Figura a mano libera: forma 38">
              <a:extLst>
                <a:ext uri="{FF2B5EF4-FFF2-40B4-BE49-F238E27FC236}">
                  <a16:creationId xmlns:a16="http://schemas.microsoft.com/office/drawing/2014/main" id="{47E36008-9990-FC5A-77AC-FEB03B01A8D2}"/>
                </a:ext>
              </a:extLst>
            </p:cNvPr>
            <p:cNvSpPr/>
            <p:nvPr/>
          </p:nvSpPr>
          <p:spPr>
            <a:xfrm flipV="1">
              <a:off x="6968134" y="2847122"/>
              <a:ext cx="172762" cy="360187"/>
            </a:xfrm>
            <a:custGeom>
              <a:avLst/>
              <a:gdLst>
                <a:gd name="connsiteX0" fmla="*/ 207532 w 267559"/>
                <a:gd name="connsiteY0" fmla="*/ 519748 h 557828"/>
                <a:gd name="connsiteX1" fmla="*/ 159592 w 267559"/>
                <a:gd name="connsiteY1" fmla="*/ 455581 h 557828"/>
                <a:gd name="connsiteX2" fmla="*/ 94531 w 267559"/>
                <a:gd name="connsiteY2" fmla="*/ 408524 h 557828"/>
                <a:gd name="connsiteX3" fmla="*/ 29470 w 267559"/>
                <a:gd name="connsiteY3" fmla="*/ 298156 h 557828"/>
                <a:gd name="connsiteX4" fmla="*/ 17485 w 267559"/>
                <a:gd name="connsiteY4" fmla="*/ 183511 h 557828"/>
                <a:gd name="connsiteX5" fmla="*/ -5629 w 267559"/>
                <a:gd name="connsiteY5" fmla="*/ 51753 h 557828"/>
                <a:gd name="connsiteX6" fmla="*/ 64568 w 267559"/>
                <a:gd name="connsiteY6" fmla="*/ -1292 h 557828"/>
                <a:gd name="connsiteX7" fmla="*/ 167296 w 267559"/>
                <a:gd name="connsiteY7" fmla="*/ 139877 h 557828"/>
                <a:gd name="connsiteX8" fmla="*/ 201539 w 267559"/>
                <a:gd name="connsiteY8" fmla="*/ 268212 h 557828"/>
                <a:gd name="connsiteX9" fmla="*/ 222085 w 267559"/>
                <a:gd name="connsiteY9" fmla="*/ 335801 h 557828"/>
                <a:gd name="connsiteX10" fmla="*/ 231501 w 267559"/>
                <a:gd name="connsiteY10" fmla="*/ 386280 h 557828"/>
                <a:gd name="connsiteX11" fmla="*/ 244343 w 267559"/>
                <a:gd name="connsiteY11" fmla="*/ 406813 h 557828"/>
                <a:gd name="connsiteX12" fmla="*/ 260608 w 267559"/>
                <a:gd name="connsiteY12" fmla="*/ 464136 h 557828"/>
                <a:gd name="connsiteX13" fmla="*/ 248623 w 267559"/>
                <a:gd name="connsiteY13" fmla="*/ 536859 h 557828"/>
                <a:gd name="connsiteX14" fmla="*/ 237494 w 267559"/>
                <a:gd name="connsiteY14" fmla="*/ 556537 h 557828"/>
                <a:gd name="connsiteX15" fmla="*/ 207532 w 267559"/>
                <a:gd name="connsiteY15" fmla="*/ 519748 h 55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7559" h="557828">
                  <a:moveTo>
                    <a:pt x="207532" y="519748"/>
                  </a:moveTo>
                  <a:cubicBezTo>
                    <a:pt x="191266" y="499214"/>
                    <a:pt x="169865" y="470125"/>
                    <a:pt x="159592" y="455581"/>
                  </a:cubicBezTo>
                  <a:cubicBezTo>
                    <a:pt x="148463" y="439325"/>
                    <a:pt x="122781" y="420502"/>
                    <a:pt x="94531" y="408524"/>
                  </a:cubicBezTo>
                  <a:cubicBezTo>
                    <a:pt x="36318" y="383713"/>
                    <a:pt x="14916" y="346924"/>
                    <a:pt x="29470" y="298156"/>
                  </a:cubicBezTo>
                  <a:cubicBezTo>
                    <a:pt x="43167" y="251956"/>
                    <a:pt x="39742" y="221156"/>
                    <a:pt x="17485" y="183511"/>
                  </a:cubicBezTo>
                  <a:cubicBezTo>
                    <a:pt x="-493" y="152710"/>
                    <a:pt x="-10766" y="97098"/>
                    <a:pt x="-5629" y="51753"/>
                  </a:cubicBezTo>
                  <a:cubicBezTo>
                    <a:pt x="-3917" y="31220"/>
                    <a:pt x="39742" y="-1292"/>
                    <a:pt x="64568" y="-1292"/>
                  </a:cubicBezTo>
                  <a:cubicBezTo>
                    <a:pt x="109940" y="-1292"/>
                    <a:pt x="136478" y="35498"/>
                    <a:pt x="167296" y="139877"/>
                  </a:cubicBezTo>
                  <a:cubicBezTo>
                    <a:pt x="181850" y="192066"/>
                    <a:pt x="197259" y="249389"/>
                    <a:pt x="201539" y="268212"/>
                  </a:cubicBezTo>
                  <a:cubicBezTo>
                    <a:pt x="204963" y="287034"/>
                    <a:pt x="214380" y="317834"/>
                    <a:pt x="222085" y="335801"/>
                  </a:cubicBezTo>
                  <a:cubicBezTo>
                    <a:pt x="229789" y="353768"/>
                    <a:pt x="234070" y="376868"/>
                    <a:pt x="231501" y="386280"/>
                  </a:cubicBezTo>
                  <a:cubicBezTo>
                    <a:pt x="228933" y="397402"/>
                    <a:pt x="232358" y="404247"/>
                    <a:pt x="244343" y="406813"/>
                  </a:cubicBezTo>
                  <a:cubicBezTo>
                    <a:pt x="258040" y="411091"/>
                    <a:pt x="260608" y="418791"/>
                    <a:pt x="260608" y="464136"/>
                  </a:cubicBezTo>
                  <a:cubicBezTo>
                    <a:pt x="259752" y="492370"/>
                    <a:pt x="254615" y="525737"/>
                    <a:pt x="248623" y="536859"/>
                  </a:cubicBezTo>
                  <a:lnTo>
                    <a:pt x="237494" y="556537"/>
                  </a:lnTo>
                  <a:lnTo>
                    <a:pt x="207532" y="519748"/>
                  </a:lnTo>
                  <a:close/>
                </a:path>
              </a:pathLst>
            </a:custGeom>
            <a:solidFill>
              <a:schemeClr val="bg1"/>
            </a:solidFill>
            <a:ln w="856" cap="flat">
              <a:noFill/>
              <a:prstDash val="solid"/>
              <a:miter/>
            </a:ln>
          </p:spPr>
          <p:txBody>
            <a:bodyPr rtlCol="0" anchor="ctr"/>
            <a:lstStyle/>
            <a:p>
              <a:endParaRPr lang="it-IT"/>
            </a:p>
          </p:txBody>
        </p:sp>
        <p:sp>
          <p:nvSpPr>
            <p:cNvPr id="40" name="Figura a mano libera: forma 39">
              <a:extLst>
                <a:ext uri="{FF2B5EF4-FFF2-40B4-BE49-F238E27FC236}">
                  <a16:creationId xmlns:a16="http://schemas.microsoft.com/office/drawing/2014/main" id="{479D4038-ED92-AA9C-FEED-9F8CAE904607}"/>
                </a:ext>
              </a:extLst>
            </p:cNvPr>
            <p:cNvSpPr/>
            <p:nvPr/>
          </p:nvSpPr>
          <p:spPr>
            <a:xfrm flipV="1">
              <a:off x="9455849" y="3442991"/>
              <a:ext cx="399092" cy="313996"/>
            </a:xfrm>
            <a:custGeom>
              <a:avLst/>
              <a:gdLst>
                <a:gd name="connsiteX0" fmla="*/ 492181 w 618080"/>
                <a:gd name="connsiteY0" fmla="*/ 459296 h 486290"/>
                <a:gd name="connsiteX1" fmla="*/ 487045 w 618080"/>
                <a:gd name="connsiteY1" fmla="*/ 404540 h 486290"/>
                <a:gd name="connsiteX2" fmla="*/ 433969 w 618080"/>
                <a:gd name="connsiteY2" fmla="*/ 311283 h 486290"/>
                <a:gd name="connsiteX3" fmla="*/ 422840 w 618080"/>
                <a:gd name="connsiteY3" fmla="*/ 286471 h 486290"/>
                <a:gd name="connsiteX4" fmla="*/ 416848 w 618080"/>
                <a:gd name="connsiteY4" fmla="*/ 240271 h 486290"/>
                <a:gd name="connsiteX5" fmla="*/ 384317 w 618080"/>
                <a:gd name="connsiteY5" fmla="*/ 239415 h 486290"/>
                <a:gd name="connsiteX6" fmla="*/ 367196 w 618080"/>
                <a:gd name="connsiteY6" fmla="*/ 243693 h 486290"/>
                <a:gd name="connsiteX7" fmla="*/ 338945 w 618080"/>
                <a:gd name="connsiteY7" fmla="*/ 236849 h 486290"/>
                <a:gd name="connsiteX8" fmla="*/ 294430 w 618080"/>
                <a:gd name="connsiteY8" fmla="*/ 212893 h 486290"/>
                <a:gd name="connsiteX9" fmla="*/ 203687 w 618080"/>
                <a:gd name="connsiteY9" fmla="*/ 156425 h 486290"/>
                <a:gd name="connsiteX10" fmla="*/ 68428 w 618080"/>
                <a:gd name="connsiteY10" fmla="*/ 76858 h 486290"/>
                <a:gd name="connsiteX11" fmla="*/ -11186 w 618080"/>
                <a:gd name="connsiteY11" fmla="*/ 28091 h 486290"/>
                <a:gd name="connsiteX12" fmla="*/ 15352 w 618080"/>
                <a:gd name="connsiteY12" fmla="*/ 11835 h 486290"/>
                <a:gd name="connsiteX13" fmla="*/ 78701 w 618080"/>
                <a:gd name="connsiteY13" fmla="*/ 13546 h 486290"/>
                <a:gd name="connsiteX14" fmla="*/ 161739 w 618080"/>
                <a:gd name="connsiteY14" fmla="*/ 68302 h 486290"/>
                <a:gd name="connsiteX15" fmla="*/ 236217 w 618080"/>
                <a:gd name="connsiteY15" fmla="*/ 111080 h 486290"/>
                <a:gd name="connsiteX16" fmla="*/ 268748 w 618080"/>
                <a:gd name="connsiteY16" fmla="*/ 133325 h 486290"/>
                <a:gd name="connsiteX17" fmla="*/ 301278 w 618080"/>
                <a:gd name="connsiteY17" fmla="*/ 163270 h 486290"/>
                <a:gd name="connsiteX18" fmla="*/ 347506 w 618080"/>
                <a:gd name="connsiteY18" fmla="*/ 194070 h 486290"/>
                <a:gd name="connsiteX19" fmla="*/ 398870 w 618080"/>
                <a:gd name="connsiteY19" fmla="*/ 212893 h 486290"/>
                <a:gd name="connsiteX20" fmla="*/ 517007 w 618080"/>
                <a:gd name="connsiteY20" fmla="*/ 286471 h 486290"/>
                <a:gd name="connsiteX21" fmla="*/ 538409 w 618080"/>
                <a:gd name="connsiteY21" fmla="*/ 303583 h 486290"/>
                <a:gd name="connsiteX22" fmla="*/ 606894 w 618080"/>
                <a:gd name="connsiteY22" fmla="*/ 365184 h 486290"/>
                <a:gd name="connsiteX23" fmla="*/ 592341 w 618080"/>
                <a:gd name="connsiteY23" fmla="*/ 367750 h 486290"/>
                <a:gd name="connsiteX24" fmla="*/ 542689 w 618080"/>
                <a:gd name="connsiteY24" fmla="*/ 378873 h 486290"/>
                <a:gd name="connsiteX25" fmla="*/ 527280 w 618080"/>
                <a:gd name="connsiteY25" fmla="*/ 397695 h 486290"/>
                <a:gd name="connsiteX26" fmla="*/ 525568 w 618080"/>
                <a:gd name="connsiteY26" fmla="*/ 435340 h 486290"/>
                <a:gd name="connsiteX27" fmla="*/ 514439 w 618080"/>
                <a:gd name="connsiteY27" fmla="*/ 482396 h 486290"/>
                <a:gd name="connsiteX28" fmla="*/ 492181 w 618080"/>
                <a:gd name="connsiteY28" fmla="*/ 459296 h 48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18080" h="486290">
                  <a:moveTo>
                    <a:pt x="492181" y="459296"/>
                  </a:moveTo>
                  <a:cubicBezTo>
                    <a:pt x="489613" y="442184"/>
                    <a:pt x="487045" y="417373"/>
                    <a:pt x="487045" y="404540"/>
                  </a:cubicBezTo>
                  <a:cubicBezTo>
                    <a:pt x="487045" y="367750"/>
                    <a:pt x="461363" y="322405"/>
                    <a:pt x="433969" y="311283"/>
                  </a:cubicBezTo>
                  <a:cubicBezTo>
                    <a:pt x="411711" y="301872"/>
                    <a:pt x="410855" y="300161"/>
                    <a:pt x="422840" y="286471"/>
                  </a:cubicBezTo>
                  <a:cubicBezTo>
                    <a:pt x="440817" y="266793"/>
                    <a:pt x="439105" y="255671"/>
                    <a:pt x="416848" y="240271"/>
                  </a:cubicBezTo>
                  <a:cubicBezTo>
                    <a:pt x="392878" y="223160"/>
                    <a:pt x="384317" y="223160"/>
                    <a:pt x="384317" y="239415"/>
                  </a:cubicBezTo>
                  <a:cubicBezTo>
                    <a:pt x="384317" y="250538"/>
                    <a:pt x="380893" y="251393"/>
                    <a:pt x="367196" y="243693"/>
                  </a:cubicBezTo>
                  <a:cubicBezTo>
                    <a:pt x="357779" y="238560"/>
                    <a:pt x="344938" y="235138"/>
                    <a:pt x="338945" y="236849"/>
                  </a:cubicBezTo>
                  <a:cubicBezTo>
                    <a:pt x="332953" y="238560"/>
                    <a:pt x="312407" y="227437"/>
                    <a:pt x="294430" y="212893"/>
                  </a:cubicBezTo>
                  <a:cubicBezTo>
                    <a:pt x="275596" y="198348"/>
                    <a:pt x="234505" y="173537"/>
                    <a:pt x="203687" y="156425"/>
                  </a:cubicBezTo>
                  <a:cubicBezTo>
                    <a:pt x="172868" y="139314"/>
                    <a:pt x="112088" y="104236"/>
                    <a:pt x="68428" y="76858"/>
                  </a:cubicBezTo>
                  <a:lnTo>
                    <a:pt x="-11186" y="28091"/>
                  </a:lnTo>
                  <a:lnTo>
                    <a:pt x="15352" y="11835"/>
                  </a:lnTo>
                  <a:cubicBezTo>
                    <a:pt x="41890" y="-4421"/>
                    <a:pt x="42746" y="-4421"/>
                    <a:pt x="78701" y="13546"/>
                  </a:cubicBezTo>
                  <a:cubicBezTo>
                    <a:pt x="98391" y="23813"/>
                    <a:pt x="136057" y="48624"/>
                    <a:pt x="161739" y="68302"/>
                  </a:cubicBezTo>
                  <a:cubicBezTo>
                    <a:pt x="187422" y="88836"/>
                    <a:pt x="220808" y="107658"/>
                    <a:pt x="236217" y="111080"/>
                  </a:cubicBezTo>
                  <a:cubicBezTo>
                    <a:pt x="252483" y="114503"/>
                    <a:pt x="266180" y="123058"/>
                    <a:pt x="268748" y="133325"/>
                  </a:cubicBezTo>
                  <a:cubicBezTo>
                    <a:pt x="272172" y="141881"/>
                    <a:pt x="286725" y="155570"/>
                    <a:pt x="301278" y="163270"/>
                  </a:cubicBezTo>
                  <a:cubicBezTo>
                    <a:pt x="316688" y="170970"/>
                    <a:pt x="337233" y="184659"/>
                    <a:pt x="347506" y="194070"/>
                  </a:cubicBezTo>
                  <a:cubicBezTo>
                    <a:pt x="358635" y="204337"/>
                    <a:pt x="380037" y="212037"/>
                    <a:pt x="398870" y="212893"/>
                  </a:cubicBezTo>
                  <a:cubicBezTo>
                    <a:pt x="436537" y="214604"/>
                    <a:pt x="508447" y="259093"/>
                    <a:pt x="517007" y="286471"/>
                  </a:cubicBezTo>
                  <a:cubicBezTo>
                    <a:pt x="519576" y="295883"/>
                    <a:pt x="529848" y="303583"/>
                    <a:pt x="538409" y="303583"/>
                  </a:cubicBezTo>
                  <a:cubicBezTo>
                    <a:pt x="554674" y="303583"/>
                    <a:pt x="606894" y="349783"/>
                    <a:pt x="606894" y="365184"/>
                  </a:cubicBezTo>
                  <a:cubicBezTo>
                    <a:pt x="606894" y="370317"/>
                    <a:pt x="600046" y="371172"/>
                    <a:pt x="592341" y="367750"/>
                  </a:cubicBezTo>
                  <a:cubicBezTo>
                    <a:pt x="564091" y="356628"/>
                    <a:pt x="551250" y="359195"/>
                    <a:pt x="542689" y="378873"/>
                  </a:cubicBezTo>
                  <a:cubicBezTo>
                    <a:pt x="538409" y="389139"/>
                    <a:pt x="531561" y="397695"/>
                    <a:pt x="527280" y="397695"/>
                  </a:cubicBezTo>
                  <a:cubicBezTo>
                    <a:pt x="523000" y="397695"/>
                    <a:pt x="523000" y="414806"/>
                    <a:pt x="525568" y="435340"/>
                  </a:cubicBezTo>
                  <a:cubicBezTo>
                    <a:pt x="530705" y="467851"/>
                    <a:pt x="528992" y="474696"/>
                    <a:pt x="514439" y="482396"/>
                  </a:cubicBezTo>
                  <a:cubicBezTo>
                    <a:pt x="499886" y="490096"/>
                    <a:pt x="497318" y="487529"/>
                    <a:pt x="492181" y="459296"/>
                  </a:cubicBezTo>
                  <a:close/>
                </a:path>
              </a:pathLst>
            </a:custGeom>
            <a:solidFill>
              <a:schemeClr val="bg1"/>
            </a:solidFill>
            <a:ln w="856" cap="flat">
              <a:noFill/>
              <a:prstDash val="solid"/>
              <a:miter/>
            </a:ln>
          </p:spPr>
          <p:txBody>
            <a:bodyPr rtlCol="0" anchor="ctr"/>
            <a:lstStyle/>
            <a:p>
              <a:endParaRPr lang="it-IT"/>
            </a:p>
          </p:txBody>
        </p:sp>
        <p:sp>
          <p:nvSpPr>
            <p:cNvPr id="41" name="Figura a mano libera: forma 40">
              <a:extLst>
                <a:ext uri="{FF2B5EF4-FFF2-40B4-BE49-F238E27FC236}">
                  <a16:creationId xmlns:a16="http://schemas.microsoft.com/office/drawing/2014/main" id="{3BAFAF2B-BFA7-9217-DD39-0DD09F95A5D8}"/>
                </a:ext>
              </a:extLst>
            </p:cNvPr>
            <p:cNvSpPr/>
            <p:nvPr/>
          </p:nvSpPr>
          <p:spPr>
            <a:xfrm flipV="1">
              <a:off x="9065460" y="3592025"/>
              <a:ext cx="93558" cy="80893"/>
            </a:xfrm>
            <a:custGeom>
              <a:avLst/>
              <a:gdLst>
                <a:gd name="connsiteX0" fmla="*/ 6184 w 144895"/>
                <a:gd name="connsiteY0" fmla="*/ 75060 h 125281"/>
                <a:gd name="connsiteX1" fmla="*/ 7896 w 144895"/>
                <a:gd name="connsiteY1" fmla="*/ 625 h 125281"/>
                <a:gd name="connsiteX2" fmla="*/ 112336 w 144895"/>
                <a:gd name="connsiteY2" fmla="*/ 71637 h 125281"/>
                <a:gd name="connsiteX3" fmla="*/ 134594 w 144895"/>
                <a:gd name="connsiteY3" fmla="*/ 113560 h 125281"/>
                <a:gd name="connsiteX4" fmla="*/ 95215 w 144895"/>
                <a:gd name="connsiteY4" fmla="*/ 108427 h 125281"/>
                <a:gd name="connsiteX5" fmla="*/ 40426 w 144895"/>
                <a:gd name="connsiteY5" fmla="*/ 117838 h 125281"/>
                <a:gd name="connsiteX6" fmla="*/ 6184 w 144895"/>
                <a:gd name="connsiteY6" fmla="*/ 75060 h 12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95" h="125281">
                  <a:moveTo>
                    <a:pt x="6184" y="75060"/>
                  </a:moveTo>
                  <a:cubicBezTo>
                    <a:pt x="-16074" y="4048"/>
                    <a:pt x="-16074" y="4048"/>
                    <a:pt x="7896" y="625"/>
                  </a:cubicBezTo>
                  <a:cubicBezTo>
                    <a:pt x="40426" y="-5364"/>
                    <a:pt x="87510" y="27148"/>
                    <a:pt x="112336" y="71637"/>
                  </a:cubicBezTo>
                  <a:lnTo>
                    <a:pt x="134594" y="113560"/>
                  </a:lnTo>
                  <a:lnTo>
                    <a:pt x="95215" y="108427"/>
                  </a:lnTo>
                  <a:cubicBezTo>
                    <a:pt x="65252" y="104149"/>
                    <a:pt x="52411" y="105860"/>
                    <a:pt x="40426" y="117838"/>
                  </a:cubicBezTo>
                  <a:cubicBezTo>
                    <a:pt x="24161" y="131527"/>
                    <a:pt x="23305" y="130671"/>
                    <a:pt x="6184" y="75060"/>
                  </a:cubicBezTo>
                  <a:close/>
                </a:path>
              </a:pathLst>
            </a:custGeom>
            <a:solidFill>
              <a:schemeClr val="bg1"/>
            </a:solidFill>
            <a:ln w="856" cap="flat">
              <a:noFill/>
              <a:prstDash val="solid"/>
              <a:miter/>
            </a:ln>
          </p:spPr>
          <p:txBody>
            <a:bodyPr rtlCol="0" anchor="ctr"/>
            <a:lstStyle/>
            <a:p>
              <a:endParaRPr lang="it-IT"/>
            </a:p>
          </p:txBody>
        </p:sp>
        <p:pic>
          <p:nvPicPr>
            <p:cNvPr id="42" name="Immagine 41">
              <a:extLst>
                <a:ext uri="{FF2B5EF4-FFF2-40B4-BE49-F238E27FC236}">
                  <a16:creationId xmlns:a16="http://schemas.microsoft.com/office/drawing/2014/main" id="{52150C80-1E45-CD5F-63A2-5B176019E420}"/>
                </a:ext>
              </a:extLst>
            </p:cNvPr>
            <p:cNvPicPr>
              <a:picLocks noChangeAspect="1"/>
            </p:cNvPicPr>
            <p:nvPr/>
          </p:nvPicPr>
          <p:blipFill rotWithShape="1">
            <a:blip r:embed="rId3">
              <a:extLst>
                <a:ext uri="{28A0092B-C50C-407E-A947-70E740481C1C}">
                  <a14:useLocalDpi xmlns:a14="http://schemas.microsoft.com/office/drawing/2010/main" val="0"/>
                </a:ext>
              </a:extLst>
            </a:blip>
            <a:srcRect l="101091" t="-7" r="-3163" b="7"/>
            <a:stretch/>
          </p:blipFill>
          <p:spPr>
            <a:xfrm>
              <a:off x="9393789" y="585656"/>
              <a:ext cx="78365" cy="2863178"/>
            </a:xfrm>
            <a:prstGeom prst="rect">
              <a:avLst/>
            </a:prstGeom>
          </p:spPr>
        </p:pic>
      </p:grpSp>
      <p:sp>
        <p:nvSpPr>
          <p:cNvPr id="14" name="Rettangolo 13">
            <a:extLst>
              <a:ext uri="{FF2B5EF4-FFF2-40B4-BE49-F238E27FC236}">
                <a16:creationId xmlns:a16="http://schemas.microsoft.com/office/drawing/2014/main" id="{BC25892B-2432-4134-FE39-5F2590F2EBBB}"/>
              </a:ext>
            </a:extLst>
          </p:cNvPr>
          <p:cNvSpPr/>
          <p:nvPr/>
        </p:nvSpPr>
        <p:spPr>
          <a:xfrm>
            <a:off x="2236053" y="236182"/>
            <a:ext cx="7814663" cy="3598151"/>
          </a:xfrm>
          <a:prstGeom prst="rect">
            <a:avLst/>
          </a:prstGeom>
          <a:solidFill>
            <a:srgbClr val="0D0628">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7" name="Immagine 46" descr="Immagine che contiene Carattere, Elementi grafici, grafica, logo&#10;&#10;Descrizione generata automaticamente">
            <a:extLst>
              <a:ext uri="{FF2B5EF4-FFF2-40B4-BE49-F238E27FC236}">
                <a16:creationId xmlns:a16="http://schemas.microsoft.com/office/drawing/2014/main" id="{655FA242-6CD0-DCB8-8731-16DCCA518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0371" y="975623"/>
            <a:ext cx="5851258" cy="1683238"/>
          </a:xfrm>
          <a:prstGeom prst="rect">
            <a:avLst/>
          </a:prstGeom>
        </p:spPr>
      </p:pic>
      <p:grpSp>
        <p:nvGrpSpPr>
          <p:cNvPr id="5" name="Gruppo 4">
            <a:extLst>
              <a:ext uri="{FF2B5EF4-FFF2-40B4-BE49-F238E27FC236}">
                <a16:creationId xmlns:a16="http://schemas.microsoft.com/office/drawing/2014/main" id="{95078D35-64F8-5513-2F22-E9A24377B22F}"/>
              </a:ext>
            </a:extLst>
          </p:cNvPr>
          <p:cNvGrpSpPr/>
          <p:nvPr/>
        </p:nvGrpSpPr>
        <p:grpSpPr>
          <a:xfrm>
            <a:off x="529543" y="2717221"/>
            <a:ext cx="3988653" cy="3904597"/>
            <a:chOff x="442475" y="2695206"/>
            <a:chExt cx="3988653" cy="3904597"/>
          </a:xfrm>
        </p:grpSpPr>
        <p:grpSp>
          <p:nvGrpSpPr>
            <p:cNvPr id="3" name="Gruppo 2">
              <a:extLst>
                <a:ext uri="{FF2B5EF4-FFF2-40B4-BE49-F238E27FC236}">
                  <a16:creationId xmlns:a16="http://schemas.microsoft.com/office/drawing/2014/main" id="{B7D0AA67-3C36-D717-420C-A949BEA13FC7}"/>
                </a:ext>
              </a:extLst>
            </p:cNvPr>
            <p:cNvGrpSpPr/>
            <p:nvPr/>
          </p:nvGrpSpPr>
          <p:grpSpPr>
            <a:xfrm>
              <a:off x="473439" y="2695206"/>
              <a:ext cx="3926724" cy="1822181"/>
              <a:chOff x="272691" y="2704448"/>
              <a:chExt cx="3926724" cy="1822181"/>
            </a:xfrm>
          </p:grpSpPr>
          <p:pic>
            <p:nvPicPr>
              <p:cNvPr id="48" name="Immagine 47" descr="Immagine che contiene Elementi grafici, simbolo, clipart, cerchio&#10;&#10;Descrizione generata automaticamente">
                <a:extLst>
                  <a:ext uri="{FF2B5EF4-FFF2-40B4-BE49-F238E27FC236}">
                    <a16:creationId xmlns:a16="http://schemas.microsoft.com/office/drawing/2014/main" id="{D94FB02E-62E1-DF16-A0A3-E4BCC3A109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1790" y="2704448"/>
                <a:ext cx="1128526" cy="1128526"/>
              </a:xfrm>
              <a:prstGeom prst="rect">
                <a:avLst/>
              </a:prstGeom>
            </p:spPr>
          </p:pic>
          <p:sp>
            <p:nvSpPr>
              <p:cNvPr id="49" name="CasellaDiTesto 48">
                <a:extLst>
                  <a:ext uri="{FF2B5EF4-FFF2-40B4-BE49-F238E27FC236}">
                    <a16:creationId xmlns:a16="http://schemas.microsoft.com/office/drawing/2014/main" id="{CA26C133-89BE-B672-0A7B-E65C088EB527}"/>
                  </a:ext>
                </a:extLst>
              </p:cNvPr>
              <p:cNvSpPr txBox="1"/>
              <p:nvPr/>
            </p:nvSpPr>
            <p:spPr>
              <a:xfrm>
                <a:off x="272691" y="3957242"/>
                <a:ext cx="3926724" cy="569387"/>
              </a:xfrm>
              <a:prstGeom prst="rect">
                <a:avLst/>
              </a:prstGeom>
              <a:noFill/>
            </p:spPr>
            <p:txBody>
              <a:bodyPr wrap="square" rtlCol="0">
                <a:spAutoFit/>
              </a:bodyPr>
              <a:lstStyle/>
              <a:p>
                <a:pPr algn="ctr"/>
                <a:r>
                  <a:rPr lang="en-US" sz="1700" b="1">
                    <a:solidFill>
                      <a:srgbClr val="DA627D"/>
                    </a:solidFill>
                  </a:rPr>
                  <a:t>F</a:t>
                </a:r>
                <a:r>
                  <a:rPr lang="en-US" sz="1700" b="1">
                    <a:solidFill>
                      <a:schemeClr val="bg1"/>
                    </a:solidFill>
                  </a:rPr>
                  <a:t>ACIAL </a:t>
                </a:r>
                <a:r>
                  <a:rPr lang="en-US" sz="1700" b="1">
                    <a:solidFill>
                      <a:srgbClr val="DA627D"/>
                    </a:solidFill>
                  </a:rPr>
                  <a:t>E</a:t>
                </a:r>
                <a:r>
                  <a:rPr lang="en-US" sz="1700" b="1">
                    <a:solidFill>
                      <a:schemeClr val="bg1"/>
                    </a:solidFill>
                  </a:rPr>
                  <a:t>XPRESSION </a:t>
                </a:r>
                <a:r>
                  <a:rPr lang="en-US" sz="1700" b="1">
                    <a:solidFill>
                      <a:srgbClr val="DA627D"/>
                    </a:solidFill>
                  </a:rPr>
                  <a:t>R</a:t>
                </a:r>
                <a:r>
                  <a:rPr lang="en-US" sz="1700" b="1">
                    <a:solidFill>
                      <a:schemeClr val="bg1"/>
                    </a:solidFill>
                  </a:rPr>
                  <a:t>ECOGNITION </a:t>
                </a:r>
              </a:p>
              <a:p>
                <a:pPr algn="ctr"/>
                <a:r>
                  <a:rPr lang="en-US" sz="1400" spc="300">
                    <a:solidFill>
                      <a:srgbClr val="DA627D"/>
                    </a:solidFill>
                  </a:rPr>
                  <a:t>INTEGRATION</a:t>
                </a:r>
              </a:p>
            </p:txBody>
          </p:sp>
        </p:grpSp>
        <p:sp>
          <p:nvSpPr>
            <p:cNvPr id="63" name="CasellaDiTesto 62">
              <a:extLst>
                <a:ext uri="{FF2B5EF4-FFF2-40B4-BE49-F238E27FC236}">
                  <a16:creationId xmlns:a16="http://schemas.microsoft.com/office/drawing/2014/main" id="{97799642-CDA7-53F0-C86A-9620BEDDAB10}"/>
                </a:ext>
              </a:extLst>
            </p:cNvPr>
            <p:cNvSpPr txBox="1"/>
            <p:nvPr/>
          </p:nvSpPr>
          <p:spPr>
            <a:xfrm>
              <a:off x="445288" y="5228856"/>
              <a:ext cx="3983026" cy="584775"/>
            </a:xfrm>
            <a:prstGeom prst="rect">
              <a:avLst/>
            </a:prstGeom>
            <a:noFill/>
          </p:spPr>
          <p:txBody>
            <a:bodyPr wrap="square" rtlCol="0">
              <a:spAutoFit/>
            </a:bodyPr>
            <a:lstStyle/>
            <a:p>
              <a:pPr algn="just"/>
              <a:r>
                <a:rPr lang="en-US" sz="1600">
                  <a:solidFill>
                    <a:schemeClr val="bg1"/>
                  </a:solidFill>
                </a:rPr>
                <a:t>FER algorithms analyze emotional states, such as:</a:t>
              </a:r>
            </a:p>
          </p:txBody>
        </p:sp>
        <p:sp>
          <p:nvSpPr>
            <p:cNvPr id="64" name="CasellaDiTesto 63">
              <a:extLst>
                <a:ext uri="{FF2B5EF4-FFF2-40B4-BE49-F238E27FC236}">
                  <a16:creationId xmlns:a16="http://schemas.microsoft.com/office/drawing/2014/main" id="{1B868D38-B2D8-3BF3-08A7-9A501C03868B}"/>
                </a:ext>
              </a:extLst>
            </p:cNvPr>
            <p:cNvSpPr txBox="1"/>
            <p:nvPr/>
          </p:nvSpPr>
          <p:spPr>
            <a:xfrm>
              <a:off x="445288" y="4597692"/>
              <a:ext cx="3983026" cy="584775"/>
            </a:xfrm>
            <a:prstGeom prst="rect">
              <a:avLst/>
            </a:prstGeom>
            <a:noFill/>
          </p:spPr>
          <p:txBody>
            <a:bodyPr wrap="square" rtlCol="0">
              <a:spAutoFit/>
            </a:bodyPr>
            <a:lstStyle/>
            <a:p>
              <a:pPr algn="just"/>
              <a:r>
                <a:rPr lang="en-US" sz="1600">
                  <a:solidFill>
                    <a:schemeClr val="bg1"/>
                  </a:solidFill>
                </a:rPr>
                <a:t>During the ride, a camera monitors the passenger’s </a:t>
              </a:r>
              <a:r>
                <a:rPr lang="en-US" sz="1600">
                  <a:solidFill>
                    <a:srgbClr val="DA627D"/>
                  </a:solidFill>
                </a:rPr>
                <a:t>facial expressions </a:t>
              </a:r>
              <a:r>
                <a:rPr lang="en-US" sz="1600">
                  <a:solidFill>
                    <a:schemeClr val="bg1"/>
                  </a:solidFill>
                </a:rPr>
                <a:t>in real time.</a:t>
              </a:r>
            </a:p>
          </p:txBody>
        </p:sp>
        <p:sp>
          <p:nvSpPr>
            <p:cNvPr id="67" name="CasellaDiTesto 66">
              <a:extLst>
                <a:ext uri="{FF2B5EF4-FFF2-40B4-BE49-F238E27FC236}">
                  <a16:creationId xmlns:a16="http://schemas.microsoft.com/office/drawing/2014/main" id="{B9E77C22-CFF9-9F2E-45D3-6214FC6A3714}"/>
                </a:ext>
              </a:extLst>
            </p:cNvPr>
            <p:cNvSpPr txBox="1"/>
            <p:nvPr/>
          </p:nvSpPr>
          <p:spPr>
            <a:xfrm>
              <a:off x="442475" y="5768806"/>
              <a:ext cx="3988653"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rgbClr val="DA627D"/>
                  </a:solidFill>
                </a:rPr>
                <a:t>COMFORT</a:t>
              </a:r>
              <a:r>
                <a:rPr lang="en-US" sz="1600">
                  <a:solidFill>
                    <a:schemeClr val="bg1"/>
                  </a:solidFill>
                </a:rPr>
                <a:t>:  Smiles, neutral expressions.</a:t>
              </a:r>
            </a:p>
            <a:p>
              <a:pPr marL="285750" indent="-285750" algn="just">
                <a:buFont typeface="Arial" panose="020B0604020202020204" pitchFamily="34" charset="0"/>
                <a:buChar char="•"/>
              </a:pPr>
              <a:r>
                <a:rPr lang="en-US" sz="1600">
                  <a:solidFill>
                    <a:srgbClr val="DA627D"/>
                  </a:solidFill>
                </a:rPr>
                <a:t>DISCOMFORT</a:t>
              </a:r>
              <a:r>
                <a:rPr lang="en-US" sz="1600">
                  <a:solidFill>
                    <a:schemeClr val="bg1"/>
                  </a:solidFill>
                </a:rPr>
                <a:t>: Frowns, signs of stress or frustration.</a:t>
              </a:r>
            </a:p>
          </p:txBody>
        </p:sp>
      </p:grpSp>
      <p:grpSp>
        <p:nvGrpSpPr>
          <p:cNvPr id="8" name="Gruppo 7">
            <a:extLst>
              <a:ext uri="{FF2B5EF4-FFF2-40B4-BE49-F238E27FC236}">
                <a16:creationId xmlns:a16="http://schemas.microsoft.com/office/drawing/2014/main" id="{F9C68BB0-8C10-3332-E4E2-E03D4A897201}"/>
              </a:ext>
            </a:extLst>
          </p:cNvPr>
          <p:cNvGrpSpPr/>
          <p:nvPr/>
        </p:nvGrpSpPr>
        <p:grpSpPr>
          <a:xfrm>
            <a:off x="7542234" y="2717957"/>
            <a:ext cx="4117410" cy="3473362"/>
            <a:chOff x="7646345" y="2693990"/>
            <a:chExt cx="4117410" cy="3473362"/>
          </a:xfrm>
        </p:grpSpPr>
        <p:grpSp>
          <p:nvGrpSpPr>
            <p:cNvPr id="4" name="Gruppo 3">
              <a:extLst>
                <a:ext uri="{FF2B5EF4-FFF2-40B4-BE49-F238E27FC236}">
                  <a16:creationId xmlns:a16="http://schemas.microsoft.com/office/drawing/2014/main" id="{EA3E15D6-53A3-01D0-258A-F14BDB077D95}"/>
                </a:ext>
              </a:extLst>
            </p:cNvPr>
            <p:cNvGrpSpPr/>
            <p:nvPr/>
          </p:nvGrpSpPr>
          <p:grpSpPr>
            <a:xfrm>
              <a:off x="7646345" y="2693990"/>
              <a:ext cx="4117410" cy="1817533"/>
              <a:chOff x="7578791" y="2704448"/>
              <a:chExt cx="4117410" cy="1817533"/>
            </a:xfrm>
          </p:grpSpPr>
          <p:pic>
            <p:nvPicPr>
              <p:cNvPr id="52" name="Immagine 51" descr="Immagine che contiene simbolo, Elementi grafici, Carattere, design&#10;&#10;Descrizione generata automaticamente">
                <a:extLst>
                  <a:ext uri="{FF2B5EF4-FFF2-40B4-BE49-F238E27FC236}">
                    <a16:creationId xmlns:a16="http://schemas.microsoft.com/office/drawing/2014/main" id="{0D0D439A-7260-CA93-FDC1-A4EAB14085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73233" y="2704448"/>
                <a:ext cx="1128526" cy="1128526"/>
              </a:xfrm>
              <a:prstGeom prst="rect">
                <a:avLst/>
              </a:prstGeom>
            </p:spPr>
          </p:pic>
          <p:sp>
            <p:nvSpPr>
              <p:cNvPr id="53" name="CasellaDiTesto 52">
                <a:extLst>
                  <a:ext uri="{FF2B5EF4-FFF2-40B4-BE49-F238E27FC236}">
                    <a16:creationId xmlns:a16="http://schemas.microsoft.com/office/drawing/2014/main" id="{BC469707-CF9E-6AB5-ED2B-D4E026412D80}"/>
                  </a:ext>
                </a:extLst>
              </p:cNvPr>
              <p:cNvSpPr txBox="1"/>
              <p:nvPr/>
            </p:nvSpPr>
            <p:spPr>
              <a:xfrm>
                <a:off x="7578791" y="3952594"/>
                <a:ext cx="4117410" cy="569387"/>
              </a:xfrm>
              <a:prstGeom prst="rect">
                <a:avLst/>
              </a:prstGeom>
              <a:noFill/>
            </p:spPr>
            <p:txBody>
              <a:bodyPr wrap="square" rtlCol="0">
                <a:spAutoFit/>
              </a:bodyPr>
              <a:lstStyle/>
              <a:p>
                <a:pPr algn="ctr"/>
                <a:r>
                  <a:rPr lang="en-US" sz="1700" b="1">
                    <a:solidFill>
                      <a:schemeClr val="bg1"/>
                    </a:solidFill>
                  </a:rPr>
                  <a:t>AUTO</a:t>
                </a:r>
                <a:r>
                  <a:rPr lang="en-US" sz="1700" b="1">
                    <a:solidFill>
                      <a:srgbClr val="DA627D"/>
                    </a:solidFill>
                  </a:rPr>
                  <a:t>-</a:t>
                </a:r>
                <a:r>
                  <a:rPr lang="en-US" sz="1700" b="1">
                    <a:solidFill>
                      <a:schemeClr val="bg1"/>
                    </a:solidFill>
                  </a:rPr>
                  <a:t>FILLED FEEDBACK FORMS</a:t>
                </a:r>
              </a:p>
              <a:p>
                <a:pPr algn="ctr"/>
                <a:r>
                  <a:rPr lang="en-US" sz="1400" spc="300">
                    <a:solidFill>
                      <a:srgbClr val="DA627D"/>
                    </a:solidFill>
                  </a:rPr>
                  <a:t>EMOTION-BASED</a:t>
                </a:r>
              </a:p>
            </p:txBody>
          </p:sp>
        </p:grpSp>
        <p:sp>
          <p:nvSpPr>
            <p:cNvPr id="68" name="CasellaDiTesto 67">
              <a:extLst>
                <a:ext uri="{FF2B5EF4-FFF2-40B4-BE49-F238E27FC236}">
                  <a16:creationId xmlns:a16="http://schemas.microsoft.com/office/drawing/2014/main" id="{2BF4DB45-A991-0515-7CF0-7C707D4667F5}"/>
                </a:ext>
              </a:extLst>
            </p:cNvPr>
            <p:cNvSpPr txBox="1"/>
            <p:nvPr/>
          </p:nvSpPr>
          <p:spPr>
            <a:xfrm>
              <a:off x="7646345" y="4597692"/>
              <a:ext cx="4117410" cy="1569660"/>
            </a:xfrm>
            <a:prstGeom prst="rect">
              <a:avLst/>
            </a:prstGeom>
            <a:noFill/>
          </p:spPr>
          <p:txBody>
            <a:bodyPr wrap="square" rtlCol="0">
              <a:spAutoFit/>
            </a:bodyPr>
            <a:lstStyle/>
            <a:p>
              <a:pPr algn="just"/>
              <a:r>
                <a:rPr lang="en-US" sz="1600">
                  <a:solidFill>
                    <a:schemeClr val="bg1"/>
                  </a:solidFill>
                </a:rPr>
                <a:t>Based on detected emotions, the system </a:t>
              </a:r>
              <a:r>
                <a:rPr lang="en-US" sz="1600">
                  <a:solidFill>
                    <a:srgbClr val="DA627D"/>
                  </a:solidFill>
                </a:rPr>
                <a:t>auto-fills</a:t>
              </a:r>
              <a:r>
                <a:rPr lang="en-US" sz="1600">
                  <a:solidFill>
                    <a:schemeClr val="bg1"/>
                  </a:solidFill>
                </a:rPr>
                <a:t> a feedback form. Captures key metrics such as comfort level, perceived safety, and overall satisfaction. Generates a </a:t>
              </a:r>
              <a:r>
                <a:rPr lang="en-US" sz="1600">
                  <a:solidFill>
                    <a:srgbClr val="DA627D"/>
                  </a:solidFill>
                </a:rPr>
                <a:t>final passenger rating </a:t>
              </a:r>
              <a:r>
                <a:rPr lang="en-US" sz="1600">
                  <a:solidFill>
                    <a:schemeClr val="bg1"/>
                  </a:solidFill>
                </a:rPr>
                <a:t>by summarizing the feedback from the analyzed expressions.</a:t>
              </a:r>
            </a:p>
          </p:txBody>
        </p:sp>
      </p:grpSp>
    </p:spTree>
    <p:extLst>
      <p:ext uri="{BB962C8B-B14F-4D97-AF65-F5344CB8AC3E}">
        <p14:creationId xmlns:p14="http://schemas.microsoft.com/office/powerpoint/2010/main" val="2743266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34C161E0-7129-254A-BC06-F714B342618B}"/>
            </a:ext>
          </a:extLst>
        </p:cNvPr>
        <p:cNvGrpSpPr/>
        <p:nvPr/>
      </p:nvGrpSpPr>
      <p:grpSpPr>
        <a:xfrm>
          <a:off x="0" y="0"/>
          <a:ext cx="0" cy="0"/>
          <a:chOff x="0" y="0"/>
          <a:chExt cx="0" cy="0"/>
        </a:xfrm>
      </p:grpSpPr>
      <p:sp>
        <p:nvSpPr>
          <p:cNvPr id="6" name="CasellaDiTesto 5">
            <a:extLst>
              <a:ext uri="{FF2B5EF4-FFF2-40B4-BE49-F238E27FC236}">
                <a16:creationId xmlns:a16="http://schemas.microsoft.com/office/drawing/2014/main" id="{A53C9752-BAE6-A657-CC58-CF525A21B6F1}"/>
              </a:ext>
            </a:extLst>
          </p:cNvPr>
          <p:cNvSpPr txBox="1"/>
          <p:nvPr/>
        </p:nvSpPr>
        <p:spPr>
          <a:xfrm>
            <a:off x="3335457" y="182860"/>
            <a:ext cx="5521087" cy="338554"/>
          </a:xfrm>
          <a:prstGeom prst="rect">
            <a:avLst/>
          </a:prstGeom>
          <a:noFill/>
        </p:spPr>
        <p:txBody>
          <a:bodyPr wrap="square" rtlCol="0">
            <a:spAutoFit/>
          </a:bodyPr>
          <a:lstStyle/>
          <a:p>
            <a:pPr algn="ctr"/>
            <a:r>
              <a:rPr lang="it-IT" sz="1600" spc="300">
                <a:solidFill>
                  <a:schemeClr val="bg1"/>
                </a:solidFill>
              </a:rPr>
              <a:t>THE AUTO</a:t>
            </a:r>
            <a:r>
              <a:rPr lang="it-IT" sz="1600" spc="300">
                <a:solidFill>
                  <a:srgbClr val="DA627D"/>
                </a:solidFill>
              </a:rPr>
              <a:t>-</a:t>
            </a:r>
            <a:r>
              <a:rPr lang="it-IT" sz="1600" spc="300">
                <a:solidFill>
                  <a:schemeClr val="bg1"/>
                </a:solidFill>
              </a:rPr>
              <a:t>FILLED FEEDBACK </a:t>
            </a:r>
            <a:r>
              <a:rPr lang="it-IT" sz="1600" b="1" spc="300">
                <a:solidFill>
                  <a:srgbClr val="DA627D"/>
                </a:solidFill>
              </a:rPr>
              <a:t>FORM</a:t>
            </a:r>
          </a:p>
        </p:txBody>
      </p:sp>
      <p:cxnSp>
        <p:nvCxnSpPr>
          <p:cNvPr id="3" name="Connettore diritto 2">
            <a:extLst>
              <a:ext uri="{FF2B5EF4-FFF2-40B4-BE49-F238E27FC236}">
                <a16:creationId xmlns:a16="http://schemas.microsoft.com/office/drawing/2014/main" id="{4C495375-5BB7-4AE3-3590-CB5F0C65442D}"/>
              </a:ext>
            </a:extLst>
          </p:cNvPr>
          <p:cNvCxnSpPr>
            <a:cxnSpLocks/>
          </p:cNvCxnSpPr>
          <p:nvPr/>
        </p:nvCxnSpPr>
        <p:spPr>
          <a:xfrm>
            <a:off x="8164691" y="355773"/>
            <a:ext cx="4027309"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54" name="Gruppo 53">
            <a:extLst>
              <a:ext uri="{FF2B5EF4-FFF2-40B4-BE49-F238E27FC236}">
                <a16:creationId xmlns:a16="http://schemas.microsoft.com/office/drawing/2014/main" id="{C5BDEAE6-959B-33E0-28E1-F38C15893239}"/>
              </a:ext>
            </a:extLst>
          </p:cNvPr>
          <p:cNvGrpSpPr/>
          <p:nvPr/>
        </p:nvGrpSpPr>
        <p:grpSpPr>
          <a:xfrm>
            <a:off x="304799" y="835404"/>
            <a:ext cx="11582402" cy="4855364"/>
            <a:chOff x="114297" y="778254"/>
            <a:chExt cx="11582402" cy="4855364"/>
          </a:xfrm>
        </p:grpSpPr>
        <p:grpSp>
          <p:nvGrpSpPr>
            <p:cNvPr id="20" name="Gruppo 19">
              <a:extLst>
                <a:ext uri="{FF2B5EF4-FFF2-40B4-BE49-F238E27FC236}">
                  <a16:creationId xmlns:a16="http://schemas.microsoft.com/office/drawing/2014/main" id="{A6661B1F-2982-05E6-0188-003774B4BBCC}"/>
                </a:ext>
              </a:extLst>
            </p:cNvPr>
            <p:cNvGrpSpPr/>
            <p:nvPr/>
          </p:nvGrpSpPr>
          <p:grpSpPr>
            <a:xfrm>
              <a:off x="114299" y="778254"/>
              <a:ext cx="11582400" cy="968575"/>
              <a:chOff x="428624" y="1140204"/>
              <a:chExt cx="11582400" cy="968575"/>
            </a:xfrm>
          </p:grpSpPr>
          <p:sp>
            <p:nvSpPr>
              <p:cNvPr id="7" name="CasellaDiTesto 6">
                <a:extLst>
                  <a:ext uri="{FF2B5EF4-FFF2-40B4-BE49-F238E27FC236}">
                    <a16:creationId xmlns:a16="http://schemas.microsoft.com/office/drawing/2014/main" id="{BBCB0A14-F655-C4DE-011D-CC8764D9F18E}"/>
                  </a:ext>
                </a:extLst>
              </p:cNvPr>
              <p:cNvSpPr txBox="1"/>
              <p:nvPr/>
            </p:nvSpPr>
            <p:spPr>
              <a:xfrm>
                <a:off x="1139685" y="1140204"/>
                <a:ext cx="10871339" cy="292388"/>
              </a:xfrm>
              <a:prstGeom prst="rect">
                <a:avLst/>
              </a:prstGeom>
              <a:noFill/>
            </p:spPr>
            <p:txBody>
              <a:bodyPr wrap="square" rtlCol="0">
                <a:spAutoFit/>
              </a:bodyPr>
              <a:lstStyle/>
              <a:p>
                <a:pPr algn="just"/>
                <a:r>
                  <a:rPr lang="en-US" sz="1300" spc="300">
                    <a:solidFill>
                      <a:srgbClr val="DA627D"/>
                    </a:solidFill>
                  </a:rPr>
                  <a:t>COMFORT DURING THE RIDE</a:t>
                </a:r>
              </a:p>
            </p:txBody>
          </p:sp>
          <p:sp>
            <p:nvSpPr>
              <p:cNvPr id="8" name="CasellaDiTesto 7">
                <a:extLst>
                  <a:ext uri="{FF2B5EF4-FFF2-40B4-BE49-F238E27FC236}">
                    <a16:creationId xmlns:a16="http://schemas.microsoft.com/office/drawing/2014/main" id="{ECD02247-D6A9-BB98-C0C2-5669F231B9A7}"/>
                  </a:ext>
                </a:extLst>
              </p:cNvPr>
              <p:cNvSpPr txBox="1"/>
              <p:nvPr/>
            </p:nvSpPr>
            <p:spPr>
              <a:xfrm>
                <a:off x="428624" y="1404017"/>
                <a:ext cx="671279" cy="338554"/>
              </a:xfrm>
              <a:prstGeom prst="rect">
                <a:avLst/>
              </a:prstGeom>
              <a:noFill/>
            </p:spPr>
            <p:txBody>
              <a:bodyPr wrap="square" rtlCol="0">
                <a:spAutoFit/>
              </a:bodyPr>
              <a:lstStyle/>
              <a:p>
                <a:pPr algn="r"/>
                <a:r>
                  <a:rPr lang="en-US" sz="1600" b="1">
                    <a:solidFill>
                      <a:srgbClr val="DA627D"/>
                    </a:solidFill>
                  </a:rPr>
                  <a:t>1</a:t>
                </a:r>
                <a:endParaRPr lang="en-US" sz="1200" spc="300">
                  <a:solidFill>
                    <a:srgbClr val="DA627D"/>
                  </a:solidFill>
                </a:endParaRPr>
              </a:p>
            </p:txBody>
          </p:sp>
          <p:sp>
            <p:nvSpPr>
              <p:cNvPr id="10" name="CasellaDiTesto 9">
                <a:extLst>
                  <a:ext uri="{FF2B5EF4-FFF2-40B4-BE49-F238E27FC236}">
                    <a16:creationId xmlns:a16="http://schemas.microsoft.com/office/drawing/2014/main" id="{0646A498-DCAA-5952-7A1C-2669B389E8E4}"/>
                  </a:ext>
                </a:extLst>
              </p:cNvPr>
              <p:cNvSpPr txBox="1"/>
              <p:nvPr/>
            </p:nvSpPr>
            <p:spPr>
              <a:xfrm>
                <a:off x="1139685" y="1388628"/>
                <a:ext cx="10871339" cy="369332"/>
              </a:xfrm>
              <a:prstGeom prst="rect">
                <a:avLst/>
              </a:prstGeom>
              <a:noFill/>
            </p:spPr>
            <p:txBody>
              <a:bodyPr wrap="square" rtlCol="0">
                <a:spAutoFit/>
              </a:bodyPr>
              <a:lstStyle/>
              <a:p>
                <a:pPr algn="just"/>
                <a:r>
                  <a:rPr lang="en-US" sz="1800">
                    <a:solidFill>
                      <a:schemeClr val="bg1"/>
                    </a:solidFill>
                  </a:rPr>
                  <a:t>HOW WOULD YOU RATE YOUR LEVEL OF </a:t>
                </a:r>
                <a:r>
                  <a:rPr lang="en-US" sz="1800" b="1">
                    <a:solidFill>
                      <a:schemeClr val="bg1"/>
                    </a:solidFill>
                  </a:rPr>
                  <a:t>COMFORT</a:t>
                </a:r>
                <a:r>
                  <a:rPr lang="en-US" sz="1800">
                    <a:solidFill>
                      <a:schemeClr val="bg1"/>
                    </a:solidFill>
                  </a:rPr>
                  <a:t> THROUGHOUT THE RIDE?</a:t>
                </a:r>
              </a:p>
            </p:txBody>
          </p:sp>
          <p:grpSp>
            <p:nvGrpSpPr>
              <p:cNvPr id="19" name="Gruppo 18">
                <a:extLst>
                  <a:ext uri="{FF2B5EF4-FFF2-40B4-BE49-F238E27FC236}">
                    <a16:creationId xmlns:a16="http://schemas.microsoft.com/office/drawing/2014/main" id="{7C255269-96FC-5522-872C-EB337C66E2FE}"/>
                  </a:ext>
                </a:extLst>
              </p:cNvPr>
              <p:cNvGrpSpPr/>
              <p:nvPr/>
            </p:nvGrpSpPr>
            <p:grpSpPr>
              <a:xfrm>
                <a:off x="1229005" y="1671844"/>
                <a:ext cx="5926652" cy="436935"/>
                <a:chOff x="604165" y="1826350"/>
                <a:chExt cx="5926652" cy="436935"/>
              </a:xfrm>
            </p:grpSpPr>
            <p:sp>
              <p:nvSpPr>
                <p:cNvPr id="13" name="CasellaDiTesto 12">
                  <a:extLst>
                    <a:ext uri="{FF2B5EF4-FFF2-40B4-BE49-F238E27FC236}">
                      <a16:creationId xmlns:a16="http://schemas.microsoft.com/office/drawing/2014/main" id="{4CCDAEBE-8D13-E55C-FD51-1372AE693B82}"/>
                    </a:ext>
                  </a:extLst>
                </p:cNvPr>
                <p:cNvSpPr txBox="1"/>
                <p:nvPr/>
              </p:nvSpPr>
              <p:spPr>
                <a:xfrm>
                  <a:off x="1041101" y="1871049"/>
                  <a:ext cx="5489716" cy="338554"/>
                </a:xfrm>
                <a:prstGeom prst="rect">
                  <a:avLst/>
                </a:prstGeom>
                <a:noFill/>
              </p:spPr>
              <p:txBody>
                <a:bodyPr wrap="square" rtlCol="0">
                  <a:spAutoFit/>
                </a:bodyPr>
                <a:lstStyle/>
                <a:p>
                  <a:r>
                    <a:rPr lang="en-US" sz="1600">
                      <a:solidFill>
                        <a:schemeClr val="bg1"/>
                      </a:solidFill>
                    </a:rPr>
                    <a:t>1: </a:t>
                  </a:r>
                  <a:r>
                    <a:rPr lang="en-US" sz="1200">
                      <a:solidFill>
                        <a:schemeClr val="bg1"/>
                      </a:solidFill>
                    </a:rPr>
                    <a:t>VERY UNCOMFORTABLE - </a:t>
                  </a:r>
                  <a:r>
                    <a:rPr lang="en-US" sz="1600">
                      <a:solidFill>
                        <a:schemeClr val="bg1"/>
                      </a:solidFill>
                    </a:rPr>
                    <a:t>5: </a:t>
                  </a:r>
                  <a:r>
                    <a:rPr lang="en-US" sz="1200">
                      <a:solidFill>
                        <a:schemeClr val="bg1"/>
                      </a:solidFill>
                    </a:rPr>
                    <a:t>VERY COMFORTABLE</a:t>
                  </a:r>
                </a:p>
              </p:txBody>
            </p:sp>
            <p:pic>
              <p:nvPicPr>
                <p:cNvPr id="15" name="Elemento grafico 14" descr="Freccia linea: diritta con riempimento a tinta unita">
                  <a:extLst>
                    <a:ext uri="{FF2B5EF4-FFF2-40B4-BE49-F238E27FC236}">
                      <a16:creationId xmlns:a16="http://schemas.microsoft.com/office/drawing/2014/main" id="{DC5B8088-6334-6061-D7AF-93EDA7B0E58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604165" y="1826350"/>
                  <a:ext cx="436936" cy="436935"/>
                </a:xfrm>
                <a:prstGeom prst="rect">
                  <a:avLst/>
                </a:prstGeom>
              </p:spPr>
            </p:pic>
          </p:grpSp>
        </p:grpSp>
        <p:grpSp>
          <p:nvGrpSpPr>
            <p:cNvPr id="28" name="Gruppo 27">
              <a:extLst>
                <a:ext uri="{FF2B5EF4-FFF2-40B4-BE49-F238E27FC236}">
                  <a16:creationId xmlns:a16="http://schemas.microsoft.com/office/drawing/2014/main" id="{C24A8A17-1FAF-8835-FC69-26E1B9D78142}"/>
                </a:ext>
              </a:extLst>
            </p:cNvPr>
            <p:cNvGrpSpPr/>
            <p:nvPr/>
          </p:nvGrpSpPr>
          <p:grpSpPr>
            <a:xfrm>
              <a:off x="114299" y="1926008"/>
              <a:ext cx="11582400" cy="968575"/>
              <a:chOff x="428624" y="1140204"/>
              <a:chExt cx="11582400" cy="968575"/>
            </a:xfrm>
          </p:grpSpPr>
          <p:sp>
            <p:nvSpPr>
              <p:cNvPr id="29" name="CasellaDiTesto 28">
                <a:extLst>
                  <a:ext uri="{FF2B5EF4-FFF2-40B4-BE49-F238E27FC236}">
                    <a16:creationId xmlns:a16="http://schemas.microsoft.com/office/drawing/2014/main" id="{85C666B6-9247-D655-26EB-A30876CDEEC7}"/>
                  </a:ext>
                </a:extLst>
              </p:cNvPr>
              <p:cNvSpPr txBox="1"/>
              <p:nvPr/>
            </p:nvSpPr>
            <p:spPr>
              <a:xfrm>
                <a:off x="1139685" y="1140204"/>
                <a:ext cx="10871339" cy="292388"/>
              </a:xfrm>
              <a:prstGeom prst="rect">
                <a:avLst/>
              </a:prstGeom>
              <a:noFill/>
            </p:spPr>
            <p:txBody>
              <a:bodyPr wrap="square" rtlCol="0">
                <a:spAutoFit/>
              </a:bodyPr>
              <a:lstStyle/>
              <a:p>
                <a:pPr algn="just"/>
                <a:r>
                  <a:rPr lang="en-US" sz="1300" spc="300">
                    <a:solidFill>
                      <a:srgbClr val="DA627D"/>
                    </a:solidFill>
                  </a:rPr>
                  <a:t>PERCEIVED SAFETY</a:t>
                </a:r>
              </a:p>
            </p:txBody>
          </p:sp>
          <p:sp>
            <p:nvSpPr>
              <p:cNvPr id="30" name="CasellaDiTesto 29">
                <a:extLst>
                  <a:ext uri="{FF2B5EF4-FFF2-40B4-BE49-F238E27FC236}">
                    <a16:creationId xmlns:a16="http://schemas.microsoft.com/office/drawing/2014/main" id="{7778E042-326C-92BF-DC16-515CF59D513D}"/>
                  </a:ext>
                </a:extLst>
              </p:cNvPr>
              <p:cNvSpPr txBox="1"/>
              <p:nvPr/>
            </p:nvSpPr>
            <p:spPr>
              <a:xfrm>
                <a:off x="428624" y="1404017"/>
                <a:ext cx="671280" cy="338554"/>
              </a:xfrm>
              <a:prstGeom prst="rect">
                <a:avLst/>
              </a:prstGeom>
              <a:noFill/>
            </p:spPr>
            <p:txBody>
              <a:bodyPr wrap="square" rtlCol="0">
                <a:spAutoFit/>
              </a:bodyPr>
              <a:lstStyle/>
              <a:p>
                <a:pPr algn="r"/>
                <a:r>
                  <a:rPr lang="en-US" sz="1600" b="1">
                    <a:solidFill>
                      <a:srgbClr val="DA627D"/>
                    </a:solidFill>
                  </a:rPr>
                  <a:t>2</a:t>
                </a:r>
                <a:endParaRPr lang="en-US" sz="1200" spc="300">
                  <a:solidFill>
                    <a:srgbClr val="DA627D"/>
                  </a:solidFill>
                </a:endParaRPr>
              </a:p>
            </p:txBody>
          </p:sp>
          <p:sp>
            <p:nvSpPr>
              <p:cNvPr id="31" name="CasellaDiTesto 30">
                <a:extLst>
                  <a:ext uri="{FF2B5EF4-FFF2-40B4-BE49-F238E27FC236}">
                    <a16:creationId xmlns:a16="http://schemas.microsoft.com/office/drawing/2014/main" id="{3ABC89A3-E97A-252F-3D45-7C27E99788B1}"/>
                  </a:ext>
                </a:extLst>
              </p:cNvPr>
              <p:cNvSpPr txBox="1"/>
              <p:nvPr/>
            </p:nvSpPr>
            <p:spPr>
              <a:xfrm>
                <a:off x="1139685" y="1388628"/>
                <a:ext cx="10871339" cy="369332"/>
              </a:xfrm>
              <a:prstGeom prst="rect">
                <a:avLst/>
              </a:prstGeom>
              <a:noFill/>
            </p:spPr>
            <p:txBody>
              <a:bodyPr wrap="square" rtlCol="0">
                <a:spAutoFit/>
              </a:bodyPr>
              <a:lstStyle/>
              <a:p>
                <a:pPr algn="just"/>
                <a:r>
                  <a:rPr lang="en-US" sz="1800">
                    <a:solidFill>
                      <a:schemeClr val="bg1"/>
                    </a:solidFill>
                  </a:rPr>
                  <a:t>HOW </a:t>
                </a:r>
                <a:r>
                  <a:rPr lang="en-US" sz="1800" b="1">
                    <a:solidFill>
                      <a:schemeClr val="bg1"/>
                    </a:solidFill>
                  </a:rPr>
                  <a:t>SAFE</a:t>
                </a:r>
                <a:r>
                  <a:rPr lang="en-US" sz="1800">
                    <a:solidFill>
                      <a:schemeClr val="bg1"/>
                    </a:solidFill>
                  </a:rPr>
                  <a:t> DID YOU FEEL DURING THE TRIP?</a:t>
                </a:r>
              </a:p>
            </p:txBody>
          </p:sp>
          <p:grpSp>
            <p:nvGrpSpPr>
              <p:cNvPr id="32" name="Gruppo 31">
                <a:extLst>
                  <a:ext uri="{FF2B5EF4-FFF2-40B4-BE49-F238E27FC236}">
                    <a16:creationId xmlns:a16="http://schemas.microsoft.com/office/drawing/2014/main" id="{E7F45799-4709-7706-CB2F-D66ABD910A3B}"/>
                  </a:ext>
                </a:extLst>
              </p:cNvPr>
              <p:cNvGrpSpPr/>
              <p:nvPr/>
            </p:nvGrpSpPr>
            <p:grpSpPr>
              <a:xfrm>
                <a:off x="1229005" y="1671844"/>
                <a:ext cx="5926652" cy="436935"/>
                <a:chOff x="604165" y="1826350"/>
                <a:chExt cx="5926652" cy="436935"/>
              </a:xfrm>
            </p:grpSpPr>
            <p:sp>
              <p:nvSpPr>
                <p:cNvPr id="33" name="CasellaDiTesto 32">
                  <a:extLst>
                    <a:ext uri="{FF2B5EF4-FFF2-40B4-BE49-F238E27FC236}">
                      <a16:creationId xmlns:a16="http://schemas.microsoft.com/office/drawing/2014/main" id="{DBB567D3-75AE-6EE6-AC44-E296DAF3B4A5}"/>
                    </a:ext>
                  </a:extLst>
                </p:cNvPr>
                <p:cNvSpPr txBox="1"/>
                <p:nvPr/>
              </p:nvSpPr>
              <p:spPr>
                <a:xfrm>
                  <a:off x="1041101" y="1871049"/>
                  <a:ext cx="5489716" cy="338554"/>
                </a:xfrm>
                <a:prstGeom prst="rect">
                  <a:avLst/>
                </a:prstGeom>
                <a:noFill/>
              </p:spPr>
              <p:txBody>
                <a:bodyPr wrap="square" rtlCol="0">
                  <a:spAutoFit/>
                </a:bodyPr>
                <a:lstStyle/>
                <a:p>
                  <a:r>
                    <a:rPr lang="en-US" sz="1600">
                      <a:solidFill>
                        <a:schemeClr val="bg1"/>
                      </a:solidFill>
                    </a:rPr>
                    <a:t>1: </a:t>
                  </a:r>
                  <a:r>
                    <a:rPr lang="en-US" sz="1200">
                      <a:solidFill>
                        <a:schemeClr val="bg1"/>
                      </a:solidFill>
                    </a:rPr>
                    <a:t>VERY UNSAFE - </a:t>
                  </a:r>
                  <a:r>
                    <a:rPr lang="en-US" sz="1600">
                      <a:solidFill>
                        <a:schemeClr val="bg1"/>
                      </a:solidFill>
                    </a:rPr>
                    <a:t>5: </a:t>
                  </a:r>
                  <a:r>
                    <a:rPr lang="en-US" sz="1200">
                      <a:solidFill>
                        <a:schemeClr val="bg1"/>
                      </a:solidFill>
                    </a:rPr>
                    <a:t>VERY SAFE</a:t>
                  </a:r>
                </a:p>
              </p:txBody>
            </p:sp>
            <p:pic>
              <p:nvPicPr>
                <p:cNvPr id="34" name="Elemento grafico 33" descr="Freccia linea: diritta con riempimento a tinta unita">
                  <a:extLst>
                    <a:ext uri="{FF2B5EF4-FFF2-40B4-BE49-F238E27FC236}">
                      <a16:creationId xmlns:a16="http://schemas.microsoft.com/office/drawing/2014/main" id="{EF348C90-04F4-0DC6-08C8-E11523E8DF8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604165" y="1826350"/>
                  <a:ext cx="436936" cy="436935"/>
                </a:xfrm>
                <a:prstGeom prst="rect">
                  <a:avLst/>
                </a:prstGeom>
              </p:spPr>
            </p:pic>
          </p:grpSp>
        </p:grpSp>
        <p:grpSp>
          <p:nvGrpSpPr>
            <p:cNvPr id="36" name="Gruppo 35">
              <a:extLst>
                <a:ext uri="{FF2B5EF4-FFF2-40B4-BE49-F238E27FC236}">
                  <a16:creationId xmlns:a16="http://schemas.microsoft.com/office/drawing/2014/main" id="{DEDEBC09-C438-085B-3772-239B3DE32A17}"/>
                </a:ext>
              </a:extLst>
            </p:cNvPr>
            <p:cNvGrpSpPr/>
            <p:nvPr/>
          </p:nvGrpSpPr>
          <p:grpSpPr>
            <a:xfrm>
              <a:off x="114297" y="3073762"/>
              <a:ext cx="11582402" cy="968575"/>
              <a:chOff x="428622" y="1140204"/>
              <a:chExt cx="11582402" cy="968575"/>
            </a:xfrm>
          </p:grpSpPr>
          <p:sp>
            <p:nvSpPr>
              <p:cNvPr id="37" name="CasellaDiTesto 36">
                <a:extLst>
                  <a:ext uri="{FF2B5EF4-FFF2-40B4-BE49-F238E27FC236}">
                    <a16:creationId xmlns:a16="http://schemas.microsoft.com/office/drawing/2014/main" id="{39FB6BC1-48C5-434C-9482-549E85E9F683}"/>
                  </a:ext>
                </a:extLst>
              </p:cNvPr>
              <p:cNvSpPr txBox="1"/>
              <p:nvPr/>
            </p:nvSpPr>
            <p:spPr>
              <a:xfrm>
                <a:off x="1139685" y="1140204"/>
                <a:ext cx="10871339" cy="292388"/>
              </a:xfrm>
              <a:prstGeom prst="rect">
                <a:avLst/>
              </a:prstGeom>
              <a:noFill/>
            </p:spPr>
            <p:txBody>
              <a:bodyPr wrap="square" rtlCol="0">
                <a:spAutoFit/>
              </a:bodyPr>
              <a:lstStyle/>
              <a:p>
                <a:pPr algn="just"/>
                <a:r>
                  <a:rPr lang="en-US" sz="1300" spc="300">
                    <a:solidFill>
                      <a:srgbClr val="DA627D"/>
                    </a:solidFill>
                  </a:rPr>
                  <a:t>OVERALL EXPERIENCE</a:t>
                </a:r>
              </a:p>
            </p:txBody>
          </p:sp>
          <p:sp>
            <p:nvSpPr>
              <p:cNvPr id="38" name="CasellaDiTesto 37">
                <a:extLst>
                  <a:ext uri="{FF2B5EF4-FFF2-40B4-BE49-F238E27FC236}">
                    <a16:creationId xmlns:a16="http://schemas.microsoft.com/office/drawing/2014/main" id="{602C280D-4738-22EC-E9E7-1B15368D8AEA}"/>
                  </a:ext>
                </a:extLst>
              </p:cNvPr>
              <p:cNvSpPr txBox="1"/>
              <p:nvPr/>
            </p:nvSpPr>
            <p:spPr>
              <a:xfrm>
                <a:off x="428622" y="1404017"/>
                <a:ext cx="671281" cy="338554"/>
              </a:xfrm>
              <a:prstGeom prst="rect">
                <a:avLst/>
              </a:prstGeom>
              <a:noFill/>
            </p:spPr>
            <p:txBody>
              <a:bodyPr wrap="square" rtlCol="0">
                <a:spAutoFit/>
              </a:bodyPr>
              <a:lstStyle/>
              <a:p>
                <a:pPr algn="r"/>
                <a:r>
                  <a:rPr lang="en-US" sz="1600" b="1">
                    <a:solidFill>
                      <a:srgbClr val="DA627D"/>
                    </a:solidFill>
                  </a:rPr>
                  <a:t>3</a:t>
                </a:r>
                <a:endParaRPr lang="en-US" sz="1200" spc="300">
                  <a:solidFill>
                    <a:srgbClr val="DA627D"/>
                  </a:solidFill>
                </a:endParaRPr>
              </a:p>
            </p:txBody>
          </p:sp>
          <p:sp>
            <p:nvSpPr>
              <p:cNvPr id="39" name="CasellaDiTesto 38">
                <a:extLst>
                  <a:ext uri="{FF2B5EF4-FFF2-40B4-BE49-F238E27FC236}">
                    <a16:creationId xmlns:a16="http://schemas.microsoft.com/office/drawing/2014/main" id="{3AB05EF5-4934-91E4-5FC5-86141E3675FB}"/>
                  </a:ext>
                </a:extLst>
              </p:cNvPr>
              <p:cNvSpPr txBox="1"/>
              <p:nvPr/>
            </p:nvSpPr>
            <p:spPr>
              <a:xfrm>
                <a:off x="1139685" y="1388628"/>
                <a:ext cx="10871339" cy="369332"/>
              </a:xfrm>
              <a:prstGeom prst="rect">
                <a:avLst/>
              </a:prstGeom>
              <a:noFill/>
            </p:spPr>
            <p:txBody>
              <a:bodyPr wrap="square" rtlCol="0">
                <a:spAutoFit/>
              </a:bodyPr>
              <a:lstStyle/>
              <a:p>
                <a:pPr algn="just"/>
                <a:r>
                  <a:rPr lang="en-US" sz="1800">
                    <a:solidFill>
                      <a:schemeClr val="bg1"/>
                    </a:solidFill>
                  </a:rPr>
                  <a:t>HOW WOULD YOU RATE YOUR </a:t>
                </a:r>
                <a:r>
                  <a:rPr lang="en-US" sz="1800" b="1">
                    <a:solidFill>
                      <a:schemeClr val="bg1"/>
                    </a:solidFill>
                  </a:rPr>
                  <a:t>OVERALL</a:t>
                </a:r>
                <a:r>
                  <a:rPr lang="en-US" sz="1800">
                    <a:solidFill>
                      <a:schemeClr val="bg1"/>
                    </a:solidFill>
                  </a:rPr>
                  <a:t> EXPERIENCE?</a:t>
                </a:r>
              </a:p>
            </p:txBody>
          </p:sp>
          <p:grpSp>
            <p:nvGrpSpPr>
              <p:cNvPr id="40" name="Gruppo 39">
                <a:extLst>
                  <a:ext uri="{FF2B5EF4-FFF2-40B4-BE49-F238E27FC236}">
                    <a16:creationId xmlns:a16="http://schemas.microsoft.com/office/drawing/2014/main" id="{FC732796-6146-8DB9-A8D6-AF5D35EACB39}"/>
                  </a:ext>
                </a:extLst>
              </p:cNvPr>
              <p:cNvGrpSpPr/>
              <p:nvPr/>
            </p:nvGrpSpPr>
            <p:grpSpPr>
              <a:xfrm>
                <a:off x="1229005" y="1671844"/>
                <a:ext cx="5926652" cy="436935"/>
                <a:chOff x="604165" y="1826350"/>
                <a:chExt cx="5926652" cy="436935"/>
              </a:xfrm>
            </p:grpSpPr>
            <p:sp>
              <p:nvSpPr>
                <p:cNvPr id="41" name="CasellaDiTesto 40">
                  <a:extLst>
                    <a:ext uri="{FF2B5EF4-FFF2-40B4-BE49-F238E27FC236}">
                      <a16:creationId xmlns:a16="http://schemas.microsoft.com/office/drawing/2014/main" id="{B269AC07-EC0A-9477-C0B9-8F805CD3A7B6}"/>
                    </a:ext>
                  </a:extLst>
                </p:cNvPr>
                <p:cNvSpPr txBox="1"/>
                <p:nvPr/>
              </p:nvSpPr>
              <p:spPr>
                <a:xfrm>
                  <a:off x="1041101" y="1871049"/>
                  <a:ext cx="5489716" cy="338554"/>
                </a:xfrm>
                <a:prstGeom prst="rect">
                  <a:avLst/>
                </a:prstGeom>
                <a:noFill/>
              </p:spPr>
              <p:txBody>
                <a:bodyPr wrap="square" rtlCol="0">
                  <a:spAutoFit/>
                </a:bodyPr>
                <a:lstStyle/>
                <a:p>
                  <a:r>
                    <a:rPr lang="en-US" sz="1600">
                      <a:solidFill>
                        <a:schemeClr val="bg1"/>
                      </a:solidFill>
                    </a:rPr>
                    <a:t>1: </a:t>
                  </a:r>
                  <a:r>
                    <a:rPr lang="en-US" sz="1200">
                      <a:solidFill>
                        <a:schemeClr val="bg1"/>
                      </a:solidFill>
                    </a:rPr>
                    <a:t>VERY POOR - </a:t>
                  </a:r>
                  <a:r>
                    <a:rPr lang="en-US" sz="1600">
                      <a:solidFill>
                        <a:schemeClr val="bg1"/>
                      </a:solidFill>
                    </a:rPr>
                    <a:t>5: </a:t>
                  </a:r>
                  <a:r>
                    <a:rPr lang="en-US" sz="1200">
                      <a:solidFill>
                        <a:schemeClr val="bg1"/>
                      </a:solidFill>
                    </a:rPr>
                    <a:t>EXCELLENT</a:t>
                  </a:r>
                </a:p>
              </p:txBody>
            </p:sp>
            <p:pic>
              <p:nvPicPr>
                <p:cNvPr id="42" name="Elemento grafico 41" descr="Freccia linea: diritta con riempimento a tinta unita">
                  <a:extLst>
                    <a:ext uri="{FF2B5EF4-FFF2-40B4-BE49-F238E27FC236}">
                      <a16:creationId xmlns:a16="http://schemas.microsoft.com/office/drawing/2014/main" id="{193CF32E-E734-F644-9872-7BA52CC843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604165" y="1826350"/>
                  <a:ext cx="436936" cy="436935"/>
                </a:xfrm>
                <a:prstGeom prst="rect">
                  <a:avLst/>
                </a:prstGeom>
              </p:spPr>
            </p:pic>
          </p:grpSp>
        </p:grpSp>
        <p:grpSp>
          <p:nvGrpSpPr>
            <p:cNvPr id="43" name="Gruppo 42">
              <a:extLst>
                <a:ext uri="{FF2B5EF4-FFF2-40B4-BE49-F238E27FC236}">
                  <a16:creationId xmlns:a16="http://schemas.microsoft.com/office/drawing/2014/main" id="{0B70D084-891B-B942-B9BD-6221F39524DD}"/>
                </a:ext>
              </a:extLst>
            </p:cNvPr>
            <p:cNvGrpSpPr/>
            <p:nvPr/>
          </p:nvGrpSpPr>
          <p:grpSpPr>
            <a:xfrm>
              <a:off x="114297" y="4221515"/>
              <a:ext cx="11582402" cy="1412103"/>
              <a:chOff x="428622" y="1140204"/>
              <a:chExt cx="11582402" cy="1412103"/>
            </a:xfrm>
          </p:grpSpPr>
          <p:sp>
            <p:nvSpPr>
              <p:cNvPr id="44" name="CasellaDiTesto 43">
                <a:extLst>
                  <a:ext uri="{FF2B5EF4-FFF2-40B4-BE49-F238E27FC236}">
                    <a16:creationId xmlns:a16="http://schemas.microsoft.com/office/drawing/2014/main" id="{4385A0D3-9CB3-E51E-995F-1D1EC14519FD}"/>
                  </a:ext>
                </a:extLst>
              </p:cNvPr>
              <p:cNvSpPr txBox="1"/>
              <p:nvPr/>
            </p:nvSpPr>
            <p:spPr>
              <a:xfrm>
                <a:off x="1139685" y="1140204"/>
                <a:ext cx="10871339" cy="292388"/>
              </a:xfrm>
              <a:prstGeom prst="rect">
                <a:avLst/>
              </a:prstGeom>
              <a:noFill/>
            </p:spPr>
            <p:txBody>
              <a:bodyPr wrap="square" rtlCol="0">
                <a:spAutoFit/>
              </a:bodyPr>
              <a:lstStyle/>
              <a:p>
                <a:pPr algn="just"/>
                <a:r>
                  <a:rPr lang="en-US" sz="1300" spc="300">
                    <a:solidFill>
                      <a:srgbClr val="DA627D"/>
                    </a:solidFill>
                  </a:rPr>
                  <a:t>SPECIFIC MOMENTS</a:t>
                </a:r>
              </a:p>
            </p:txBody>
          </p:sp>
          <p:sp>
            <p:nvSpPr>
              <p:cNvPr id="45" name="CasellaDiTesto 44">
                <a:extLst>
                  <a:ext uri="{FF2B5EF4-FFF2-40B4-BE49-F238E27FC236}">
                    <a16:creationId xmlns:a16="http://schemas.microsoft.com/office/drawing/2014/main" id="{35732AE5-7D71-0CAE-4C38-9395705CDD44}"/>
                  </a:ext>
                </a:extLst>
              </p:cNvPr>
              <p:cNvSpPr txBox="1"/>
              <p:nvPr/>
            </p:nvSpPr>
            <p:spPr>
              <a:xfrm>
                <a:off x="428622" y="1404017"/>
                <a:ext cx="671282" cy="338554"/>
              </a:xfrm>
              <a:prstGeom prst="rect">
                <a:avLst/>
              </a:prstGeom>
              <a:noFill/>
            </p:spPr>
            <p:txBody>
              <a:bodyPr wrap="square" rtlCol="0">
                <a:spAutoFit/>
              </a:bodyPr>
              <a:lstStyle/>
              <a:p>
                <a:pPr algn="r"/>
                <a:r>
                  <a:rPr lang="en-US" sz="1600" b="1">
                    <a:solidFill>
                      <a:srgbClr val="DA627D"/>
                    </a:solidFill>
                  </a:rPr>
                  <a:t>4</a:t>
                </a:r>
                <a:endParaRPr lang="en-US" sz="1200" spc="300">
                  <a:solidFill>
                    <a:srgbClr val="DA627D"/>
                  </a:solidFill>
                </a:endParaRPr>
              </a:p>
            </p:txBody>
          </p:sp>
          <p:sp>
            <p:nvSpPr>
              <p:cNvPr id="46" name="CasellaDiTesto 45">
                <a:extLst>
                  <a:ext uri="{FF2B5EF4-FFF2-40B4-BE49-F238E27FC236}">
                    <a16:creationId xmlns:a16="http://schemas.microsoft.com/office/drawing/2014/main" id="{DF6EEED4-6CCC-B899-8131-FBD7942C50A3}"/>
                  </a:ext>
                </a:extLst>
              </p:cNvPr>
              <p:cNvSpPr txBox="1"/>
              <p:nvPr/>
            </p:nvSpPr>
            <p:spPr>
              <a:xfrm>
                <a:off x="1139685" y="1388628"/>
                <a:ext cx="10871339" cy="369332"/>
              </a:xfrm>
              <a:prstGeom prst="rect">
                <a:avLst/>
              </a:prstGeom>
              <a:noFill/>
            </p:spPr>
            <p:txBody>
              <a:bodyPr wrap="square" rtlCol="0">
                <a:spAutoFit/>
              </a:bodyPr>
              <a:lstStyle/>
              <a:p>
                <a:pPr algn="just"/>
                <a:r>
                  <a:rPr lang="en-US" sz="1800">
                    <a:solidFill>
                      <a:schemeClr val="bg1"/>
                    </a:solidFill>
                  </a:rPr>
                  <a:t>WERE THERE ANY </a:t>
                </a:r>
                <a:r>
                  <a:rPr lang="en-US" sz="1800" b="1">
                    <a:solidFill>
                      <a:schemeClr val="bg1"/>
                    </a:solidFill>
                  </a:rPr>
                  <a:t>SPECIFIC MOMENTS </a:t>
                </a:r>
                <a:r>
                  <a:rPr lang="en-US" sz="1800">
                    <a:solidFill>
                      <a:schemeClr val="bg1"/>
                    </a:solidFill>
                  </a:rPr>
                  <a:t>DURING THE RIDE THAT CAUSED </a:t>
                </a:r>
                <a:r>
                  <a:rPr lang="en-US" sz="1800" b="1">
                    <a:solidFill>
                      <a:schemeClr val="bg1"/>
                    </a:solidFill>
                  </a:rPr>
                  <a:t>DISCOMFORT</a:t>
                </a:r>
                <a:r>
                  <a:rPr lang="en-US" sz="1800">
                    <a:solidFill>
                      <a:schemeClr val="bg1"/>
                    </a:solidFill>
                  </a:rPr>
                  <a:t> OR </a:t>
                </a:r>
                <a:r>
                  <a:rPr lang="en-US" sz="1800" b="1">
                    <a:solidFill>
                      <a:schemeClr val="bg1"/>
                    </a:solidFill>
                  </a:rPr>
                  <a:t>CONCERN</a:t>
                </a:r>
                <a:r>
                  <a:rPr lang="en-US" sz="1800">
                    <a:solidFill>
                      <a:schemeClr val="bg1"/>
                    </a:solidFill>
                  </a:rPr>
                  <a:t>?</a:t>
                </a:r>
              </a:p>
            </p:txBody>
          </p:sp>
          <p:sp>
            <p:nvSpPr>
              <p:cNvPr id="48" name="CasellaDiTesto 47">
                <a:extLst>
                  <a:ext uri="{FF2B5EF4-FFF2-40B4-BE49-F238E27FC236}">
                    <a16:creationId xmlns:a16="http://schemas.microsoft.com/office/drawing/2014/main" id="{A4DED5C8-C0D4-45F8-1D96-C33E26FBA22F}"/>
                  </a:ext>
                </a:extLst>
              </p:cNvPr>
              <p:cNvSpPr txBox="1"/>
              <p:nvPr/>
            </p:nvSpPr>
            <p:spPr>
              <a:xfrm>
                <a:off x="1139685" y="1721310"/>
                <a:ext cx="6468123"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rgbClr val="DA627D"/>
                    </a:solidFill>
                  </a:rPr>
                  <a:t> </a:t>
                </a:r>
                <a:r>
                  <a:rPr kumimoji="0" lang="en-US" sz="1400" i="0" u="none" strike="noStrike" kern="1200" cap="none" spc="0" normalizeH="0" baseline="0" noProof="0">
                    <a:ln>
                      <a:noFill/>
                    </a:ln>
                    <a:solidFill>
                      <a:prstClr val="white"/>
                    </a:solidFill>
                    <a:effectLst/>
                    <a:uLnTx/>
                    <a:uFillTx/>
                    <a:latin typeface="Aptos" panose="02110004020202020204"/>
                    <a:ea typeface="+mn-ea"/>
                    <a:cs typeface="+mn-cs"/>
                  </a:rPr>
                  <a:t>NONE</a:t>
                </a:r>
                <a:endParaRPr lang="en-US" sz="1600">
                  <a:solidFill>
                    <a:schemeClr val="bg1"/>
                  </a:solidFill>
                </a:endParaRPr>
              </a:p>
              <a:p>
                <a:pPr marL="285750" indent="-285750" algn="just">
                  <a:buFont typeface="Arial" panose="020B0604020202020204" pitchFamily="34" charset="0"/>
                  <a:buChar char="•"/>
                </a:pPr>
                <a:r>
                  <a:rPr lang="en-US" sz="1600">
                    <a:solidFill>
                      <a:srgbClr val="DA627D"/>
                    </a:solidFill>
                  </a:rPr>
                  <a:t> </a:t>
                </a:r>
                <a:r>
                  <a:rPr lang="en-US" sz="1400">
                    <a:solidFill>
                      <a:prstClr val="white"/>
                    </a:solidFill>
                    <a:latin typeface="Aptos" panose="02110004020202020204"/>
                  </a:rPr>
                  <a:t>A FEW MOMENTS (E.G., SUDDEN BRAKING OR HARSH TURNS)</a:t>
                </a:r>
              </a:p>
              <a:p>
                <a:pPr marL="285750" indent="-285750" algn="just">
                  <a:buFont typeface="Arial" panose="020B0604020202020204" pitchFamily="34" charset="0"/>
                  <a:buChar char="•"/>
                </a:pPr>
                <a:r>
                  <a:rPr lang="en-US" sz="1600">
                    <a:solidFill>
                      <a:srgbClr val="DA627D"/>
                    </a:solidFill>
                  </a:rPr>
                  <a:t> </a:t>
                </a:r>
                <a:r>
                  <a:rPr lang="en-US" sz="1400">
                    <a:solidFill>
                      <a:prstClr val="white"/>
                    </a:solidFill>
                    <a:latin typeface="Aptos" panose="02110004020202020204"/>
                  </a:rPr>
                  <a:t>FREQUENT MOMENTS (PERSISTENT DISCOMFORT THROUGHOUT THE RIDE)</a:t>
                </a:r>
              </a:p>
            </p:txBody>
          </p:sp>
        </p:grpSp>
      </p:grpSp>
      <p:grpSp>
        <p:nvGrpSpPr>
          <p:cNvPr id="51" name="Gruppo 50">
            <a:extLst>
              <a:ext uri="{FF2B5EF4-FFF2-40B4-BE49-F238E27FC236}">
                <a16:creationId xmlns:a16="http://schemas.microsoft.com/office/drawing/2014/main" id="{B35F62E3-2580-D8C2-B0C1-CC369C026D07}"/>
              </a:ext>
            </a:extLst>
          </p:cNvPr>
          <p:cNvGrpSpPr/>
          <p:nvPr/>
        </p:nvGrpSpPr>
        <p:grpSpPr>
          <a:xfrm>
            <a:off x="4733895" y="4819477"/>
            <a:ext cx="2724210" cy="2724210"/>
            <a:chOff x="7847374" y="135125"/>
            <a:chExt cx="2724210" cy="2724210"/>
          </a:xfrm>
        </p:grpSpPr>
        <p:pic>
          <p:nvPicPr>
            <p:cNvPr id="52" name="Immagine 51" descr="Immagine che contiene stella, creatività&#10;&#10;Descrizione generata automaticamente con attendibilità media">
              <a:extLst>
                <a:ext uri="{FF2B5EF4-FFF2-40B4-BE49-F238E27FC236}">
                  <a16:creationId xmlns:a16="http://schemas.microsoft.com/office/drawing/2014/main" id="{CCC36B81-1EC9-BC9E-DFCC-2B9D255FEF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47374" y="135125"/>
              <a:ext cx="2724210" cy="2724210"/>
            </a:xfrm>
            <a:prstGeom prst="rect">
              <a:avLst/>
            </a:prstGeom>
          </p:spPr>
        </p:pic>
        <p:sp>
          <p:nvSpPr>
            <p:cNvPr id="53" name="CasellaDiTesto 52">
              <a:extLst>
                <a:ext uri="{FF2B5EF4-FFF2-40B4-BE49-F238E27FC236}">
                  <a16:creationId xmlns:a16="http://schemas.microsoft.com/office/drawing/2014/main" id="{6D798D53-250B-1AE3-9671-ADAFA038726A}"/>
                </a:ext>
              </a:extLst>
            </p:cNvPr>
            <p:cNvSpPr txBox="1"/>
            <p:nvPr/>
          </p:nvSpPr>
          <p:spPr>
            <a:xfrm>
              <a:off x="8459741" y="1741556"/>
              <a:ext cx="1499476" cy="261610"/>
            </a:xfrm>
            <a:prstGeom prst="rect">
              <a:avLst/>
            </a:prstGeom>
            <a:noFill/>
          </p:spPr>
          <p:txBody>
            <a:bodyPr wrap="square" rtlCol="0">
              <a:spAutoFit/>
            </a:bodyPr>
            <a:lstStyle/>
            <a:p>
              <a:pPr algn="ctr"/>
              <a:r>
                <a:rPr lang="it-IT" sz="1100" b="1">
                  <a:solidFill>
                    <a:srgbClr val="F9DBBD"/>
                  </a:solidFill>
                </a:rPr>
                <a:t>RATING</a:t>
              </a:r>
              <a:endParaRPr lang="it-IT" sz="1400" b="1">
                <a:solidFill>
                  <a:srgbClr val="F9DBBD"/>
                </a:solidFill>
              </a:endParaRPr>
            </a:p>
          </p:txBody>
        </p:sp>
      </p:grpSp>
    </p:spTree>
    <p:extLst>
      <p:ext uri="{BB962C8B-B14F-4D97-AF65-F5344CB8AC3E}">
        <p14:creationId xmlns:p14="http://schemas.microsoft.com/office/powerpoint/2010/main" val="531250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35975BC-A631-1691-2CA8-C04B30B7CB9D}"/>
            </a:ext>
          </a:extLst>
        </p:cNvPr>
        <p:cNvGrpSpPr/>
        <p:nvPr/>
      </p:nvGrpSpPr>
      <p:grpSpPr>
        <a:xfrm>
          <a:off x="0" y="0"/>
          <a:ext cx="0" cy="0"/>
          <a:chOff x="0" y="0"/>
          <a:chExt cx="0" cy="0"/>
        </a:xfrm>
      </p:grpSpPr>
      <p:sp>
        <p:nvSpPr>
          <p:cNvPr id="48" name="Rettangolo 47">
            <a:extLst>
              <a:ext uri="{FF2B5EF4-FFF2-40B4-BE49-F238E27FC236}">
                <a16:creationId xmlns:a16="http://schemas.microsoft.com/office/drawing/2014/main" id="{43D3BB2B-1E64-2E85-0069-B77106BF5DCF}"/>
              </a:ext>
            </a:extLst>
          </p:cNvPr>
          <p:cNvSpPr/>
          <p:nvPr/>
        </p:nvSpPr>
        <p:spPr>
          <a:xfrm>
            <a:off x="0" y="6170199"/>
            <a:ext cx="12192000" cy="689110"/>
          </a:xfrm>
          <a:prstGeom prst="rect">
            <a:avLst/>
          </a:prstGeom>
          <a:solidFill>
            <a:srgbClr val="F9DBBD">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7" name="Rettangolo 46">
            <a:extLst>
              <a:ext uri="{FF2B5EF4-FFF2-40B4-BE49-F238E27FC236}">
                <a16:creationId xmlns:a16="http://schemas.microsoft.com/office/drawing/2014/main" id="{636EF5F6-9C44-5AF6-725E-6BE2B9612BD1}"/>
              </a:ext>
            </a:extLst>
          </p:cNvPr>
          <p:cNvSpPr/>
          <p:nvPr/>
        </p:nvSpPr>
        <p:spPr>
          <a:xfrm>
            <a:off x="0" y="5479396"/>
            <a:ext cx="12192000" cy="689110"/>
          </a:xfrm>
          <a:prstGeom prst="rect">
            <a:avLst/>
          </a:prstGeom>
          <a:solidFill>
            <a:srgbClr val="F9DBBD">
              <a:alpha val="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Rettangolo 44">
            <a:extLst>
              <a:ext uri="{FF2B5EF4-FFF2-40B4-BE49-F238E27FC236}">
                <a16:creationId xmlns:a16="http://schemas.microsoft.com/office/drawing/2014/main" id="{8503C109-620D-5C31-3097-419704D6EE0E}"/>
              </a:ext>
            </a:extLst>
          </p:cNvPr>
          <p:cNvSpPr/>
          <p:nvPr/>
        </p:nvSpPr>
        <p:spPr>
          <a:xfrm>
            <a:off x="-3" y="4090178"/>
            <a:ext cx="12192000" cy="689110"/>
          </a:xfrm>
          <a:prstGeom prst="rect">
            <a:avLst/>
          </a:prstGeom>
          <a:solidFill>
            <a:srgbClr val="F9DBBD">
              <a:alpha val="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Rettangolo 45">
            <a:extLst>
              <a:ext uri="{FF2B5EF4-FFF2-40B4-BE49-F238E27FC236}">
                <a16:creationId xmlns:a16="http://schemas.microsoft.com/office/drawing/2014/main" id="{ED5DBBC6-42AB-8C64-8C1C-08D2546B5C37}"/>
              </a:ext>
            </a:extLst>
          </p:cNvPr>
          <p:cNvSpPr/>
          <p:nvPr/>
        </p:nvSpPr>
        <p:spPr>
          <a:xfrm>
            <a:off x="0" y="4784787"/>
            <a:ext cx="12192000" cy="689110"/>
          </a:xfrm>
          <a:prstGeom prst="rect">
            <a:avLst/>
          </a:prstGeom>
          <a:solidFill>
            <a:srgbClr val="F9DBBD">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Rettangolo 38">
            <a:extLst>
              <a:ext uri="{FF2B5EF4-FFF2-40B4-BE49-F238E27FC236}">
                <a16:creationId xmlns:a16="http://schemas.microsoft.com/office/drawing/2014/main" id="{D1129CF4-75B5-365E-ACD2-B8BDE365AEB8}"/>
              </a:ext>
            </a:extLst>
          </p:cNvPr>
          <p:cNvSpPr/>
          <p:nvPr/>
        </p:nvSpPr>
        <p:spPr>
          <a:xfrm>
            <a:off x="-3" y="2708301"/>
            <a:ext cx="12192000" cy="689110"/>
          </a:xfrm>
          <a:prstGeom prst="rect">
            <a:avLst/>
          </a:prstGeom>
          <a:solidFill>
            <a:srgbClr val="F9DBBD">
              <a:alpha val="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 name="Rettangolo 39">
            <a:extLst>
              <a:ext uri="{FF2B5EF4-FFF2-40B4-BE49-F238E27FC236}">
                <a16:creationId xmlns:a16="http://schemas.microsoft.com/office/drawing/2014/main" id="{C2B4D2C7-B7A1-0214-3341-65C525A94037}"/>
              </a:ext>
            </a:extLst>
          </p:cNvPr>
          <p:cNvSpPr/>
          <p:nvPr/>
        </p:nvSpPr>
        <p:spPr>
          <a:xfrm>
            <a:off x="0" y="3395569"/>
            <a:ext cx="12192000" cy="689110"/>
          </a:xfrm>
          <a:prstGeom prst="rect">
            <a:avLst/>
          </a:prstGeom>
          <a:solidFill>
            <a:srgbClr val="F9DBBD">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Rettangolo 29">
            <a:extLst>
              <a:ext uri="{FF2B5EF4-FFF2-40B4-BE49-F238E27FC236}">
                <a16:creationId xmlns:a16="http://schemas.microsoft.com/office/drawing/2014/main" id="{06B840FA-656E-1164-CD30-0D67FD79C84A}"/>
              </a:ext>
            </a:extLst>
          </p:cNvPr>
          <p:cNvSpPr/>
          <p:nvPr/>
        </p:nvSpPr>
        <p:spPr>
          <a:xfrm>
            <a:off x="1" y="2021872"/>
            <a:ext cx="12192000" cy="689110"/>
          </a:xfrm>
          <a:prstGeom prst="rect">
            <a:avLst/>
          </a:prstGeom>
          <a:solidFill>
            <a:srgbClr val="F9DBBD">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EA896EDA-51A1-B756-5E7D-75C70D2593EC}"/>
              </a:ext>
            </a:extLst>
          </p:cNvPr>
          <p:cNvSpPr txBox="1"/>
          <p:nvPr/>
        </p:nvSpPr>
        <p:spPr>
          <a:xfrm>
            <a:off x="-1014706" y="415389"/>
            <a:ext cx="5521087" cy="400110"/>
          </a:xfrm>
          <a:prstGeom prst="rect">
            <a:avLst/>
          </a:prstGeom>
          <a:noFill/>
        </p:spPr>
        <p:txBody>
          <a:bodyPr wrap="square" rtlCol="0">
            <a:spAutoFit/>
          </a:bodyPr>
          <a:lstStyle/>
          <a:p>
            <a:pPr algn="ctr"/>
            <a:r>
              <a:rPr lang="it-IT" sz="2000">
                <a:solidFill>
                  <a:schemeClr val="bg1"/>
                </a:solidFill>
              </a:rPr>
              <a:t>SOLUTIONS </a:t>
            </a:r>
            <a:r>
              <a:rPr lang="it-IT" sz="2000" b="1">
                <a:solidFill>
                  <a:schemeClr val="bg1"/>
                </a:solidFill>
              </a:rPr>
              <a:t>COMPARISON</a:t>
            </a:r>
          </a:p>
        </p:txBody>
      </p:sp>
      <p:cxnSp>
        <p:nvCxnSpPr>
          <p:cNvPr id="3" name="Connettore diritto 2">
            <a:extLst>
              <a:ext uri="{FF2B5EF4-FFF2-40B4-BE49-F238E27FC236}">
                <a16:creationId xmlns:a16="http://schemas.microsoft.com/office/drawing/2014/main" id="{9ADAAF83-20D1-1405-AE89-6623DF2CCA6B}"/>
              </a:ext>
            </a:extLst>
          </p:cNvPr>
          <p:cNvCxnSpPr>
            <a:cxnSpLocks/>
          </p:cNvCxnSpPr>
          <p:nvPr/>
        </p:nvCxnSpPr>
        <p:spPr>
          <a:xfrm>
            <a:off x="-3" y="815499"/>
            <a:ext cx="3232153"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cxnSp>
        <p:nvCxnSpPr>
          <p:cNvPr id="29" name="Connettore diritto 28">
            <a:extLst>
              <a:ext uri="{FF2B5EF4-FFF2-40B4-BE49-F238E27FC236}">
                <a16:creationId xmlns:a16="http://schemas.microsoft.com/office/drawing/2014/main" id="{7FA29911-C7F9-7545-6146-84774E04DF2C}"/>
              </a:ext>
            </a:extLst>
          </p:cNvPr>
          <p:cNvCxnSpPr>
            <a:cxnSpLocks/>
          </p:cNvCxnSpPr>
          <p:nvPr/>
        </p:nvCxnSpPr>
        <p:spPr>
          <a:xfrm flipV="1">
            <a:off x="4980136" y="1409637"/>
            <a:ext cx="0" cy="5448363"/>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3" name="Connettore diritto 32">
            <a:extLst>
              <a:ext uri="{FF2B5EF4-FFF2-40B4-BE49-F238E27FC236}">
                <a16:creationId xmlns:a16="http://schemas.microsoft.com/office/drawing/2014/main" id="{A60FF17C-35EE-5BA3-E854-61A7EFC3FE40}"/>
              </a:ext>
            </a:extLst>
          </p:cNvPr>
          <p:cNvCxnSpPr>
            <a:cxnSpLocks/>
          </p:cNvCxnSpPr>
          <p:nvPr/>
        </p:nvCxnSpPr>
        <p:spPr>
          <a:xfrm flipV="1">
            <a:off x="7384090" y="1409637"/>
            <a:ext cx="0" cy="5448363"/>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4" name="Connettore diritto 33">
            <a:extLst>
              <a:ext uri="{FF2B5EF4-FFF2-40B4-BE49-F238E27FC236}">
                <a16:creationId xmlns:a16="http://schemas.microsoft.com/office/drawing/2014/main" id="{A1DDC49A-6A1B-DD9F-6E8E-3DA95431EE6C}"/>
              </a:ext>
            </a:extLst>
          </p:cNvPr>
          <p:cNvCxnSpPr>
            <a:cxnSpLocks/>
          </p:cNvCxnSpPr>
          <p:nvPr/>
        </p:nvCxnSpPr>
        <p:spPr>
          <a:xfrm flipV="1">
            <a:off x="9788044" y="1409637"/>
            <a:ext cx="0" cy="5448363"/>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35" name="CasellaDiTesto 34">
            <a:extLst>
              <a:ext uri="{FF2B5EF4-FFF2-40B4-BE49-F238E27FC236}">
                <a16:creationId xmlns:a16="http://schemas.microsoft.com/office/drawing/2014/main" id="{60E45144-F9E6-F09E-BA97-D1DEB3778FD3}"/>
              </a:ext>
            </a:extLst>
          </p:cNvPr>
          <p:cNvSpPr txBox="1"/>
          <p:nvPr/>
        </p:nvSpPr>
        <p:spPr>
          <a:xfrm>
            <a:off x="4980137" y="1373010"/>
            <a:ext cx="2403951" cy="400110"/>
          </a:xfrm>
          <a:prstGeom prst="rect">
            <a:avLst/>
          </a:prstGeom>
          <a:noFill/>
        </p:spPr>
        <p:txBody>
          <a:bodyPr wrap="square" rtlCol="0">
            <a:spAutoFit/>
          </a:bodyPr>
          <a:lstStyle/>
          <a:p>
            <a:pPr algn="ctr"/>
            <a:r>
              <a:rPr lang="it-IT" sz="2000" b="1" err="1">
                <a:solidFill>
                  <a:srgbClr val="DA627D"/>
                </a:solidFill>
              </a:rPr>
              <a:t>Mood</a:t>
            </a:r>
            <a:r>
              <a:rPr lang="it-IT" sz="2000" b="1" err="1">
                <a:solidFill>
                  <a:schemeClr val="bg1"/>
                </a:solidFill>
              </a:rPr>
              <a:t>Pilot</a:t>
            </a:r>
            <a:endParaRPr lang="it-IT" sz="2000" b="1">
              <a:solidFill>
                <a:schemeClr val="bg1"/>
              </a:solidFill>
            </a:endParaRPr>
          </a:p>
        </p:txBody>
      </p:sp>
      <p:pic>
        <p:nvPicPr>
          <p:cNvPr id="42" name="Immagine 41" descr="Immagine che contiene clipart, Elementi grafici, simbolo, logo&#10;&#10;Descrizione generata automaticamente">
            <a:extLst>
              <a:ext uri="{FF2B5EF4-FFF2-40B4-BE49-F238E27FC236}">
                <a16:creationId xmlns:a16="http://schemas.microsoft.com/office/drawing/2014/main" id="{D27E52F5-4DA9-0D8E-0A5C-D90AE95BD5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7" y="2115763"/>
            <a:ext cx="497809" cy="497809"/>
          </a:xfrm>
          <a:prstGeom prst="rect">
            <a:avLst/>
          </a:prstGeom>
        </p:spPr>
      </p:pic>
      <p:sp>
        <p:nvSpPr>
          <p:cNvPr id="44" name="CasellaDiTesto 43">
            <a:extLst>
              <a:ext uri="{FF2B5EF4-FFF2-40B4-BE49-F238E27FC236}">
                <a16:creationId xmlns:a16="http://schemas.microsoft.com/office/drawing/2014/main" id="{130CD93E-DFCA-F76A-E73F-8A231997DE6F}"/>
              </a:ext>
            </a:extLst>
          </p:cNvPr>
          <p:cNvSpPr txBox="1"/>
          <p:nvPr/>
        </p:nvSpPr>
        <p:spPr>
          <a:xfrm>
            <a:off x="298989" y="6330088"/>
            <a:ext cx="4142959" cy="369332"/>
          </a:xfrm>
          <a:prstGeom prst="rect">
            <a:avLst/>
          </a:prstGeom>
          <a:noFill/>
        </p:spPr>
        <p:txBody>
          <a:bodyPr wrap="square" rtlCol="0">
            <a:spAutoFit/>
          </a:bodyPr>
          <a:lstStyle/>
          <a:p>
            <a:r>
              <a:rPr lang="it-IT">
                <a:solidFill>
                  <a:schemeClr val="bg1"/>
                </a:solidFill>
              </a:rPr>
              <a:t>7. </a:t>
            </a:r>
            <a:r>
              <a:rPr lang="it-IT" b="1">
                <a:solidFill>
                  <a:schemeClr val="bg1"/>
                </a:solidFill>
              </a:rPr>
              <a:t>PRIVACY</a:t>
            </a:r>
            <a:r>
              <a:rPr lang="it-IT">
                <a:solidFill>
                  <a:schemeClr val="bg1"/>
                </a:solidFill>
              </a:rPr>
              <a:t> AND </a:t>
            </a:r>
            <a:r>
              <a:rPr lang="it-IT" b="1">
                <a:solidFill>
                  <a:schemeClr val="bg1"/>
                </a:solidFill>
              </a:rPr>
              <a:t>CONSENT</a:t>
            </a:r>
          </a:p>
        </p:txBody>
      </p:sp>
      <p:grpSp>
        <p:nvGrpSpPr>
          <p:cNvPr id="4" name="Gruppo 3">
            <a:extLst>
              <a:ext uri="{FF2B5EF4-FFF2-40B4-BE49-F238E27FC236}">
                <a16:creationId xmlns:a16="http://schemas.microsoft.com/office/drawing/2014/main" id="{2B7FDE81-4B2A-AEA8-C602-A6637CCCABA6}"/>
              </a:ext>
            </a:extLst>
          </p:cNvPr>
          <p:cNvGrpSpPr/>
          <p:nvPr/>
        </p:nvGrpSpPr>
        <p:grpSpPr>
          <a:xfrm>
            <a:off x="10593136" y="1005534"/>
            <a:ext cx="793759" cy="793759"/>
            <a:chOff x="8691472" y="581668"/>
            <a:chExt cx="1059700" cy="1059700"/>
          </a:xfrm>
        </p:grpSpPr>
        <p:sp>
          <p:nvSpPr>
            <p:cNvPr id="2" name="Ovale 1">
              <a:extLst>
                <a:ext uri="{FF2B5EF4-FFF2-40B4-BE49-F238E27FC236}">
                  <a16:creationId xmlns:a16="http://schemas.microsoft.com/office/drawing/2014/main" id="{B01E5624-22B0-05FA-A2A7-841759110EFB}"/>
                </a:ext>
              </a:extLst>
            </p:cNvPr>
            <p:cNvSpPr/>
            <p:nvPr/>
          </p:nvSpPr>
          <p:spPr>
            <a:xfrm>
              <a:off x="8691472" y="581668"/>
              <a:ext cx="1059700" cy="1059700"/>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28" name="Picture 4" descr="Uber logo PNG Images Free Download">
              <a:extLst>
                <a:ext uri="{FF2B5EF4-FFF2-40B4-BE49-F238E27FC236}">
                  <a16:creationId xmlns:a16="http://schemas.microsoft.com/office/drawing/2014/main" id="{DB5D871F-7A80-6D66-25F3-BA90791250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0279" y="650475"/>
              <a:ext cx="922086" cy="922086"/>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CasellaDiTesto 8">
            <a:extLst>
              <a:ext uri="{FF2B5EF4-FFF2-40B4-BE49-F238E27FC236}">
                <a16:creationId xmlns:a16="http://schemas.microsoft.com/office/drawing/2014/main" id="{E6E0C682-1B8B-D067-188B-AD9191852F2D}"/>
              </a:ext>
            </a:extLst>
          </p:cNvPr>
          <p:cNvSpPr txBox="1"/>
          <p:nvPr/>
        </p:nvSpPr>
        <p:spPr>
          <a:xfrm>
            <a:off x="298991" y="2181418"/>
            <a:ext cx="4601765" cy="369332"/>
          </a:xfrm>
          <a:prstGeom prst="rect">
            <a:avLst/>
          </a:prstGeom>
          <a:noFill/>
        </p:spPr>
        <p:txBody>
          <a:bodyPr wrap="square" rtlCol="0">
            <a:spAutoFit/>
          </a:bodyPr>
          <a:lstStyle/>
          <a:p>
            <a:r>
              <a:rPr lang="en-US">
                <a:solidFill>
                  <a:schemeClr val="bg1"/>
                </a:solidFill>
              </a:rPr>
              <a:t>1. PASSENGER </a:t>
            </a:r>
            <a:r>
              <a:rPr lang="en-US" b="1">
                <a:solidFill>
                  <a:schemeClr val="bg1"/>
                </a:solidFill>
              </a:rPr>
              <a:t>COMFORT</a:t>
            </a:r>
            <a:r>
              <a:rPr lang="en-US">
                <a:solidFill>
                  <a:schemeClr val="bg1"/>
                </a:solidFill>
              </a:rPr>
              <a:t> ASSESSMENT</a:t>
            </a:r>
            <a:endParaRPr lang="it-IT" sz="2000">
              <a:solidFill>
                <a:schemeClr val="bg1"/>
              </a:solidFill>
            </a:endParaRPr>
          </a:p>
        </p:txBody>
      </p:sp>
      <p:sp>
        <p:nvSpPr>
          <p:cNvPr id="10" name="CasellaDiTesto 9">
            <a:extLst>
              <a:ext uri="{FF2B5EF4-FFF2-40B4-BE49-F238E27FC236}">
                <a16:creationId xmlns:a16="http://schemas.microsoft.com/office/drawing/2014/main" id="{375767FC-35B9-9F8F-949F-188A0A89299C}"/>
              </a:ext>
            </a:extLst>
          </p:cNvPr>
          <p:cNvSpPr txBox="1"/>
          <p:nvPr/>
        </p:nvSpPr>
        <p:spPr>
          <a:xfrm>
            <a:off x="298989" y="4939177"/>
            <a:ext cx="4787297" cy="369332"/>
          </a:xfrm>
          <a:prstGeom prst="rect">
            <a:avLst/>
          </a:prstGeom>
          <a:noFill/>
        </p:spPr>
        <p:txBody>
          <a:bodyPr wrap="square" rtlCol="0">
            <a:spAutoFit/>
          </a:bodyPr>
          <a:lstStyle/>
          <a:p>
            <a:r>
              <a:rPr lang="it-IT">
                <a:solidFill>
                  <a:schemeClr val="bg1"/>
                </a:solidFill>
              </a:rPr>
              <a:t>5. PASSENGER </a:t>
            </a:r>
            <a:r>
              <a:rPr lang="it-IT" b="1">
                <a:solidFill>
                  <a:schemeClr val="bg1"/>
                </a:solidFill>
              </a:rPr>
              <a:t>STRESS</a:t>
            </a:r>
            <a:r>
              <a:rPr lang="it-IT">
                <a:solidFill>
                  <a:schemeClr val="bg1"/>
                </a:solidFill>
              </a:rPr>
              <a:t> DETECTION</a:t>
            </a:r>
          </a:p>
        </p:txBody>
      </p:sp>
      <p:sp>
        <p:nvSpPr>
          <p:cNvPr id="11" name="CasellaDiTesto 10">
            <a:extLst>
              <a:ext uri="{FF2B5EF4-FFF2-40B4-BE49-F238E27FC236}">
                <a16:creationId xmlns:a16="http://schemas.microsoft.com/office/drawing/2014/main" id="{AC0F7A24-6785-0115-9CA9-55DC489A859B}"/>
              </a:ext>
            </a:extLst>
          </p:cNvPr>
          <p:cNvSpPr txBox="1"/>
          <p:nvPr/>
        </p:nvSpPr>
        <p:spPr>
          <a:xfrm>
            <a:off x="298990" y="3559128"/>
            <a:ext cx="4421377" cy="369332"/>
          </a:xfrm>
          <a:prstGeom prst="rect">
            <a:avLst/>
          </a:prstGeom>
          <a:noFill/>
        </p:spPr>
        <p:txBody>
          <a:bodyPr wrap="square" rtlCol="0">
            <a:spAutoFit/>
          </a:bodyPr>
          <a:lstStyle/>
          <a:p>
            <a:r>
              <a:rPr lang="it-IT">
                <a:solidFill>
                  <a:schemeClr val="bg1"/>
                </a:solidFill>
              </a:rPr>
              <a:t>3. </a:t>
            </a:r>
            <a:r>
              <a:rPr lang="it-IT" b="1">
                <a:solidFill>
                  <a:schemeClr val="bg1"/>
                </a:solidFill>
              </a:rPr>
              <a:t>CONTINUOUS </a:t>
            </a:r>
            <a:r>
              <a:rPr lang="it-IT">
                <a:solidFill>
                  <a:schemeClr val="bg1"/>
                </a:solidFill>
              </a:rPr>
              <a:t>DRIVER MONITORING</a:t>
            </a:r>
          </a:p>
        </p:txBody>
      </p:sp>
      <p:sp>
        <p:nvSpPr>
          <p:cNvPr id="13" name="CasellaDiTesto 12">
            <a:extLst>
              <a:ext uri="{FF2B5EF4-FFF2-40B4-BE49-F238E27FC236}">
                <a16:creationId xmlns:a16="http://schemas.microsoft.com/office/drawing/2014/main" id="{14E426E7-0A22-AE84-D074-65DE9BBA80A3}"/>
              </a:ext>
            </a:extLst>
          </p:cNvPr>
          <p:cNvSpPr txBox="1"/>
          <p:nvPr/>
        </p:nvSpPr>
        <p:spPr>
          <a:xfrm>
            <a:off x="298990" y="2863683"/>
            <a:ext cx="4681140" cy="369332"/>
          </a:xfrm>
          <a:prstGeom prst="rect">
            <a:avLst/>
          </a:prstGeom>
          <a:noFill/>
        </p:spPr>
        <p:txBody>
          <a:bodyPr wrap="square" rtlCol="0">
            <a:spAutoFit/>
          </a:bodyPr>
          <a:lstStyle/>
          <a:p>
            <a:r>
              <a:rPr lang="it-IT">
                <a:solidFill>
                  <a:schemeClr val="bg1"/>
                </a:solidFill>
              </a:rPr>
              <a:t>2. </a:t>
            </a:r>
            <a:r>
              <a:rPr lang="it-IT" b="1">
                <a:solidFill>
                  <a:schemeClr val="bg1"/>
                </a:solidFill>
              </a:rPr>
              <a:t>AUTOMATIC</a:t>
            </a:r>
            <a:r>
              <a:rPr lang="it-IT">
                <a:solidFill>
                  <a:schemeClr val="bg1"/>
                </a:solidFill>
              </a:rPr>
              <a:t> EVALUATION</a:t>
            </a:r>
          </a:p>
        </p:txBody>
      </p:sp>
      <p:sp>
        <p:nvSpPr>
          <p:cNvPr id="23" name="CasellaDiTesto 22">
            <a:extLst>
              <a:ext uri="{FF2B5EF4-FFF2-40B4-BE49-F238E27FC236}">
                <a16:creationId xmlns:a16="http://schemas.microsoft.com/office/drawing/2014/main" id="{86377D17-C3F3-A5CB-C0AB-BD1A9E75524F}"/>
              </a:ext>
            </a:extLst>
          </p:cNvPr>
          <p:cNvSpPr txBox="1"/>
          <p:nvPr/>
        </p:nvSpPr>
        <p:spPr>
          <a:xfrm>
            <a:off x="298989" y="5642627"/>
            <a:ext cx="5137498" cy="369332"/>
          </a:xfrm>
          <a:prstGeom prst="rect">
            <a:avLst/>
          </a:prstGeom>
          <a:noFill/>
        </p:spPr>
        <p:txBody>
          <a:bodyPr wrap="square" rtlCol="0">
            <a:spAutoFit/>
          </a:bodyPr>
          <a:lstStyle/>
          <a:p>
            <a:r>
              <a:rPr lang="it-IT">
                <a:solidFill>
                  <a:schemeClr val="bg1"/>
                </a:solidFill>
              </a:rPr>
              <a:t>6. </a:t>
            </a:r>
            <a:r>
              <a:rPr lang="it-IT" b="1">
                <a:solidFill>
                  <a:schemeClr val="bg1"/>
                </a:solidFill>
              </a:rPr>
              <a:t>TWO-WAY</a:t>
            </a:r>
            <a:r>
              <a:rPr lang="it-IT">
                <a:solidFill>
                  <a:schemeClr val="bg1"/>
                </a:solidFill>
              </a:rPr>
              <a:t> RATING SYSTEM</a:t>
            </a:r>
          </a:p>
        </p:txBody>
      </p:sp>
      <p:grpSp>
        <p:nvGrpSpPr>
          <p:cNvPr id="25" name="Gruppo 24">
            <a:extLst>
              <a:ext uri="{FF2B5EF4-FFF2-40B4-BE49-F238E27FC236}">
                <a16:creationId xmlns:a16="http://schemas.microsoft.com/office/drawing/2014/main" id="{0EBB2397-EB80-0786-0589-5EA8F5C973A0}"/>
              </a:ext>
            </a:extLst>
          </p:cNvPr>
          <p:cNvGrpSpPr/>
          <p:nvPr/>
        </p:nvGrpSpPr>
        <p:grpSpPr>
          <a:xfrm>
            <a:off x="8189185" y="1005593"/>
            <a:ext cx="793757" cy="793755"/>
            <a:chOff x="7400242" y="2640918"/>
            <a:chExt cx="1051607" cy="1051603"/>
          </a:xfrm>
        </p:grpSpPr>
        <p:sp>
          <p:nvSpPr>
            <p:cNvPr id="24" name="Rettangolo con angoli arrotondati 23">
              <a:extLst>
                <a:ext uri="{FF2B5EF4-FFF2-40B4-BE49-F238E27FC236}">
                  <a16:creationId xmlns:a16="http://schemas.microsoft.com/office/drawing/2014/main" id="{2EB5CAE7-0F44-9E1F-93B6-6F7386F0F635}"/>
                </a:ext>
              </a:extLst>
            </p:cNvPr>
            <p:cNvSpPr/>
            <p:nvPr/>
          </p:nvSpPr>
          <p:spPr>
            <a:xfrm>
              <a:off x="7400242" y="2640918"/>
              <a:ext cx="1051607" cy="1051603"/>
            </a:xfrm>
            <a:prstGeom prst="roundRect">
              <a:avLst>
                <a:gd name="adj" fmla="val 7027"/>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5" name="Immagine 14" descr="Immagine che contiene logo, Carattere, Elementi grafici, design&#10;&#10;Descrizione generata automaticamente">
              <a:extLst>
                <a:ext uri="{FF2B5EF4-FFF2-40B4-BE49-F238E27FC236}">
                  <a16:creationId xmlns:a16="http://schemas.microsoft.com/office/drawing/2014/main" id="{FBC766C8-C936-3E2D-CE8A-C557A31027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0035" y="2720709"/>
              <a:ext cx="892020" cy="892020"/>
            </a:xfrm>
            <a:prstGeom prst="rect">
              <a:avLst/>
            </a:prstGeom>
          </p:spPr>
        </p:pic>
      </p:grpSp>
      <p:sp>
        <p:nvSpPr>
          <p:cNvPr id="27" name="CasellaDiTesto 26">
            <a:extLst>
              <a:ext uri="{FF2B5EF4-FFF2-40B4-BE49-F238E27FC236}">
                <a16:creationId xmlns:a16="http://schemas.microsoft.com/office/drawing/2014/main" id="{53FC283E-F166-A3F7-DF9B-4F58B3C4C9FF}"/>
              </a:ext>
            </a:extLst>
          </p:cNvPr>
          <p:cNvSpPr txBox="1"/>
          <p:nvPr/>
        </p:nvSpPr>
        <p:spPr>
          <a:xfrm>
            <a:off x="298989" y="4254913"/>
            <a:ext cx="3943861" cy="369332"/>
          </a:xfrm>
          <a:prstGeom prst="rect">
            <a:avLst/>
          </a:prstGeom>
          <a:noFill/>
        </p:spPr>
        <p:txBody>
          <a:bodyPr wrap="square" rtlCol="0">
            <a:spAutoFit/>
          </a:bodyPr>
          <a:lstStyle/>
          <a:p>
            <a:r>
              <a:rPr lang="it-IT">
                <a:solidFill>
                  <a:schemeClr val="bg1"/>
                </a:solidFill>
              </a:rPr>
              <a:t>4. </a:t>
            </a:r>
            <a:r>
              <a:rPr lang="it-IT" b="1">
                <a:solidFill>
                  <a:schemeClr val="bg1"/>
                </a:solidFill>
              </a:rPr>
              <a:t>OBJECTIVE</a:t>
            </a:r>
            <a:r>
              <a:rPr lang="it-IT">
                <a:solidFill>
                  <a:schemeClr val="bg1"/>
                </a:solidFill>
              </a:rPr>
              <a:t> FEEDBACK</a:t>
            </a:r>
          </a:p>
        </p:txBody>
      </p:sp>
      <p:cxnSp>
        <p:nvCxnSpPr>
          <p:cNvPr id="26" name="Connettore diritto 25">
            <a:extLst>
              <a:ext uri="{FF2B5EF4-FFF2-40B4-BE49-F238E27FC236}">
                <a16:creationId xmlns:a16="http://schemas.microsoft.com/office/drawing/2014/main" id="{03AB7B18-958F-C0B8-0160-C9DD92C143FD}"/>
              </a:ext>
            </a:extLst>
          </p:cNvPr>
          <p:cNvCxnSpPr>
            <a:cxnSpLocks/>
          </p:cNvCxnSpPr>
          <p:nvPr/>
        </p:nvCxnSpPr>
        <p:spPr>
          <a:xfrm>
            <a:off x="0" y="2009364"/>
            <a:ext cx="12192000"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pic>
        <p:nvPicPr>
          <p:cNvPr id="1031" name="Immagine 1030" descr="Immagine che contiene clipart, Elementi grafici, simbolo, logo&#10;&#10;Descrizione generata automaticamente">
            <a:extLst>
              <a:ext uri="{FF2B5EF4-FFF2-40B4-BE49-F238E27FC236}">
                <a16:creationId xmlns:a16="http://schemas.microsoft.com/office/drawing/2014/main" id="{80ECC7A8-F5BE-2C23-02ED-B985A90271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2793863"/>
            <a:ext cx="497809" cy="497809"/>
          </a:xfrm>
          <a:prstGeom prst="rect">
            <a:avLst/>
          </a:prstGeom>
        </p:spPr>
      </p:pic>
      <p:pic>
        <p:nvPicPr>
          <p:cNvPr id="1032" name="Immagine 1031" descr="Immagine che contiene clipart, Elementi grafici, simbolo, logo&#10;&#10;Descrizione generata automaticamente">
            <a:extLst>
              <a:ext uri="{FF2B5EF4-FFF2-40B4-BE49-F238E27FC236}">
                <a16:creationId xmlns:a16="http://schemas.microsoft.com/office/drawing/2014/main" id="{434A7532-95DF-59F7-7EF0-F0B1EC2A19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3493971"/>
            <a:ext cx="497809" cy="497809"/>
          </a:xfrm>
          <a:prstGeom prst="rect">
            <a:avLst/>
          </a:prstGeom>
        </p:spPr>
      </p:pic>
      <p:pic>
        <p:nvPicPr>
          <p:cNvPr id="1033" name="Immagine 1032" descr="Immagine che contiene clipart, Elementi grafici, simbolo, logo&#10;&#10;Descrizione generata automaticamente">
            <a:extLst>
              <a:ext uri="{FF2B5EF4-FFF2-40B4-BE49-F238E27FC236}">
                <a16:creationId xmlns:a16="http://schemas.microsoft.com/office/drawing/2014/main" id="{816DCE28-D6F0-481A-88B2-2DA64CFD18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4188576"/>
            <a:ext cx="497809" cy="497809"/>
          </a:xfrm>
          <a:prstGeom prst="rect">
            <a:avLst/>
          </a:prstGeom>
        </p:spPr>
      </p:pic>
      <p:pic>
        <p:nvPicPr>
          <p:cNvPr id="1034" name="Immagine 1033" descr="Immagine che contiene clipart, Elementi grafici, simbolo, logo&#10;&#10;Descrizione generata automaticamente">
            <a:extLst>
              <a:ext uri="{FF2B5EF4-FFF2-40B4-BE49-F238E27FC236}">
                <a16:creationId xmlns:a16="http://schemas.microsoft.com/office/drawing/2014/main" id="{B8C172AE-4B9D-7752-FA6B-636F62F113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4874938"/>
            <a:ext cx="497809" cy="497809"/>
          </a:xfrm>
          <a:prstGeom prst="rect">
            <a:avLst/>
          </a:prstGeom>
        </p:spPr>
      </p:pic>
      <p:pic>
        <p:nvPicPr>
          <p:cNvPr id="1035" name="Immagine 1034" descr="Immagine che contiene clipart, Elementi grafici, simbolo, logo&#10;&#10;Descrizione generata automaticamente">
            <a:extLst>
              <a:ext uri="{FF2B5EF4-FFF2-40B4-BE49-F238E27FC236}">
                <a16:creationId xmlns:a16="http://schemas.microsoft.com/office/drawing/2014/main" id="{04B4D88A-AFCF-89AE-923C-B7788E3B95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5575046"/>
            <a:ext cx="497809" cy="497809"/>
          </a:xfrm>
          <a:prstGeom prst="rect">
            <a:avLst/>
          </a:prstGeom>
        </p:spPr>
      </p:pic>
      <p:pic>
        <p:nvPicPr>
          <p:cNvPr id="1036" name="Immagine 1035" descr="Immagine che contiene clipart, Elementi grafici, simbolo, logo&#10;&#10;Descrizione generata automaticamente">
            <a:extLst>
              <a:ext uri="{FF2B5EF4-FFF2-40B4-BE49-F238E27FC236}">
                <a16:creationId xmlns:a16="http://schemas.microsoft.com/office/drawing/2014/main" id="{3BA1EE66-73F4-D25C-0C44-8DC27CED36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5" y="6264156"/>
            <a:ext cx="497809" cy="497809"/>
          </a:xfrm>
          <a:prstGeom prst="rect">
            <a:avLst/>
          </a:prstGeom>
        </p:spPr>
      </p:pic>
      <p:pic>
        <p:nvPicPr>
          <p:cNvPr id="1039" name="Immagine 1038" descr="Immagine che contiene clipart, Elementi grafici, simbolo, logo&#10;&#10;Descrizione generata automaticamente">
            <a:extLst>
              <a:ext uri="{FF2B5EF4-FFF2-40B4-BE49-F238E27FC236}">
                <a16:creationId xmlns:a16="http://schemas.microsoft.com/office/drawing/2014/main" id="{203494FC-F14E-C92F-BE89-985CB8BAED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9" y="2793863"/>
            <a:ext cx="497809" cy="497809"/>
          </a:xfrm>
          <a:prstGeom prst="rect">
            <a:avLst/>
          </a:prstGeom>
        </p:spPr>
      </p:pic>
      <p:pic>
        <p:nvPicPr>
          <p:cNvPr id="1040" name="Immagine 1039" descr="Immagine che contiene clipart, Elementi grafici, simbolo, logo&#10;&#10;Descrizione generata automaticamente">
            <a:extLst>
              <a:ext uri="{FF2B5EF4-FFF2-40B4-BE49-F238E27FC236}">
                <a16:creationId xmlns:a16="http://schemas.microsoft.com/office/drawing/2014/main" id="{ECDF2912-D3C4-33F9-FAD6-042ED5C893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9" y="3493971"/>
            <a:ext cx="497809" cy="497809"/>
          </a:xfrm>
          <a:prstGeom prst="rect">
            <a:avLst/>
          </a:prstGeom>
        </p:spPr>
      </p:pic>
      <p:pic>
        <p:nvPicPr>
          <p:cNvPr id="1041" name="Immagine 1040" descr="Immagine che contiene clipart, Elementi grafici, simbolo, logo&#10;&#10;Descrizione generata automaticamente">
            <a:extLst>
              <a:ext uri="{FF2B5EF4-FFF2-40B4-BE49-F238E27FC236}">
                <a16:creationId xmlns:a16="http://schemas.microsoft.com/office/drawing/2014/main" id="{86461E6C-7E59-B173-2EA1-DBCA077B0D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9" y="4188576"/>
            <a:ext cx="497809" cy="497809"/>
          </a:xfrm>
          <a:prstGeom prst="rect">
            <a:avLst/>
          </a:prstGeom>
        </p:spPr>
      </p:pic>
      <p:pic>
        <p:nvPicPr>
          <p:cNvPr id="1043" name="Immagine 1042" descr="Immagine che contiene clipart, Elementi grafici, simbolo, logo&#10;&#10;Descrizione generata automaticamente">
            <a:extLst>
              <a:ext uri="{FF2B5EF4-FFF2-40B4-BE49-F238E27FC236}">
                <a16:creationId xmlns:a16="http://schemas.microsoft.com/office/drawing/2014/main" id="{7A31E427-2C0D-556E-834F-F6A417D82D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9" y="5575046"/>
            <a:ext cx="497809" cy="497809"/>
          </a:xfrm>
          <a:prstGeom prst="rect">
            <a:avLst/>
          </a:prstGeom>
        </p:spPr>
      </p:pic>
      <p:pic>
        <p:nvPicPr>
          <p:cNvPr id="1044" name="Immagine 1043" descr="Immagine che contiene clipart, Elementi grafici, simbolo, logo&#10;&#10;Descrizione generata automaticamente">
            <a:extLst>
              <a:ext uri="{FF2B5EF4-FFF2-40B4-BE49-F238E27FC236}">
                <a16:creationId xmlns:a16="http://schemas.microsoft.com/office/drawing/2014/main" id="{643D6AF8-9674-4841-2CE0-3998CA7C9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8" y="6264156"/>
            <a:ext cx="497809" cy="497809"/>
          </a:xfrm>
          <a:prstGeom prst="rect">
            <a:avLst/>
          </a:prstGeom>
        </p:spPr>
      </p:pic>
      <p:pic>
        <p:nvPicPr>
          <p:cNvPr id="1050" name="Immagine 1049" descr="Immagine che contiene clipart, Elementi grafici, simbolo, logo&#10;&#10;Descrizione generata automaticamente">
            <a:extLst>
              <a:ext uri="{FF2B5EF4-FFF2-40B4-BE49-F238E27FC236}">
                <a16:creationId xmlns:a16="http://schemas.microsoft.com/office/drawing/2014/main" id="{CF641A1C-E48C-12A1-3991-EB7D8B8A6E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1116" y="5575046"/>
            <a:ext cx="497809" cy="497809"/>
          </a:xfrm>
          <a:prstGeom prst="rect">
            <a:avLst/>
          </a:prstGeom>
        </p:spPr>
      </p:pic>
      <p:pic>
        <p:nvPicPr>
          <p:cNvPr id="1051" name="Immagine 1050" descr="Immagine che contiene clipart, Elementi grafici, simbolo, logo&#10;&#10;Descrizione generata automaticamente">
            <a:extLst>
              <a:ext uri="{FF2B5EF4-FFF2-40B4-BE49-F238E27FC236}">
                <a16:creationId xmlns:a16="http://schemas.microsoft.com/office/drawing/2014/main" id="{D3B3AFE5-731E-1D72-D1C1-56673B2142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1115" y="6264156"/>
            <a:ext cx="497809" cy="497809"/>
          </a:xfrm>
          <a:prstGeom prst="rect">
            <a:avLst/>
          </a:prstGeom>
        </p:spPr>
      </p:pic>
      <p:sp>
        <p:nvSpPr>
          <p:cNvPr id="5" name="CasellaDiTesto 4">
            <a:extLst>
              <a:ext uri="{FF2B5EF4-FFF2-40B4-BE49-F238E27FC236}">
                <a16:creationId xmlns:a16="http://schemas.microsoft.com/office/drawing/2014/main" id="{BD671235-20D6-6164-39D8-F9E4AF680A62}"/>
              </a:ext>
            </a:extLst>
          </p:cNvPr>
          <p:cNvSpPr txBox="1"/>
          <p:nvPr/>
        </p:nvSpPr>
        <p:spPr>
          <a:xfrm rot="16200000">
            <a:off x="5782721" y="1524338"/>
            <a:ext cx="300969" cy="415498"/>
          </a:xfrm>
          <a:prstGeom prst="rect">
            <a:avLst/>
          </a:prstGeom>
          <a:noFill/>
        </p:spPr>
        <p:txBody>
          <a:bodyPr wrap="square" rtlCol="0">
            <a:spAutoFit/>
          </a:bodyPr>
          <a:lstStyle/>
          <a:p>
            <a:pPr algn="ctr"/>
            <a:r>
              <a:rPr lang="en-US" sz="2000">
                <a:solidFill>
                  <a:srgbClr val="DA627D"/>
                </a:solidFill>
              </a:rPr>
              <a:t>(</a:t>
            </a:r>
            <a:endParaRPr lang="it-IT" sz="2000">
              <a:solidFill>
                <a:srgbClr val="DA627D"/>
              </a:solidFill>
            </a:endParaRPr>
          </a:p>
        </p:txBody>
      </p:sp>
    </p:spTree>
    <p:extLst>
      <p:ext uri="{BB962C8B-B14F-4D97-AF65-F5344CB8AC3E}">
        <p14:creationId xmlns:p14="http://schemas.microsoft.com/office/powerpoint/2010/main" val="3652178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0E9FAE59-76C3-885D-DBD8-9A1B9996EBB0}"/>
            </a:ext>
          </a:extLst>
        </p:cNvPr>
        <p:cNvGrpSpPr/>
        <p:nvPr/>
      </p:nvGrpSpPr>
      <p:grpSpPr>
        <a:xfrm>
          <a:off x="0" y="0"/>
          <a:ext cx="0" cy="0"/>
          <a:chOff x="0" y="0"/>
          <a:chExt cx="0" cy="0"/>
        </a:xfrm>
      </p:grpSpPr>
      <p:sp>
        <p:nvSpPr>
          <p:cNvPr id="24" name="CasellaDiTesto 23">
            <a:extLst>
              <a:ext uri="{FF2B5EF4-FFF2-40B4-BE49-F238E27FC236}">
                <a16:creationId xmlns:a16="http://schemas.microsoft.com/office/drawing/2014/main" id="{E182C42A-B4C6-6F3B-0EA2-29B2A75775EF}"/>
              </a:ext>
            </a:extLst>
          </p:cNvPr>
          <p:cNvSpPr txBox="1"/>
          <p:nvPr/>
        </p:nvSpPr>
        <p:spPr>
          <a:xfrm>
            <a:off x="3292796" y="311056"/>
            <a:ext cx="5606408" cy="338554"/>
          </a:xfrm>
          <a:prstGeom prst="rect">
            <a:avLst/>
          </a:prstGeom>
          <a:noFill/>
        </p:spPr>
        <p:txBody>
          <a:bodyPr wrap="square" rtlCol="0">
            <a:spAutoFit/>
          </a:bodyPr>
          <a:lstStyle/>
          <a:p>
            <a:pPr algn="ctr"/>
            <a:r>
              <a:rPr lang="en-US" sz="1600" b="1" spc="300" dirty="0">
                <a:solidFill>
                  <a:srgbClr val="DA627D"/>
                </a:solidFill>
              </a:rPr>
              <a:t>FUNCTIONAL</a:t>
            </a:r>
            <a:r>
              <a:rPr lang="en-US" sz="1600" spc="300" dirty="0">
                <a:solidFill>
                  <a:schemeClr val="bg1"/>
                </a:solidFill>
              </a:rPr>
              <a:t> REQUIREMENTS</a:t>
            </a:r>
          </a:p>
        </p:txBody>
      </p:sp>
      <p:pic>
        <p:nvPicPr>
          <p:cNvPr id="2" name="Immagine 1" descr="Immagine che contiene clipart, Elementi grafici, bianco, design&#10;&#10;Descrizione generata automaticamente">
            <a:extLst>
              <a:ext uri="{FF2B5EF4-FFF2-40B4-BE49-F238E27FC236}">
                <a16:creationId xmlns:a16="http://schemas.microsoft.com/office/drawing/2014/main" id="{203FA145-FF02-834F-132B-1207896919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407" y="1113099"/>
            <a:ext cx="698629" cy="698629"/>
          </a:xfrm>
          <a:prstGeom prst="rect">
            <a:avLst/>
          </a:prstGeom>
        </p:spPr>
      </p:pic>
      <p:pic>
        <p:nvPicPr>
          <p:cNvPr id="13" name="Immagine 12" descr="Immagine che contiene cerchio, simbolo, clipart, Elementi grafici&#10;&#10;Descrizione generata automaticamente">
            <a:extLst>
              <a:ext uri="{FF2B5EF4-FFF2-40B4-BE49-F238E27FC236}">
                <a16:creationId xmlns:a16="http://schemas.microsoft.com/office/drawing/2014/main" id="{882FF4F6-2FC5-D07E-A097-096660F0A7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331" y="2444079"/>
            <a:ext cx="698629" cy="698629"/>
          </a:xfrm>
          <a:prstGeom prst="rect">
            <a:avLst/>
          </a:prstGeom>
        </p:spPr>
      </p:pic>
      <p:pic>
        <p:nvPicPr>
          <p:cNvPr id="19" name="Immagine 18" descr="Immagine che contiene clipart, Elementi grafici, Carattere, simbolo&#10;&#10;Descrizione generata automaticamente">
            <a:extLst>
              <a:ext uri="{FF2B5EF4-FFF2-40B4-BE49-F238E27FC236}">
                <a16:creationId xmlns:a16="http://schemas.microsoft.com/office/drawing/2014/main" id="{B1A851F6-27A2-CBEF-C6F2-B3FBB05484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6928" y="3881673"/>
            <a:ext cx="774948" cy="774948"/>
          </a:xfrm>
          <a:prstGeom prst="rect">
            <a:avLst/>
          </a:prstGeom>
        </p:spPr>
      </p:pic>
      <p:pic>
        <p:nvPicPr>
          <p:cNvPr id="21" name="Immagine 20" descr="Immagine che contiene clipart, bianco&#10;&#10;Descrizione generata automaticamente">
            <a:extLst>
              <a:ext uri="{FF2B5EF4-FFF2-40B4-BE49-F238E27FC236}">
                <a16:creationId xmlns:a16="http://schemas.microsoft.com/office/drawing/2014/main" id="{26BBCF6A-5CDF-7BD2-6661-8E4F827A6C7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4330" y="5384825"/>
            <a:ext cx="698629" cy="698629"/>
          </a:xfrm>
          <a:prstGeom prst="rect">
            <a:avLst/>
          </a:prstGeom>
        </p:spPr>
      </p:pic>
      <p:sp>
        <p:nvSpPr>
          <p:cNvPr id="22" name="CasellaDiTesto 21">
            <a:extLst>
              <a:ext uri="{FF2B5EF4-FFF2-40B4-BE49-F238E27FC236}">
                <a16:creationId xmlns:a16="http://schemas.microsoft.com/office/drawing/2014/main" id="{36B7528D-0069-B76D-5307-5342990C3213}"/>
              </a:ext>
            </a:extLst>
          </p:cNvPr>
          <p:cNvSpPr txBox="1"/>
          <p:nvPr/>
        </p:nvSpPr>
        <p:spPr>
          <a:xfrm>
            <a:off x="1612652" y="1116060"/>
            <a:ext cx="4274102" cy="338554"/>
          </a:xfrm>
          <a:prstGeom prst="rect">
            <a:avLst/>
          </a:prstGeom>
          <a:noFill/>
        </p:spPr>
        <p:txBody>
          <a:bodyPr wrap="square" rtlCol="0">
            <a:spAutoFit/>
          </a:bodyPr>
          <a:lstStyle/>
          <a:p>
            <a:r>
              <a:rPr lang="en-US" sz="1600" spc="300" dirty="0">
                <a:solidFill>
                  <a:schemeClr val="bg1"/>
                </a:solidFill>
              </a:rPr>
              <a:t>PASSENGER</a:t>
            </a:r>
          </a:p>
        </p:txBody>
      </p:sp>
      <p:sp>
        <p:nvSpPr>
          <p:cNvPr id="23" name="CasellaDiTesto 22">
            <a:extLst>
              <a:ext uri="{FF2B5EF4-FFF2-40B4-BE49-F238E27FC236}">
                <a16:creationId xmlns:a16="http://schemas.microsoft.com/office/drawing/2014/main" id="{90F773C7-638B-9D74-123B-28997108542B}"/>
              </a:ext>
            </a:extLst>
          </p:cNvPr>
          <p:cNvSpPr txBox="1"/>
          <p:nvPr/>
        </p:nvSpPr>
        <p:spPr>
          <a:xfrm>
            <a:off x="1612652" y="2624116"/>
            <a:ext cx="4274102" cy="338554"/>
          </a:xfrm>
          <a:prstGeom prst="rect">
            <a:avLst/>
          </a:prstGeom>
          <a:noFill/>
        </p:spPr>
        <p:txBody>
          <a:bodyPr wrap="square" rtlCol="0">
            <a:spAutoFit/>
          </a:bodyPr>
          <a:lstStyle/>
          <a:p>
            <a:r>
              <a:rPr lang="en-US" sz="1600" spc="300" dirty="0">
                <a:solidFill>
                  <a:schemeClr val="bg1"/>
                </a:solidFill>
              </a:rPr>
              <a:t>DRIVER</a:t>
            </a:r>
          </a:p>
        </p:txBody>
      </p:sp>
      <p:sp>
        <p:nvSpPr>
          <p:cNvPr id="25" name="CasellaDiTesto 24">
            <a:extLst>
              <a:ext uri="{FF2B5EF4-FFF2-40B4-BE49-F238E27FC236}">
                <a16:creationId xmlns:a16="http://schemas.microsoft.com/office/drawing/2014/main" id="{9E94CACE-67B3-5D5B-D3D2-54EB5A49F19B}"/>
              </a:ext>
            </a:extLst>
          </p:cNvPr>
          <p:cNvSpPr txBox="1"/>
          <p:nvPr/>
        </p:nvSpPr>
        <p:spPr>
          <a:xfrm>
            <a:off x="1612652" y="3962895"/>
            <a:ext cx="4274102" cy="338554"/>
          </a:xfrm>
          <a:prstGeom prst="rect">
            <a:avLst/>
          </a:prstGeom>
          <a:noFill/>
        </p:spPr>
        <p:txBody>
          <a:bodyPr wrap="square" rtlCol="0">
            <a:spAutoFit/>
          </a:bodyPr>
          <a:lstStyle/>
          <a:p>
            <a:r>
              <a:rPr lang="en-US" sz="1600" spc="300" dirty="0">
                <a:solidFill>
                  <a:schemeClr val="bg1"/>
                </a:solidFill>
              </a:rPr>
              <a:t>TECHNICIAN </a:t>
            </a:r>
          </a:p>
        </p:txBody>
      </p:sp>
      <p:sp>
        <p:nvSpPr>
          <p:cNvPr id="26" name="CasellaDiTesto 25">
            <a:extLst>
              <a:ext uri="{FF2B5EF4-FFF2-40B4-BE49-F238E27FC236}">
                <a16:creationId xmlns:a16="http://schemas.microsoft.com/office/drawing/2014/main" id="{078EC96F-9A2F-68E9-AA89-CCB4C8B46D02}"/>
              </a:ext>
            </a:extLst>
          </p:cNvPr>
          <p:cNvSpPr txBox="1"/>
          <p:nvPr/>
        </p:nvSpPr>
        <p:spPr>
          <a:xfrm>
            <a:off x="1612652" y="5384825"/>
            <a:ext cx="4274102" cy="338554"/>
          </a:xfrm>
          <a:prstGeom prst="rect">
            <a:avLst/>
          </a:prstGeom>
          <a:noFill/>
        </p:spPr>
        <p:txBody>
          <a:bodyPr wrap="square" rtlCol="0">
            <a:spAutoFit/>
          </a:bodyPr>
          <a:lstStyle/>
          <a:p>
            <a:r>
              <a:rPr lang="en-US" sz="1600" spc="300" dirty="0">
                <a:solidFill>
                  <a:schemeClr val="bg1"/>
                </a:solidFill>
              </a:rPr>
              <a:t>ADMINISTRATOR </a:t>
            </a:r>
          </a:p>
        </p:txBody>
      </p:sp>
    </p:spTree>
    <p:extLst>
      <p:ext uri="{BB962C8B-B14F-4D97-AF65-F5344CB8AC3E}">
        <p14:creationId xmlns:p14="http://schemas.microsoft.com/office/powerpoint/2010/main" val="3519588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347A74FF-4ADB-E96D-F108-CF6AF655FB30}"/>
            </a:ext>
          </a:extLst>
        </p:cNvPr>
        <p:cNvGrpSpPr/>
        <p:nvPr/>
      </p:nvGrpSpPr>
      <p:grpSpPr>
        <a:xfrm>
          <a:off x="0" y="0"/>
          <a:ext cx="0" cy="0"/>
          <a:chOff x="0" y="0"/>
          <a:chExt cx="0" cy="0"/>
        </a:xfrm>
      </p:grpSpPr>
      <p:grpSp>
        <p:nvGrpSpPr>
          <p:cNvPr id="5" name="Gruppo 4">
            <a:extLst>
              <a:ext uri="{FF2B5EF4-FFF2-40B4-BE49-F238E27FC236}">
                <a16:creationId xmlns:a16="http://schemas.microsoft.com/office/drawing/2014/main" id="{5F3A2D58-8865-C82D-9AC1-6420BD95CF1E}"/>
              </a:ext>
            </a:extLst>
          </p:cNvPr>
          <p:cNvGrpSpPr/>
          <p:nvPr/>
        </p:nvGrpSpPr>
        <p:grpSpPr>
          <a:xfrm>
            <a:off x="698119" y="1379572"/>
            <a:ext cx="10795762" cy="954107"/>
            <a:chOff x="795601" y="1164979"/>
            <a:chExt cx="10795762" cy="954107"/>
          </a:xfrm>
        </p:grpSpPr>
        <p:sp>
          <p:nvSpPr>
            <p:cNvPr id="3" name="CasellaDiTesto 2">
              <a:extLst>
                <a:ext uri="{FF2B5EF4-FFF2-40B4-BE49-F238E27FC236}">
                  <a16:creationId xmlns:a16="http://schemas.microsoft.com/office/drawing/2014/main" id="{D21EBE02-CB9C-4DD2-0C8C-8E46092E22AC}"/>
                </a:ext>
              </a:extLst>
            </p:cNvPr>
            <p:cNvSpPr txBox="1"/>
            <p:nvPr/>
          </p:nvSpPr>
          <p:spPr>
            <a:xfrm>
              <a:off x="795601" y="1164979"/>
              <a:ext cx="634506" cy="369332"/>
            </a:xfrm>
            <a:prstGeom prst="rect">
              <a:avLst/>
            </a:prstGeom>
            <a:noFill/>
          </p:spPr>
          <p:txBody>
            <a:bodyPr wrap="square">
              <a:spAutoFit/>
            </a:bodyPr>
            <a:lstStyle/>
            <a:p>
              <a:r>
                <a:rPr lang="en-US">
                  <a:solidFill>
                    <a:srgbClr val="DA627D"/>
                  </a:solidFill>
                </a:rPr>
                <a:t>F</a:t>
              </a:r>
              <a:r>
                <a:rPr lang="en-US" b="1">
                  <a:solidFill>
                    <a:srgbClr val="DA627D"/>
                  </a:solidFill>
                </a:rPr>
                <a:t>1.</a:t>
              </a:r>
              <a:endParaRPr lang="it-IT"/>
            </a:p>
          </p:txBody>
        </p:sp>
        <p:sp>
          <p:nvSpPr>
            <p:cNvPr id="4" name="CasellaDiTesto 3">
              <a:extLst>
                <a:ext uri="{FF2B5EF4-FFF2-40B4-BE49-F238E27FC236}">
                  <a16:creationId xmlns:a16="http://schemas.microsoft.com/office/drawing/2014/main" id="{B678E65A-1C70-2DDC-810D-2CE16756E9F2}"/>
                </a:ext>
              </a:extLst>
            </p:cNvPr>
            <p:cNvSpPr txBox="1"/>
            <p:nvPr/>
          </p:nvSpPr>
          <p:spPr>
            <a:xfrm>
              <a:off x="1430107" y="1164979"/>
              <a:ext cx="3994821" cy="369332"/>
            </a:xfrm>
            <a:prstGeom prst="rect">
              <a:avLst/>
            </a:prstGeom>
            <a:noFill/>
          </p:spPr>
          <p:txBody>
            <a:bodyPr wrap="square" rtlCol="0">
              <a:spAutoFit/>
            </a:bodyPr>
            <a:lstStyle/>
            <a:p>
              <a:pPr algn="just"/>
              <a:r>
                <a:rPr lang="en-US" dirty="0">
                  <a:solidFill>
                    <a:schemeClr val="bg1"/>
                  </a:solidFill>
                </a:rPr>
                <a:t>Facial Expressions Analysis</a:t>
              </a:r>
              <a:endParaRPr lang="it-IT" dirty="0">
                <a:solidFill>
                  <a:schemeClr val="bg1"/>
                </a:solidFill>
              </a:endParaRPr>
            </a:p>
          </p:txBody>
        </p:sp>
        <p:sp>
          <p:nvSpPr>
            <p:cNvPr id="7" name="CasellaDiTesto 6">
              <a:extLst>
                <a:ext uri="{FF2B5EF4-FFF2-40B4-BE49-F238E27FC236}">
                  <a16:creationId xmlns:a16="http://schemas.microsoft.com/office/drawing/2014/main" id="{37D708D0-EF37-BC99-E56D-6E000CE24561}"/>
                </a:ext>
              </a:extLst>
            </p:cNvPr>
            <p:cNvSpPr txBox="1"/>
            <p:nvPr/>
          </p:nvSpPr>
          <p:spPr>
            <a:xfrm>
              <a:off x="1430106" y="1534311"/>
              <a:ext cx="10161257"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The system must detect and analyze passengers' facial expressions in real-time using cameras integrated into the vehicle.  </a:t>
              </a:r>
            </a:p>
          </p:txBody>
        </p:sp>
      </p:grpSp>
      <p:grpSp>
        <p:nvGrpSpPr>
          <p:cNvPr id="6" name="Gruppo 5">
            <a:extLst>
              <a:ext uri="{FF2B5EF4-FFF2-40B4-BE49-F238E27FC236}">
                <a16:creationId xmlns:a16="http://schemas.microsoft.com/office/drawing/2014/main" id="{97D3823E-7EAD-0CF5-C1DF-EA0F1906ACFA}"/>
              </a:ext>
            </a:extLst>
          </p:cNvPr>
          <p:cNvGrpSpPr/>
          <p:nvPr/>
        </p:nvGrpSpPr>
        <p:grpSpPr>
          <a:xfrm>
            <a:off x="698119" y="2824775"/>
            <a:ext cx="10795762" cy="1200329"/>
            <a:chOff x="795601" y="1164979"/>
            <a:chExt cx="10795762" cy="1200329"/>
          </a:xfrm>
        </p:grpSpPr>
        <p:sp>
          <p:nvSpPr>
            <p:cNvPr id="8" name="CasellaDiTesto 7">
              <a:extLst>
                <a:ext uri="{FF2B5EF4-FFF2-40B4-BE49-F238E27FC236}">
                  <a16:creationId xmlns:a16="http://schemas.microsoft.com/office/drawing/2014/main" id="{3A349225-DD9F-9B33-24D1-7935274A7CAA}"/>
                </a:ext>
              </a:extLst>
            </p:cNvPr>
            <p:cNvSpPr txBox="1"/>
            <p:nvPr/>
          </p:nvSpPr>
          <p:spPr>
            <a:xfrm>
              <a:off x="795601" y="1164979"/>
              <a:ext cx="634506" cy="369332"/>
            </a:xfrm>
            <a:prstGeom prst="rect">
              <a:avLst/>
            </a:prstGeom>
            <a:noFill/>
          </p:spPr>
          <p:txBody>
            <a:bodyPr wrap="square">
              <a:spAutoFit/>
            </a:bodyPr>
            <a:lstStyle/>
            <a:p>
              <a:r>
                <a:rPr lang="en-US">
                  <a:solidFill>
                    <a:srgbClr val="DA627D"/>
                  </a:solidFill>
                </a:rPr>
                <a:t>F</a:t>
              </a:r>
              <a:r>
                <a:rPr lang="en-US" b="1">
                  <a:solidFill>
                    <a:srgbClr val="DA627D"/>
                  </a:solidFill>
                </a:rPr>
                <a:t>2.</a:t>
              </a:r>
              <a:endParaRPr lang="it-IT"/>
            </a:p>
          </p:txBody>
        </p:sp>
        <p:sp>
          <p:nvSpPr>
            <p:cNvPr id="9" name="CasellaDiTesto 8">
              <a:extLst>
                <a:ext uri="{FF2B5EF4-FFF2-40B4-BE49-F238E27FC236}">
                  <a16:creationId xmlns:a16="http://schemas.microsoft.com/office/drawing/2014/main" id="{2A13182E-02B8-0C17-8DAF-B6471C4EBC7B}"/>
                </a:ext>
              </a:extLst>
            </p:cNvPr>
            <p:cNvSpPr txBox="1"/>
            <p:nvPr/>
          </p:nvSpPr>
          <p:spPr>
            <a:xfrm>
              <a:off x="1430107" y="1164979"/>
              <a:ext cx="3994821" cy="369332"/>
            </a:xfrm>
            <a:prstGeom prst="rect">
              <a:avLst/>
            </a:prstGeom>
            <a:noFill/>
          </p:spPr>
          <p:txBody>
            <a:bodyPr wrap="square" rtlCol="0">
              <a:spAutoFit/>
            </a:bodyPr>
            <a:lstStyle/>
            <a:p>
              <a:pPr algn="just"/>
              <a:r>
                <a:rPr lang="en-US" dirty="0">
                  <a:solidFill>
                    <a:schemeClr val="bg1"/>
                  </a:solidFill>
                </a:rPr>
                <a:t>Feedback Evaluation via Form</a:t>
              </a:r>
              <a:endParaRPr lang="it-IT" dirty="0">
                <a:solidFill>
                  <a:schemeClr val="bg1"/>
                </a:solidFill>
              </a:endParaRPr>
            </a:p>
          </p:txBody>
        </p:sp>
        <p:sp>
          <p:nvSpPr>
            <p:cNvPr id="10" name="CasellaDiTesto 9">
              <a:extLst>
                <a:ext uri="{FF2B5EF4-FFF2-40B4-BE49-F238E27FC236}">
                  <a16:creationId xmlns:a16="http://schemas.microsoft.com/office/drawing/2014/main" id="{250C7E2F-8B80-A543-826E-2555BE6259A2}"/>
                </a:ext>
              </a:extLst>
            </p:cNvPr>
            <p:cNvSpPr txBox="1"/>
            <p:nvPr/>
          </p:nvSpPr>
          <p:spPr>
            <a:xfrm>
              <a:off x="1430106" y="1534311"/>
              <a:ext cx="10161257"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The FER system must automatically complete a form based on the emotions detected during the trip. </a:t>
              </a:r>
            </a:p>
            <a:p>
              <a:pPr marL="285750" indent="-285750" algn="just">
                <a:buFont typeface="Arial" panose="020B0604020202020204" pitchFamily="34" charset="0"/>
                <a:buChar char="•"/>
              </a:pPr>
              <a:r>
                <a:rPr lang="en-US" sz="1600" dirty="0">
                  <a:solidFill>
                    <a:schemeClr val="bg1"/>
                  </a:solidFill>
                </a:rPr>
                <a:t>The results of this form must then be processed to generate an overall numerical score that reflects the passenger's rating of the driver.</a:t>
              </a:r>
            </a:p>
          </p:txBody>
        </p:sp>
      </p:grpSp>
      <p:grpSp>
        <p:nvGrpSpPr>
          <p:cNvPr id="11" name="Gruppo 10">
            <a:extLst>
              <a:ext uri="{FF2B5EF4-FFF2-40B4-BE49-F238E27FC236}">
                <a16:creationId xmlns:a16="http://schemas.microsoft.com/office/drawing/2014/main" id="{1A84A18A-F629-253C-5B8C-71D73CAC334B}"/>
              </a:ext>
            </a:extLst>
          </p:cNvPr>
          <p:cNvGrpSpPr/>
          <p:nvPr/>
        </p:nvGrpSpPr>
        <p:grpSpPr>
          <a:xfrm>
            <a:off x="698119" y="4516199"/>
            <a:ext cx="10795762" cy="1446550"/>
            <a:chOff x="795601" y="1164979"/>
            <a:chExt cx="10795762" cy="1446550"/>
          </a:xfrm>
        </p:grpSpPr>
        <p:sp>
          <p:nvSpPr>
            <p:cNvPr id="12" name="CasellaDiTesto 11">
              <a:extLst>
                <a:ext uri="{FF2B5EF4-FFF2-40B4-BE49-F238E27FC236}">
                  <a16:creationId xmlns:a16="http://schemas.microsoft.com/office/drawing/2014/main" id="{2923C6B7-5769-FF24-36DC-C3B8ED3E03A2}"/>
                </a:ext>
              </a:extLst>
            </p:cNvPr>
            <p:cNvSpPr txBox="1"/>
            <p:nvPr/>
          </p:nvSpPr>
          <p:spPr>
            <a:xfrm>
              <a:off x="795601" y="1164979"/>
              <a:ext cx="634506" cy="369332"/>
            </a:xfrm>
            <a:prstGeom prst="rect">
              <a:avLst/>
            </a:prstGeom>
            <a:noFill/>
          </p:spPr>
          <p:txBody>
            <a:bodyPr wrap="square">
              <a:spAutoFit/>
            </a:bodyPr>
            <a:lstStyle/>
            <a:p>
              <a:r>
                <a:rPr lang="en-US">
                  <a:solidFill>
                    <a:srgbClr val="DA627D"/>
                  </a:solidFill>
                </a:rPr>
                <a:t>F</a:t>
              </a:r>
              <a:r>
                <a:rPr lang="en-US" b="1">
                  <a:solidFill>
                    <a:srgbClr val="DA627D"/>
                  </a:solidFill>
                </a:rPr>
                <a:t>3.</a:t>
              </a:r>
              <a:endParaRPr lang="it-IT"/>
            </a:p>
          </p:txBody>
        </p:sp>
        <p:sp>
          <p:nvSpPr>
            <p:cNvPr id="14" name="CasellaDiTesto 13">
              <a:extLst>
                <a:ext uri="{FF2B5EF4-FFF2-40B4-BE49-F238E27FC236}">
                  <a16:creationId xmlns:a16="http://schemas.microsoft.com/office/drawing/2014/main" id="{B82A104E-0139-064A-9FA9-6CBF8DFED454}"/>
                </a:ext>
              </a:extLst>
            </p:cNvPr>
            <p:cNvSpPr txBox="1"/>
            <p:nvPr/>
          </p:nvSpPr>
          <p:spPr>
            <a:xfrm>
              <a:off x="1430107" y="1164979"/>
              <a:ext cx="6350128" cy="369332"/>
            </a:xfrm>
            <a:prstGeom prst="rect">
              <a:avLst/>
            </a:prstGeom>
            <a:noFill/>
          </p:spPr>
          <p:txBody>
            <a:bodyPr wrap="square" rtlCol="0">
              <a:spAutoFit/>
            </a:bodyPr>
            <a:lstStyle/>
            <a:p>
              <a:pPr algn="just"/>
              <a:r>
                <a:rPr lang="en-US">
                  <a:solidFill>
                    <a:schemeClr val="bg1"/>
                  </a:solidFill>
                </a:rPr>
                <a:t>Collection, Processing, and Management of Evaluations</a:t>
              </a:r>
              <a:endParaRPr lang="it-IT">
                <a:solidFill>
                  <a:schemeClr val="bg1"/>
                </a:solidFill>
              </a:endParaRPr>
            </a:p>
          </p:txBody>
        </p:sp>
        <p:sp>
          <p:nvSpPr>
            <p:cNvPr id="15" name="CasellaDiTesto 14">
              <a:extLst>
                <a:ext uri="{FF2B5EF4-FFF2-40B4-BE49-F238E27FC236}">
                  <a16:creationId xmlns:a16="http://schemas.microsoft.com/office/drawing/2014/main" id="{6DC21FC8-AEF8-AFCE-5707-8B7192CECD8D}"/>
                </a:ext>
              </a:extLst>
            </p:cNvPr>
            <p:cNvSpPr txBox="1"/>
            <p:nvPr/>
          </p:nvSpPr>
          <p:spPr>
            <a:xfrm>
              <a:off x="1430106" y="1534311"/>
              <a:ext cx="10161257" cy="1077218"/>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The system must record data collected during each trip, including the overall numerical score derived from the form. </a:t>
              </a:r>
            </a:p>
            <a:p>
              <a:pPr marL="285750" indent="-285750" algn="just">
                <a:buFont typeface="Arial" panose="020B0604020202020204" pitchFamily="34" charset="0"/>
                <a:buChar char="•"/>
              </a:pPr>
              <a:r>
                <a:rPr lang="en-US" sz="1600" dirty="0">
                  <a:solidFill>
                    <a:schemeClr val="bg1"/>
                  </a:solidFill>
                </a:rPr>
                <a:t>The driver's overall rating must be calculated as a weighted average of the last 500 ratings received. </a:t>
              </a:r>
            </a:p>
            <a:p>
              <a:pPr marL="285750" indent="-285750" algn="just">
                <a:buFont typeface="Arial" panose="020B0604020202020204" pitchFamily="34" charset="0"/>
                <a:buChar char="•"/>
              </a:pPr>
              <a:r>
                <a:rPr lang="en-US" sz="1600" dirty="0">
                  <a:solidFill>
                    <a:schemeClr val="bg1"/>
                  </a:solidFill>
                </a:rPr>
                <a:t>Collected data must be securely stored for subsequent analysis and to ensure the traceability of evaluations.</a:t>
              </a:r>
            </a:p>
          </p:txBody>
        </p:sp>
      </p:grpSp>
      <p:sp>
        <p:nvSpPr>
          <p:cNvPr id="24" name="CasellaDiTesto 23">
            <a:extLst>
              <a:ext uri="{FF2B5EF4-FFF2-40B4-BE49-F238E27FC236}">
                <a16:creationId xmlns:a16="http://schemas.microsoft.com/office/drawing/2014/main" id="{F6CA24B5-8541-AE8A-1003-2CEB095F8EB8}"/>
              </a:ext>
            </a:extLst>
          </p:cNvPr>
          <p:cNvSpPr txBox="1"/>
          <p:nvPr/>
        </p:nvSpPr>
        <p:spPr>
          <a:xfrm>
            <a:off x="3292796" y="311056"/>
            <a:ext cx="5606408" cy="338554"/>
          </a:xfrm>
          <a:prstGeom prst="rect">
            <a:avLst/>
          </a:prstGeom>
          <a:noFill/>
        </p:spPr>
        <p:txBody>
          <a:bodyPr wrap="square" rtlCol="0">
            <a:spAutoFit/>
          </a:bodyPr>
          <a:lstStyle/>
          <a:p>
            <a:pPr algn="ctr"/>
            <a:r>
              <a:rPr lang="en-US" sz="1600" b="1" spc="300">
                <a:solidFill>
                  <a:srgbClr val="DA627D"/>
                </a:solidFill>
              </a:rPr>
              <a:t>FUNCTIONAL</a:t>
            </a:r>
            <a:r>
              <a:rPr lang="en-US" sz="1600" spc="300">
                <a:solidFill>
                  <a:schemeClr val="bg1"/>
                </a:solidFill>
              </a:rPr>
              <a:t> REQUIREMENTS</a:t>
            </a:r>
          </a:p>
        </p:txBody>
      </p:sp>
    </p:spTree>
    <p:extLst>
      <p:ext uri="{BB962C8B-B14F-4D97-AF65-F5344CB8AC3E}">
        <p14:creationId xmlns:p14="http://schemas.microsoft.com/office/powerpoint/2010/main" val="1706299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761ABD8A-ECC5-BE65-87AC-AEEDC15AC6A0}"/>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739D7AB1-F43F-770F-17F3-49C0CACFBE00}"/>
              </a:ext>
            </a:extLst>
          </p:cNvPr>
          <p:cNvSpPr txBox="1"/>
          <p:nvPr/>
        </p:nvSpPr>
        <p:spPr>
          <a:xfrm>
            <a:off x="3292796" y="311056"/>
            <a:ext cx="5606408" cy="338554"/>
          </a:xfrm>
          <a:prstGeom prst="rect">
            <a:avLst/>
          </a:prstGeom>
          <a:noFill/>
        </p:spPr>
        <p:txBody>
          <a:bodyPr wrap="square" rtlCol="0">
            <a:spAutoFit/>
          </a:bodyPr>
          <a:lstStyle/>
          <a:p>
            <a:pPr algn="ctr"/>
            <a:r>
              <a:rPr lang="en-US" sz="1600" b="1" spc="300">
                <a:solidFill>
                  <a:srgbClr val="DA627D"/>
                </a:solidFill>
              </a:rPr>
              <a:t>FUNCTIONAL</a:t>
            </a:r>
            <a:r>
              <a:rPr lang="en-US" sz="1600" spc="300">
                <a:solidFill>
                  <a:schemeClr val="bg1"/>
                </a:solidFill>
              </a:rPr>
              <a:t> REQUIREMENTS</a:t>
            </a:r>
          </a:p>
        </p:txBody>
      </p:sp>
      <p:grpSp>
        <p:nvGrpSpPr>
          <p:cNvPr id="16" name="Gruppo 15">
            <a:extLst>
              <a:ext uri="{FF2B5EF4-FFF2-40B4-BE49-F238E27FC236}">
                <a16:creationId xmlns:a16="http://schemas.microsoft.com/office/drawing/2014/main" id="{45DA79B5-0A21-3386-02A2-8CBEA81E90E8}"/>
              </a:ext>
            </a:extLst>
          </p:cNvPr>
          <p:cNvGrpSpPr/>
          <p:nvPr/>
        </p:nvGrpSpPr>
        <p:grpSpPr>
          <a:xfrm>
            <a:off x="698119" y="1383925"/>
            <a:ext cx="10795762" cy="1200329"/>
            <a:chOff x="795601" y="1164979"/>
            <a:chExt cx="10795762" cy="1200329"/>
          </a:xfrm>
        </p:grpSpPr>
        <p:sp>
          <p:nvSpPr>
            <p:cNvPr id="17" name="CasellaDiTesto 16">
              <a:extLst>
                <a:ext uri="{FF2B5EF4-FFF2-40B4-BE49-F238E27FC236}">
                  <a16:creationId xmlns:a16="http://schemas.microsoft.com/office/drawing/2014/main" id="{35ED7694-0F12-A74D-0966-DE2E18007C23}"/>
                </a:ext>
              </a:extLst>
            </p:cNvPr>
            <p:cNvSpPr txBox="1"/>
            <p:nvPr/>
          </p:nvSpPr>
          <p:spPr>
            <a:xfrm>
              <a:off x="795601" y="1164979"/>
              <a:ext cx="634506" cy="369332"/>
            </a:xfrm>
            <a:prstGeom prst="rect">
              <a:avLst/>
            </a:prstGeom>
            <a:noFill/>
          </p:spPr>
          <p:txBody>
            <a:bodyPr wrap="square">
              <a:spAutoFit/>
            </a:bodyPr>
            <a:lstStyle/>
            <a:p>
              <a:r>
                <a:rPr lang="en-US">
                  <a:solidFill>
                    <a:srgbClr val="DA627D"/>
                  </a:solidFill>
                </a:rPr>
                <a:t>F</a:t>
              </a:r>
              <a:r>
                <a:rPr lang="en-US" b="1">
                  <a:solidFill>
                    <a:srgbClr val="DA627D"/>
                  </a:solidFill>
                </a:rPr>
                <a:t>4.</a:t>
              </a:r>
              <a:endParaRPr lang="it-IT"/>
            </a:p>
          </p:txBody>
        </p:sp>
        <p:sp>
          <p:nvSpPr>
            <p:cNvPr id="18" name="CasellaDiTesto 17">
              <a:extLst>
                <a:ext uri="{FF2B5EF4-FFF2-40B4-BE49-F238E27FC236}">
                  <a16:creationId xmlns:a16="http://schemas.microsoft.com/office/drawing/2014/main" id="{4920E884-DD8D-1270-DC48-AB7BF9FAD4A0}"/>
                </a:ext>
              </a:extLst>
            </p:cNvPr>
            <p:cNvSpPr txBox="1"/>
            <p:nvPr/>
          </p:nvSpPr>
          <p:spPr>
            <a:xfrm>
              <a:off x="1430107" y="1164979"/>
              <a:ext cx="3994821" cy="369332"/>
            </a:xfrm>
            <a:prstGeom prst="rect">
              <a:avLst/>
            </a:prstGeom>
            <a:noFill/>
          </p:spPr>
          <p:txBody>
            <a:bodyPr wrap="square" rtlCol="0">
              <a:spAutoFit/>
            </a:bodyPr>
            <a:lstStyle/>
            <a:p>
              <a:pPr algn="just"/>
              <a:r>
                <a:rPr lang="en-US" dirty="0">
                  <a:solidFill>
                    <a:schemeClr val="bg1"/>
                  </a:solidFill>
                </a:rPr>
                <a:t>User Judgment </a:t>
              </a:r>
              <a:endParaRPr lang="it-IT" dirty="0">
                <a:solidFill>
                  <a:schemeClr val="bg1"/>
                </a:solidFill>
              </a:endParaRPr>
            </a:p>
          </p:txBody>
        </p:sp>
        <p:sp>
          <p:nvSpPr>
            <p:cNvPr id="19" name="CasellaDiTesto 18">
              <a:extLst>
                <a:ext uri="{FF2B5EF4-FFF2-40B4-BE49-F238E27FC236}">
                  <a16:creationId xmlns:a16="http://schemas.microsoft.com/office/drawing/2014/main" id="{28C4152A-DF53-629E-CF27-3D068EACF5A9}"/>
                </a:ext>
              </a:extLst>
            </p:cNvPr>
            <p:cNvSpPr txBox="1"/>
            <p:nvPr/>
          </p:nvSpPr>
          <p:spPr>
            <a:xfrm>
              <a:off x="1430106" y="1534311"/>
              <a:ext cx="10161257"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For Passengers: The interface must allow passengers to review and manually edit responses to the automatically generated form.  </a:t>
              </a:r>
            </a:p>
            <a:p>
              <a:pPr marL="285750" indent="-285750" algn="just">
                <a:buFont typeface="Arial" panose="020B0604020202020204" pitchFamily="34" charset="0"/>
                <a:buChar char="•"/>
              </a:pPr>
              <a:r>
                <a:rPr lang="en-US" sz="1600" dirty="0">
                  <a:solidFill>
                    <a:schemeClr val="bg1"/>
                  </a:solidFill>
                </a:rPr>
                <a:t>For Drivers: The interface must include a feature for drivers to rate passenger behavior at the end of each trip.</a:t>
              </a:r>
            </a:p>
          </p:txBody>
        </p:sp>
      </p:grpSp>
      <p:grpSp>
        <p:nvGrpSpPr>
          <p:cNvPr id="20" name="Gruppo 19">
            <a:extLst>
              <a:ext uri="{FF2B5EF4-FFF2-40B4-BE49-F238E27FC236}">
                <a16:creationId xmlns:a16="http://schemas.microsoft.com/office/drawing/2014/main" id="{B80BDCF1-BA8A-FD6B-A79E-8E4843A535FC}"/>
              </a:ext>
            </a:extLst>
          </p:cNvPr>
          <p:cNvGrpSpPr/>
          <p:nvPr/>
        </p:nvGrpSpPr>
        <p:grpSpPr>
          <a:xfrm>
            <a:off x="698119" y="3185601"/>
            <a:ext cx="10795762" cy="1692771"/>
            <a:chOff x="795601" y="1164979"/>
            <a:chExt cx="10795762" cy="1692771"/>
          </a:xfrm>
        </p:grpSpPr>
        <p:sp>
          <p:nvSpPr>
            <p:cNvPr id="21" name="CasellaDiTesto 20">
              <a:extLst>
                <a:ext uri="{FF2B5EF4-FFF2-40B4-BE49-F238E27FC236}">
                  <a16:creationId xmlns:a16="http://schemas.microsoft.com/office/drawing/2014/main" id="{9B2486CD-897E-A5F9-51A7-E5FC3484EAAB}"/>
                </a:ext>
              </a:extLst>
            </p:cNvPr>
            <p:cNvSpPr txBox="1"/>
            <p:nvPr/>
          </p:nvSpPr>
          <p:spPr>
            <a:xfrm>
              <a:off x="795601" y="1164979"/>
              <a:ext cx="634506" cy="369332"/>
            </a:xfrm>
            <a:prstGeom prst="rect">
              <a:avLst/>
            </a:prstGeom>
            <a:noFill/>
          </p:spPr>
          <p:txBody>
            <a:bodyPr wrap="square">
              <a:spAutoFit/>
            </a:bodyPr>
            <a:lstStyle/>
            <a:p>
              <a:r>
                <a:rPr lang="en-US">
                  <a:solidFill>
                    <a:srgbClr val="DA627D"/>
                  </a:solidFill>
                </a:rPr>
                <a:t>F</a:t>
              </a:r>
              <a:r>
                <a:rPr lang="en-US" b="1">
                  <a:solidFill>
                    <a:srgbClr val="DA627D"/>
                  </a:solidFill>
                </a:rPr>
                <a:t>5.</a:t>
              </a:r>
              <a:endParaRPr lang="it-IT"/>
            </a:p>
          </p:txBody>
        </p:sp>
        <p:sp>
          <p:nvSpPr>
            <p:cNvPr id="22" name="CasellaDiTesto 21">
              <a:extLst>
                <a:ext uri="{FF2B5EF4-FFF2-40B4-BE49-F238E27FC236}">
                  <a16:creationId xmlns:a16="http://schemas.microsoft.com/office/drawing/2014/main" id="{9AA8ADF9-8FF2-DEA5-B55F-86AEDF96DC42}"/>
                </a:ext>
              </a:extLst>
            </p:cNvPr>
            <p:cNvSpPr txBox="1"/>
            <p:nvPr/>
          </p:nvSpPr>
          <p:spPr>
            <a:xfrm>
              <a:off x="1430107" y="1164979"/>
              <a:ext cx="4895455" cy="369332"/>
            </a:xfrm>
            <a:prstGeom prst="rect">
              <a:avLst/>
            </a:prstGeom>
            <a:noFill/>
          </p:spPr>
          <p:txBody>
            <a:bodyPr wrap="square" rtlCol="0">
              <a:spAutoFit/>
            </a:bodyPr>
            <a:lstStyle/>
            <a:p>
              <a:pPr algn="just"/>
              <a:r>
                <a:rPr lang="en-US" dirty="0">
                  <a:solidFill>
                    <a:schemeClr val="bg1"/>
                  </a:solidFill>
                </a:rPr>
                <a:t>Data Privacy and Security [non-functional]</a:t>
              </a:r>
              <a:endParaRPr lang="it-IT" dirty="0">
                <a:solidFill>
                  <a:schemeClr val="bg1"/>
                </a:solidFill>
              </a:endParaRPr>
            </a:p>
          </p:txBody>
        </p:sp>
        <p:sp>
          <p:nvSpPr>
            <p:cNvPr id="23" name="CasellaDiTesto 22">
              <a:extLst>
                <a:ext uri="{FF2B5EF4-FFF2-40B4-BE49-F238E27FC236}">
                  <a16:creationId xmlns:a16="http://schemas.microsoft.com/office/drawing/2014/main" id="{55458DE9-339E-7891-CF9C-28074B4E3BFF}"/>
                </a:ext>
              </a:extLst>
            </p:cNvPr>
            <p:cNvSpPr txBox="1"/>
            <p:nvPr/>
          </p:nvSpPr>
          <p:spPr>
            <a:xfrm>
              <a:off x="1430106" y="1534311"/>
              <a:ext cx="10161257" cy="1323439"/>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All collected data, including video footage, form responses, and evaluations, must be handled in compliance with privacy regulations.  </a:t>
              </a:r>
            </a:p>
            <a:p>
              <a:pPr marL="285750" indent="-285750" algn="just">
                <a:buFont typeface="Arial" panose="020B0604020202020204" pitchFamily="34" charset="0"/>
                <a:buChar char="•"/>
              </a:pPr>
              <a:r>
                <a:rPr lang="en-US" sz="1600" dirty="0">
                  <a:solidFill>
                    <a:schemeClr val="bg1"/>
                  </a:solidFill>
                </a:rPr>
                <a:t>Data encryption must be implemented both at rest and in transit.  </a:t>
              </a:r>
            </a:p>
            <a:p>
              <a:pPr marL="285750" indent="-285750" algn="just">
                <a:buFont typeface="Arial" panose="020B0604020202020204" pitchFamily="34" charset="0"/>
                <a:buChar char="•"/>
              </a:pPr>
              <a:r>
                <a:rPr lang="en-US" sz="1600" dirty="0">
                  <a:solidFill>
                    <a:schemeClr val="bg1"/>
                  </a:solidFill>
                </a:rPr>
                <a:t>Passengers and drivers must be informed and explicitly consent to the collection and processing of personal data. </a:t>
              </a:r>
              <a:endParaRPr lang="it-IT" sz="1600" dirty="0">
                <a:solidFill>
                  <a:schemeClr val="bg1"/>
                </a:solidFill>
              </a:endParaRPr>
            </a:p>
          </p:txBody>
        </p:sp>
      </p:grpSp>
      <p:sp>
        <p:nvSpPr>
          <p:cNvPr id="3" name="CasellaDiTesto 2">
            <a:extLst>
              <a:ext uri="{FF2B5EF4-FFF2-40B4-BE49-F238E27FC236}">
                <a16:creationId xmlns:a16="http://schemas.microsoft.com/office/drawing/2014/main" id="{C48360B2-4E74-2D76-F099-754ADE9770E7}"/>
              </a:ext>
            </a:extLst>
          </p:cNvPr>
          <p:cNvSpPr txBox="1"/>
          <p:nvPr/>
        </p:nvSpPr>
        <p:spPr>
          <a:xfrm>
            <a:off x="1147451" y="5247704"/>
            <a:ext cx="10161257" cy="830997"/>
          </a:xfrm>
          <a:prstGeom prst="rect">
            <a:avLst/>
          </a:prstGeom>
          <a:noFill/>
        </p:spPr>
        <p:txBody>
          <a:bodyPr wrap="square" rtlCol="0">
            <a:spAutoFit/>
          </a:bodyPr>
          <a:lstStyle/>
          <a:p>
            <a:pPr algn="just"/>
            <a:r>
              <a:rPr lang="it-IT" sz="1600" dirty="0">
                <a:solidFill>
                  <a:schemeClr val="bg1"/>
                </a:solidFill>
              </a:rPr>
              <a:t>REGISTRAZIONE DELL’UTENTE</a:t>
            </a:r>
          </a:p>
          <a:p>
            <a:pPr algn="just"/>
            <a:endParaRPr lang="it-IT" sz="1600" dirty="0">
              <a:solidFill>
                <a:schemeClr val="bg1"/>
              </a:solidFill>
            </a:endParaRPr>
          </a:p>
          <a:p>
            <a:pPr algn="just"/>
            <a:r>
              <a:rPr lang="it-IT" sz="1600" dirty="0">
                <a:solidFill>
                  <a:schemeClr val="bg1"/>
                </a:solidFill>
              </a:rPr>
              <a:t>VANNO FATTI GLI USE CASE con attori (tecnico e amministratore)</a:t>
            </a:r>
          </a:p>
        </p:txBody>
      </p:sp>
    </p:spTree>
    <p:extLst>
      <p:ext uri="{BB962C8B-B14F-4D97-AF65-F5344CB8AC3E}">
        <p14:creationId xmlns:p14="http://schemas.microsoft.com/office/powerpoint/2010/main" val="1293299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EC15825-17EA-83CD-5983-166EF079CA2B}"/>
            </a:ext>
          </a:extLst>
        </p:cNvPr>
        <p:cNvGrpSpPr/>
        <p:nvPr/>
      </p:nvGrpSpPr>
      <p:grpSpPr>
        <a:xfrm>
          <a:off x="0" y="0"/>
          <a:ext cx="0" cy="0"/>
          <a:chOff x="0" y="0"/>
          <a:chExt cx="0" cy="0"/>
        </a:xfrm>
      </p:grpSpPr>
      <p:grpSp>
        <p:nvGrpSpPr>
          <p:cNvPr id="2" name="Gruppo 1">
            <a:extLst>
              <a:ext uri="{FF2B5EF4-FFF2-40B4-BE49-F238E27FC236}">
                <a16:creationId xmlns:a16="http://schemas.microsoft.com/office/drawing/2014/main" id="{3E7EE4F8-1519-9255-9752-E4F819C49E12}"/>
              </a:ext>
            </a:extLst>
          </p:cNvPr>
          <p:cNvGrpSpPr/>
          <p:nvPr/>
        </p:nvGrpSpPr>
        <p:grpSpPr>
          <a:xfrm>
            <a:off x="0" y="2666950"/>
            <a:ext cx="9628095" cy="3847655"/>
            <a:chOff x="-62610" y="2513269"/>
            <a:chExt cx="9628095" cy="3847655"/>
          </a:xfrm>
        </p:grpSpPr>
        <p:sp>
          <p:nvSpPr>
            <p:cNvPr id="29" name="CasellaDiTesto 28">
              <a:extLst>
                <a:ext uri="{FF2B5EF4-FFF2-40B4-BE49-F238E27FC236}">
                  <a16:creationId xmlns:a16="http://schemas.microsoft.com/office/drawing/2014/main" id="{290DFF97-97B5-7681-85EA-0C9956CF596A}"/>
                </a:ext>
              </a:extLst>
            </p:cNvPr>
            <p:cNvSpPr txBox="1"/>
            <p:nvPr/>
          </p:nvSpPr>
          <p:spPr>
            <a:xfrm>
              <a:off x="-31874" y="5899259"/>
              <a:ext cx="9597359" cy="461665"/>
            </a:xfrm>
            <a:prstGeom prst="rect">
              <a:avLst/>
            </a:prstGeom>
            <a:noFill/>
          </p:spPr>
          <p:txBody>
            <a:bodyPr wrap="square" rtlCol="0">
              <a:spAutoFit/>
            </a:bodyPr>
            <a:lstStyle/>
            <a:p>
              <a:pPr algn="ctr"/>
              <a:r>
                <a:rPr lang="en-US" sz="2400" spc="300">
                  <a:solidFill>
                    <a:schemeClr val="bg1"/>
                  </a:solidFill>
                </a:rPr>
                <a:t>CURRENT </a:t>
              </a:r>
              <a:r>
                <a:rPr lang="en-US" sz="2400" b="1" spc="300">
                  <a:solidFill>
                    <a:srgbClr val="DA627D"/>
                  </a:solidFill>
                </a:rPr>
                <a:t>CHALLENGES</a:t>
              </a:r>
              <a:r>
                <a:rPr lang="en-US" sz="2400" spc="300">
                  <a:solidFill>
                    <a:schemeClr val="bg1"/>
                  </a:solidFill>
                </a:rPr>
                <a:t> IN RIDE-SHARING SERVICES</a:t>
              </a:r>
              <a:endParaRPr lang="it-IT" sz="2400" b="1" spc="300">
                <a:solidFill>
                  <a:schemeClr val="bg1"/>
                </a:solidFill>
              </a:endParaRPr>
            </a:p>
          </p:txBody>
        </p:sp>
        <p:pic>
          <p:nvPicPr>
            <p:cNvPr id="11" name="Immagine 10">
              <a:extLst>
                <a:ext uri="{FF2B5EF4-FFF2-40B4-BE49-F238E27FC236}">
                  <a16:creationId xmlns:a16="http://schemas.microsoft.com/office/drawing/2014/main" id="{8D1B4597-6692-DCC5-2AF9-AF35F79AD6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0" y="2513269"/>
              <a:ext cx="3574214" cy="3574214"/>
            </a:xfrm>
            <a:prstGeom prst="rect">
              <a:avLst/>
            </a:prstGeom>
          </p:spPr>
        </p:pic>
      </p:grpSp>
      <p:grpSp>
        <p:nvGrpSpPr>
          <p:cNvPr id="30" name="Gruppo 29">
            <a:extLst>
              <a:ext uri="{FF2B5EF4-FFF2-40B4-BE49-F238E27FC236}">
                <a16:creationId xmlns:a16="http://schemas.microsoft.com/office/drawing/2014/main" id="{56E09DE8-197B-0E55-C760-DC63F99D05F2}"/>
              </a:ext>
            </a:extLst>
          </p:cNvPr>
          <p:cNvGrpSpPr/>
          <p:nvPr/>
        </p:nvGrpSpPr>
        <p:grpSpPr>
          <a:xfrm>
            <a:off x="3652471" y="2470885"/>
            <a:ext cx="7591273" cy="1034390"/>
            <a:chOff x="847969" y="2159309"/>
            <a:chExt cx="7591273" cy="1034390"/>
          </a:xfrm>
        </p:grpSpPr>
        <p:sp>
          <p:nvSpPr>
            <p:cNvPr id="13" name="CasellaDiTesto 12">
              <a:extLst>
                <a:ext uri="{FF2B5EF4-FFF2-40B4-BE49-F238E27FC236}">
                  <a16:creationId xmlns:a16="http://schemas.microsoft.com/office/drawing/2014/main" id="{EFC94A37-583F-6A51-E128-CD3EEBE58BA1}"/>
                </a:ext>
              </a:extLst>
            </p:cNvPr>
            <p:cNvSpPr txBox="1"/>
            <p:nvPr/>
          </p:nvSpPr>
          <p:spPr>
            <a:xfrm>
              <a:off x="847969" y="2322561"/>
              <a:ext cx="6246350" cy="707886"/>
            </a:xfrm>
            <a:prstGeom prst="rect">
              <a:avLst/>
            </a:prstGeom>
            <a:noFill/>
          </p:spPr>
          <p:txBody>
            <a:bodyPr wrap="square" rtlCol="0">
              <a:spAutoFit/>
            </a:bodyPr>
            <a:lstStyle/>
            <a:p>
              <a:pPr algn="r"/>
              <a:r>
                <a:rPr lang="en-US" sz="2000">
                  <a:solidFill>
                    <a:schemeClr val="bg1"/>
                  </a:solidFill>
                </a:rPr>
                <a:t>Existing two-way rating systems are </a:t>
              </a:r>
              <a:r>
                <a:rPr lang="en-US" sz="2000">
                  <a:solidFill>
                    <a:srgbClr val="DA627D"/>
                  </a:solidFill>
                </a:rPr>
                <a:t>limited</a:t>
              </a:r>
              <a:r>
                <a:rPr lang="en-US" sz="2000">
                  <a:solidFill>
                    <a:schemeClr val="bg1"/>
                  </a:solidFill>
                </a:rPr>
                <a:t> in providing a </a:t>
              </a:r>
              <a:r>
                <a:rPr lang="en-US" sz="2000">
                  <a:solidFill>
                    <a:srgbClr val="DA627D"/>
                  </a:solidFill>
                </a:rPr>
                <a:t>comprehensive</a:t>
              </a:r>
              <a:r>
                <a:rPr lang="en-US" sz="2000">
                  <a:solidFill>
                    <a:schemeClr val="bg1"/>
                  </a:solidFill>
                </a:rPr>
                <a:t> view of the actual driving quality.</a:t>
              </a:r>
            </a:p>
          </p:txBody>
        </p:sp>
        <p:grpSp>
          <p:nvGrpSpPr>
            <p:cNvPr id="28" name="Gruppo 27">
              <a:extLst>
                <a:ext uri="{FF2B5EF4-FFF2-40B4-BE49-F238E27FC236}">
                  <a16:creationId xmlns:a16="http://schemas.microsoft.com/office/drawing/2014/main" id="{E0496CB5-2EFB-CEAE-72D2-ADCA5182FFB3}"/>
                </a:ext>
              </a:extLst>
            </p:cNvPr>
            <p:cNvGrpSpPr/>
            <p:nvPr/>
          </p:nvGrpSpPr>
          <p:grpSpPr>
            <a:xfrm>
              <a:off x="7309019" y="2159309"/>
              <a:ext cx="1130223" cy="1034390"/>
              <a:chOff x="8706753" y="2230257"/>
              <a:chExt cx="1130223" cy="1034390"/>
            </a:xfrm>
          </p:grpSpPr>
          <p:pic>
            <p:nvPicPr>
              <p:cNvPr id="7" name="Elemento grafico 6" descr="Trasferimento con riempimento a tinta unita">
                <a:extLst>
                  <a:ext uri="{FF2B5EF4-FFF2-40B4-BE49-F238E27FC236}">
                    <a16:creationId xmlns:a16="http://schemas.microsoft.com/office/drawing/2014/main" id="{9F259A82-947B-95BE-0C9D-222C30A3180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15636" y="2399164"/>
                <a:ext cx="712459" cy="712459"/>
              </a:xfrm>
              <a:prstGeom prst="rect">
                <a:avLst/>
              </a:prstGeom>
            </p:spPr>
          </p:pic>
          <p:sp>
            <p:nvSpPr>
              <p:cNvPr id="27" name="Rettangolo con angoli arrotondati 26">
                <a:extLst>
                  <a:ext uri="{FF2B5EF4-FFF2-40B4-BE49-F238E27FC236}">
                    <a16:creationId xmlns:a16="http://schemas.microsoft.com/office/drawing/2014/main" id="{BF68D779-6A9F-D35A-7D85-D61C21EF0803}"/>
                  </a:ext>
                </a:extLst>
              </p:cNvPr>
              <p:cNvSpPr/>
              <p:nvPr/>
            </p:nvSpPr>
            <p:spPr>
              <a:xfrm>
                <a:off x="8706753" y="2230257"/>
                <a:ext cx="1130223" cy="103439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grpSp>
        <p:nvGrpSpPr>
          <p:cNvPr id="33" name="Gruppo 32">
            <a:extLst>
              <a:ext uri="{FF2B5EF4-FFF2-40B4-BE49-F238E27FC236}">
                <a16:creationId xmlns:a16="http://schemas.microsoft.com/office/drawing/2014/main" id="{082E90D3-7DE5-C309-42D2-85BEDDE37975}"/>
              </a:ext>
            </a:extLst>
          </p:cNvPr>
          <p:cNvGrpSpPr/>
          <p:nvPr/>
        </p:nvGrpSpPr>
        <p:grpSpPr>
          <a:xfrm>
            <a:off x="3796013" y="4309765"/>
            <a:ext cx="7447731" cy="1034390"/>
            <a:chOff x="1005463" y="3696993"/>
            <a:chExt cx="7447731" cy="1034390"/>
          </a:xfrm>
        </p:grpSpPr>
        <p:sp>
          <p:nvSpPr>
            <p:cNvPr id="14" name="CasellaDiTesto 13">
              <a:extLst>
                <a:ext uri="{FF2B5EF4-FFF2-40B4-BE49-F238E27FC236}">
                  <a16:creationId xmlns:a16="http://schemas.microsoft.com/office/drawing/2014/main" id="{E4E90AB2-5B08-8B6D-D3A5-66377CE3044B}"/>
                </a:ext>
              </a:extLst>
            </p:cNvPr>
            <p:cNvSpPr txBox="1"/>
            <p:nvPr/>
          </p:nvSpPr>
          <p:spPr>
            <a:xfrm>
              <a:off x="1005463" y="3860245"/>
              <a:ext cx="6088856" cy="707886"/>
            </a:xfrm>
            <a:prstGeom prst="rect">
              <a:avLst/>
            </a:prstGeom>
            <a:noFill/>
          </p:spPr>
          <p:txBody>
            <a:bodyPr wrap="square" rtlCol="0">
              <a:spAutoFit/>
            </a:bodyPr>
            <a:lstStyle/>
            <a:p>
              <a:pPr algn="r"/>
              <a:r>
                <a:rPr lang="en-US" sz="2000">
                  <a:solidFill>
                    <a:srgbClr val="DA627D"/>
                  </a:solidFill>
                </a:rPr>
                <a:t>Difficulty</a:t>
              </a:r>
              <a:r>
                <a:rPr lang="en-US" sz="2000">
                  <a:solidFill>
                    <a:schemeClr val="bg1"/>
                  </a:solidFill>
                </a:rPr>
                <a:t> in obtaining </a:t>
              </a:r>
              <a:r>
                <a:rPr lang="en-US" sz="2000">
                  <a:solidFill>
                    <a:srgbClr val="DA627D"/>
                  </a:solidFill>
                </a:rPr>
                <a:t>real-time feedback </a:t>
              </a:r>
              <a:r>
                <a:rPr lang="en-US" sz="2000">
                  <a:solidFill>
                    <a:schemeClr val="bg1"/>
                  </a:solidFill>
                </a:rPr>
                <a:t>about the passenger’s experience during the ride.</a:t>
              </a:r>
            </a:p>
          </p:txBody>
        </p:sp>
        <p:grpSp>
          <p:nvGrpSpPr>
            <p:cNvPr id="32" name="Gruppo 31">
              <a:extLst>
                <a:ext uri="{FF2B5EF4-FFF2-40B4-BE49-F238E27FC236}">
                  <a16:creationId xmlns:a16="http://schemas.microsoft.com/office/drawing/2014/main" id="{B8539907-24AF-8387-8074-D4E4DC8DCBE1}"/>
                </a:ext>
              </a:extLst>
            </p:cNvPr>
            <p:cNvGrpSpPr/>
            <p:nvPr/>
          </p:nvGrpSpPr>
          <p:grpSpPr>
            <a:xfrm>
              <a:off x="7322971" y="3696993"/>
              <a:ext cx="1130223" cy="1034390"/>
              <a:chOff x="7322971" y="3696993"/>
              <a:chExt cx="1130223" cy="1034390"/>
            </a:xfrm>
          </p:grpSpPr>
          <p:pic>
            <p:nvPicPr>
              <p:cNvPr id="6" name="Immagine 5" descr="Immagine che contiene logo, Elementi grafici, simbolo, Carattere&#10;&#10;Descrizione generata automaticamente">
                <a:extLst>
                  <a:ext uri="{FF2B5EF4-FFF2-40B4-BE49-F238E27FC236}">
                    <a16:creationId xmlns:a16="http://schemas.microsoft.com/office/drawing/2014/main" id="{E05503F1-0334-F1FC-3839-B66DF4E0F7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89329" y="3915434"/>
                <a:ext cx="597508" cy="597508"/>
              </a:xfrm>
              <a:prstGeom prst="rect">
                <a:avLst/>
              </a:prstGeom>
            </p:spPr>
          </p:pic>
          <p:sp>
            <p:nvSpPr>
              <p:cNvPr id="31" name="Rettangolo con angoli arrotondati 30">
                <a:extLst>
                  <a:ext uri="{FF2B5EF4-FFF2-40B4-BE49-F238E27FC236}">
                    <a16:creationId xmlns:a16="http://schemas.microsoft.com/office/drawing/2014/main" id="{1C997D82-F5B8-A8EE-E16D-FE1D8CF1A5D1}"/>
                  </a:ext>
                </a:extLst>
              </p:cNvPr>
              <p:cNvSpPr/>
              <p:nvPr/>
            </p:nvSpPr>
            <p:spPr>
              <a:xfrm>
                <a:off x="7322971" y="3696993"/>
                <a:ext cx="1130223" cy="103439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grpSp>
        <p:nvGrpSpPr>
          <p:cNvPr id="9" name="Gruppo 8">
            <a:extLst>
              <a:ext uri="{FF2B5EF4-FFF2-40B4-BE49-F238E27FC236}">
                <a16:creationId xmlns:a16="http://schemas.microsoft.com/office/drawing/2014/main" id="{76AF0BF4-760D-3FC9-066D-45A600F43614}"/>
              </a:ext>
            </a:extLst>
          </p:cNvPr>
          <p:cNvGrpSpPr/>
          <p:nvPr/>
        </p:nvGrpSpPr>
        <p:grpSpPr>
          <a:xfrm>
            <a:off x="4297818" y="632005"/>
            <a:ext cx="6945926" cy="1034390"/>
            <a:chOff x="4284667" y="851518"/>
            <a:chExt cx="6945926" cy="1034390"/>
          </a:xfrm>
        </p:grpSpPr>
        <p:sp>
          <p:nvSpPr>
            <p:cNvPr id="8" name="CasellaDiTesto 7">
              <a:extLst>
                <a:ext uri="{FF2B5EF4-FFF2-40B4-BE49-F238E27FC236}">
                  <a16:creationId xmlns:a16="http://schemas.microsoft.com/office/drawing/2014/main" id="{29851EB1-CEE6-5407-19E5-5AEC130A3B28}"/>
                </a:ext>
              </a:extLst>
            </p:cNvPr>
            <p:cNvSpPr txBox="1"/>
            <p:nvPr/>
          </p:nvSpPr>
          <p:spPr>
            <a:xfrm>
              <a:off x="4284667" y="1014770"/>
              <a:ext cx="5607426" cy="707886"/>
            </a:xfrm>
            <a:prstGeom prst="rect">
              <a:avLst/>
            </a:prstGeom>
            <a:noFill/>
          </p:spPr>
          <p:txBody>
            <a:bodyPr wrap="square" rtlCol="0">
              <a:spAutoFit/>
            </a:bodyPr>
            <a:lstStyle/>
            <a:p>
              <a:pPr algn="r"/>
              <a:r>
                <a:rPr lang="en-US" sz="2000">
                  <a:solidFill>
                    <a:srgbClr val="DA627D"/>
                  </a:solidFill>
                </a:rPr>
                <a:t>Subjective</a:t>
              </a:r>
              <a:r>
                <a:rPr lang="en-US" sz="2000">
                  <a:solidFill>
                    <a:schemeClr val="bg1"/>
                  </a:solidFill>
                </a:rPr>
                <a:t> passenger ratings can be inconsistent or influenced by </a:t>
              </a:r>
              <a:r>
                <a:rPr lang="en-US" sz="2000">
                  <a:solidFill>
                    <a:srgbClr val="DA627D"/>
                  </a:solidFill>
                </a:rPr>
                <a:t>temporary</a:t>
              </a:r>
              <a:r>
                <a:rPr lang="en-US" sz="2000">
                  <a:solidFill>
                    <a:schemeClr val="bg1"/>
                  </a:solidFill>
                </a:rPr>
                <a:t> emotions.</a:t>
              </a:r>
            </a:p>
          </p:txBody>
        </p:sp>
        <p:grpSp>
          <p:nvGrpSpPr>
            <p:cNvPr id="5" name="Gruppo 4">
              <a:extLst>
                <a:ext uri="{FF2B5EF4-FFF2-40B4-BE49-F238E27FC236}">
                  <a16:creationId xmlns:a16="http://schemas.microsoft.com/office/drawing/2014/main" id="{197E68C5-B46A-A12A-BBD8-603119E79C70}"/>
                </a:ext>
              </a:extLst>
            </p:cNvPr>
            <p:cNvGrpSpPr/>
            <p:nvPr/>
          </p:nvGrpSpPr>
          <p:grpSpPr>
            <a:xfrm>
              <a:off x="10100370" y="851518"/>
              <a:ext cx="1130223" cy="1034390"/>
              <a:chOff x="10100370" y="851518"/>
              <a:chExt cx="1130223" cy="1034390"/>
            </a:xfrm>
          </p:grpSpPr>
          <p:pic>
            <p:nvPicPr>
              <p:cNvPr id="4" name="Immagine 3" descr="Immagine che contiene schizzo, Elementi grafici, clipart, simbolo&#10;&#10;Descrizione generata automaticamente">
                <a:extLst>
                  <a:ext uri="{FF2B5EF4-FFF2-40B4-BE49-F238E27FC236}">
                    <a16:creationId xmlns:a16="http://schemas.microsoft.com/office/drawing/2014/main" id="{CEC47EA2-C54C-0C77-BE5C-9B3206FA752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26782" y="903520"/>
                <a:ext cx="918148" cy="918148"/>
              </a:xfrm>
              <a:prstGeom prst="rect">
                <a:avLst/>
              </a:prstGeom>
            </p:spPr>
          </p:pic>
          <p:sp>
            <p:nvSpPr>
              <p:cNvPr id="3" name="Rettangolo con angoli arrotondati 2">
                <a:extLst>
                  <a:ext uri="{FF2B5EF4-FFF2-40B4-BE49-F238E27FC236}">
                    <a16:creationId xmlns:a16="http://schemas.microsoft.com/office/drawing/2014/main" id="{90C36B40-826A-0539-B1AA-9707B5C982A4}"/>
                  </a:ext>
                </a:extLst>
              </p:cNvPr>
              <p:cNvSpPr/>
              <p:nvPr/>
            </p:nvSpPr>
            <p:spPr>
              <a:xfrm>
                <a:off x="10100370" y="851518"/>
                <a:ext cx="1130223" cy="103439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19" name="Connettore diritto 18">
            <a:extLst>
              <a:ext uri="{FF2B5EF4-FFF2-40B4-BE49-F238E27FC236}">
                <a16:creationId xmlns:a16="http://schemas.microsoft.com/office/drawing/2014/main" id="{F9207E36-E9DE-DE53-E34B-552983609168}"/>
              </a:ext>
            </a:extLst>
          </p:cNvPr>
          <p:cNvCxnSpPr>
            <a:cxnSpLocks/>
            <a:stCxn id="27" idx="0"/>
            <a:endCxn id="3" idx="2"/>
          </p:cNvCxnSpPr>
          <p:nvPr/>
        </p:nvCxnSpPr>
        <p:spPr>
          <a:xfrm flipV="1">
            <a:off x="10678633" y="1666395"/>
            <a:ext cx="0" cy="80449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cxnSp>
        <p:nvCxnSpPr>
          <p:cNvPr id="23" name="Connettore diritto 22">
            <a:extLst>
              <a:ext uri="{FF2B5EF4-FFF2-40B4-BE49-F238E27FC236}">
                <a16:creationId xmlns:a16="http://schemas.microsoft.com/office/drawing/2014/main" id="{EC8C411A-3AD3-14B2-E68F-289C51377073}"/>
              </a:ext>
            </a:extLst>
          </p:cNvPr>
          <p:cNvCxnSpPr>
            <a:cxnSpLocks/>
            <a:stCxn id="31" idx="0"/>
            <a:endCxn id="27" idx="2"/>
          </p:cNvCxnSpPr>
          <p:nvPr/>
        </p:nvCxnSpPr>
        <p:spPr>
          <a:xfrm flipV="1">
            <a:off x="10678633" y="3505275"/>
            <a:ext cx="0" cy="80449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4217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687D3400-0AAC-65FC-E733-9D6493BD6FE7}"/>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B75B993E-DA7D-7143-235D-3F1E91ADF15F}"/>
              </a:ext>
            </a:extLst>
          </p:cNvPr>
          <p:cNvSpPr txBox="1"/>
          <p:nvPr/>
        </p:nvSpPr>
        <p:spPr>
          <a:xfrm>
            <a:off x="2479835" y="311056"/>
            <a:ext cx="7232330" cy="338554"/>
          </a:xfrm>
          <a:prstGeom prst="rect">
            <a:avLst/>
          </a:prstGeom>
          <a:noFill/>
        </p:spPr>
        <p:txBody>
          <a:bodyPr wrap="square" rtlCol="0">
            <a:spAutoFit/>
          </a:bodyPr>
          <a:lstStyle/>
          <a:p>
            <a:pPr algn="ctr"/>
            <a:r>
              <a:rPr lang="en-US" sz="1600" b="1" spc="300">
                <a:solidFill>
                  <a:srgbClr val="DA627D"/>
                </a:solidFill>
              </a:rPr>
              <a:t>NON-FUNCTIONAL</a:t>
            </a:r>
            <a:r>
              <a:rPr lang="en-US" sz="1600" spc="300">
                <a:solidFill>
                  <a:schemeClr val="bg1"/>
                </a:solidFill>
              </a:rPr>
              <a:t> REQUIREMENTS and </a:t>
            </a:r>
            <a:r>
              <a:rPr lang="en-US" sz="1600" b="1" spc="300">
                <a:solidFill>
                  <a:srgbClr val="DA627D"/>
                </a:solidFill>
              </a:rPr>
              <a:t>CONSTRAINTS</a:t>
            </a:r>
          </a:p>
        </p:txBody>
      </p:sp>
      <p:grpSp>
        <p:nvGrpSpPr>
          <p:cNvPr id="7" name="Gruppo 6">
            <a:extLst>
              <a:ext uri="{FF2B5EF4-FFF2-40B4-BE49-F238E27FC236}">
                <a16:creationId xmlns:a16="http://schemas.microsoft.com/office/drawing/2014/main" id="{E94A1AF9-11D6-EC28-C43C-EAB368A835B5}"/>
              </a:ext>
            </a:extLst>
          </p:cNvPr>
          <p:cNvGrpSpPr/>
          <p:nvPr/>
        </p:nvGrpSpPr>
        <p:grpSpPr>
          <a:xfrm>
            <a:off x="587184" y="2424512"/>
            <a:ext cx="11017631" cy="954107"/>
            <a:chOff x="573732" y="1164979"/>
            <a:chExt cx="11017631" cy="954107"/>
          </a:xfrm>
        </p:grpSpPr>
        <p:sp>
          <p:nvSpPr>
            <p:cNvPr id="8" name="CasellaDiTesto 7">
              <a:extLst>
                <a:ext uri="{FF2B5EF4-FFF2-40B4-BE49-F238E27FC236}">
                  <a16:creationId xmlns:a16="http://schemas.microsoft.com/office/drawing/2014/main" id="{72DB141E-84BB-B81B-0926-8A7506B44BF2}"/>
                </a:ext>
              </a:extLst>
            </p:cNvPr>
            <p:cNvSpPr txBox="1"/>
            <p:nvPr/>
          </p:nvSpPr>
          <p:spPr>
            <a:xfrm>
              <a:off x="573732" y="1164979"/>
              <a:ext cx="856376" cy="369332"/>
            </a:xfrm>
            <a:prstGeom prst="rect">
              <a:avLst/>
            </a:prstGeom>
            <a:noFill/>
          </p:spPr>
          <p:txBody>
            <a:bodyPr wrap="square">
              <a:spAutoFit/>
            </a:bodyPr>
            <a:lstStyle/>
            <a:p>
              <a:r>
                <a:rPr lang="en-US" dirty="0">
                  <a:solidFill>
                    <a:srgbClr val="DA627D"/>
                  </a:solidFill>
                </a:rPr>
                <a:t>NF</a:t>
              </a:r>
              <a:r>
                <a:rPr lang="en-US" b="1" dirty="0">
                  <a:solidFill>
                    <a:srgbClr val="DA627D"/>
                  </a:solidFill>
                </a:rPr>
                <a:t>2.</a:t>
              </a:r>
              <a:endParaRPr lang="it-IT" dirty="0"/>
            </a:p>
          </p:txBody>
        </p:sp>
        <p:sp>
          <p:nvSpPr>
            <p:cNvPr id="9" name="CasellaDiTesto 8">
              <a:extLst>
                <a:ext uri="{FF2B5EF4-FFF2-40B4-BE49-F238E27FC236}">
                  <a16:creationId xmlns:a16="http://schemas.microsoft.com/office/drawing/2014/main" id="{92944432-A97F-0D64-BEB8-3EE0413B0581}"/>
                </a:ext>
              </a:extLst>
            </p:cNvPr>
            <p:cNvSpPr txBox="1"/>
            <p:nvPr/>
          </p:nvSpPr>
          <p:spPr>
            <a:xfrm>
              <a:off x="1430108" y="1164979"/>
              <a:ext cx="3994821" cy="369332"/>
            </a:xfrm>
            <a:prstGeom prst="rect">
              <a:avLst/>
            </a:prstGeom>
            <a:noFill/>
          </p:spPr>
          <p:txBody>
            <a:bodyPr wrap="square" rtlCol="0">
              <a:spAutoFit/>
            </a:bodyPr>
            <a:lstStyle/>
            <a:p>
              <a:pPr algn="just"/>
              <a:r>
                <a:rPr lang="en-US" dirty="0">
                  <a:solidFill>
                    <a:schemeClr val="bg1"/>
                  </a:solidFill>
                </a:rPr>
                <a:t>Accuracy and Consistency</a:t>
              </a:r>
              <a:endParaRPr lang="it-IT" dirty="0">
                <a:solidFill>
                  <a:schemeClr val="bg1"/>
                </a:solidFill>
              </a:endParaRPr>
            </a:p>
          </p:txBody>
        </p:sp>
        <p:sp>
          <p:nvSpPr>
            <p:cNvPr id="10" name="CasellaDiTesto 9">
              <a:extLst>
                <a:ext uri="{FF2B5EF4-FFF2-40B4-BE49-F238E27FC236}">
                  <a16:creationId xmlns:a16="http://schemas.microsoft.com/office/drawing/2014/main" id="{50FE719A-5785-1AD5-2B3A-AE8A9BA4EF62}"/>
                </a:ext>
              </a:extLst>
            </p:cNvPr>
            <p:cNvSpPr txBox="1"/>
            <p:nvPr/>
          </p:nvSpPr>
          <p:spPr>
            <a:xfrm>
              <a:off x="1430106" y="1534311"/>
              <a:ext cx="10161257"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The model must achieve a minimum accuracy of 80% in emotion recognition on a diverse and balanced dataset.</a:t>
              </a:r>
            </a:p>
          </p:txBody>
        </p:sp>
      </p:grpSp>
      <p:grpSp>
        <p:nvGrpSpPr>
          <p:cNvPr id="11" name="Gruppo 10">
            <a:extLst>
              <a:ext uri="{FF2B5EF4-FFF2-40B4-BE49-F238E27FC236}">
                <a16:creationId xmlns:a16="http://schemas.microsoft.com/office/drawing/2014/main" id="{65D6953F-8F94-F267-2FFB-2A86642F6440}"/>
              </a:ext>
            </a:extLst>
          </p:cNvPr>
          <p:cNvGrpSpPr/>
          <p:nvPr/>
        </p:nvGrpSpPr>
        <p:grpSpPr>
          <a:xfrm>
            <a:off x="587184" y="3711320"/>
            <a:ext cx="11017631" cy="1200329"/>
            <a:chOff x="573732" y="1164979"/>
            <a:chExt cx="11017631" cy="1200329"/>
          </a:xfrm>
        </p:grpSpPr>
        <p:sp>
          <p:nvSpPr>
            <p:cNvPr id="12" name="CasellaDiTesto 11">
              <a:extLst>
                <a:ext uri="{FF2B5EF4-FFF2-40B4-BE49-F238E27FC236}">
                  <a16:creationId xmlns:a16="http://schemas.microsoft.com/office/drawing/2014/main" id="{8127353B-2C8B-A6CA-240E-B50C2C03D695}"/>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3.</a:t>
              </a:r>
              <a:endParaRPr lang="it-IT"/>
            </a:p>
          </p:txBody>
        </p:sp>
        <p:sp>
          <p:nvSpPr>
            <p:cNvPr id="13" name="CasellaDiTesto 12">
              <a:extLst>
                <a:ext uri="{FF2B5EF4-FFF2-40B4-BE49-F238E27FC236}">
                  <a16:creationId xmlns:a16="http://schemas.microsoft.com/office/drawing/2014/main" id="{A5CDF467-58AF-99F4-0BA0-AB0BCC33A960}"/>
                </a:ext>
              </a:extLst>
            </p:cNvPr>
            <p:cNvSpPr txBox="1"/>
            <p:nvPr/>
          </p:nvSpPr>
          <p:spPr>
            <a:xfrm>
              <a:off x="1430108" y="1164979"/>
              <a:ext cx="3994821" cy="369332"/>
            </a:xfrm>
            <a:prstGeom prst="rect">
              <a:avLst/>
            </a:prstGeom>
            <a:noFill/>
          </p:spPr>
          <p:txBody>
            <a:bodyPr wrap="square" rtlCol="0">
              <a:spAutoFit/>
            </a:bodyPr>
            <a:lstStyle/>
            <a:p>
              <a:pPr algn="just"/>
              <a:r>
                <a:rPr lang="en-US" dirty="0">
                  <a:solidFill>
                    <a:schemeClr val="bg1"/>
                  </a:solidFill>
                </a:rPr>
                <a:t>System Usability</a:t>
              </a:r>
              <a:endParaRPr lang="it-IT" dirty="0">
                <a:solidFill>
                  <a:schemeClr val="bg1"/>
                </a:solidFill>
              </a:endParaRPr>
            </a:p>
          </p:txBody>
        </p:sp>
        <p:sp>
          <p:nvSpPr>
            <p:cNvPr id="14" name="CasellaDiTesto 13">
              <a:extLst>
                <a:ext uri="{FF2B5EF4-FFF2-40B4-BE49-F238E27FC236}">
                  <a16:creationId xmlns:a16="http://schemas.microsoft.com/office/drawing/2014/main" id="{53E73BF0-2792-620B-B94E-98C6CB758D00}"/>
                </a:ext>
              </a:extLst>
            </p:cNvPr>
            <p:cNvSpPr txBox="1"/>
            <p:nvPr/>
          </p:nvSpPr>
          <p:spPr>
            <a:xfrm>
              <a:off x="1430106" y="1534311"/>
              <a:ext cx="10161257"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The user interface for passengers and drivers should require no more than 3 steps to complete evaluations or provide feedback.  </a:t>
              </a:r>
            </a:p>
            <a:p>
              <a:pPr marL="285750" indent="-285750" algn="just">
                <a:buFont typeface="Arial" panose="020B0604020202020204" pitchFamily="34" charset="0"/>
                <a:buChar char="•"/>
              </a:pPr>
              <a:r>
                <a:rPr lang="en-US" sz="1600" dirty="0">
                  <a:solidFill>
                    <a:schemeClr val="bg1"/>
                  </a:solidFill>
                </a:rPr>
                <a:t>The system setup for new users or vehicles must be completed within 10 minutes.</a:t>
              </a:r>
            </a:p>
          </p:txBody>
        </p:sp>
      </p:grpSp>
      <p:grpSp>
        <p:nvGrpSpPr>
          <p:cNvPr id="15" name="Gruppo 14">
            <a:extLst>
              <a:ext uri="{FF2B5EF4-FFF2-40B4-BE49-F238E27FC236}">
                <a16:creationId xmlns:a16="http://schemas.microsoft.com/office/drawing/2014/main" id="{7973EDAC-F7AD-AA20-2B3C-77EE8ABA9250}"/>
              </a:ext>
            </a:extLst>
          </p:cNvPr>
          <p:cNvGrpSpPr/>
          <p:nvPr/>
        </p:nvGrpSpPr>
        <p:grpSpPr>
          <a:xfrm>
            <a:off x="587184" y="5244350"/>
            <a:ext cx="11017631" cy="954107"/>
            <a:chOff x="573732" y="1164979"/>
            <a:chExt cx="11017631" cy="954107"/>
          </a:xfrm>
        </p:grpSpPr>
        <p:sp>
          <p:nvSpPr>
            <p:cNvPr id="24" name="CasellaDiTesto 23">
              <a:extLst>
                <a:ext uri="{FF2B5EF4-FFF2-40B4-BE49-F238E27FC236}">
                  <a16:creationId xmlns:a16="http://schemas.microsoft.com/office/drawing/2014/main" id="{726B772D-1B0F-47CB-DC5A-14EECF1EAE2D}"/>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4.</a:t>
              </a:r>
              <a:endParaRPr lang="it-IT"/>
            </a:p>
          </p:txBody>
        </p:sp>
        <p:sp>
          <p:nvSpPr>
            <p:cNvPr id="25" name="CasellaDiTesto 24">
              <a:extLst>
                <a:ext uri="{FF2B5EF4-FFF2-40B4-BE49-F238E27FC236}">
                  <a16:creationId xmlns:a16="http://schemas.microsoft.com/office/drawing/2014/main" id="{0AE3B61F-9DCE-5B40-4A84-0E9A903A9891}"/>
                </a:ext>
              </a:extLst>
            </p:cNvPr>
            <p:cNvSpPr txBox="1"/>
            <p:nvPr/>
          </p:nvSpPr>
          <p:spPr>
            <a:xfrm>
              <a:off x="1430108" y="1164979"/>
              <a:ext cx="3994821" cy="369332"/>
            </a:xfrm>
            <a:prstGeom prst="rect">
              <a:avLst/>
            </a:prstGeom>
            <a:noFill/>
          </p:spPr>
          <p:txBody>
            <a:bodyPr wrap="square" rtlCol="0">
              <a:spAutoFit/>
            </a:bodyPr>
            <a:lstStyle/>
            <a:p>
              <a:pPr algn="just"/>
              <a:r>
                <a:rPr lang="en-US" dirty="0">
                  <a:solidFill>
                    <a:schemeClr val="bg1"/>
                  </a:solidFill>
                </a:rPr>
                <a:t>Scalability and Extensibility</a:t>
              </a:r>
              <a:endParaRPr lang="it-IT" dirty="0">
                <a:solidFill>
                  <a:schemeClr val="bg1"/>
                </a:solidFill>
              </a:endParaRPr>
            </a:p>
          </p:txBody>
        </p:sp>
        <p:sp>
          <p:nvSpPr>
            <p:cNvPr id="26" name="CasellaDiTesto 25">
              <a:extLst>
                <a:ext uri="{FF2B5EF4-FFF2-40B4-BE49-F238E27FC236}">
                  <a16:creationId xmlns:a16="http://schemas.microsoft.com/office/drawing/2014/main" id="{861060E4-A9C4-39A2-8933-236717DFAD91}"/>
                </a:ext>
              </a:extLst>
            </p:cNvPr>
            <p:cNvSpPr txBox="1"/>
            <p:nvPr/>
          </p:nvSpPr>
          <p:spPr>
            <a:xfrm>
              <a:off x="1430106" y="1534311"/>
              <a:ext cx="10161257"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The architecture must support the addition of new models to detect facial expressions or customized forms without more than 1 hour of downtime during updates.</a:t>
              </a:r>
            </a:p>
          </p:txBody>
        </p:sp>
      </p:grpSp>
      <p:sp>
        <p:nvSpPr>
          <p:cNvPr id="16" name="CasellaDiTesto 15">
            <a:extLst>
              <a:ext uri="{FF2B5EF4-FFF2-40B4-BE49-F238E27FC236}">
                <a16:creationId xmlns:a16="http://schemas.microsoft.com/office/drawing/2014/main" id="{98280857-FF5E-BD5A-3DA8-0E5EBE469057}"/>
              </a:ext>
            </a:extLst>
          </p:cNvPr>
          <p:cNvSpPr txBox="1"/>
          <p:nvPr/>
        </p:nvSpPr>
        <p:spPr>
          <a:xfrm>
            <a:off x="1443557" y="1501183"/>
            <a:ext cx="10161257" cy="338554"/>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NON FARE NESSN RIFERIMENTO ALLA FER a </a:t>
            </a:r>
            <a:r>
              <a:rPr lang="en-US" sz="1600" dirty="0" err="1">
                <a:solidFill>
                  <a:schemeClr val="bg1"/>
                </a:solidFill>
              </a:rPr>
              <a:t>questo</a:t>
            </a:r>
            <a:r>
              <a:rPr lang="en-US" sz="1600" dirty="0">
                <a:solidFill>
                  <a:schemeClr val="bg1"/>
                </a:solidFill>
              </a:rPr>
              <a:t> LIVELLO</a:t>
            </a:r>
          </a:p>
        </p:txBody>
      </p:sp>
    </p:spTree>
    <p:extLst>
      <p:ext uri="{BB962C8B-B14F-4D97-AF65-F5344CB8AC3E}">
        <p14:creationId xmlns:p14="http://schemas.microsoft.com/office/powerpoint/2010/main" val="2494616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A0DEB53-2776-EF9B-281E-012F1EF41B58}"/>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520BF6EF-B57C-86F1-32BC-349ECCF5F4EE}"/>
              </a:ext>
            </a:extLst>
          </p:cNvPr>
          <p:cNvSpPr txBox="1"/>
          <p:nvPr/>
        </p:nvSpPr>
        <p:spPr>
          <a:xfrm>
            <a:off x="2479835" y="311056"/>
            <a:ext cx="7232330" cy="338554"/>
          </a:xfrm>
          <a:prstGeom prst="rect">
            <a:avLst/>
          </a:prstGeom>
          <a:noFill/>
        </p:spPr>
        <p:txBody>
          <a:bodyPr wrap="square" rtlCol="0">
            <a:spAutoFit/>
          </a:bodyPr>
          <a:lstStyle/>
          <a:p>
            <a:pPr algn="ctr"/>
            <a:r>
              <a:rPr lang="en-US" sz="1600" b="1" spc="300">
                <a:solidFill>
                  <a:srgbClr val="DA627D"/>
                </a:solidFill>
              </a:rPr>
              <a:t>NON-FUNCTIONAL</a:t>
            </a:r>
            <a:r>
              <a:rPr lang="en-US" sz="1600" spc="300">
                <a:solidFill>
                  <a:schemeClr val="bg1"/>
                </a:solidFill>
              </a:rPr>
              <a:t> REQUIREMENTS and </a:t>
            </a:r>
            <a:r>
              <a:rPr lang="en-US" sz="1600" b="1" spc="300">
                <a:solidFill>
                  <a:srgbClr val="DA627D"/>
                </a:solidFill>
              </a:rPr>
              <a:t>CONSTRAINTS</a:t>
            </a:r>
          </a:p>
        </p:txBody>
      </p:sp>
      <p:grpSp>
        <p:nvGrpSpPr>
          <p:cNvPr id="16" name="Gruppo 15">
            <a:extLst>
              <a:ext uri="{FF2B5EF4-FFF2-40B4-BE49-F238E27FC236}">
                <a16:creationId xmlns:a16="http://schemas.microsoft.com/office/drawing/2014/main" id="{50EB0B7E-6C83-1509-724C-991C683E0C78}"/>
              </a:ext>
            </a:extLst>
          </p:cNvPr>
          <p:cNvGrpSpPr/>
          <p:nvPr/>
        </p:nvGrpSpPr>
        <p:grpSpPr>
          <a:xfrm>
            <a:off x="587185" y="1383925"/>
            <a:ext cx="11017631" cy="954107"/>
            <a:chOff x="573732" y="1164979"/>
            <a:chExt cx="11017631" cy="954107"/>
          </a:xfrm>
        </p:grpSpPr>
        <p:sp>
          <p:nvSpPr>
            <p:cNvPr id="17" name="CasellaDiTesto 16">
              <a:extLst>
                <a:ext uri="{FF2B5EF4-FFF2-40B4-BE49-F238E27FC236}">
                  <a16:creationId xmlns:a16="http://schemas.microsoft.com/office/drawing/2014/main" id="{263B9282-8DF1-C24D-712F-132EB2BA9E2A}"/>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5.</a:t>
              </a:r>
              <a:endParaRPr lang="it-IT"/>
            </a:p>
          </p:txBody>
        </p:sp>
        <p:sp>
          <p:nvSpPr>
            <p:cNvPr id="18" name="CasellaDiTesto 17">
              <a:extLst>
                <a:ext uri="{FF2B5EF4-FFF2-40B4-BE49-F238E27FC236}">
                  <a16:creationId xmlns:a16="http://schemas.microsoft.com/office/drawing/2014/main" id="{32929BE9-198A-3EE6-BFA8-0EF9678D782C}"/>
                </a:ext>
              </a:extLst>
            </p:cNvPr>
            <p:cNvSpPr txBox="1"/>
            <p:nvPr/>
          </p:nvSpPr>
          <p:spPr>
            <a:xfrm>
              <a:off x="1430107" y="1164979"/>
              <a:ext cx="3994821" cy="369332"/>
            </a:xfrm>
            <a:prstGeom prst="rect">
              <a:avLst/>
            </a:prstGeom>
            <a:noFill/>
          </p:spPr>
          <p:txBody>
            <a:bodyPr wrap="square" rtlCol="0">
              <a:spAutoFit/>
            </a:bodyPr>
            <a:lstStyle/>
            <a:p>
              <a:pPr algn="just"/>
              <a:r>
                <a:rPr lang="en-US" dirty="0">
                  <a:solidFill>
                    <a:schemeClr val="bg1"/>
                  </a:solidFill>
                </a:rPr>
                <a:t>Privacy Protection</a:t>
              </a:r>
              <a:endParaRPr lang="it-IT" dirty="0">
                <a:solidFill>
                  <a:schemeClr val="bg1"/>
                </a:solidFill>
              </a:endParaRPr>
            </a:p>
          </p:txBody>
        </p:sp>
        <p:sp>
          <p:nvSpPr>
            <p:cNvPr id="19" name="CasellaDiTesto 18">
              <a:extLst>
                <a:ext uri="{FF2B5EF4-FFF2-40B4-BE49-F238E27FC236}">
                  <a16:creationId xmlns:a16="http://schemas.microsoft.com/office/drawing/2014/main" id="{DF0D8109-6A4B-36E8-BEFF-192B5A32AC67}"/>
                </a:ext>
              </a:extLst>
            </p:cNvPr>
            <p:cNvSpPr txBox="1"/>
            <p:nvPr/>
          </p:nvSpPr>
          <p:spPr>
            <a:xfrm>
              <a:off x="1430106" y="1534311"/>
              <a:ext cx="10161257"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Sensitive data must not be stored for more than 30 days, unless explicitly authorized by users for specific purposes.</a:t>
              </a:r>
            </a:p>
          </p:txBody>
        </p:sp>
      </p:grpSp>
      <p:grpSp>
        <p:nvGrpSpPr>
          <p:cNvPr id="7" name="Gruppo 6">
            <a:extLst>
              <a:ext uri="{FF2B5EF4-FFF2-40B4-BE49-F238E27FC236}">
                <a16:creationId xmlns:a16="http://schemas.microsoft.com/office/drawing/2014/main" id="{9E9FD446-5877-FAFC-EB89-C415AF7A4752}"/>
              </a:ext>
            </a:extLst>
          </p:cNvPr>
          <p:cNvGrpSpPr/>
          <p:nvPr/>
        </p:nvGrpSpPr>
        <p:grpSpPr>
          <a:xfrm>
            <a:off x="587184" y="2506585"/>
            <a:ext cx="11017631" cy="1200329"/>
            <a:chOff x="573732" y="1164979"/>
            <a:chExt cx="11017631" cy="1200329"/>
          </a:xfrm>
        </p:grpSpPr>
        <p:sp>
          <p:nvSpPr>
            <p:cNvPr id="8" name="CasellaDiTesto 7">
              <a:extLst>
                <a:ext uri="{FF2B5EF4-FFF2-40B4-BE49-F238E27FC236}">
                  <a16:creationId xmlns:a16="http://schemas.microsoft.com/office/drawing/2014/main" id="{225C2914-38C6-26C8-950C-106E168C1EDD}"/>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6.</a:t>
              </a:r>
              <a:endParaRPr lang="it-IT"/>
            </a:p>
          </p:txBody>
        </p:sp>
        <p:sp>
          <p:nvSpPr>
            <p:cNvPr id="9" name="CasellaDiTesto 8">
              <a:extLst>
                <a:ext uri="{FF2B5EF4-FFF2-40B4-BE49-F238E27FC236}">
                  <a16:creationId xmlns:a16="http://schemas.microsoft.com/office/drawing/2014/main" id="{0BF57CFE-5F7B-9661-57BF-FB11F5AFD7FC}"/>
                </a:ext>
              </a:extLst>
            </p:cNvPr>
            <p:cNvSpPr txBox="1"/>
            <p:nvPr/>
          </p:nvSpPr>
          <p:spPr>
            <a:xfrm>
              <a:off x="1430108" y="1164979"/>
              <a:ext cx="3994821" cy="369332"/>
            </a:xfrm>
            <a:prstGeom prst="rect">
              <a:avLst/>
            </a:prstGeom>
            <a:noFill/>
          </p:spPr>
          <p:txBody>
            <a:bodyPr wrap="square" rtlCol="0">
              <a:spAutoFit/>
            </a:bodyPr>
            <a:lstStyle/>
            <a:p>
              <a:pPr algn="just"/>
              <a:r>
                <a:rPr lang="en-US">
                  <a:solidFill>
                    <a:schemeClr val="bg1"/>
                  </a:solidFill>
                </a:rPr>
                <a:t>Resilience and Security</a:t>
              </a:r>
              <a:endParaRPr lang="it-IT">
                <a:solidFill>
                  <a:srgbClr val="DA627D"/>
                </a:solidFill>
              </a:endParaRPr>
            </a:p>
          </p:txBody>
        </p:sp>
        <p:sp>
          <p:nvSpPr>
            <p:cNvPr id="10" name="CasellaDiTesto 9">
              <a:extLst>
                <a:ext uri="{FF2B5EF4-FFF2-40B4-BE49-F238E27FC236}">
                  <a16:creationId xmlns:a16="http://schemas.microsoft.com/office/drawing/2014/main" id="{A5DDFE5F-F7FD-C6F6-391F-0CFFFE1EE07B}"/>
                </a:ext>
              </a:extLst>
            </p:cNvPr>
            <p:cNvSpPr txBox="1"/>
            <p:nvPr/>
          </p:nvSpPr>
          <p:spPr>
            <a:xfrm>
              <a:off x="1430106" y="1534311"/>
              <a:ext cx="10161257"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The system must ensure 99.9% uptime on a monthly basis, with scheduled downtime limited to a maximum of 4 hours per month.  </a:t>
              </a:r>
            </a:p>
            <a:p>
              <a:pPr marL="285750" indent="-285750" algn="just">
                <a:buFont typeface="Arial" panose="020B0604020202020204" pitchFamily="34" charset="0"/>
                <a:buChar char="•"/>
              </a:pPr>
              <a:r>
                <a:rPr lang="en-US" sz="1600" dirty="0">
                  <a:solidFill>
                    <a:schemeClr val="bg1"/>
                  </a:solidFill>
                </a:rPr>
                <a:t>All communications between the frontend and backend must be encrypted using TLS 1.3 standards.</a:t>
              </a:r>
            </a:p>
          </p:txBody>
        </p:sp>
      </p:grpSp>
      <p:grpSp>
        <p:nvGrpSpPr>
          <p:cNvPr id="11" name="Gruppo 10">
            <a:extLst>
              <a:ext uri="{FF2B5EF4-FFF2-40B4-BE49-F238E27FC236}">
                <a16:creationId xmlns:a16="http://schemas.microsoft.com/office/drawing/2014/main" id="{6F588713-9883-BFAB-336B-CCC1C69CD312}"/>
              </a:ext>
            </a:extLst>
          </p:cNvPr>
          <p:cNvGrpSpPr/>
          <p:nvPr/>
        </p:nvGrpSpPr>
        <p:grpSpPr>
          <a:xfrm>
            <a:off x="587184" y="3875467"/>
            <a:ext cx="11017631" cy="1200329"/>
            <a:chOff x="573732" y="1164979"/>
            <a:chExt cx="11017631" cy="1200329"/>
          </a:xfrm>
        </p:grpSpPr>
        <p:sp>
          <p:nvSpPr>
            <p:cNvPr id="12" name="CasellaDiTesto 11">
              <a:extLst>
                <a:ext uri="{FF2B5EF4-FFF2-40B4-BE49-F238E27FC236}">
                  <a16:creationId xmlns:a16="http://schemas.microsoft.com/office/drawing/2014/main" id="{50907507-FBA0-734F-32E7-9B1160115AA8}"/>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7.</a:t>
              </a:r>
              <a:endParaRPr lang="it-IT"/>
            </a:p>
          </p:txBody>
        </p:sp>
        <p:sp>
          <p:nvSpPr>
            <p:cNvPr id="13" name="CasellaDiTesto 12">
              <a:extLst>
                <a:ext uri="{FF2B5EF4-FFF2-40B4-BE49-F238E27FC236}">
                  <a16:creationId xmlns:a16="http://schemas.microsoft.com/office/drawing/2014/main" id="{1BB2F8D2-8E22-0E38-16FF-488DF43FFA3F}"/>
                </a:ext>
              </a:extLst>
            </p:cNvPr>
            <p:cNvSpPr txBox="1"/>
            <p:nvPr/>
          </p:nvSpPr>
          <p:spPr>
            <a:xfrm>
              <a:off x="1430108" y="1164979"/>
              <a:ext cx="3994821" cy="369332"/>
            </a:xfrm>
            <a:prstGeom prst="rect">
              <a:avLst/>
            </a:prstGeom>
            <a:noFill/>
          </p:spPr>
          <p:txBody>
            <a:bodyPr wrap="square" rtlCol="0">
              <a:spAutoFit/>
            </a:bodyPr>
            <a:lstStyle/>
            <a:p>
              <a:pPr algn="just"/>
              <a:r>
                <a:rPr lang="en-US" dirty="0">
                  <a:solidFill>
                    <a:schemeClr val="bg1"/>
                  </a:solidFill>
                </a:rPr>
                <a:t>Resource Efficiency</a:t>
              </a:r>
              <a:endParaRPr lang="it-IT" dirty="0">
                <a:solidFill>
                  <a:schemeClr val="bg1"/>
                </a:solidFill>
              </a:endParaRPr>
            </a:p>
          </p:txBody>
        </p:sp>
        <p:sp>
          <p:nvSpPr>
            <p:cNvPr id="14" name="CasellaDiTesto 13">
              <a:extLst>
                <a:ext uri="{FF2B5EF4-FFF2-40B4-BE49-F238E27FC236}">
                  <a16:creationId xmlns:a16="http://schemas.microsoft.com/office/drawing/2014/main" id="{F45B8DB8-08A6-A509-6A5A-6F345ADBEDB2}"/>
                </a:ext>
              </a:extLst>
            </p:cNvPr>
            <p:cNvSpPr txBox="1"/>
            <p:nvPr/>
          </p:nvSpPr>
          <p:spPr>
            <a:xfrm>
              <a:off x="1430106" y="1534311"/>
              <a:ext cx="10161257"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The system must be optimized for a maximum power consumption of 5W on onboard devices, ensuring minimal impact on electric vehicle batteries.  (</a:t>
              </a:r>
              <a:r>
                <a:rPr lang="en-US" sz="1600" dirty="0" err="1">
                  <a:solidFill>
                    <a:srgbClr val="DA627D"/>
                  </a:solidFill>
                </a:rPr>
                <a:t>consumo</a:t>
              </a:r>
              <a:r>
                <a:rPr lang="en-US" sz="1600" dirty="0">
                  <a:solidFill>
                    <a:srgbClr val="DA627D"/>
                  </a:solidFill>
                </a:rPr>
                <a:t> </a:t>
              </a:r>
              <a:r>
                <a:rPr lang="en-US" sz="1600" dirty="0" err="1">
                  <a:solidFill>
                    <a:srgbClr val="DA627D"/>
                  </a:solidFill>
                </a:rPr>
                <a:t>giornaliero</a:t>
              </a:r>
              <a:r>
                <a:rPr lang="en-US" sz="1600" dirty="0">
                  <a:solidFill>
                    <a:srgbClr val="DA627D"/>
                  </a:solidFill>
                </a:rPr>
                <a:t>? </a:t>
              </a:r>
              <a:r>
                <a:rPr lang="en-US" sz="1600" dirty="0" err="1">
                  <a:solidFill>
                    <a:srgbClr val="DA627D"/>
                  </a:solidFill>
                </a:rPr>
                <a:t>Quanto</a:t>
              </a:r>
              <a:r>
                <a:rPr lang="en-US" sz="1600" dirty="0">
                  <a:solidFill>
                    <a:srgbClr val="DA627D"/>
                  </a:solidFill>
                </a:rPr>
                <a:t> </a:t>
              </a:r>
              <a:r>
                <a:rPr lang="en-US" sz="1600" dirty="0" err="1">
                  <a:solidFill>
                    <a:srgbClr val="DA627D"/>
                  </a:solidFill>
                </a:rPr>
                <a:t>può</a:t>
              </a:r>
              <a:r>
                <a:rPr lang="en-US" sz="1600" dirty="0">
                  <a:solidFill>
                    <a:srgbClr val="DA627D"/>
                  </a:solidFill>
                </a:rPr>
                <a:t> </a:t>
              </a:r>
              <a:r>
                <a:rPr lang="en-US" sz="1600" dirty="0" err="1">
                  <a:solidFill>
                    <a:srgbClr val="DA627D"/>
                  </a:solidFill>
                </a:rPr>
                <a:t>essere</a:t>
              </a:r>
              <a:r>
                <a:rPr lang="en-US" sz="1600" dirty="0">
                  <a:solidFill>
                    <a:srgbClr val="DA627D"/>
                  </a:solidFill>
                </a:rPr>
                <a:t>?</a:t>
              </a:r>
              <a:r>
                <a:rPr lang="en-US" sz="1600" dirty="0">
                  <a:solidFill>
                    <a:schemeClr val="bg1"/>
                  </a:solidFill>
                </a:rPr>
                <a:t>)</a:t>
              </a:r>
            </a:p>
            <a:p>
              <a:pPr marL="285750" indent="-285750" algn="just">
                <a:buFont typeface="Arial" panose="020B0604020202020204" pitchFamily="34" charset="0"/>
                <a:buChar char="•"/>
              </a:pPr>
              <a:r>
                <a:rPr lang="en-US" sz="1600" dirty="0">
                  <a:solidFill>
                    <a:schemeClr val="bg1"/>
                  </a:solidFill>
                </a:rPr>
                <a:t>The FER model must operate within 2 GB of RAM on embedded vehicle systems.</a:t>
              </a:r>
            </a:p>
          </p:txBody>
        </p:sp>
      </p:grpSp>
      <p:grpSp>
        <p:nvGrpSpPr>
          <p:cNvPr id="15" name="Gruppo 14">
            <a:extLst>
              <a:ext uri="{FF2B5EF4-FFF2-40B4-BE49-F238E27FC236}">
                <a16:creationId xmlns:a16="http://schemas.microsoft.com/office/drawing/2014/main" id="{CCB47D74-CB24-5155-5B67-2ADACF810C0D}"/>
              </a:ext>
            </a:extLst>
          </p:cNvPr>
          <p:cNvGrpSpPr/>
          <p:nvPr/>
        </p:nvGrpSpPr>
        <p:grpSpPr>
          <a:xfrm>
            <a:off x="587184" y="5244350"/>
            <a:ext cx="11017631" cy="954107"/>
            <a:chOff x="573732" y="1164979"/>
            <a:chExt cx="11017631" cy="954107"/>
          </a:xfrm>
        </p:grpSpPr>
        <p:sp>
          <p:nvSpPr>
            <p:cNvPr id="24" name="CasellaDiTesto 23">
              <a:extLst>
                <a:ext uri="{FF2B5EF4-FFF2-40B4-BE49-F238E27FC236}">
                  <a16:creationId xmlns:a16="http://schemas.microsoft.com/office/drawing/2014/main" id="{B23B18C9-DA8B-E72E-9411-1A5440F8E004}"/>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8.</a:t>
              </a:r>
              <a:endParaRPr lang="it-IT"/>
            </a:p>
          </p:txBody>
        </p:sp>
        <p:sp>
          <p:nvSpPr>
            <p:cNvPr id="25" name="CasellaDiTesto 24">
              <a:extLst>
                <a:ext uri="{FF2B5EF4-FFF2-40B4-BE49-F238E27FC236}">
                  <a16:creationId xmlns:a16="http://schemas.microsoft.com/office/drawing/2014/main" id="{4723A3EE-F9AA-F3AD-F980-3B92F399D274}"/>
                </a:ext>
              </a:extLst>
            </p:cNvPr>
            <p:cNvSpPr txBox="1"/>
            <p:nvPr/>
          </p:nvSpPr>
          <p:spPr>
            <a:xfrm>
              <a:off x="1430108" y="1164979"/>
              <a:ext cx="3994821" cy="369332"/>
            </a:xfrm>
            <a:prstGeom prst="rect">
              <a:avLst/>
            </a:prstGeom>
            <a:noFill/>
          </p:spPr>
          <p:txBody>
            <a:bodyPr wrap="square" rtlCol="0">
              <a:spAutoFit/>
            </a:bodyPr>
            <a:lstStyle/>
            <a:p>
              <a:pPr algn="just"/>
              <a:r>
                <a:rPr lang="en-US" dirty="0">
                  <a:solidFill>
                    <a:schemeClr val="bg1"/>
                  </a:solidFill>
                </a:rPr>
                <a:t>Backend Technology</a:t>
              </a:r>
              <a:endParaRPr lang="it-IT" dirty="0">
                <a:solidFill>
                  <a:schemeClr val="bg1"/>
                </a:solidFill>
              </a:endParaRPr>
            </a:p>
          </p:txBody>
        </p:sp>
        <p:sp>
          <p:nvSpPr>
            <p:cNvPr id="26" name="CasellaDiTesto 25">
              <a:extLst>
                <a:ext uri="{FF2B5EF4-FFF2-40B4-BE49-F238E27FC236}">
                  <a16:creationId xmlns:a16="http://schemas.microsoft.com/office/drawing/2014/main" id="{111D48A5-7CEB-0865-6CD1-79EC943F872B}"/>
                </a:ext>
              </a:extLst>
            </p:cNvPr>
            <p:cNvSpPr txBox="1"/>
            <p:nvPr/>
          </p:nvSpPr>
          <p:spPr>
            <a:xfrm>
              <a:off x="1430106" y="1534311"/>
              <a:ext cx="10161257"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The backend must be implemented in Python to ensure compatibility with the pre-developed FER models. </a:t>
              </a:r>
            </a:p>
            <a:p>
              <a:pPr marL="285750" indent="-285750" algn="just">
                <a:buFont typeface="Arial" panose="020B0604020202020204" pitchFamily="34" charset="0"/>
                <a:buChar char="•"/>
              </a:pPr>
              <a:r>
                <a:rPr lang="en-US" sz="1600" dirty="0">
                  <a:solidFill>
                    <a:schemeClr val="bg1"/>
                  </a:solidFill>
                </a:rPr>
                <a:t>It should be compatible with Python frameworks like Flask for high performance and easy extensibility.</a:t>
              </a:r>
            </a:p>
          </p:txBody>
        </p:sp>
      </p:grpSp>
    </p:spTree>
    <p:extLst>
      <p:ext uri="{BB962C8B-B14F-4D97-AF65-F5344CB8AC3E}">
        <p14:creationId xmlns:p14="http://schemas.microsoft.com/office/powerpoint/2010/main" val="616211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EA4FEA5D-CB1F-232D-FC36-E414558E1595}"/>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18CFCBB9-14EE-B89E-7187-EDBBC6298661}"/>
              </a:ext>
            </a:extLst>
          </p:cNvPr>
          <p:cNvSpPr txBox="1"/>
          <p:nvPr/>
        </p:nvSpPr>
        <p:spPr>
          <a:xfrm>
            <a:off x="2479835" y="311056"/>
            <a:ext cx="7232330" cy="338554"/>
          </a:xfrm>
          <a:prstGeom prst="rect">
            <a:avLst/>
          </a:prstGeom>
          <a:noFill/>
        </p:spPr>
        <p:txBody>
          <a:bodyPr wrap="square" rtlCol="0">
            <a:spAutoFit/>
          </a:bodyPr>
          <a:lstStyle/>
          <a:p>
            <a:pPr algn="ctr"/>
            <a:r>
              <a:rPr lang="en-US" sz="1600" b="1" spc="300">
                <a:solidFill>
                  <a:srgbClr val="DA627D"/>
                </a:solidFill>
              </a:rPr>
              <a:t>NON-FUNCTIONAL</a:t>
            </a:r>
            <a:r>
              <a:rPr lang="en-US" sz="1600" spc="300">
                <a:solidFill>
                  <a:schemeClr val="bg1"/>
                </a:solidFill>
              </a:rPr>
              <a:t> REQUIREMENTS and </a:t>
            </a:r>
            <a:r>
              <a:rPr lang="en-US" sz="1600" b="1" spc="300">
                <a:solidFill>
                  <a:srgbClr val="DA627D"/>
                </a:solidFill>
              </a:rPr>
              <a:t>CONSTRAINTS</a:t>
            </a:r>
          </a:p>
        </p:txBody>
      </p:sp>
      <p:grpSp>
        <p:nvGrpSpPr>
          <p:cNvPr id="16" name="Gruppo 15">
            <a:extLst>
              <a:ext uri="{FF2B5EF4-FFF2-40B4-BE49-F238E27FC236}">
                <a16:creationId xmlns:a16="http://schemas.microsoft.com/office/drawing/2014/main" id="{33F5D286-EF80-8F9E-923D-479DE8BC32F4}"/>
              </a:ext>
            </a:extLst>
          </p:cNvPr>
          <p:cNvGrpSpPr/>
          <p:nvPr/>
        </p:nvGrpSpPr>
        <p:grpSpPr>
          <a:xfrm>
            <a:off x="587185" y="1590113"/>
            <a:ext cx="11017631" cy="707886"/>
            <a:chOff x="573732" y="1164979"/>
            <a:chExt cx="11017631" cy="707886"/>
          </a:xfrm>
        </p:grpSpPr>
        <p:sp>
          <p:nvSpPr>
            <p:cNvPr id="17" name="CasellaDiTesto 16">
              <a:extLst>
                <a:ext uri="{FF2B5EF4-FFF2-40B4-BE49-F238E27FC236}">
                  <a16:creationId xmlns:a16="http://schemas.microsoft.com/office/drawing/2014/main" id="{6E7FBDDA-8830-E6E1-1B3E-01BFC38FF5F0}"/>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1.</a:t>
              </a:r>
              <a:endParaRPr lang="it-IT"/>
            </a:p>
          </p:txBody>
        </p:sp>
        <p:sp>
          <p:nvSpPr>
            <p:cNvPr id="18" name="CasellaDiTesto 17">
              <a:extLst>
                <a:ext uri="{FF2B5EF4-FFF2-40B4-BE49-F238E27FC236}">
                  <a16:creationId xmlns:a16="http://schemas.microsoft.com/office/drawing/2014/main" id="{3C7F06A2-06E6-E521-0252-22EE325FA48C}"/>
                </a:ext>
              </a:extLst>
            </p:cNvPr>
            <p:cNvSpPr txBox="1"/>
            <p:nvPr/>
          </p:nvSpPr>
          <p:spPr>
            <a:xfrm>
              <a:off x="1430107" y="1164979"/>
              <a:ext cx="3994821" cy="369332"/>
            </a:xfrm>
            <a:prstGeom prst="rect">
              <a:avLst/>
            </a:prstGeom>
            <a:noFill/>
          </p:spPr>
          <p:txBody>
            <a:bodyPr wrap="square" rtlCol="0">
              <a:spAutoFit/>
            </a:bodyPr>
            <a:lstStyle/>
            <a:p>
              <a:pPr algn="just"/>
              <a:r>
                <a:rPr lang="en-US">
                  <a:solidFill>
                    <a:schemeClr val="bg1"/>
                  </a:solidFill>
                </a:rPr>
                <a:t>Processing </a:t>
              </a:r>
              <a:r>
                <a:rPr lang="en-US">
                  <a:solidFill>
                    <a:srgbClr val="DA627D"/>
                  </a:solidFill>
                </a:rPr>
                <a:t>Speed</a:t>
              </a:r>
              <a:endParaRPr lang="it-IT">
                <a:solidFill>
                  <a:srgbClr val="DA627D"/>
                </a:solidFill>
              </a:endParaRPr>
            </a:p>
          </p:txBody>
        </p:sp>
        <p:sp>
          <p:nvSpPr>
            <p:cNvPr id="19" name="CasellaDiTesto 18">
              <a:extLst>
                <a:ext uri="{FF2B5EF4-FFF2-40B4-BE49-F238E27FC236}">
                  <a16:creationId xmlns:a16="http://schemas.microsoft.com/office/drawing/2014/main" id="{4FADE25A-6D1C-98D7-2F7A-D1841A2ADFCD}"/>
                </a:ext>
              </a:extLst>
            </p:cNvPr>
            <p:cNvSpPr txBox="1"/>
            <p:nvPr/>
          </p:nvSpPr>
          <p:spPr>
            <a:xfrm>
              <a:off x="1430106" y="1534311"/>
              <a:ext cx="10161257" cy="338554"/>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chemeClr val="bg1"/>
                  </a:solidFill>
                </a:rPr>
                <a:t>The system must complete facial expression detection within a maximum of </a:t>
              </a:r>
              <a:r>
                <a:rPr lang="en-US" sz="1600">
                  <a:solidFill>
                    <a:srgbClr val="DA627D"/>
                  </a:solidFill>
                </a:rPr>
                <a:t>1 second </a:t>
              </a:r>
              <a:r>
                <a:rPr lang="en-US" sz="1600">
                  <a:solidFill>
                    <a:schemeClr val="bg1"/>
                  </a:solidFill>
                </a:rPr>
                <a:t>per processed frame.</a:t>
              </a:r>
            </a:p>
          </p:txBody>
        </p:sp>
      </p:grpSp>
      <p:grpSp>
        <p:nvGrpSpPr>
          <p:cNvPr id="7" name="Gruppo 6">
            <a:extLst>
              <a:ext uri="{FF2B5EF4-FFF2-40B4-BE49-F238E27FC236}">
                <a16:creationId xmlns:a16="http://schemas.microsoft.com/office/drawing/2014/main" id="{923CFFE5-2ACA-4424-C91A-6B7021EB5A90}"/>
              </a:ext>
            </a:extLst>
          </p:cNvPr>
          <p:cNvGrpSpPr/>
          <p:nvPr/>
        </p:nvGrpSpPr>
        <p:grpSpPr>
          <a:xfrm>
            <a:off x="587184" y="2630700"/>
            <a:ext cx="11017631" cy="954107"/>
            <a:chOff x="573732" y="1164979"/>
            <a:chExt cx="11017631" cy="954107"/>
          </a:xfrm>
        </p:grpSpPr>
        <p:sp>
          <p:nvSpPr>
            <p:cNvPr id="8" name="CasellaDiTesto 7">
              <a:extLst>
                <a:ext uri="{FF2B5EF4-FFF2-40B4-BE49-F238E27FC236}">
                  <a16:creationId xmlns:a16="http://schemas.microsoft.com/office/drawing/2014/main" id="{3EE0FB03-C184-7A56-B3E3-9E0334480414}"/>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2.</a:t>
              </a:r>
              <a:endParaRPr lang="it-IT"/>
            </a:p>
          </p:txBody>
        </p:sp>
        <p:sp>
          <p:nvSpPr>
            <p:cNvPr id="9" name="CasellaDiTesto 8">
              <a:extLst>
                <a:ext uri="{FF2B5EF4-FFF2-40B4-BE49-F238E27FC236}">
                  <a16:creationId xmlns:a16="http://schemas.microsoft.com/office/drawing/2014/main" id="{88E59C36-C6F0-48F1-C717-52AB7B0BA77C}"/>
                </a:ext>
              </a:extLst>
            </p:cNvPr>
            <p:cNvSpPr txBox="1"/>
            <p:nvPr/>
          </p:nvSpPr>
          <p:spPr>
            <a:xfrm>
              <a:off x="1430108" y="1164979"/>
              <a:ext cx="3994821" cy="369332"/>
            </a:xfrm>
            <a:prstGeom prst="rect">
              <a:avLst/>
            </a:prstGeom>
            <a:noFill/>
          </p:spPr>
          <p:txBody>
            <a:bodyPr wrap="square" rtlCol="0">
              <a:spAutoFit/>
            </a:bodyPr>
            <a:lstStyle/>
            <a:p>
              <a:pPr algn="just"/>
              <a:r>
                <a:rPr lang="en-US">
                  <a:solidFill>
                    <a:srgbClr val="DA627D"/>
                  </a:solidFill>
                </a:rPr>
                <a:t>Accuracy</a:t>
              </a:r>
              <a:r>
                <a:rPr lang="en-US">
                  <a:solidFill>
                    <a:schemeClr val="bg1"/>
                  </a:solidFill>
                </a:rPr>
                <a:t> and Consistency</a:t>
              </a:r>
              <a:endParaRPr lang="it-IT">
                <a:solidFill>
                  <a:srgbClr val="DA627D"/>
                </a:solidFill>
              </a:endParaRPr>
            </a:p>
          </p:txBody>
        </p:sp>
        <p:sp>
          <p:nvSpPr>
            <p:cNvPr id="10" name="CasellaDiTesto 9">
              <a:extLst>
                <a:ext uri="{FF2B5EF4-FFF2-40B4-BE49-F238E27FC236}">
                  <a16:creationId xmlns:a16="http://schemas.microsoft.com/office/drawing/2014/main" id="{119E1AD3-AA53-7642-87C0-65C99DCF6A46}"/>
                </a:ext>
              </a:extLst>
            </p:cNvPr>
            <p:cNvSpPr txBox="1"/>
            <p:nvPr/>
          </p:nvSpPr>
          <p:spPr>
            <a:xfrm>
              <a:off x="1430106" y="1534311"/>
              <a:ext cx="10161257"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chemeClr val="bg1"/>
                  </a:solidFill>
                </a:rPr>
                <a:t>FER models must achieve a minimum accuracy of </a:t>
              </a:r>
              <a:r>
                <a:rPr lang="en-US" sz="1600">
                  <a:solidFill>
                    <a:srgbClr val="DA627D"/>
                  </a:solidFill>
                </a:rPr>
                <a:t>80%</a:t>
              </a:r>
              <a:r>
                <a:rPr lang="en-US" sz="1600">
                  <a:solidFill>
                    <a:schemeClr val="bg1"/>
                  </a:solidFill>
                </a:rPr>
                <a:t> in emotion recognition on a diverse and balanced dataset.</a:t>
              </a:r>
            </a:p>
          </p:txBody>
        </p:sp>
      </p:grpSp>
      <p:grpSp>
        <p:nvGrpSpPr>
          <p:cNvPr id="11" name="Gruppo 10">
            <a:extLst>
              <a:ext uri="{FF2B5EF4-FFF2-40B4-BE49-F238E27FC236}">
                <a16:creationId xmlns:a16="http://schemas.microsoft.com/office/drawing/2014/main" id="{A52A59F9-DC22-1943-39DF-4AF0D28971E9}"/>
              </a:ext>
            </a:extLst>
          </p:cNvPr>
          <p:cNvGrpSpPr/>
          <p:nvPr/>
        </p:nvGrpSpPr>
        <p:grpSpPr>
          <a:xfrm>
            <a:off x="587184" y="3917508"/>
            <a:ext cx="11017631" cy="1200329"/>
            <a:chOff x="573732" y="1164979"/>
            <a:chExt cx="11017631" cy="1200329"/>
          </a:xfrm>
        </p:grpSpPr>
        <p:sp>
          <p:nvSpPr>
            <p:cNvPr id="12" name="CasellaDiTesto 11">
              <a:extLst>
                <a:ext uri="{FF2B5EF4-FFF2-40B4-BE49-F238E27FC236}">
                  <a16:creationId xmlns:a16="http://schemas.microsoft.com/office/drawing/2014/main" id="{0A8577EF-D062-EB45-6DEA-CA87E1F39DF0}"/>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3.</a:t>
              </a:r>
              <a:endParaRPr lang="it-IT"/>
            </a:p>
          </p:txBody>
        </p:sp>
        <p:sp>
          <p:nvSpPr>
            <p:cNvPr id="13" name="CasellaDiTesto 12">
              <a:extLst>
                <a:ext uri="{FF2B5EF4-FFF2-40B4-BE49-F238E27FC236}">
                  <a16:creationId xmlns:a16="http://schemas.microsoft.com/office/drawing/2014/main" id="{C7646AA6-2B85-8DDE-0C77-BE2E8288D41F}"/>
                </a:ext>
              </a:extLst>
            </p:cNvPr>
            <p:cNvSpPr txBox="1"/>
            <p:nvPr/>
          </p:nvSpPr>
          <p:spPr>
            <a:xfrm>
              <a:off x="1430108" y="1164979"/>
              <a:ext cx="3994821" cy="369332"/>
            </a:xfrm>
            <a:prstGeom prst="rect">
              <a:avLst/>
            </a:prstGeom>
            <a:noFill/>
          </p:spPr>
          <p:txBody>
            <a:bodyPr wrap="square" rtlCol="0">
              <a:spAutoFit/>
            </a:bodyPr>
            <a:lstStyle/>
            <a:p>
              <a:pPr algn="just"/>
              <a:r>
                <a:rPr lang="en-US">
                  <a:solidFill>
                    <a:schemeClr val="bg1"/>
                  </a:solidFill>
                </a:rPr>
                <a:t>System </a:t>
              </a:r>
              <a:r>
                <a:rPr lang="en-US">
                  <a:solidFill>
                    <a:srgbClr val="DA627D"/>
                  </a:solidFill>
                </a:rPr>
                <a:t>Usability</a:t>
              </a:r>
              <a:endParaRPr lang="it-IT">
                <a:solidFill>
                  <a:srgbClr val="DA627D"/>
                </a:solidFill>
              </a:endParaRPr>
            </a:p>
          </p:txBody>
        </p:sp>
        <p:sp>
          <p:nvSpPr>
            <p:cNvPr id="14" name="CasellaDiTesto 13">
              <a:extLst>
                <a:ext uri="{FF2B5EF4-FFF2-40B4-BE49-F238E27FC236}">
                  <a16:creationId xmlns:a16="http://schemas.microsoft.com/office/drawing/2014/main" id="{0DDCE01B-6106-C1D5-C74C-845BCBFAE2BB}"/>
                </a:ext>
              </a:extLst>
            </p:cNvPr>
            <p:cNvSpPr txBox="1"/>
            <p:nvPr/>
          </p:nvSpPr>
          <p:spPr>
            <a:xfrm>
              <a:off x="1430106" y="1534311"/>
              <a:ext cx="10161257"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chemeClr val="bg1"/>
                  </a:solidFill>
                </a:rPr>
                <a:t>The user interface for passengers and drivers should require no more than </a:t>
              </a:r>
              <a:r>
                <a:rPr lang="en-US" sz="1600">
                  <a:solidFill>
                    <a:srgbClr val="DA627D"/>
                  </a:solidFill>
                </a:rPr>
                <a:t>3 steps</a:t>
              </a:r>
              <a:r>
                <a:rPr lang="en-US" sz="1600">
                  <a:solidFill>
                    <a:schemeClr val="bg1"/>
                  </a:solidFill>
                </a:rPr>
                <a:t> to complete evaluations or provide feedback.  </a:t>
              </a:r>
            </a:p>
            <a:p>
              <a:pPr marL="285750" indent="-285750" algn="just">
                <a:buFont typeface="Arial" panose="020B0604020202020204" pitchFamily="34" charset="0"/>
                <a:buChar char="•"/>
              </a:pPr>
              <a:r>
                <a:rPr lang="en-US" sz="1600">
                  <a:solidFill>
                    <a:schemeClr val="bg1"/>
                  </a:solidFill>
                </a:rPr>
                <a:t>The system setup for new users or vehicles must be completed within </a:t>
              </a:r>
              <a:r>
                <a:rPr lang="en-US" sz="1600">
                  <a:solidFill>
                    <a:srgbClr val="DA627D"/>
                  </a:solidFill>
                </a:rPr>
                <a:t>10 minutes</a:t>
              </a:r>
              <a:r>
                <a:rPr lang="en-US" sz="1600">
                  <a:solidFill>
                    <a:schemeClr val="bg1"/>
                  </a:solidFill>
                </a:rPr>
                <a:t>.</a:t>
              </a:r>
            </a:p>
          </p:txBody>
        </p:sp>
      </p:grpSp>
      <p:grpSp>
        <p:nvGrpSpPr>
          <p:cNvPr id="15" name="Gruppo 14">
            <a:extLst>
              <a:ext uri="{FF2B5EF4-FFF2-40B4-BE49-F238E27FC236}">
                <a16:creationId xmlns:a16="http://schemas.microsoft.com/office/drawing/2014/main" id="{6232EDCE-13C4-6D04-7E5C-0658A7136433}"/>
              </a:ext>
            </a:extLst>
          </p:cNvPr>
          <p:cNvGrpSpPr/>
          <p:nvPr/>
        </p:nvGrpSpPr>
        <p:grpSpPr>
          <a:xfrm>
            <a:off x="587184" y="5450538"/>
            <a:ext cx="11017631" cy="954107"/>
            <a:chOff x="573732" y="1164979"/>
            <a:chExt cx="11017631" cy="954107"/>
          </a:xfrm>
        </p:grpSpPr>
        <p:sp>
          <p:nvSpPr>
            <p:cNvPr id="24" name="CasellaDiTesto 23">
              <a:extLst>
                <a:ext uri="{FF2B5EF4-FFF2-40B4-BE49-F238E27FC236}">
                  <a16:creationId xmlns:a16="http://schemas.microsoft.com/office/drawing/2014/main" id="{67F30693-0D37-CB72-E64B-C64503984BEC}"/>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4.</a:t>
              </a:r>
              <a:endParaRPr lang="it-IT"/>
            </a:p>
          </p:txBody>
        </p:sp>
        <p:sp>
          <p:nvSpPr>
            <p:cNvPr id="25" name="CasellaDiTesto 24">
              <a:extLst>
                <a:ext uri="{FF2B5EF4-FFF2-40B4-BE49-F238E27FC236}">
                  <a16:creationId xmlns:a16="http://schemas.microsoft.com/office/drawing/2014/main" id="{DB5923CD-A3A0-29A2-2A81-A4EB38AAFD1D}"/>
                </a:ext>
              </a:extLst>
            </p:cNvPr>
            <p:cNvSpPr txBox="1"/>
            <p:nvPr/>
          </p:nvSpPr>
          <p:spPr>
            <a:xfrm>
              <a:off x="1430108" y="1164979"/>
              <a:ext cx="3994821" cy="369332"/>
            </a:xfrm>
            <a:prstGeom prst="rect">
              <a:avLst/>
            </a:prstGeom>
            <a:noFill/>
          </p:spPr>
          <p:txBody>
            <a:bodyPr wrap="square" rtlCol="0">
              <a:spAutoFit/>
            </a:bodyPr>
            <a:lstStyle/>
            <a:p>
              <a:pPr algn="just"/>
              <a:r>
                <a:rPr lang="en-US">
                  <a:solidFill>
                    <a:srgbClr val="DA627D"/>
                  </a:solidFill>
                </a:rPr>
                <a:t>Scalability</a:t>
              </a:r>
              <a:r>
                <a:rPr lang="en-US">
                  <a:solidFill>
                    <a:schemeClr val="bg1"/>
                  </a:solidFill>
                </a:rPr>
                <a:t> and Extensibility</a:t>
              </a:r>
              <a:endParaRPr lang="it-IT">
                <a:solidFill>
                  <a:srgbClr val="DA627D"/>
                </a:solidFill>
              </a:endParaRPr>
            </a:p>
          </p:txBody>
        </p:sp>
        <p:sp>
          <p:nvSpPr>
            <p:cNvPr id="26" name="CasellaDiTesto 25">
              <a:extLst>
                <a:ext uri="{FF2B5EF4-FFF2-40B4-BE49-F238E27FC236}">
                  <a16:creationId xmlns:a16="http://schemas.microsoft.com/office/drawing/2014/main" id="{3B735D5A-2E1D-D45F-372F-32D1AE1856F8}"/>
                </a:ext>
              </a:extLst>
            </p:cNvPr>
            <p:cNvSpPr txBox="1"/>
            <p:nvPr/>
          </p:nvSpPr>
          <p:spPr>
            <a:xfrm>
              <a:off x="1430106" y="1534311"/>
              <a:ext cx="10161257"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chemeClr val="bg1"/>
                  </a:solidFill>
                </a:rPr>
                <a:t>The architecture must support the addition of new FER models or customized questionnaires without more than </a:t>
              </a:r>
              <a:r>
                <a:rPr lang="en-US" sz="1600">
                  <a:solidFill>
                    <a:srgbClr val="DA627D"/>
                  </a:solidFill>
                </a:rPr>
                <a:t>1 hour</a:t>
              </a:r>
              <a:r>
                <a:rPr lang="en-US" sz="1600">
                  <a:solidFill>
                    <a:schemeClr val="bg1"/>
                  </a:solidFill>
                </a:rPr>
                <a:t> of downtime during updates.</a:t>
              </a:r>
            </a:p>
          </p:txBody>
        </p:sp>
      </p:grpSp>
      <p:grpSp>
        <p:nvGrpSpPr>
          <p:cNvPr id="40" name="Gruppo 39">
            <a:extLst>
              <a:ext uri="{FF2B5EF4-FFF2-40B4-BE49-F238E27FC236}">
                <a16:creationId xmlns:a16="http://schemas.microsoft.com/office/drawing/2014/main" id="{52D51177-BDDA-EF26-04C2-D27351C58359}"/>
              </a:ext>
            </a:extLst>
          </p:cNvPr>
          <p:cNvGrpSpPr/>
          <p:nvPr/>
        </p:nvGrpSpPr>
        <p:grpSpPr>
          <a:xfrm>
            <a:off x="4510702" y="881286"/>
            <a:ext cx="3170595" cy="495364"/>
            <a:chOff x="4314934" y="810715"/>
            <a:chExt cx="4064078" cy="634959"/>
          </a:xfrm>
        </p:grpSpPr>
        <p:pic>
          <p:nvPicPr>
            <p:cNvPr id="6" name="Elemento grafico 5" descr="Cronometro con riempimento a tinta unita">
              <a:extLst>
                <a:ext uri="{FF2B5EF4-FFF2-40B4-BE49-F238E27FC236}">
                  <a16:creationId xmlns:a16="http://schemas.microsoft.com/office/drawing/2014/main" id="{EB94C74D-DDDB-1569-E810-E0B964CF4A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8787" y="865148"/>
              <a:ext cx="525778" cy="525778"/>
            </a:xfrm>
            <a:prstGeom prst="rect">
              <a:avLst/>
            </a:prstGeom>
          </p:spPr>
        </p:pic>
        <p:pic>
          <p:nvPicPr>
            <p:cNvPr id="3" name="Immagine 2" descr="Immagine che contiene simbolo, logo, bianco, design&#10;&#10;Descrizione generata automaticamente">
              <a:extLst>
                <a:ext uri="{FF2B5EF4-FFF2-40B4-BE49-F238E27FC236}">
                  <a16:creationId xmlns:a16="http://schemas.microsoft.com/office/drawing/2014/main" id="{E3C837FA-B9FF-194A-6CF4-7008F8E156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97532" y="906623"/>
              <a:ext cx="430127" cy="430127"/>
            </a:xfrm>
            <a:prstGeom prst="rect">
              <a:avLst/>
            </a:prstGeom>
          </p:spPr>
        </p:pic>
        <p:pic>
          <p:nvPicPr>
            <p:cNvPr id="4" name="Immagine 3" descr="Immagine che contiene simbolo, cerchio, logo, Carattere&#10;&#10;Descrizione generata automaticamente">
              <a:extLst>
                <a:ext uri="{FF2B5EF4-FFF2-40B4-BE49-F238E27FC236}">
                  <a16:creationId xmlns:a16="http://schemas.microsoft.com/office/drawing/2014/main" id="{A0EF975C-46EB-9992-45C5-F1E6F92F178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81527" y="888639"/>
              <a:ext cx="462696" cy="462696"/>
            </a:xfrm>
            <a:prstGeom prst="rect">
              <a:avLst/>
            </a:prstGeom>
          </p:spPr>
        </p:pic>
        <p:pic>
          <p:nvPicPr>
            <p:cNvPr id="20" name="Immagine 19" descr="Immagine che contiene simbolo, logo, Elementi grafici, Carattere&#10;&#10;Descrizione generata automaticamente">
              <a:extLst>
                <a:ext uri="{FF2B5EF4-FFF2-40B4-BE49-F238E27FC236}">
                  <a16:creationId xmlns:a16="http://schemas.microsoft.com/office/drawing/2014/main" id="{64CB8900-AADA-5298-4DB6-80127F32C1A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32052" y="822490"/>
              <a:ext cx="611094" cy="611094"/>
            </a:xfrm>
            <a:prstGeom prst="rect">
              <a:avLst/>
            </a:prstGeom>
          </p:spPr>
        </p:pic>
        <p:sp>
          <p:nvSpPr>
            <p:cNvPr id="28" name="Rettangolo con angoli arrotondati 27">
              <a:extLst>
                <a:ext uri="{FF2B5EF4-FFF2-40B4-BE49-F238E27FC236}">
                  <a16:creationId xmlns:a16="http://schemas.microsoft.com/office/drawing/2014/main" id="{C597C301-AA1F-592D-B78D-7C5F7C8CFF54}"/>
                </a:ext>
              </a:extLst>
            </p:cNvPr>
            <p:cNvSpPr/>
            <p:nvPr/>
          </p:nvSpPr>
          <p:spPr>
            <a:xfrm>
              <a:off x="4314934" y="810715"/>
              <a:ext cx="693485" cy="634683"/>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3" name="Connettore diritto 22">
              <a:extLst>
                <a:ext uri="{FF2B5EF4-FFF2-40B4-BE49-F238E27FC236}">
                  <a16:creationId xmlns:a16="http://schemas.microsoft.com/office/drawing/2014/main" id="{47A1F3F6-FD03-2586-8062-183839376859}"/>
                </a:ext>
              </a:extLst>
            </p:cNvPr>
            <p:cNvCxnSpPr>
              <a:cxnSpLocks/>
            </p:cNvCxnSpPr>
            <p:nvPr/>
          </p:nvCxnSpPr>
          <p:spPr>
            <a:xfrm>
              <a:off x="5008419" y="1128057"/>
              <a:ext cx="430046"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
          <p:nvSpPr>
            <p:cNvPr id="31" name="Rettangolo con angoli arrotondati 30">
              <a:extLst>
                <a:ext uri="{FF2B5EF4-FFF2-40B4-BE49-F238E27FC236}">
                  <a16:creationId xmlns:a16="http://schemas.microsoft.com/office/drawing/2014/main" id="{A5C7A77A-0661-FCDD-55C3-597FFBBC41B5}"/>
                </a:ext>
              </a:extLst>
            </p:cNvPr>
            <p:cNvSpPr/>
            <p:nvPr/>
          </p:nvSpPr>
          <p:spPr>
            <a:xfrm>
              <a:off x="5438465" y="810715"/>
              <a:ext cx="693485" cy="634683"/>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Rettangolo con angoli arrotondati 33">
              <a:extLst>
                <a:ext uri="{FF2B5EF4-FFF2-40B4-BE49-F238E27FC236}">
                  <a16:creationId xmlns:a16="http://schemas.microsoft.com/office/drawing/2014/main" id="{98BFA818-5A23-F491-57B7-3FBF5B2F3997}"/>
                </a:ext>
              </a:extLst>
            </p:cNvPr>
            <p:cNvSpPr/>
            <p:nvPr/>
          </p:nvSpPr>
          <p:spPr>
            <a:xfrm>
              <a:off x="6561996" y="810715"/>
              <a:ext cx="693485" cy="634683"/>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5" name="Connettore diritto 34">
              <a:extLst>
                <a:ext uri="{FF2B5EF4-FFF2-40B4-BE49-F238E27FC236}">
                  <a16:creationId xmlns:a16="http://schemas.microsoft.com/office/drawing/2014/main" id="{3ADB4E19-A115-F7C8-29B8-AF8A1FFD5B23}"/>
                </a:ext>
              </a:extLst>
            </p:cNvPr>
            <p:cNvCxnSpPr>
              <a:cxnSpLocks/>
            </p:cNvCxnSpPr>
            <p:nvPr/>
          </p:nvCxnSpPr>
          <p:spPr>
            <a:xfrm>
              <a:off x="6131950" y="1119653"/>
              <a:ext cx="430046"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cxnSp>
          <p:nvCxnSpPr>
            <p:cNvPr id="36" name="Connettore diritto 35">
              <a:extLst>
                <a:ext uri="{FF2B5EF4-FFF2-40B4-BE49-F238E27FC236}">
                  <a16:creationId xmlns:a16="http://schemas.microsoft.com/office/drawing/2014/main" id="{EE84027B-3288-B068-B106-91038113E3E3}"/>
                </a:ext>
              </a:extLst>
            </p:cNvPr>
            <p:cNvCxnSpPr>
              <a:cxnSpLocks/>
            </p:cNvCxnSpPr>
            <p:nvPr/>
          </p:nvCxnSpPr>
          <p:spPr>
            <a:xfrm>
              <a:off x="7255481" y="1128037"/>
              <a:ext cx="430046"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
          <p:nvSpPr>
            <p:cNvPr id="37" name="Rettangolo con angoli arrotondati 36">
              <a:extLst>
                <a:ext uri="{FF2B5EF4-FFF2-40B4-BE49-F238E27FC236}">
                  <a16:creationId xmlns:a16="http://schemas.microsoft.com/office/drawing/2014/main" id="{37839F07-9531-79E8-3087-F51EE465F046}"/>
                </a:ext>
              </a:extLst>
            </p:cNvPr>
            <p:cNvSpPr/>
            <p:nvPr/>
          </p:nvSpPr>
          <p:spPr>
            <a:xfrm>
              <a:off x="7685527" y="810991"/>
              <a:ext cx="693485" cy="634683"/>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64105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E4EBFF37-496E-4BFE-AD55-B71EFCB95098}"/>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0A49FBD1-D31D-0630-A202-56E91314336D}"/>
              </a:ext>
            </a:extLst>
          </p:cNvPr>
          <p:cNvSpPr txBox="1"/>
          <p:nvPr/>
        </p:nvSpPr>
        <p:spPr>
          <a:xfrm>
            <a:off x="857698" y="4480521"/>
            <a:ext cx="2093073" cy="584775"/>
          </a:xfrm>
          <a:prstGeom prst="rect">
            <a:avLst/>
          </a:prstGeom>
          <a:noFill/>
        </p:spPr>
        <p:txBody>
          <a:bodyPr wrap="square" rtlCol="0">
            <a:spAutoFit/>
          </a:bodyPr>
          <a:lstStyle/>
          <a:p>
            <a:r>
              <a:rPr lang="en-US" sz="1600" spc="300">
                <a:solidFill>
                  <a:schemeClr val="bg1"/>
                </a:solidFill>
              </a:rPr>
              <a:t>SYSTEM</a:t>
            </a:r>
            <a:endParaRPr lang="en-US" sz="2000" spc="300">
              <a:solidFill>
                <a:schemeClr val="bg1"/>
              </a:solidFill>
            </a:endParaRPr>
          </a:p>
          <a:p>
            <a:r>
              <a:rPr lang="en-US" sz="1600" b="1" spc="300">
                <a:solidFill>
                  <a:srgbClr val="DA627D"/>
                </a:solidFill>
              </a:rPr>
              <a:t>ARCHITECTURE</a:t>
            </a:r>
          </a:p>
        </p:txBody>
      </p:sp>
      <p:grpSp>
        <p:nvGrpSpPr>
          <p:cNvPr id="13" name="Gruppo 12">
            <a:extLst>
              <a:ext uri="{FF2B5EF4-FFF2-40B4-BE49-F238E27FC236}">
                <a16:creationId xmlns:a16="http://schemas.microsoft.com/office/drawing/2014/main" id="{029F93F9-5B13-A19C-E653-FA224B9A627B}"/>
              </a:ext>
            </a:extLst>
          </p:cNvPr>
          <p:cNvGrpSpPr/>
          <p:nvPr/>
        </p:nvGrpSpPr>
        <p:grpSpPr>
          <a:xfrm>
            <a:off x="4924211" y="4185603"/>
            <a:ext cx="2343579" cy="2259365"/>
            <a:chOff x="4666126" y="4257454"/>
            <a:chExt cx="2343579" cy="2259365"/>
          </a:xfrm>
        </p:grpSpPr>
        <p:grpSp>
          <p:nvGrpSpPr>
            <p:cNvPr id="9" name="Gruppo 8">
              <a:extLst>
                <a:ext uri="{FF2B5EF4-FFF2-40B4-BE49-F238E27FC236}">
                  <a16:creationId xmlns:a16="http://schemas.microsoft.com/office/drawing/2014/main" id="{333808B3-FBFA-BDC5-25E1-1749C0496634}"/>
                </a:ext>
              </a:extLst>
            </p:cNvPr>
            <p:cNvGrpSpPr/>
            <p:nvPr/>
          </p:nvGrpSpPr>
          <p:grpSpPr>
            <a:xfrm>
              <a:off x="4666126" y="4257454"/>
              <a:ext cx="2343579" cy="1582690"/>
              <a:chOff x="4593347" y="3662944"/>
              <a:chExt cx="3079041" cy="2079370"/>
            </a:xfrm>
          </p:grpSpPr>
          <p:pic>
            <p:nvPicPr>
              <p:cNvPr id="5" name="Immagine 4" descr="Immagine che contiene schermata, Cellulare, smartphone, telefono&#10;&#10;Descrizione generata automaticamente">
                <a:extLst>
                  <a:ext uri="{FF2B5EF4-FFF2-40B4-BE49-F238E27FC236}">
                    <a16:creationId xmlns:a16="http://schemas.microsoft.com/office/drawing/2014/main" id="{E76A5CEE-787C-072F-03C4-47E062E0BF2D}"/>
                  </a:ext>
                </a:extLst>
              </p:cNvPr>
              <p:cNvPicPr>
                <a:picLocks noChangeAspect="1"/>
              </p:cNvPicPr>
              <p:nvPr/>
            </p:nvPicPr>
            <p:blipFill>
              <a:blip r:embed="rId3">
                <a:extLst>
                  <a:ext uri="{28A0092B-C50C-407E-A947-70E740481C1C}">
                    <a14:useLocalDpi xmlns:a14="http://schemas.microsoft.com/office/drawing/2010/main" val="0"/>
                  </a:ext>
                </a:extLst>
              </a:blip>
              <a:srcRect l="-1" r="45487"/>
              <a:stretch/>
            </p:blipFill>
            <p:spPr>
              <a:xfrm>
                <a:off x="5563241" y="3662944"/>
                <a:ext cx="1133540" cy="2079370"/>
              </a:xfrm>
              <a:prstGeom prst="rect">
                <a:avLst/>
              </a:prstGeom>
            </p:spPr>
          </p:pic>
          <p:sp>
            <p:nvSpPr>
              <p:cNvPr id="6" name="Rettangolo 5">
                <a:extLst>
                  <a:ext uri="{FF2B5EF4-FFF2-40B4-BE49-F238E27FC236}">
                    <a16:creationId xmlns:a16="http://schemas.microsoft.com/office/drawing/2014/main" id="{FD21DC3B-F22F-449B-9360-7C96130FEBA6}"/>
                  </a:ext>
                </a:extLst>
              </p:cNvPr>
              <p:cNvSpPr/>
              <p:nvPr/>
            </p:nvSpPr>
            <p:spPr>
              <a:xfrm>
                <a:off x="5429902" y="4388644"/>
                <a:ext cx="1400217" cy="554324"/>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5" name="Immagine 34" descr="Immagine che contiene Carattere, Elementi grafici, grafica, logo&#10;&#10;Descrizione generata automaticamente">
                <a:extLst>
                  <a:ext uri="{FF2B5EF4-FFF2-40B4-BE49-F238E27FC236}">
                    <a16:creationId xmlns:a16="http://schemas.microsoft.com/office/drawing/2014/main" id="{AB917F3C-9F91-1747-2861-40082635D5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3347" y="4327486"/>
                <a:ext cx="3079041" cy="780746"/>
              </a:xfrm>
              <a:prstGeom prst="rect">
                <a:avLst/>
              </a:prstGeom>
            </p:spPr>
          </p:pic>
        </p:grpSp>
        <p:sp>
          <p:nvSpPr>
            <p:cNvPr id="11" name="CasellaDiTesto 10">
              <a:extLst>
                <a:ext uri="{FF2B5EF4-FFF2-40B4-BE49-F238E27FC236}">
                  <a16:creationId xmlns:a16="http://schemas.microsoft.com/office/drawing/2014/main" id="{486F8452-2F2E-DCAD-6E2D-03CEC5C18988}"/>
                </a:ext>
              </a:extLst>
            </p:cNvPr>
            <p:cNvSpPr txBox="1"/>
            <p:nvPr/>
          </p:nvSpPr>
          <p:spPr>
            <a:xfrm>
              <a:off x="5076945" y="5978427"/>
              <a:ext cx="1521941" cy="261610"/>
            </a:xfrm>
            <a:prstGeom prst="rect">
              <a:avLst/>
            </a:prstGeom>
            <a:noFill/>
          </p:spPr>
          <p:txBody>
            <a:bodyPr wrap="square" rtlCol="0">
              <a:spAutoFit/>
            </a:bodyPr>
            <a:lstStyle/>
            <a:p>
              <a:pPr algn="ctr"/>
              <a:r>
                <a:rPr lang="en-US" sz="1100" spc="300">
                  <a:solidFill>
                    <a:srgbClr val="DA627D"/>
                  </a:solidFill>
                </a:rPr>
                <a:t>FRONT-END</a:t>
              </a:r>
            </a:p>
          </p:txBody>
        </p:sp>
        <p:sp>
          <p:nvSpPr>
            <p:cNvPr id="12" name="CasellaDiTesto 11">
              <a:extLst>
                <a:ext uri="{FF2B5EF4-FFF2-40B4-BE49-F238E27FC236}">
                  <a16:creationId xmlns:a16="http://schemas.microsoft.com/office/drawing/2014/main" id="{39ADE4E1-BC39-5165-F215-0D6B8BA79792}"/>
                </a:ext>
              </a:extLst>
            </p:cNvPr>
            <p:cNvSpPr txBox="1"/>
            <p:nvPr/>
          </p:nvSpPr>
          <p:spPr>
            <a:xfrm>
              <a:off x="4745191" y="6193654"/>
              <a:ext cx="2185451" cy="323165"/>
            </a:xfrm>
            <a:prstGeom prst="rect">
              <a:avLst/>
            </a:prstGeom>
            <a:noFill/>
          </p:spPr>
          <p:txBody>
            <a:bodyPr wrap="square" rtlCol="0">
              <a:spAutoFit/>
            </a:bodyPr>
            <a:lstStyle/>
            <a:p>
              <a:pPr algn="ctr"/>
              <a:r>
                <a:rPr lang="en-US" sz="1500" spc="300">
                  <a:solidFill>
                    <a:schemeClr val="bg1"/>
                  </a:solidFill>
                </a:rPr>
                <a:t>MOBILE </a:t>
              </a:r>
              <a:r>
                <a:rPr lang="en-US" sz="1500" b="1" spc="300">
                  <a:solidFill>
                    <a:schemeClr val="bg1"/>
                  </a:solidFill>
                </a:rPr>
                <a:t>APP</a:t>
              </a:r>
            </a:p>
          </p:txBody>
        </p:sp>
      </p:grpSp>
      <p:grpSp>
        <p:nvGrpSpPr>
          <p:cNvPr id="42" name="Gruppo 41">
            <a:extLst>
              <a:ext uri="{FF2B5EF4-FFF2-40B4-BE49-F238E27FC236}">
                <a16:creationId xmlns:a16="http://schemas.microsoft.com/office/drawing/2014/main" id="{67725F3A-66F0-684E-A2F8-69ED98FA4BB6}"/>
              </a:ext>
            </a:extLst>
          </p:cNvPr>
          <p:cNvGrpSpPr/>
          <p:nvPr/>
        </p:nvGrpSpPr>
        <p:grpSpPr>
          <a:xfrm>
            <a:off x="7932652" y="110043"/>
            <a:ext cx="2556046" cy="2556046"/>
            <a:chOff x="7872659" y="2270172"/>
            <a:chExt cx="2556046" cy="2556046"/>
          </a:xfrm>
        </p:grpSpPr>
        <p:grpSp>
          <p:nvGrpSpPr>
            <p:cNvPr id="17" name="Gruppo 16">
              <a:extLst>
                <a:ext uri="{FF2B5EF4-FFF2-40B4-BE49-F238E27FC236}">
                  <a16:creationId xmlns:a16="http://schemas.microsoft.com/office/drawing/2014/main" id="{E7998496-D4DA-5EBD-061B-3A183598659B}"/>
                </a:ext>
              </a:extLst>
            </p:cNvPr>
            <p:cNvGrpSpPr/>
            <p:nvPr/>
          </p:nvGrpSpPr>
          <p:grpSpPr>
            <a:xfrm>
              <a:off x="7872659" y="2270172"/>
              <a:ext cx="2556046" cy="2556046"/>
              <a:chOff x="7053963" y="2301973"/>
              <a:chExt cx="3531101" cy="3531101"/>
            </a:xfrm>
          </p:grpSpPr>
          <p:pic>
            <p:nvPicPr>
              <p:cNvPr id="16" name="Immagine 15" descr="Immagine che contiene automobile, veicolo, Adesivo per automobili, clipart&#10;&#10;Descrizione generata automaticamente">
                <a:extLst>
                  <a:ext uri="{FF2B5EF4-FFF2-40B4-BE49-F238E27FC236}">
                    <a16:creationId xmlns:a16="http://schemas.microsoft.com/office/drawing/2014/main" id="{299F8B76-BCFD-596E-7E73-613C9BF30D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7053963" y="2301973"/>
                <a:ext cx="3531101" cy="3531101"/>
              </a:xfrm>
              <a:prstGeom prst="rect">
                <a:avLst/>
              </a:prstGeom>
            </p:spPr>
          </p:pic>
          <p:pic>
            <p:nvPicPr>
              <p:cNvPr id="31" name="Elemento grafico 30" descr="Processore con riempimento a tinta unita">
                <a:extLst>
                  <a:ext uri="{FF2B5EF4-FFF2-40B4-BE49-F238E27FC236}">
                    <a16:creationId xmlns:a16="http://schemas.microsoft.com/office/drawing/2014/main" id="{9841D847-341A-2C0C-46FE-70B0D5EE5B5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495026" y="3875839"/>
                <a:ext cx="648973" cy="648973"/>
              </a:xfrm>
              <a:prstGeom prst="rect">
                <a:avLst/>
              </a:prstGeom>
            </p:spPr>
          </p:pic>
        </p:grpSp>
        <p:sp>
          <p:nvSpPr>
            <p:cNvPr id="20" name="CasellaDiTesto 19">
              <a:extLst>
                <a:ext uri="{FF2B5EF4-FFF2-40B4-BE49-F238E27FC236}">
                  <a16:creationId xmlns:a16="http://schemas.microsoft.com/office/drawing/2014/main" id="{63E6CCD4-C06A-6437-510F-556BBA08974C}"/>
                </a:ext>
              </a:extLst>
            </p:cNvPr>
            <p:cNvSpPr txBox="1"/>
            <p:nvPr/>
          </p:nvSpPr>
          <p:spPr>
            <a:xfrm>
              <a:off x="8129191" y="4194570"/>
              <a:ext cx="2185451" cy="261610"/>
            </a:xfrm>
            <a:prstGeom prst="rect">
              <a:avLst/>
            </a:prstGeom>
            <a:noFill/>
          </p:spPr>
          <p:txBody>
            <a:bodyPr wrap="square" rtlCol="0">
              <a:spAutoFit/>
            </a:bodyPr>
            <a:lstStyle/>
            <a:p>
              <a:pPr algn="ctr"/>
              <a:r>
                <a:rPr lang="en-US" sz="1100" spc="300">
                  <a:solidFill>
                    <a:srgbClr val="DA627D"/>
                  </a:solidFill>
                </a:rPr>
                <a:t>CAR CONTROLLER</a:t>
              </a:r>
            </a:p>
          </p:txBody>
        </p:sp>
      </p:grpSp>
      <p:grpSp>
        <p:nvGrpSpPr>
          <p:cNvPr id="34" name="Gruppo 33">
            <a:extLst>
              <a:ext uri="{FF2B5EF4-FFF2-40B4-BE49-F238E27FC236}">
                <a16:creationId xmlns:a16="http://schemas.microsoft.com/office/drawing/2014/main" id="{C893E166-AA3C-BB75-78CF-4AF247076C6E}"/>
              </a:ext>
            </a:extLst>
          </p:cNvPr>
          <p:cNvGrpSpPr/>
          <p:nvPr/>
        </p:nvGrpSpPr>
        <p:grpSpPr>
          <a:xfrm>
            <a:off x="8853951" y="3723239"/>
            <a:ext cx="2544802" cy="914400"/>
            <a:chOff x="9241331" y="1031502"/>
            <a:chExt cx="2544802" cy="914400"/>
          </a:xfrm>
        </p:grpSpPr>
        <p:grpSp>
          <p:nvGrpSpPr>
            <p:cNvPr id="32" name="Gruppo 31">
              <a:extLst>
                <a:ext uri="{FF2B5EF4-FFF2-40B4-BE49-F238E27FC236}">
                  <a16:creationId xmlns:a16="http://schemas.microsoft.com/office/drawing/2014/main" id="{2E21D38D-3226-EBB4-1BFE-D2A57B45DE02}"/>
                </a:ext>
              </a:extLst>
            </p:cNvPr>
            <p:cNvGrpSpPr/>
            <p:nvPr/>
          </p:nvGrpSpPr>
          <p:grpSpPr>
            <a:xfrm>
              <a:off x="10276542" y="1057815"/>
              <a:ext cx="1509591" cy="861774"/>
              <a:chOff x="10250332" y="1036691"/>
              <a:chExt cx="1509591" cy="861774"/>
            </a:xfrm>
          </p:grpSpPr>
          <p:sp>
            <p:nvSpPr>
              <p:cNvPr id="26" name="CasellaDiTesto 25">
                <a:extLst>
                  <a:ext uri="{FF2B5EF4-FFF2-40B4-BE49-F238E27FC236}">
                    <a16:creationId xmlns:a16="http://schemas.microsoft.com/office/drawing/2014/main" id="{CA5AB4F0-D743-22C7-CAA6-2ED5100752AA}"/>
                  </a:ext>
                </a:extLst>
              </p:cNvPr>
              <p:cNvSpPr txBox="1"/>
              <p:nvPr/>
            </p:nvSpPr>
            <p:spPr>
              <a:xfrm>
                <a:off x="10250332" y="1036691"/>
                <a:ext cx="1509591" cy="600164"/>
              </a:xfrm>
              <a:prstGeom prst="rect">
                <a:avLst/>
              </a:prstGeom>
              <a:noFill/>
            </p:spPr>
            <p:txBody>
              <a:bodyPr wrap="square" rtlCol="0">
                <a:spAutoFit/>
              </a:bodyPr>
              <a:lstStyle/>
              <a:p>
                <a:r>
                  <a:rPr lang="it-IT" sz="1100" b="1" spc="300">
                    <a:solidFill>
                      <a:srgbClr val="DA627D"/>
                    </a:solidFill>
                  </a:rPr>
                  <a:t>F</a:t>
                </a:r>
                <a:r>
                  <a:rPr lang="it-IT" sz="1100" spc="300">
                    <a:solidFill>
                      <a:schemeClr val="bg1"/>
                    </a:solidFill>
                  </a:rPr>
                  <a:t>ACIAL</a:t>
                </a:r>
                <a:r>
                  <a:rPr lang="it-IT" sz="1100" b="1" spc="300">
                    <a:solidFill>
                      <a:schemeClr val="bg1"/>
                    </a:solidFill>
                  </a:rPr>
                  <a:t> </a:t>
                </a:r>
              </a:p>
              <a:p>
                <a:r>
                  <a:rPr lang="it-IT" sz="1100" b="1" spc="300">
                    <a:solidFill>
                      <a:srgbClr val="DA627D"/>
                    </a:solidFill>
                  </a:rPr>
                  <a:t>E</a:t>
                </a:r>
                <a:r>
                  <a:rPr lang="it-IT" sz="1100" spc="300">
                    <a:solidFill>
                      <a:schemeClr val="bg1"/>
                    </a:solidFill>
                  </a:rPr>
                  <a:t>XPRESSION</a:t>
                </a:r>
              </a:p>
              <a:p>
                <a:r>
                  <a:rPr lang="it-IT" sz="1100" b="1" spc="300">
                    <a:solidFill>
                      <a:srgbClr val="DA627D"/>
                    </a:solidFill>
                  </a:rPr>
                  <a:t>R</a:t>
                </a:r>
                <a:r>
                  <a:rPr lang="it-IT" sz="1100" spc="300">
                    <a:solidFill>
                      <a:schemeClr val="bg1"/>
                    </a:solidFill>
                  </a:rPr>
                  <a:t>ECOGNITION</a:t>
                </a:r>
                <a:endParaRPr lang="it-IT" sz="1400" b="1" spc="300">
                  <a:solidFill>
                    <a:schemeClr val="bg1"/>
                  </a:solidFill>
                </a:endParaRPr>
              </a:p>
            </p:txBody>
          </p:sp>
          <p:sp>
            <p:nvSpPr>
              <p:cNvPr id="27" name="CasellaDiTesto 26">
                <a:extLst>
                  <a:ext uri="{FF2B5EF4-FFF2-40B4-BE49-F238E27FC236}">
                    <a16:creationId xmlns:a16="http://schemas.microsoft.com/office/drawing/2014/main" id="{7F1F4147-8427-0981-FB5E-916D79A4BFD7}"/>
                  </a:ext>
                </a:extLst>
              </p:cNvPr>
              <p:cNvSpPr txBox="1"/>
              <p:nvPr/>
            </p:nvSpPr>
            <p:spPr>
              <a:xfrm>
                <a:off x="10250333" y="1636855"/>
                <a:ext cx="914400" cy="261610"/>
              </a:xfrm>
              <a:prstGeom prst="rect">
                <a:avLst/>
              </a:prstGeom>
              <a:noFill/>
            </p:spPr>
            <p:txBody>
              <a:bodyPr wrap="square" rtlCol="0">
                <a:spAutoFit/>
              </a:bodyPr>
              <a:lstStyle/>
              <a:p>
                <a:r>
                  <a:rPr lang="en-US" sz="1100" spc="300">
                    <a:solidFill>
                      <a:srgbClr val="DA627D"/>
                    </a:solidFill>
                  </a:rPr>
                  <a:t>MODEL</a:t>
                </a:r>
              </a:p>
            </p:txBody>
          </p:sp>
        </p:grpSp>
        <p:pic>
          <p:nvPicPr>
            <p:cNvPr id="30" name="Immagine 29" descr="Immagine che contiene Elementi grafici, simbolo, clipart, cerchio&#10;&#10;Descrizione generata automaticamente">
              <a:extLst>
                <a:ext uri="{FF2B5EF4-FFF2-40B4-BE49-F238E27FC236}">
                  <a16:creationId xmlns:a16="http://schemas.microsoft.com/office/drawing/2014/main" id="{AE6EBE80-8F94-51EB-7D76-B8676FABD53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41331" y="1031502"/>
              <a:ext cx="914400" cy="914400"/>
            </a:xfrm>
            <a:prstGeom prst="rect">
              <a:avLst/>
            </a:prstGeom>
          </p:spPr>
        </p:pic>
      </p:grpSp>
      <p:grpSp>
        <p:nvGrpSpPr>
          <p:cNvPr id="40" name="Gruppo 39">
            <a:extLst>
              <a:ext uri="{FF2B5EF4-FFF2-40B4-BE49-F238E27FC236}">
                <a16:creationId xmlns:a16="http://schemas.microsoft.com/office/drawing/2014/main" id="{6E445F16-CFD5-03BB-67DC-9B7A8ABF0697}"/>
              </a:ext>
            </a:extLst>
          </p:cNvPr>
          <p:cNvGrpSpPr/>
          <p:nvPr/>
        </p:nvGrpSpPr>
        <p:grpSpPr>
          <a:xfrm>
            <a:off x="3545111" y="1688022"/>
            <a:ext cx="1314874" cy="1549877"/>
            <a:chOff x="4615746" y="1879123"/>
            <a:chExt cx="1314874" cy="1549877"/>
          </a:xfrm>
        </p:grpSpPr>
        <p:sp>
          <p:nvSpPr>
            <p:cNvPr id="37" name="CasellaDiTesto 36">
              <a:extLst>
                <a:ext uri="{FF2B5EF4-FFF2-40B4-BE49-F238E27FC236}">
                  <a16:creationId xmlns:a16="http://schemas.microsoft.com/office/drawing/2014/main" id="{67558DA0-C58F-EC9C-A970-F900876E9059}"/>
                </a:ext>
              </a:extLst>
            </p:cNvPr>
            <p:cNvSpPr txBox="1"/>
            <p:nvPr/>
          </p:nvSpPr>
          <p:spPr>
            <a:xfrm>
              <a:off x="4615746" y="3167390"/>
              <a:ext cx="1314874" cy="261610"/>
            </a:xfrm>
            <a:prstGeom prst="rect">
              <a:avLst/>
            </a:prstGeom>
            <a:noFill/>
          </p:spPr>
          <p:txBody>
            <a:bodyPr wrap="square" rtlCol="0">
              <a:spAutoFit/>
            </a:bodyPr>
            <a:lstStyle/>
            <a:p>
              <a:pPr algn="ctr"/>
              <a:r>
                <a:rPr lang="en-US" sz="1100" spc="300">
                  <a:solidFill>
                    <a:srgbClr val="DA627D"/>
                  </a:solidFill>
                </a:rPr>
                <a:t>BACK-END</a:t>
              </a:r>
            </a:p>
          </p:txBody>
        </p:sp>
        <p:pic>
          <p:nvPicPr>
            <p:cNvPr id="39" name="Immagine 38" descr="Immagine che contiene Elementi grafici, design, cerchio, simbolo&#10;&#10;Descrizione generata automaticamente">
              <a:extLst>
                <a:ext uri="{FF2B5EF4-FFF2-40B4-BE49-F238E27FC236}">
                  <a16:creationId xmlns:a16="http://schemas.microsoft.com/office/drawing/2014/main" id="{9FA13ED5-2E53-EAC8-4014-4F0BCF2B307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96842" y="1879123"/>
              <a:ext cx="1152682" cy="1152682"/>
            </a:xfrm>
            <a:prstGeom prst="rect">
              <a:avLst/>
            </a:prstGeom>
          </p:spPr>
        </p:pic>
      </p:grpSp>
      <p:grpSp>
        <p:nvGrpSpPr>
          <p:cNvPr id="43" name="Gruppo 42">
            <a:extLst>
              <a:ext uri="{FF2B5EF4-FFF2-40B4-BE49-F238E27FC236}">
                <a16:creationId xmlns:a16="http://schemas.microsoft.com/office/drawing/2014/main" id="{4909E5E9-7906-EDB2-4308-862A45042370}"/>
              </a:ext>
            </a:extLst>
          </p:cNvPr>
          <p:cNvGrpSpPr/>
          <p:nvPr/>
        </p:nvGrpSpPr>
        <p:grpSpPr>
          <a:xfrm>
            <a:off x="636493" y="436414"/>
            <a:ext cx="1142013" cy="1213262"/>
            <a:chOff x="546496" y="983927"/>
            <a:chExt cx="1142013" cy="1213262"/>
          </a:xfrm>
        </p:grpSpPr>
        <p:pic>
          <p:nvPicPr>
            <p:cNvPr id="28" name="Elemento grafico 27" descr="Database con riempimento a tinta unita">
              <a:extLst>
                <a:ext uri="{FF2B5EF4-FFF2-40B4-BE49-F238E27FC236}">
                  <a16:creationId xmlns:a16="http://schemas.microsoft.com/office/drawing/2014/main" id="{DEE8A0B2-8970-8241-E61A-28C26FB106F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1676" y="983927"/>
              <a:ext cx="951652" cy="951652"/>
            </a:xfrm>
            <a:prstGeom prst="rect">
              <a:avLst/>
            </a:prstGeom>
          </p:spPr>
        </p:pic>
        <p:sp>
          <p:nvSpPr>
            <p:cNvPr id="41" name="CasellaDiTesto 40">
              <a:extLst>
                <a:ext uri="{FF2B5EF4-FFF2-40B4-BE49-F238E27FC236}">
                  <a16:creationId xmlns:a16="http://schemas.microsoft.com/office/drawing/2014/main" id="{920AF984-BBB4-8D22-579F-77DC804B314F}"/>
                </a:ext>
              </a:extLst>
            </p:cNvPr>
            <p:cNvSpPr txBox="1"/>
            <p:nvPr/>
          </p:nvSpPr>
          <p:spPr>
            <a:xfrm>
              <a:off x="546496" y="1935579"/>
              <a:ext cx="1142013" cy="261610"/>
            </a:xfrm>
            <a:prstGeom prst="rect">
              <a:avLst/>
            </a:prstGeom>
            <a:noFill/>
          </p:spPr>
          <p:txBody>
            <a:bodyPr wrap="square" rtlCol="0">
              <a:spAutoFit/>
            </a:bodyPr>
            <a:lstStyle/>
            <a:p>
              <a:pPr algn="ctr"/>
              <a:r>
                <a:rPr lang="en-US" sz="1100" spc="300">
                  <a:solidFill>
                    <a:srgbClr val="DA627D"/>
                  </a:solidFill>
                </a:rPr>
                <a:t>DATABASE</a:t>
              </a:r>
            </a:p>
          </p:txBody>
        </p:sp>
      </p:grpSp>
      <p:cxnSp>
        <p:nvCxnSpPr>
          <p:cNvPr id="54" name="Connettore a gomito 53">
            <a:extLst>
              <a:ext uri="{FF2B5EF4-FFF2-40B4-BE49-F238E27FC236}">
                <a16:creationId xmlns:a16="http://schemas.microsoft.com/office/drawing/2014/main" id="{7ACFB7E2-455A-2BD8-2989-B7099120C612}"/>
              </a:ext>
            </a:extLst>
          </p:cNvPr>
          <p:cNvCxnSpPr>
            <a:cxnSpLocks/>
            <a:stCxn id="41" idx="3"/>
            <a:endCxn id="37" idx="1"/>
          </p:cNvCxnSpPr>
          <p:nvPr/>
        </p:nvCxnSpPr>
        <p:spPr>
          <a:xfrm>
            <a:off x="1778506" y="1518871"/>
            <a:ext cx="1766605" cy="1588223"/>
          </a:xfrm>
          <a:prstGeom prst="bent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8" name="Connettore a gomito 57">
            <a:extLst>
              <a:ext uri="{FF2B5EF4-FFF2-40B4-BE49-F238E27FC236}">
                <a16:creationId xmlns:a16="http://schemas.microsoft.com/office/drawing/2014/main" id="{6046F866-77B4-2DDE-3D52-8DA15996ABF7}"/>
              </a:ext>
            </a:extLst>
          </p:cNvPr>
          <p:cNvCxnSpPr>
            <a:cxnSpLocks/>
            <a:stCxn id="37" idx="2"/>
            <a:endCxn id="11" idx="1"/>
          </p:cNvCxnSpPr>
          <p:nvPr/>
        </p:nvCxnSpPr>
        <p:spPr>
          <a:xfrm rot="16200000" flipH="1">
            <a:off x="3369048" y="4071399"/>
            <a:ext cx="2799482" cy="1132482"/>
          </a:xfrm>
          <a:prstGeom prst="bentConnector2">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1" name="Connettore a gomito 60">
            <a:extLst>
              <a:ext uri="{FF2B5EF4-FFF2-40B4-BE49-F238E27FC236}">
                <a16:creationId xmlns:a16="http://schemas.microsoft.com/office/drawing/2014/main" id="{92BD0C43-471C-ED3B-87A8-89E263AC5EC5}"/>
              </a:ext>
            </a:extLst>
          </p:cNvPr>
          <p:cNvCxnSpPr>
            <a:cxnSpLocks/>
            <a:stCxn id="37" idx="3"/>
            <a:endCxn id="20" idx="1"/>
          </p:cNvCxnSpPr>
          <p:nvPr/>
        </p:nvCxnSpPr>
        <p:spPr>
          <a:xfrm flipV="1">
            <a:off x="4859985" y="2165246"/>
            <a:ext cx="3329199" cy="941848"/>
          </a:xfrm>
          <a:prstGeom prst="bent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0" name="Connettore a gomito 69">
            <a:extLst>
              <a:ext uri="{FF2B5EF4-FFF2-40B4-BE49-F238E27FC236}">
                <a16:creationId xmlns:a16="http://schemas.microsoft.com/office/drawing/2014/main" id="{98DFB3B9-D922-EC7D-CCDB-F55DD444DBD6}"/>
              </a:ext>
            </a:extLst>
          </p:cNvPr>
          <p:cNvCxnSpPr>
            <a:cxnSpLocks/>
            <a:stCxn id="27" idx="3"/>
            <a:endCxn id="20" idx="2"/>
          </p:cNvCxnSpPr>
          <p:nvPr/>
        </p:nvCxnSpPr>
        <p:spPr>
          <a:xfrm flipH="1" flipV="1">
            <a:off x="9281910" y="2296051"/>
            <a:ext cx="1521653" cy="2184470"/>
          </a:xfrm>
          <a:prstGeom prst="bentConnector4">
            <a:avLst>
              <a:gd name="adj1" fmla="val -61565"/>
              <a:gd name="adj2" fmla="val 52994"/>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85" name="Connettore a gomito 84">
            <a:extLst>
              <a:ext uri="{FF2B5EF4-FFF2-40B4-BE49-F238E27FC236}">
                <a16:creationId xmlns:a16="http://schemas.microsoft.com/office/drawing/2014/main" id="{9D73E1D4-466D-7927-943D-099A5E57B225}"/>
              </a:ext>
            </a:extLst>
          </p:cNvPr>
          <p:cNvCxnSpPr>
            <a:cxnSpLocks/>
            <a:stCxn id="2" idx="2"/>
            <a:endCxn id="2" idx="1"/>
          </p:cNvCxnSpPr>
          <p:nvPr/>
        </p:nvCxnSpPr>
        <p:spPr>
          <a:xfrm rot="5400000" flipH="1">
            <a:off x="1234773" y="4395835"/>
            <a:ext cx="292387" cy="1046537"/>
          </a:xfrm>
          <a:prstGeom prst="bentConnector4">
            <a:avLst>
              <a:gd name="adj1" fmla="val -78184"/>
              <a:gd name="adj2" fmla="val 121843"/>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1319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DBBEFA1C-7BFA-EB30-177C-D388714CFE52}"/>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96B33AD5-D078-BA89-49F3-D05AFB681BE0}"/>
              </a:ext>
            </a:extLst>
          </p:cNvPr>
          <p:cNvSpPr txBox="1"/>
          <p:nvPr/>
        </p:nvSpPr>
        <p:spPr>
          <a:xfrm>
            <a:off x="857698" y="4480521"/>
            <a:ext cx="2093073" cy="584775"/>
          </a:xfrm>
          <a:prstGeom prst="rect">
            <a:avLst/>
          </a:prstGeom>
          <a:noFill/>
        </p:spPr>
        <p:txBody>
          <a:bodyPr wrap="square" rtlCol="0">
            <a:spAutoFit/>
          </a:bodyPr>
          <a:lstStyle/>
          <a:p>
            <a:r>
              <a:rPr lang="en-US" sz="1600" spc="300">
                <a:solidFill>
                  <a:schemeClr val="bg1"/>
                </a:solidFill>
              </a:rPr>
              <a:t>SYSTEM</a:t>
            </a:r>
            <a:endParaRPr lang="en-US" sz="2000" spc="300">
              <a:solidFill>
                <a:schemeClr val="bg1"/>
              </a:solidFill>
            </a:endParaRPr>
          </a:p>
          <a:p>
            <a:r>
              <a:rPr lang="en-US" sz="1600" b="1" spc="300">
                <a:solidFill>
                  <a:srgbClr val="DA627D"/>
                </a:solidFill>
              </a:rPr>
              <a:t>ARCHITECTURE</a:t>
            </a:r>
          </a:p>
        </p:txBody>
      </p:sp>
      <p:grpSp>
        <p:nvGrpSpPr>
          <p:cNvPr id="13" name="Gruppo 12">
            <a:extLst>
              <a:ext uri="{FF2B5EF4-FFF2-40B4-BE49-F238E27FC236}">
                <a16:creationId xmlns:a16="http://schemas.microsoft.com/office/drawing/2014/main" id="{D13A762F-B002-2BB7-59E8-D8FA1AEBD880}"/>
              </a:ext>
            </a:extLst>
          </p:cNvPr>
          <p:cNvGrpSpPr/>
          <p:nvPr/>
        </p:nvGrpSpPr>
        <p:grpSpPr>
          <a:xfrm>
            <a:off x="4924211" y="4185603"/>
            <a:ext cx="2343579" cy="2259365"/>
            <a:chOff x="4666126" y="4257454"/>
            <a:chExt cx="2343579" cy="2259365"/>
          </a:xfrm>
        </p:grpSpPr>
        <p:grpSp>
          <p:nvGrpSpPr>
            <p:cNvPr id="9" name="Gruppo 8">
              <a:extLst>
                <a:ext uri="{FF2B5EF4-FFF2-40B4-BE49-F238E27FC236}">
                  <a16:creationId xmlns:a16="http://schemas.microsoft.com/office/drawing/2014/main" id="{0472223E-61DC-7BF1-04E6-A0626B172E1C}"/>
                </a:ext>
              </a:extLst>
            </p:cNvPr>
            <p:cNvGrpSpPr/>
            <p:nvPr/>
          </p:nvGrpSpPr>
          <p:grpSpPr>
            <a:xfrm>
              <a:off x="4666126" y="4257454"/>
              <a:ext cx="2343579" cy="1582690"/>
              <a:chOff x="4593347" y="3662944"/>
              <a:chExt cx="3079041" cy="2079370"/>
            </a:xfrm>
          </p:grpSpPr>
          <p:pic>
            <p:nvPicPr>
              <p:cNvPr id="5" name="Immagine 4" descr="Immagine che contiene schermata, Cellulare, smartphone, telefono&#10;&#10;Descrizione generata automaticamente">
                <a:extLst>
                  <a:ext uri="{FF2B5EF4-FFF2-40B4-BE49-F238E27FC236}">
                    <a16:creationId xmlns:a16="http://schemas.microsoft.com/office/drawing/2014/main" id="{6D1F3A93-C200-FF31-CA2A-E658C77A9BE8}"/>
                  </a:ext>
                </a:extLst>
              </p:cNvPr>
              <p:cNvPicPr>
                <a:picLocks noChangeAspect="1"/>
              </p:cNvPicPr>
              <p:nvPr/>
            </p:nvPicPr>
            <p:blipFill>
              <a:blip r:embed="rId3">
                <a:extLst>
                  <a:ext uri="{28A0092B-C50C-407E-A947-70E740481C1C}">
                    <a14:useLocalDpi xmlns:a14="http://schemas.microsoft.com/office/drawing/2010/main" val="0"/>
                  </a:ext>
                </a:extLst>
              </a:blip>
              <a:srcRect l="-1" r="45487"/>
              <a:stretch/>
            </p:blipFill>
            <p:spPr>
              <a:xfrm>
                <a:off x="5563241" y="3662944"/>
                <a:ext cx="1133540" cy="2079370"/>
              </a:xfrm>
              <a:prstGeom prst="rect">
                <a:avLst/>
              </a:prstGeom>
            </p:spPr>
          </p:pic>
          <p:sp>
            <p:nvSpPr>
              <p:cNvPr id="6" name="Rettangolo 5">
                <a:extLst>
                  <a:ext uri="{FF2B5EF4-FFF2-40B4-BE49-F238E27FC236}">
                    <a16:creationId xmlns:a16="http://schemas.microsoft.com/office/drawing/2014/main" id="{01DC7CF7-8C21-C05A-6D4A-708C94D3D11C}"/>
                  </a:ext>
                </a:extLst>
              </p:cNvPr>
              <p:cNvSpPr/>
              <p:nvPr/>
            </p:nvSpPr>
            <p:spPr>
              <a:xfrm>
                <a:off x="5429902" y="4388644"/>
                <a:ext cx="1400217" cy="554324"/>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5" name="Immagine 34" descr="Immagine che contiene Carattere, Elementi grafici, grafica, logo&#10;&#10;Descrizione generata automaticamente">
                <a:extLst>
                  <a:ext uri="{FF2B5EF4-FFF2-40B4-BE49-F238E27FC236}">
                    <a16:creationId xmlns:a16="http://schemas.microsoft.com/office/drawing/2014/main" id="{FE8686AB-6B12-B44E-D38D-EFC1A352DC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3347" y="4327486"/>
                <a:ext cx="3079041" cy="780746"/>
              </a:xfrm>
              <a:prstGeom prst="rect">
                <a:avLst/>
              </a:prstGeom>
            </p:spPr>
          </p:pic>
        </p:grpSp>
        <p:sp>
          <p:nvSpPr>
            <p:cNvPr id="11" name="CasellaDiTesto 10">
              <a:extLst>
                <a:ext uri="{FF2B5EF4-FFF2-40B4-BE49-F238E27FC236}">
                  <a16:creationId xmlns:a16="http://schemas.microsoft.com/office/drawing/2014/main" id="{B81D5FA0-593C-57A9-1D8D-70E69E2214F1}"/>
                </a:ext>
              </a:extLst>
            </p:cNvPr>
            <p:cNvSpPr txBox="1"/>
            <p:nvPr/>
          </p:nvSpPr>
          <p:spPr>
            <a:xfrm>
              <a:off x="5076945" y="5978427"/>
              <a:ext cx="1521941" cy="261610"/>
            </a:xfrm>
            <a:prstGeom prst="rect">
              <a:avLst/>
            </a:prstGeom>
            <a:noFill/>
          </p:spPr>
          <p:txBody>
            <a:bodyPr wrap="square" rtlCol="0">
              <a:spAutoFit/>
            </a:bodyPr>
            <a:lstStyle/>
            <a:p>
              <a:pPr algn="ctr"/>
              <a:r>
                <a:rPr lang="en-US" sz="1100" spc="300">
                  <a:solidFill>
                    <a:srgbClr val="DA627D"/>
                  </a:solidFill>
                </a:rPr>
                <a:t>FRONT-END</a:t>
              </a:r>
            </a:p>
          </p:txBody>
        </p:sp>
        <p:sp>
          <p:nvSpPr>
            <p:cNvPr id="12" name="CasellaDiTesto 11">
              <a:extLst>
                <a:ext uri="{FF2B5EF4-FFF2-40B4-BE49-F238E27FC236}">
                  <a16:creationId xmlns:a16="http://schemas.microsoft.com/office/drawing/2014/main" id="{3A801FA2-89D7-E06D-B005-4284C7724778}"/>
                </a:ext>
              </a:extLst>
            </p:cNvPr>
            <p:cNvSpPr txBox="1"/>
            <p:nvPr/>
          </p:nvSpPr>
          <p:spPr>
            <a:xfrm>
              <a:off x="4745191" y="6193654"/>
              <a:ext cx="2185451" cy="323165"/>
            </a:xfrm>
            <a:prstGeom prst="rect">
              <a:avLst/>
            </a:prstGeom>
            <a:noFill/>
          </p:spPr>
          <p:txBody>
            <a:bodyPr wrap="square" rtlCol="0">
              <a:spAutoFit/>
            </a:bodyPr>
            <a:lstStyle/>
            <a:p>
              <a:pPr algn="ctr"/>
              <a:r>
                <a:rPr lang="en-US" sz="1500" spc="300">
                  <a:solidFill>
                    <a:schemeClr val="bg1"/>
                  </a:solidFill>
                </a:rPr>
                <a:t>MOBILE </a:t>
              </a:r>
              <a:r>
                <a:rPr lang="en-US" sz="1500" b="1" spc="300">
                  <a:solidFill>
                    <a:schemeClr val="bg1"/>
                  </a:solidFill>
                </a:rPr>
                <a:t>APP</a:t>
              </a:r>
            </a:p>
          </p:txBody>
        </p:sp>
      </p:grpSp>
      <p:grpSp>
        <p:nvGrpSpPr>
          <p:cNvPr id="42" name="Gruppo 41">
            <a:extLst>
              <a:ext uri="{FF2B5EF4-FFF2-40B4-BE49-F238E27FC236}">
                <a16:creationId xmlns:a16="http://schemas.microsoft.com/office/drawing/2014/main" id="{69F724C7-9630-819F-3924-1F3319BAFC16}"/>
              </a:ext>
            </a:extLst>
          </p:cNvPr>
          <p:cNvGrpSpPr/>
          <p:nvPr/>
        </p:nvGrpSpPr>
        <p:grpSpPr>
          <a:xfrm>
            <a:off x="8519891" y="1051628"/>
            <a:ext cx="2556046" cy="2556046"/>
            <a:chOff x="7872659" y="2270172"/>
            <a:chExt cx="2556046" cy="2556046"/>
          </a:xfrm>
        </p:grpSpPr>
        <p:grpSp>
          <p:nvGrpSpPr>
            <p:cNvPr id="17" name="Gruppo 16">
              <a:extLst>
                <a:ext uri="{FF2B5EF4-FFF2-40B4-BE49-F238E27FC236}">
                  <a16:creationId xmlns:a16="http://schemas.microsoft.com/office/drawing/2014/main" id="{7A35BEBB-1CF5-67AC-9E37-A04EE1BE0A12}"/>
                </a:ext>
              </a:extLst>
            </p:cNvPr>
            <p:cNvGrpSpPr/>
            <p:nvPr/>
          </p:nvGrpSpPr>
          <p:grpSpPr>
            <a:xfrm>
              <a:off x="7872659" y="2270172"/>
              <a:ext cx="2556046" cy="2556046"/>
              <a:chOff x="7053963" y="2301973"/>
              <a:chExt cx="3531101" cy="3531101"/>
            </a:xfrm>
          </p:grpSpPr>
          <p:pic>
            <p:nvPicPr>
              <p:cNvPr id="16" name="Immagine 15" descr="Immagine che contiene automobile, veicolo, Adesivo per automobili, clipart&#10;&#10;Descrizione generata automaticamente">
                <a:extLst>
                  <a:ext uri="{FF2B5EF4-FFF2-40B4-BE49-F238E27FC236}">
                    <a16:creationId xmlns:a16="http://schemas.microsoft.com/office/drawing/2014/main" id="{CED06E74-049C-CB71-A7C4-D16A273968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7053963" y="2301973"/>
                <a:ext cx="3531101" cy="3531101"/>
              </a:xfrm>
              <a:prstGeom prst="rect">
                <a:avLst/>
              </a:prstGeom>
            </p:spPr>
          </p:pic>
          <p:pic>
            <p:nvPicPr>
              <p:cNvPr id="31" name="Elemento grafico 30" descr="Processore con riempimento a tinta unita">
                <a:extLst>
                  <a:ext uri="{FF2B5EF4-FFF2-40B4-BE49-F238E27FC236}">
                    <a16:creationId xmlns:a16="http://schemas.microsoft.com/office/drawing/2014/main" id="{34ED613B-1EC2-E1D0-26F2-6A4CA841BD0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495026" y="3875839"/>
                <a:ext cx="648973" cy="648973"/>
              </a:xfrm>
              <a:prstGeom prst="rect">
                <a:avLst/>
              </a:prstGeom>
            </p:spPr>
          </p:pic>
        </p:grpSp>
        <p:sp>
          <p:nvSpPr>
            <p:cNvPr id="20" name="CasellaDiTesto 19">
              <a:extLst>
                <a:ext uri="{FF2B5EF4-FFF2-40B4-BE49-F238E27FC236}">
                  <a16:creationId xmlns:a16="http://schemas.microsoft.com/office/drawing/2014/main" id="{F3DE5597-BC20-9BBF-B694-35B4D97FA8BA}"/>
                </a:ext>
              </a:extLst>
            </p:cNvPr>
            <p:cNvSpPr txBox="1"/>
            <p:nvPr/>
          </p:nvSpPr>
          <p:spPr>
            <a:xfrm>
              <a:off x="8129191" y="4194570"/>
              <a:ext cx="2185451" cy="261610"/>
            </a:xfrm>
            <a:prstGeom prst="rect">
              <a:avLst/>
            </a:prstGeom>
            <a:noFill/>
          </p:spPr>
          <p:txBody>
            <a:bodyPr wrap="square" rtlCol="0">
              <a:spAutoFit/>
            </a:bodyPr>
            <a:lstStyle/>
            <a:p>
              <a:pPr algn="ctr"/>
              <a:r>
                <a:rPr lang="en-US" sz="1100" spc="300">
                  <a:solidFill>
                    <a:srgbClr val="DA627D"/>
                  </a:solidFill>
                </a:rPr>
                <a:t>CAR CONTROLLER</a:t>
              </a:r>
            </a:p>
          </p:txBody>
        </p:sp>
      </p:grpSp>
      <p:grpSp>
        <p:nvGrpSpPr>
          <p:cNvPr id="40" name="Gruppo 39">
            <a:extLst>
              <a:ext uri="{FF2B5EF4-FFF2-40B4-BE49-F238E27FC236}">
                <a16:creationId xmlns:a16="http://schemas.microsoft.com/office/drawing/2014/main" id="{28AC1ACD-055B-73B4-5064-568EA8A3D0EB}"/>
              </a:ext>
            </a:extLst>
          </p:cNvPr>
          <p:cNvGrpSpPr/>
          <p:nvPr/>
        </p:nvGrpSpPr>
        <p:grpSpPr>
          <a:xfrm>
            <a:off x="3545111" y="1688022"/>
            <a:ext cx="1314874" cy="1549877"/>
            <a:chOff x="4615746" y="1879123"/>
            <a:chExt cx="1314874" cy="1549877"/>
          </a:xfrm>
        </p:grpSpPr>
        <p:sp>
          <p:nvSpPr>
            <p:cNvPr id="37" name="CasellaDiTesto 36">
              <a:extLst>
                <a:ext uri="{FF2B5EF4-FFF2-40B4-BE49-F238E27FC236}">
                  <a16:creationId xmlns:a16="http://schemas.microsoft.com/office/drawing/2014/main" id="{FA38BFA7-BA29-132C-A863-5193DC649684}"/>
                </a:ext>
              </a:extLst>
            </p:cNvPr>
            <p:cNvSpPr txBox="1"/>
            <p:nvPr/>
          </p:nvSpPr>
          <p:spPr>
            <a:xfrm>
              <a:off x="4615746" y="3167390"/>
              <a:ext cx="1314874" cy="261610"/>
            </a:xfrm>
            <a:prstGeom prst="rect">
              <a:avLst/>
            </a:prstGeom>
            <a:noFill/>
          </p:spPr>
          <p:txBody>
            <a:bodyPr wrap="square" rtlCol="0">
              <a:spAutoFit/>
            </a:bodyPr>
            <a:lstStyle/>
            <a:p>
              <a:pPr algn="ctr"/>
              <a:r>
                <a:rPr lang="en-US" sz="1100" spc="300">
                  <a:solidFill>
                    <a:srgbClr val="DA627D"/>
                  </a:solidFill>
                </a:rPr>
                <a:t>BACK-END</a:t>
              </a:r>
            </a:p>
          </p:txBody>
        </p:sp>
        <p:pic>
          <p:nvPicPr>
            <p:cNvPr id="39" name="Immagine 38" descr="Immagine che contiene Elementi grafici, design, cerchio, simbolo&#10;&#10;Descrizione generata automaticamente">
              <a:extLst>
                <a:ext uri="{FF2B5EF4-FFF2-40B4-BE49-F238E27FC236}">
                  <a16:creationId xmlns:a16="http://schemas.microsoft.com/office/drawing/2014/main" id="{023A9F88-9D20-0AC8-805F-91F47FB7A95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96842" y="1879123"/>
              <a:ext cx="1152682" cy="1152682"/>
            </a:xfrm>
            <a:prstGeom prst="rect">
              <a:avLst/>
            </a:prstGeom>
          </p:spPr>
        </p:pic>
      </p:grpSp>
      <p:grpSp>
        <p:nvGrpSpPr>
          <p:cNvPr id="43" name="Gruppo 42">
            <a:extLst>
              <a:ext uri="{FF2B5EF4-FFF2-40B4-BE49-F238E27FC236}">
                <a16:creationId xmlns:a16="http://schemas.microsoft.com/office/drawing/2014/main" id="{5C764E78-E651-6A45-F441-E962C30348B9}"/>
              </a:ext>
            </a:extLst>
          </p:cNvPr>
          <p:cNvGrpSpPr/>
          <p:nvPr/>
        </p:nvGrpSpPr>
        <p:grpSpPr>
          <a:xfrm>
            <a:off x="636493" y="436414"/>
            <a:ext cx="1142013" cy="1213262"/>
            <a:chOff x="546496" y="983927"/>
            <a:chExt cx="1142013" cy="1213262"/>
          </a:xfrm>
        </p:grpSpPr>
        <p:pic>
          <p:nvPicPr>
            <p:cNvPr id="28" name="Elemento grafico 27" descr="Database con riempimento a tinta unita">
              <a:extLst>
                <a:ext uri="{FF2B5EF4-FFF2-40B4-BE49-F238E27FC236}">
                  <a16:creationId xmlns:a16="http://schemas.microsoft.com/office/drawing/2014/main" id="{F2FC447A-9A2E-DF21-E317-48AA9BE06E5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41676" y="983927"/>
              <a:ext cx="951652" cy="951652"/>
            </a:xfrm>
            <a:prstGeom prst="rect">
              <a:avLst/>
            </a:prstGeom>
          </p:spPr>
        </p:pic>
        <p:sp>
          <p:nvSpPr>
            <p:cNvPr id="41" name="CasellaDiTesto 40">
              <a:extLst>
                <a:ext uri="{FF2B5EF4-FFF2-40B4-BE49-F238E27FC236}">
                  <a16:creationId xmlns:a16="http://schemas.microsoft.com/office/drawing/2014/main" id="{F5FFA3F0-30D8-E10B-57EC-C8345FEE4A26}"/>
                </a:ext>
              </a:extLst>
            </p:cNvPr>
            <p:cNvSpPr txBox="1"/>
            <p:nvPr/>
          </p:nvSpPr>
          <p:spPr>
            <a:xfrm>
              <a:off x="546496" y="1935579"/>
              <a:ext cx="1142013" cy="261610"/>
            </a:xfrm>
            <a:prstGeom prst="rect">
              <a:avLst/>
            </a:prstGeom>
            <a:noFill/>
          </p:spPr>
          <p:txBody>
            <a:bodyPr wrap="square" rtlCol="0">
              <a:spAutoFit/>
            </a:bodyPr>
            <a:lstStyle/>
            <a:p>
              <a:pPr algn="ctr"/>
              <a:r>
                <a:rPr lang="en-US" sz="1100" spc="300">
                  <a:solidFill>
                    <a:srgbClr val="DA627D"/>
                  </a:solidFill>
                </a:rPr>
                <a:t>DATABASE</a:t>
              </a:r>
            </a:p>
          </p:txBody>
        </p:sp>
      </p:grpSp>
      <p:cxnSp>
        <p:nvCxnSpPr>
          <p:cNvPr id="54" name="Connettore a gomito 53">
            <a:extLst>
              <a:ext uri="{FF2B5EF4-FFF2-40B4-BE49-F238E27FC236}">
                <a16:creationId xmlns:a16="http://schemas.microsoft.com/office/drawing/2014/main" id="{88667D8D-7713-2D3B-24E7-957A683FD2FB}"/>
              </a:ext>
            </a:extLst>
          </p:cNvPr>
          <p:cNvCxnSpPr>
            <a:cxnSpLocks/>
            <a:stCxn id="41" idx="3"/>
            <a:endCxn id="37" idx="1"/>
          </p:cNvCxnSpPr>
          <p:nvPr/>
        </p:nvCxnSpPr>
        <p:spPr>
          <a:xfrm>
            <a:off x="1778506" y="1518871"/>
            <a:ext cx="1766605" cy="1588223"/>
          </a:xfrm>
          <a:prstGeom prst="bent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8" name="Connettore a gomito 57">
            <a:extLst>
              <a:ext uri="{FF2B5EF4-FFF2-40B4-BE49-F238E27FC236}">
                <a16:creationId xmlns:a16="http://schemas.microsoft.com/office/drawing/2014/main" id="{798E4E05-7E07-EB23-9EF0-12DBB174D769}"/>
              </a:ext>
            </a:extLst>
          </p:cNvPr>
          <p:cNvCxnSpPr>
            <a:cxnSpLocks/>
            <a:stCxn id="37" idx="2"/>
            <a:endCxn id="11" idx="1"/>
          </p:cNvCxnSpPr>
          <p:nvPr/>
        </p:nvCxnSpPr>
        <p:spPr>
          <a:xfrm rot="16200000" flipH="1">
            <a:off x="3369048" y="4071399"/>
            <a:ext cx="2799482" cy="1132482"/>
          </a:xfrm>
          <a:prstGeom prst="bentConnector2">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1" name="Connettore a gomito 60">
            <a:extLst>
              <a:ext uri="{FF2B5EF4-FFF2-40B4-BE49-F238E27FC236}">
                <a16:creationId xmlns:a16="http://schemas.microsoft.com/office/drawing/2014/main" id="{BBAD9029-23D4-11C8-FFF0-7F00AD146F8B}"/>
              </a:ext>
            </a:extLst>
          </p:cNvPr>
          <p:cNvCxnSpPr>
            <a:cxnSpLocks/>
            <a:stCxn id="37" idx="3"/>
            <a:endCxn id="20" idx="1"/>
          </p:cNvCxnSpPr>
          <p:nvPr/>
        </p:nvCxnSpPr>
        <p:spPr>
          <a:xfrm flipV="1">
            <a:off x="4859985" y="3106831"/>
            <a:ext cx="3916438" cy="263"/>
          </a:xfrm>
          <a:prstGeom prst="bent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85" name="Connettore a gomito 84">
            <a:extLst>
              <a:ext uri="{FF2B5EF4-FFF2-40B4-BE49-F238E27FC236}">
                <a16:creationId xmlns:a16="http://schemas.microsoft.com/office/drawing/2014/main" id="{6D95363E-DDA0-960C-C3A6-2880AAEF330B}"/>
              </a:ext>
            </a:extLst>
          </p:cNvPr>
          <p:cNvCxnSpPr>
            <a:cxnSpLocks/>
            <a:stCxn id="2" idx="2"/>
            <a:endCxn id="2" idx="1"/>
          </p:cNvCxnSpPr>
          <p:nvPr/>
        </p:nvCxnSpPr>
        <p:spPr>
          <a:xfrm rot="5400000" flipH="1">
            <a:off x="1234773" y="4395835"/>
            <a:ext cx="292387" cy="1046537"/>
          </a:xfrm>
          <a:prstGeom prst="bentConnector4">
            <a:avLst>
              <a:gd name="adj1" fmla="val -78184"/>
              <a:gd name="adj2" fmla="val 121843"/>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3061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ACB7D6C9-0362-E988-F939-E148D0D65759}"/>
            </a:ext>
          </a:extLst>
        </p:cNvPr>
        <p:cNvGrpSpPr/>
        <p:nvPr/>
      </p:nvGrpSpPr>
      <p:grpSpPr>
        <a:xfrm>
          <a:off x="0" y="0"/>
          <a:ext cx="0" cy="0"/>
          <a:chOff x="0" y="0"/>
          <a:chExt cx="0" cy="0"/>
        </a:xfrm>
      </p:grpSpPr>
      <p:cxnSp>
        <p:nvCxnSpPr>
          <p:cNvPr id="54" name="Connettore a gomito 53">
            <a:extLst>
              <a:ext uri="{FF2B5EF4-FFF2-40B4-BE49-F238E27FC236}">
                <a16:creationId xmlns:a16="http://schemas.microsoft.com/office/drawing/2014/main" id="{35A5BD0F-CF20-8F7E-29D4-FBA4DBF060C8}"/>
              </a:ext>
            </a:extLst>
          </p:cNvPr>
          <p:cNvCxnSpPr>
            <a:cxnSpLocks/>
            <a:stCxn id="3" idx="3"/>
            <a:endCxn id="7" idx="1"/>
          </p:cNvCxnSpPr>
          <p:nvPr/>
        </p:nvCxnSpPr>
        <p:spPr>
          <a:xfrm>
            <a:off x="2201245" y="1232658"/>
            <a:ext cx="1897296" cy="1454492"/>
          </a:xfrm>
          <a:prstGeom prst="bent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1" name="Connettore a gomito 60">
            <a:extLst>
              <a:ext uri="{FF2B5EF4-FFF2-40B4-BE49-F238E27FC236}">
                <a16:creationId xmlns:a16="http://schemas.microsoft.com/office/drawing/2014/main" id="{714F6E47-F929-5692-CC3E-ED436032070E}"/>
              </a:ext>
            </a:extLst>
          </p:cNvPr>
          <p:cNvCxnSpPr>
            <a:cxnSpLocks/>
            <a:stCxn id="7" idx="3"/>
            <a:endCxn id="26" idx="1"/>
          </p:cNvCxnSpPr>
          <p:nvPr/>
        </p:nvCxnSpPr>
        <p:spPr>
          <a:xfrm flipV="1">
            <a:off x="6008067" y="1688124"/>
            <a:ext cx="2680406" cy="999026"/>
          </a:xfrm>
          <a:prstGeom prst="bent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nvGrpSpPr>
          <p:cNvPr id="44" name="Gruppo 43">
            <a:extLst>
              <a:ext uri="{FF2B5EF4-FFF2-40B4-BE49-F238E27FC236}">
                <a16:creationId xmlns:a16="http://schemas.microsoft.com/office/drawing/2014/main" id="{29E47CA1-C17C-0F1F-10EC-6363B9B9301C}"/>
              </a:ext>
            </a:extLst>
          </p:cNvPr>
          <p:cNvGrpSpPr/>
          <p:nvPr/>
        </p:nvGrpSpPr>
        <p:grpSpPr>
          <a:xfrm>
            <a:off x="1278533" y="4601482"/>
            <a:ext cx="2093073" cy="584776"/>
            <a:chOff x="905436" y="4471952"/>
            <a:chExt cx="2093073" cy="584776"/>
          </a:xfrm>
        </p:grpSpPr>
        <p:sp>
          <p:nvSpPr>
            <p:cNvPr id="2" name="CasellaDiTesto 1">
              <a:extLst>
                <a:ext uri="{FF2B5EF4-FFF2-40B4-BE49-F238E27FC236}">
                  <a16:creationId xmlns:a16="http://schemas.microsoft.com/office/drawing/2014/main" id="{D5BFE595-F78E-8841-5DBD-99BE2040F8D0}"/>
                </a:ext>
              </a:extLst>
            </p:cNvPr>
            <p:cNvSpPr txBox="1"/>
            <p:nvPr/>
          </p:nvSpPr>
          <p:spPr>
            <a:xfrm>
              <a:off x="905436" y="4471952"/>
              <a:ext cx="2093073" cy="584775"/>
            </a:xfrm>
            <a:prstGeom prst="rect">
              <a:avLst/>
            </a:prstGeom>
            <a:noFill/>
          </p:spPr>
          <p:txBody>
            <a:bodyPr wrap="square" rtlCol="0">
              <a:spAutoFit/>
            </a:bodyPr>
            <a:lstStyle/>
            <a:p>
              <a:r>
                <a:rPr lang="en-US" sz="1600" spc="300" dirty="0">
                  <a:solidFill>
                    <a:schemeClr val="bg1"/>
                  </a:solidFill>
                </a:rPr>
                <a:t>SYSTEM</a:t>
              </a:r>
              <a:endParaRPr lang="en-US" sz="2000" spc="300" dirty="0">
                <a:solidFill>
                  <a:schemeClr val="bg1"/>
                </a:solidFill>
              </a:endParaRPr>
            </a:p>
            <a:p>
              <a:r>
                <a:rPr lang="en-US" sz="1600" b="1" spc="300" dirty="0">
                  <a:solidFill>
                    <a:srgbClr val="DA627D"/>
                  </a:solidFill>
                </a:rPr>
                <a:t>ARCHITECTURE</a:t>
              </a:r>
            </a:p>
          </p:txBody>
        </p:sp>
        <p:cxnSp>
          <p:nvCxnSpPr>
            <p:cNvPr id="85" name="Connettore a gomito 84">
              <a:extLst>
                <a:ext uri="{FF2B5EF4-FFF2-40B4-BE49-F238E27FC236}">
                  <a16:creationId xmlns:a16="http://schemas.microsoft.com/office/drawing/2014/main" id="{77AA3574-F02C-7226-139E-C4511CBD2AEE}"/>
                </a:ext>
              </a:extLst>
            </p:cNvPr>
            <p:cNvCxnSpPr>
              <a:cxnSpLocks/>
              <a:stCxn id="2" idx="2"/>
              <a:endCxn id="2" idx="1"/>
            </p:cNvCxnSpPr>
            <p:nvPr/>
          </p:nvCxnSpPr>
          <p:spPr>
            <a:xfrm rot="5400000" flipH="1">
              <a:off x="1282511" y="4387266"/>
              <a:ext cx="292387" cy="1046537"/>
            </a:xfrm>
            <a:prstGeom prst="bentConnector4">
              <a:avLst>
                <a:gd name="adj1" fmla="val -78184"/>
                <a:gd name="adj2" fmla="val 121843"/>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grpSp>
        <p:nvGrpSpPr>
          <p:cNvPr id="10" name="Gruppo 9">
            <a:extLst>
              <a:ext uri="{FF2B5EF4-FFF2-40B4-BE49-F238E27FC236}">
                <a16:creationId xmlns:a16="http://schemas.microsoft.com/office/drawing/2014/main" id="{E34A0C6E-9ACD-FC4E-87FF-38D073BD0F02}"/>
              </a:ext>
            </a:extLst>
          </p:cNvPr>
          <p:cNvGrpSpPr/>
          <p:nvPr/>
        </p:nvGrpSpPr>
        <p:grpSpPr>
          <a:xfrm>
            <a:off x="560687" y="508497"/>
            <a:ext cx="1640558" cy="1448321"/>
            <a:chOff x="387220" y="327522"/>
            <a:chExt cx="1640558" cy="1448321"/>
          </a:xfrm>
        </p:grpSpPr>
        <p:grpSp>
          <p:nvGrpSpPr>
            <p:cNvPr id="43" name="Gruppo 42">
              <a:extLst>
                <a:ext uri="{FF2B5EF4-FFF2-40B4-BE49-F238E27FC236}">
                  <a16:creationId xmlns:a16="http://schemas.microsoft.com/office/drawing/2014/main" id="{A96CE759-F463-FF50-32A5-FE7195B82B4B}"/>
                </a:ext>
              </a:extLst>
            </p:cNvPr>
            <p:cNvGrpSpPr/>
            <p:nvPr/>
          </p:nvGrpSpPr>
          <p:grpSpPr>
            <a:xfrm>
              <a:off x="636493" y="445051"/>
              <a:ext cx="1142013" cy="1213262"/>
              <a:chOff x="546496" y="983927"/>
              <a:chExt cx="1142013" cy="1213262"/>
            </a:xfrm>
          </p:grpSpPr>
          <p:pic>
            <p:nvPicPr>
              <p:cNvPr id="28" name="Elemento grafico 27" descr="Database con riempimento a tinta unita">
                <a:extLst>
                  <a:ext uri="{FF2B5EF4-FFF2-40B4-BE49-F238E27FC236}">
                    <a16:creationId xmlns:a16="http://schemas.microsoft.com/office/drawing/2014/main" id="{AD71FAF9-E6F7-EDE4-F867-32858A43DFC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1676" y="983927"/>
                <a:ext cx="951652" cy="951652"/>
              </a:xfrm>
              <a:prstGeom prst="rect">
                <a:avLst/>
              </a:prstGeom>
            </p:spPr>
          </p:pic>
          <p:sp>
            <p:nvSpPr>
              <p:cNvPr id="41" name="CasellaDiTesto 40">
                <a:extLst>
                  <a:ext uri="{FF2B5EF4-FFF2-40B4-BE49-F238E27FC236}">
                    <a16:creationId xmlns:a16="http://schemas.microsoft.com/office/drawing/2014/main" id="{671E8181-BD91-EBBF-7CF9-3C776CB65C9B}"/>
                  </a:ext>
                </a:extLst>
              </p:cNvPr>
              <p:cNvSpPr txBox="1"/>
              <p:nvPr/>
            </p:nvSpPr>
            <p:spPr>
              <a:xfrm>
                <a:off x="546496" y="1935579"/>
                <a:ext cx="1142013" cy="261610"/>
              </a:xfrm>
              <a:prstGeom prst="rect">
                <a:avLst/>
              </a:prstGeom>
              <a:noFill/>
            </p:spPr>
            <p:txBody>
              <a:bodyPr wrap="square" rtlCol="0">
                <a:spAutoFit/>
              </a:bodyPr>
              <a:lstStyle/>
              <a:p>
                <a:pPr algn="ctr"/>
                <a:r>
                  <a:rPr lang="en-US" sz="1100" spc="300">
                    <a:solidFill>
                      <a:srgbClr val="DA627D"/>
                    </a:solidFill>
                  </a:rPr>
                  <a:t>DATABASE</a:t>
                </a:r>
              </a:p>
            </p:txBody>
          </p:sp>
        </p:grpSp>
        <p:sp>
          <p:nvSpPr>
            <p:cNvPr id="3" name="Rettangolo con angoli arrotondati 2">
              <a:extLst>
                <a:ext uri="{FF2B5EF4-FFF2-40B4-BE49-F238E27FC236}">
                  <a16:creationId xmlns:a16="http://schemas.microsoft.com/office/drawing/2014/main" id="{C40F75AB-B9D7-197D-8CA0-6997EE7C4428}"/>
                </a:ext>
              </a:extLst>
            </p:cNvPr>
            <p:cNvSpPr/>
            <p:nvPr/>
          </p:nvSpPr>
          <p:spPr>
            <a:xfrm>
              <a:off x="387220" y="327522"/>
              <a:ext cx="1640558" cy="1448321"/>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5" name="Gruppo 24">
            <a:extLst>
              <a:ext uri="{FF2B5EF4-FFF2-40B4-BE49-F238E27FC236}">
                <a16:creationId xmlns:a16="http://schemas.microsoft.com/office/drawing/2014/main" id="{E3B44D28-4D54-AC0B-2C56-6D294F474B1D}"/>
              </a:ext>
            </a:extLst>
          </p:cNvPr>
          <p:cNvGrpSpPr/>
          <p:nvPr/>
        </p:nvGrpSpPr>
        <p:grpSpPr>
          <a:xfrm>
            <a:off x="4098541" y="1668178"/>
            <a:ext cx="1909526" cy="2037943"/>
            <a:chOff x="3247785" y="1318260"/>
            <a:chExt cx="1909526" cy="2037943"/>
          </a:xfrm>
        </p:grpSpPr>
        <p:grpSp>
          <p:nvGrpSpPr>
            <p:cNvPr id="40" name="Gruppo 39">
              <a:extLst>
                <a:ext uri="{FF2B5EF4-FFF2-40B4-BE49-F238E27FC236}">
                  <a16:creationId xmlns:a16="http://schemas.microsoft.com/office/drawing/2014/main" id="{C7859DEF-8679-C9BB-8028-54BB45D5E061}"/>
                </a:ext>
              </a:extLst>
            </p:cNvPr>
            <p:cNvGrpSpPr/>
            <p:nvPr/>
          </p:nvGrpSpPr>
          <p:grpSpPr>
            <a:xfrm>
              <a:off x="3545111" y="1562293"/>
              <a:ext cx="1314874" cy="1549877"/>
              <a:chOff x="4615746" y="1879123"/>
              <a:chExt cx="1314874" cy="1549877"/>
            </a:xfrm>
          </p:grpSpPr>
          <p:sp>
            <p:nvSpPr>
              <p:cNvPr id="37" name="CasellaDiTesto 36">
                <a:extLst>
                  <a:ext uri="{FF2B5EF4-FFF2-40B4-BE49-F238E27FC236}">
                    <a16:creationId xmlns:a16="http://schemas.microsoft.com/office/drawing/2014/main" id="{02F39BF3-0918-0D7B-7263-62DBEC78FD88}"/>
                  </a:ext>
                </a:extLst>
              </p:cNvPr>
              <p:cNvSpPr txBox="1"/>
              <p:nvPr/>
            </p:nvSpPr>
            <p:spPr>
              <a:xfrm>
                <a:off x="4615746" y="3167390"/>
                <a:ext cx="1314874" cy="261610"/>
              </a:xfrm>
              <a:prstGeom prst="rect">
                <a:avLst/>
              </a:prstGeom>
              <a:noFill/>
            </p:spPr>
            <p:txBody>
              <a:bodyPr wrap="square" rtlCol="0">
                <a:spAutoFit/>
              </a:bodyPr>
              <a:lstStyle/>
              <a:p>
                <a:pPr algn="ctr"/>
                <a:r>
                  <a:rPr lang="en-US" sz="1100" spc="300">
                    <a:solidFill>
                      <a:srgbClr val="DA627D"/>
                    </a:solidFill>
                  </a:rPr>
                  <a:t>BACK-END</a:t>
                </a:r>
              </a:p>
            </p:txBody>
          </p:sp>
          <p:pic>
            <p:nvPicPr>
              <p:cNvPr id="39" name="Immagine 38" descr="Immagine che contiene Elementi grafici, design, cerchio, simbolo&#10;&#10;Descrizione generata automaticamente">
                <a:extLst>
                  <a:ext uri="{FF2B5EF4-FFF2-40B4-BE49-F238E27FC236}">
                    <a16:creationId xmlns:a16="http://schemas.microsoft.com/office/drawing/2014/main" id="{653DB317-43DD-AB43-66ED-A90BBA27EC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96842" y="1879123"/>
                <a:ext cx="1152682" cy="1152682"/>
              </a:xfrm>
              <a:prstGeom prst="rect">
                <a:avLst/>
              </a:prstGeom>
            </p:spPr>
          </p:pic>
        </p:grpSp>
        <p:sp>
          <p:nvSpPr>
            <p:cNvPr id="7" name="Rettangolo con angoli arrotondati 6">
              <a:extLst>
                <a:ext uri="{FF2B5EF4-FFF2-40B4-BE49-F238E27FC236}">
                  <a16:creationId xmlns:a16="http://schemas.microsoft.com/office/drawing/2014/main" id="{290C364F-CFFA-49B0-7C03-63B328E45C27}"/>
                </a:ext>
              </a:extLst>
            </p:cNvPr>
            <p:cNvSpPr/>
            <p:nvPr/>
          </p:nvSpPr>
          <p:spPr>
            <a:xfrm>
              <a:off x="3247785" y="1318260"/>
              <a:ext cx="1909526" cy="2037943"/>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9" name="Gruppo 28">
            <a:extLst>
              <a:ext uri="{FF2B5EF4-FFF2-40B4-BE49-F238E27FC236}">
                <a16:creationId xmlns:a16="http://schemas.microsoft.com/office/drawing/2014/main" id="{2E0531D3-24D6-461A-7AC5-E9B002C01274}"/>
              </a:ext>
            </a:extLst>
          </p:cNvPr>
          <p:cNvGrpSpPr/>
          <p:nvPr/>
        </p:nvGrpSpPr>
        <p:grpSpPr>
          <a:xfrm>
            <a:off x="8688473" y="294024"/>
            <a:ext cx="2942840" cy="2556046"/>
            <a:chOff x="7769610" y="0"/>
            <a:chExt cx="2942840" cy="2556046"/>
          </a:xfrm>
        </p:grpSpPr>
        <p:grpSp>
          <p:nvGrpSpPr>
            <p:cNvPr id="42" name="Gruppo 41">
              <a:extLst>
                <a:ext uri="{FF2B5EF4-FFF2-40B4-BE49-F238E27FC236}">
                  <a16:creationId xmlns:a16="http://schemas.microsoft.com/office/drawing/2014/main" id="{973F82A3-77D5-4D84-862E-F97B5C4E40C0}"/>
                </a:ext>
              </a:extLst>
            </p:cNvPr>
            <p:cNvGrpSpPr/>
            <p:nvPr/>
          </p:nvGrpSpPr>
          <p:grpSpPr>
            <a:xfrm>
              <a:off x="7972532" y="0"/>
              <a:ext cx="2556046" cy="2556046"/>
              <a:chOff x="7872659" y="2270172"/>
              <a:chExt cx="2556046" cy="2556046"/>
            </a:xfrm>
          </p:grpSpPr>
          <p:grpSp>
            <p:nvGrpSpPr>
              <p:cNvPr id="17" name="Gruppo 16">
                <a:extLst>
                  <a:ext uri="{FF2B5EF4-FFF2-40B4-BE49-F238E27FC236}">
                    <a16:creationId xmlns:a16="http://schemas.microsoft.com/office/drawing/2014/main" id="{B678E6AC-DBE4-CFD0-73E8-40EAF5CD1CB0}"/>
                  </a:ext>
                </a:extLst>
              </p:cNvPr>
              <p:cNvGrpSpPr/>
              <p:nvPr/>
            </p:nvGrpSpPr>
            <p:grpSpPr>
              <a:xfrm>
                <a:off x="7872659" y="2270172"/>
                <a:ext cx="2556046" cy="2556046"/>
                <a:chOff x="7053963" y="2301973"/>
                <a:chExt cx="3531101" cy="3531101"/>
              </a:xfrm>
            </p:grpSpPr>
            <p:pic>
              <p:nvPicPr>
                <p:cNvPr id="16" name="Immagine 15" descr="Immagine che contiene automobile, veicolo, Adesivo per automobili, clipart&#10;&#10;Descrizione generata automaticamente">
                  <a:extLst>
                    <a:ext uri="{FF2B5EF4-FFF2-40B4-BE49-F238E27FC236}">
                      <a16:creationId xmlns:a16="http://schemas.microsoft.com/office/drawing/2014/main" id="{345EAFBE-B172-4ADC-467A-6F859A6D14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7053963" y="2301973"/>
                  <a:ext cx="3531101" cy="3531101"/>
                </a:xfrm>
                <a:prstGeom prst="rect">
                  <a:avLst/>
                </a:prstGeom>
              </p:spPr>
            </p:pic>
            <p:pic>
              <p:nvPicPr>
                <p:cNvPr id="31" name="Elemento grafico 30" descr="Processore con riempimento a tinta unita">
                  <a:extLst>
                    <a:ext uri="{FF2B5EF4-FFF2-40B4-BE49-F238E27FC236}">
                      <a16:creationId xmlns:a16="http://schemas.microsoft.com/office/drawing/2014/main" id="{A6980DA2-8C23-2C1C-7121-DFE9F740DF8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495026" y="3875839"/>
                  <a:ext cx="648973" cy="648973"/>
                </a:xfrm>
                <a:prstGeom prst="rect">
                  <a:avLst/>
                </a:prstGeom>
              </p:spPr>
            </p:pic>
          </p:grpSp>
          <p:sp>
            <p:nvSpPr>
              <p:cNvPr id="20" name="CasellaDiTesto 19">
                <a:extLst>
                  <a:ext uri="{FF2B5EF4-FFF2-40B4-BE49-F238E27FC236}">
                    <a16:creationId xmlns:a16="http://schemas.microsoft.com/office/drawing/2014/main" id="{4B958CFC-1322-C17A-37AD-EBA010470F5D}"/>
                  </a:ext>
                </a:extLst>
              </p:cNvPr>
              <p:cNvSpPr txBox="1"/>
              <p:nvPr/>
            </p:nvSpPr>
            <p:spPr>
              <a:xfrm>
                <a:off x="8129191" y="4194570"/>
                <a:ext cx="2185451" cy="261610"/>
              </a:xfrm>
              <a:prstGeom prst="rect">
                <a:avLst/>
              </a:prstGeom>
              <a:noFill/>
            </p:spPr>
            <p:txBody>
              <a:bodyPr wrap="square" rtlCol="0">
                <a:spAutoFit/>
              </a:bodyPr>
              <a:lstStyle/>
              <a:p>
                <a:pPr algn="ctr"/>
                <a:r>
                  <a:rPr lang="en-US" sz="1100" spc="300">
                    <a:solidFill>
                      <a:srgbClr val="DA627D"/>
                    </a:solidFill>
                  </a:rPr>
                  <a:t>CAR CONTROLLER</a:t>
                </a:r>
              </a:p>
            </p:txBody>
          </p:sp>
        </p:grpSp>
        <p:sp>
          <p:nvSpPr>
            <p:cNvPr id="26" name="Rettangolo con angoli arrotondati 25">
              <a:extLst>
                <a:ext uri="{FF2B5EF4-FFF2-40B4-BE49-F238E27FC236}">
                  <a16:creationId xmlns:a16="http://schemas.microsoft.com/office/drawing/2014/main" id="{2F698C57-8860-9902-B937-4968EA866B7E}"/>
                </a:ext>
              </a:extLst>
            </p:cNvPr>
            <p:cNvSpPr/>
            <p:nvPr/>
          </p:nvSpPr>
          <p:spPr>
            <a:xfrm>
              <a:off x="7769610" y="445050"/>
              <a:ext cx="2942840" cy="1898099"/>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58" name="Connettore a gomito 57">
            <a:extLst>
              <a:ext uri="{FF2B5EF4-FFF2-40B4-BE49-F238E27FC236}">
                <a16:creationId xmlns:a16="http://schemas.microsoft.com/office/drawing/2014/main" id="{03878905-445A-35B0-3676-0A2019228930}"/>
              </a:ext>
            </a:extLst>
          </p:cNvPr>
          <p:cNvCxnSpPr>
            <a:cxnSpLocks/>
            <a:stCxn id="7" idx="2"/>
            <a:endCxn id="30" idx="1"/>
          </p:cNvCxnSpPr>
          <p:nvPr/>
        </p:nvCxnSpPr>
        <p:spPr>
          <a:xfrm rot="16200000" flipH="1">
            <a:off x="5110377" y="3649047"/>
            <a:ext cx="1564815" cy="1678961"/>
          </a:xfrm>
          <a:prstGeom prst="bentConnector2">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6" name="Gruppo 35">
            <a:extLst>
              <a:ext uri="{FF2B5EF4-FFF2-40B4-BE49-F238E27FC236}">
                <a16:creationId xmlns:a16="http://schemas.microsoft.com/office/drawing/2014/main" id="{8552C485-908F-6012-CD0C-16ED371615DF}"/>
              </a:ext>
            </a:extLst>
          </p:cNvPr>
          <p:cNvGrpSpPr/>
          <p:nvPr/>
        </p:nvGrpSpPr>
        <p:grpSpPr>
          <a:xfrm>
            <a:off x="6556354" y="3990975"/>
            <a:ext cx="2343579" cy="2559922"/>
            <a:chOff x="6933986" y="4095430"/>
            <a:chExt cx="2343579" cy="2559922"/>
          </a:xfrm>
        </p:grpSpPr>
        <p:grpSp>
          <p:nvGrpSpPr>
            <p:cNvPr id="13" name="Gruppo 12">
              <a:extLst>
                <a:ext uri="{FF2B5EF4-FFF2-40B4-BE49-F238E27FC236}">
                  <a16:creationId xmlns:a16="http://schemas.microsoft.com/office/drawing/2014/main" id="{619A51C4-29B7-A499-BBFB-7CD497AA9073}"/>
                </a:ext>
              </a:extLst>
            </p:cNvPr>
            <p:cNvGrpSpPr/>
            <p:nvPr/>
          </p:nvGrpSpPr>
          <p:grpSpPr>
            <a:xfrm>
              <a:off x="6933986" y="4316436"/>
              <a:ext cx="2343579" cy="2259365"/>
              <a:chOff x="4666126" y="4257454"/>
              <a:chExt cx="2343579" cy="2259365"/>
            </a:xfrm>
          </p:grpSpPr>
          <p:grpSp>
            <p:nvGrpSpPr>
              <p:cNvPr id="9" name="Gruppo 8">
                <a:extLst>
                  <a:ext uri="{FF2B5EF4-FFF2-40B4-BE49-F238E27FC236}">
                    <a16:creationId xmlns:a16="http://schemas.microsoft.com/office/drawing/2014/main" id="{A686D3FB-F619-8483-2CD7-B9CB184F8953}"/>
                  </a:ext>
                </a:extLst>
              </p:cNvPr>
              <p:cNvGrpSpPr/>
              <p:nvPr/>
            </p:nvGrpSpPr>
            <p:grpSpPr>
              <a:xfrm>
                <a:off x="4666126" y="4257454"/>
                <a:ext cx="2343579" cy="1582690"/>
                <a:chOff x="4593347" y="3662944"/>
                <a:chExt cx="3079041" cy="2079370"/>
              </a:xfrm>
            </p:grpSpPr>
            <p:pic>
              <p:nvPicPr>
                <p:cNvPr id="5" name="Immagine 4" descr="Immagine che contiene schermata, Cellulare, smartphone, telefono&#10;&#10;Descrizione generata automaticamente">
                  <a:extLst>
                    <a:ext uri="{FF2B5EF4-FFF2-40B4-BE49-F238E27FC236}">
                      <a16:creationId xmlns:a16="http://schemas.microsoft.com/office/drawing/2014/main" id="{4392B386-01E8-AA93-E389-FF6A878A5520}"/>
                    </a:ext>
                  </a:extLst>
                </p:cNvPr>
                <p:cNvPicPr>
                  <a:picLocks noChangeAspect="1"/>
                </p:cNvPicPr>
                <p:nvPr/>
              </p:nvPicPr>
              <p:blipFill>
                <a:blip r:embed="rId9">
                  <a:extLst>
                    <a:ext uri="{28A0092B-C50C-407E-A947-70E740481C1C}">
                      <a14:useLocalDpi xmlns:a14="http://schemas.microsoft.com/office/drawing/2010/main" val="0"/>
                    </a:ext>
                  </a:extLst>
                </a:blip>
                <a:srcRect l="-1" r="45487"/>
                <a:stretch/>
              </p:blipFill>
              <p:spPr>
                <a:xfrm>
                  <a:off x="5563241" y="3662944"/>
                  <a:ext cx="1133540" cy="2079370"/>
                </a:xfrm>
                <a:prstGeom prst="rect">
                  <a:avLst/>
                </a:prstGeom>
              </p:spPr>
            </p:pic>
            <p:sp>
              <p:nvSpPr>
                <p:cNvPr id="6" name="Rettangolo 5">
                  <a:extLst>
                    <a:ext uri="{FF2B5EF4-FFF2-40B4-BE49-F238E27FC236}">
                      <a16:creationId xmlns:a16="http://schemas.microsoft.com/office/drawing/2014/main" id="{0840D9F9-BF3B-5F2C-C6A3-9E00A48E15AA}"/>
                    </a:ext>
                  </a:extLst>
                </p:cNvPr>
                <p:cNvSpPr/>
                <p:nvPr/>
              </p:nvSpPr>
              <p:spPr>
                <a:xfrm>
                  <a:off x="5429902" y="4388644"/>
                  <a:ext cx="1400217" cy="554324"/>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5" name="Immagine 34" descr="Immagine che contiene Carattere, Elementi grafici, grafica, logo&#10;&#10;Descrizione generata automaticamente">
                  <a:extLst>
                    <a:ext uri="{FF2B5EF4-FFF2-40B4-BE49-F238E27FC236}">
                      <a16:creationId xmlns:a16="http://schemas.microsoft.com/office/drawing/2014/main" id="{37AA299A-3D3B-A823-E984-7520E51F2AB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93347" y="4327486"/>
                  <a:ext cx="3079041" cy="780746"/>
                </a:xfrm>
                <a:prstGeom prst="rect">
                  <a:avLst/>
                </a:prstGeom>
              </p:spPr>
            </p:pic>
          </p:grpSp>
          <p:sp>
            <p:nvSpPr>
              <p:cNvPr id="11" name="CasellaDiTesto 10">
                <a:extLst>
                  <a:ext uri="{FF2B5EF4-FFF2-40B4-BE49-F238E27FC236}">
                    <a16:creationId xmlns:a16="http://schemas.microsoft.com/office/drawing/2014/main" id="{67914613-0100-A1FA-3766-F934B7E09AAD}"/>
                  </a:ext>
                </a:extLst>
              </p:cNvPr>
              <p:cNvSpPr txBox="1"/>
              <p:nvPr/>
            </p:nvSpPr>
            <p:spPr>
              <a:xfrm>
                <a:off x="5076945" y="5978427"/>
                <a:ext cx="1521941" cy="261610"/>
              </a:xfrm>
              <a:prstGeom prst="rect">
                <a:avLst/>
              </a:prstGeom>
              <a:noFill/>
            </p:spPr>
            <p:txBody>
              <a:bodyPr wrap="square" rtlCol="0">
                <a:spAutoFit/>
              </a:bodyPr>
              <a:lstStyle/>
              <a:p>
                <a:pPr algn="ctr"/>
                <a:r>
                  <a:rPr lang="en-US" sz="1100" spc="300">
                    <a:solidFill>
                      <a:srgbClr val="DA627D"/>
                    </a:solidFill>
                  </a:rPr>
                  <a:t>FRONT-END</a:t>
                </a:r>
              </a:p>
            </p:txBody>
          </p:sp>
          <p:sp>
            <p:nvSpPr>
              <p:cNvPr id="12" name="CasellaDiTesto 11">
                <a:extLst>
                  <a:ext uri="{FF2B5EF4-FFF2-40B4-BE49-F238E27FC236}">
                    <a16:creationId xmlns:a16="http://schemas.microsoft.com/office/drawing/2014/main" id="{4E62BD1C-2F14-D2B7-BBF2-61C1E18E244F}"/>
                  </a:ext>
                </a:extLst>
              </p:cNvPr>
              <p:cNvSpPr txBox="1"/>
              <p:nvPr/>
            </p:nvSpPr>
            <p:spPr>
              <a:xfrm>
                <a:off x="4745191" y="6193654"/>
                <a:ext cx="2185451" cy="323165"/>
              </a:xfrm>
              <a:prstGeom prst="rect">
                <a:avLst/>
              </a:prstGeom>
              <a:noFill/>
            </p:spPr>
            <p:txBody>
              <a:bodyPr wrap="square" rtlCol="0">
                <a:spAutoFit/>
              </a:bodyPr>
              <a:lstStyle/>
              <a:p>
                <a:pPr algn="ctr"/>
                <a:r>
                  <a:rPr lang="en-US" sz="1500" spc="300">
                    <a:solidFill>
                      <a:schemeClr val="bg1"/>
                    </a:solidFill>
                  </a:rPr>
                  <a:t>MOBILE </a:t>
                </a:r>
                <a:r>
                  <a:rPr lang="en-US" sz="1500" b="1" spc="300">
                    <a:solidFill>
                      <a:schemeClr val="bg1"/>
                    </a:solidFill>
                  </a:rPr>
                  <a:t>APP</a:t>
                </a:r>
              </a:p>
            </p:txBody>
          </p:sp>
        </p:grpSp>
        <p:sp>
          <p:nvSpPr>
            <p:cNvPr id="30" name="Rettangolo con angoli arrotondati 29">
              <a:extLst>
                <a:ext uri="{FF2B5EF4-FFF2-40B4-BE49-F238E27FC236}">
                  <a16:creationId xmlns:a16="http://schemas.microsoft.com/office/drawing/2014/main" id="{D826D176-28AB-98E5-20C1-6147881DE196}"/>
                </a:ext>
              </a:extLst>
            </p:cNvPr>
            <p:cNvSpPr/>
            <p:nvPr/>
          </p:nvSpPr>
          <p:spPr>
            <a:xfrm>
              <a:off x="7109897" y="4095430"/>
              <a:ext cx="1991757" cy="2559922"/>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163385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15D914A-4EC7-B8C3-7950-EF5C3A7271E4}"/>
            </a:ext>
          </a:extLst>
        </p:cNvPr>
        <p:cNvGrpSpPr/>
        <p:nvPr/>
      </p:nvGrpSpPr>
      <p:grpSpPr>
        <a:xfrm>
          <a:off x="0" y="0"/>
          <a:ext cx="0" cy="0"/>
          <a:chOff x="0" y="0"/>
          <a:chExt cx="0" cy="0"/>
        </a:xfrm>
      </p:grpSpPr>
      <p:pic>
        <p:nvPicPr>
          <p:cNvPr id="15" name="Immagine 14" descr="Immagine che contiene Elementi grafici, Carattere, simbolo, design&#10;&#10;Descrizione generata automaticamente">
            <a:extLst>
              <a:ext uri="{FF2B5EF4-FFF2-40B4-BE49-F238E27FC236}">
                <a16:creationId xmlns:a16="http://schemas.microsoft.com/office/drawing/2014/main" id="{1CB2F1A6-594C-9B7E-0EDF-FDC8B596E9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4151" y="1686399"/>
            <a:ext cx="3485199" cy="3485199"/>
          </a:xfrm>
          <a:prstGeom prst="rect">
            <a:avLst/>
          </a:prstGeom>
        </p:spPr>
      </p:pic>
      <p:sp>
        <p:nvSpPr>
          <p:cNvPr id="16" name="CasellaDiTesto 15">
            <a:extLst>
              <a:ext uri="{FF2B5EF4-FFF2-40B4-BE49-F238E27FC236}">
                <a16:creationId xmlns:a16="http://schemas.microsoft.com/office/drawing/2014/main" id="{FF983343-5CA7-1570-D1AA-A158561A9C63}"/>
              </a:ext>
            </a:extLst>
          </p:cNvPr>
          <p:cNvSpPr txBox="1"/>
          <p:nvPr/>
        </p:nvSpPr>
        <p:spPr>
          <a:xfrm>
            <a:off x="1177218" y="2459503"/>
            <a:ext cx="4706912" cy="1938992"/>
          </a:xfrm>
          <a:prstGeom prst="rect">
            <a:avLst/>
          </a:prstGeom>
          <a:noFill/>
        </p:spPr>
        <p:txBody>
          <a:bodyPr wrap="square" rtlCol="0">
            <a:spAutoFit/>
          </a:bodyPr>
          <a:lstStyle/>
          <a:p>
            <a:pPr algn="r"/>
            <a:r>
              <a:rPr lang="en-US" sz="6000" spc="300" dirty="0">
                <a:solidFill>
                  <a:srgbClr val="DA627D"/>
                </a:solidFill>
              </a:rPr>
              <a:t>WORK </a:t>
            </a:r>
            <a:r>
              <a:rPr lang="en-US" sz="6000" b="1" spc="300" dirty="0">
                <a:solidFill>
                  <a:srgbClr val="DA627D"/>
                </a:solidFill>
              </a:rPr>
              <a:t>PACKAGES</a:t>
            </a:r>
          </a:p>
        </p:txBody>
      </p:sp>
    </p:spTree>
    <p:extLst>
      <p:ext uri="{BB962C8B-B14F-4D97-AF65-F5344CB8AC3E}">
        <p14:creationId xmlns:p14="http://schemas.microsoft.com/office/powerpoint/2010/main" val="772487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67958771-7750-AEB6-0B26-4CA492F459A3}"/>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B57ABCFF-3AB4-FE6D-8CFC-307B7938AE7F}"/>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21925F55-0149-D99A-AB40-B0070FAC0742}"/>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A03944B2-485E-BF44-B598-72B0122812D4}"/>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CFA87FED-0B34-5EF6-98EC-2C1EF5A5A704}"/>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10187A34-9D2C-8A2A-0139-075747DE5796}"/>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5A357412-90FB-76BC-03CF-FEFD8A6B3582}"/>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5E11C438-E667-771C-24A9-88D1A1B0385F}"/>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1</a:t>
                </a:r>
                <a:endParaRPr lang="it-IT" sz="3600" b="1"/>
              </a:p>
            </p:txBody>
          </p:sp>
          <p:sp>
            <p:nvSpPr>
              <p:cNvPr id="13" name="CasellaDiTesto 12">
                <a:extLst>
                  <a:ext uri="{FF2B5EF4-FFF2-40B4-BE49-F238E27FC236}">
                    <a16:creationId xmlns:a16="http://schemas.microsoft.com/office/drawing/2014/main" id="{8EE59516-3114-0444-5AEA-C315657A36B0}"/>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0BEB0F82-414B-2406-AFD0-2536BF643D3D}"/>
              </a:ext>
            </a:extLst>
          </p:cNvPr>
          <p:cNvSpPr txBox="1"/>
          <p:nvPr/>
        </p:nvSpPr>
        <p:spPr>
          <a:xfrm>
            <a:off x="706908" y="1929349"/>
            <a:ext cx="3495304" cy="323165"/>
          </a:xfrm>
          <a:prstGeom prst="rect">
            <a:avLst/>
          </a:prstGeom>
          <a:noFill/>
        </p:spPr>
        <p:txBody>
          <a:bodyPr wrap="square" rtlCol="0">
            <a:spAutoFit/>
          </a:bodyPr>
          <a:lstStyle/>
          <a:p>
            <a:pPr algn="just"/>
            <a:r>
              <a:rPr lang="it-IT" sz="1500" spc="300" dirty="0">
                <a:solidFill>
                  <a:srgbClr val="DA627D"/>
                </a:solidFill>
              </a:rPr>
              <a:t>MOTIVATION </a:t>
            </a:r>
          </a:p>
        </p:txBody>
      </p:sp>
      <p:sp>
        <p:nvSpPr>
          <p:cNvPr id="19" name="CasellaDiTesto 18">
            <a:extLst>
              <a:ext uri="{FF2B5EF4-FFF2-40B4-BE49-F238E27FC236}">
                <a16:creationId xmlns:a16="http://schemas.microsoft.com/office/drawing/2014/main" id="{422C496B-014A-7FEA-7CF2-1259F1A50903}"/>
              </a:ext>
            </a:extLst>
          </p:cNvPr>
          <p:cNvSpPr txBox="1"/>
          <p:nvPr/>
        </p:nvSpPr>
        <p:spPr>
          <a:xfrm>
            <a:off x="706908" y="2254706"/>
            <a:ext cx="8162242" cy="1015663"/>
          </a:xfrm>
          <a:prstGeom prst="rect">
            <a:avLst/>
          </a:prstGeom>
          <a:noFill/>
        </p:spPr>
        <p:txBody>
          <a:bodyPr wrap="square" rtlCol="0">
            <a:spAutoFit/>
          </a:bodyPr>
          <a:lstStyle/>
          <a:p>
            <a:pPr algn="just"/>
            <a:r>
              <a:rPr lang="en-US" sz="1500" dirty="0">
                <a:solidFill>
                  <a:schemeClr val="bg1"/>
                </a:solidFill>
              </a:rPr>
              <a:t>A well-designed database is essential for efficiently storing and managing data collected by the system, such as FER evaluations, manual feedback, and sensor data from vehicles. Its structure must ensure query speed, data integrity, and scalability to handle an increasing number of vehicles and users.</a:t>
            </a:r>
          </a:p>
        </p:txBody>
      </p:sp>
      <p:sp>
        <p:nvSpPr>
          <p:cNvPr id="26" name="CasellaDiTesto 25">
            <a:extLst>
              <a:ext uri="{FF2B5EF4-FFF2-40B4-BE49-F238E27FC236}">
                <a16:creationId xmlns:a16="http://schemas.microsoft.com/office/drawing/2014/main" id="{1FEA05D8-FC87-23C1-3CE4-D67663F8447C}"/>
              </a:ext>
            </a:extLst>
          </p:cNvPr>
          <p:cNvSpPr txBox="1"/>
          <p:nvPr/>
        </p:nvSpPr>
        <p:spPr>
          <a:xfrm>
            <a:off x="728191" y="3796714"/>
            <a:ext cx="5082746" cy="323165"/>
          </a:xfrm>
          <a:prstGeom prst="rect">
            <a:avLst/>
          </a:prstGeom>
          <a:noFill/>
        </p:spPr>
        <p:txBody>
          <a:bodyPr wrap="square" rtlCol="0">
            <a:spAutoFit/>
          </a:bodyPr>
          <a:lstStyle/>
          <a:p>
            <a:pPr algn="just"/>
            <a:r>
              <a:rPr lang="it-IT" sz="1500" spc="300" dirty="0">
                <a:solidFill>
                  <a:srgbClr val="DA627D"/>
                </a:solidFill>
              </a:rPr>
              <a:t>GOALS</a:t>
            </a:r>
          </a:p>
        </p:txBody>
      </p:sp>
      <p:sp>
        <p:nvSpPr>
          <p:cNvPr id="29" name="CasellaDiTesto 28">
            <a:extLst>
              <a:ext uri="{FF2B5EF4-FFF2-40B4-BE49-F238E27FC236}">
                <a16:creationId xmlns:a16="http://schemas.microsoft.com/office/drawing/2014/main" id="{F46538DA-CD20-7FED-902E-AC445A4D7578}"/>
              </a:ext>
            </a:extLst>
          </p:cNvPr>
          <p:cNvSpPr txBox="1"/>
          <p:nvPr/>
        </p:nvSpPr>
        <p:spPr>
          <a:xfrm>
            <a:off x="732540" y="4039307"/>
            <a:ext cx="8162243" cy="1444050"/>
          </a:xfrm>
          <a:prstGeom prst="rect">
            <a:avLst/>
          </a:prstGeom>
          <a:noFill/>
        </p:spPr>
        <p:txBody>
          <a:bodyPr wrap="square" rtlCol="0">
            <a:spAutoFit/>
          </a:bodyPr>
          <a:lstStyle/>
          <a:p>
            <a:pPr algn="just">
              <a:lnSpc>
                <a:spcPct val="150000"/>
              </a:lnSpc>
            </a:pPr>
            <a:r>
              <a:rPr lang="en-US" sz="1500" dirty="0">
                <a:solidFill>
                  <a:schemeClr val="bg1"/>
                </a:solidFill>
              </a:rPr>
              <a:t>1. Design a robust, normalized database schema optimized for primary queries.  </a:t>
            </a:r>
          </a:p>
          <a:p>
            <a:pPr algn="just">
              <a:lnSpc>
                <a:spcPct val="150000"/>
              </a:lnSpc>
            </a:pPr>
            <a:r>
              <a:rPr lang="en-US" sz="1500" dirty="0">
                <a:solidFill>
                  <a:schemeClr val="bg1"/>
                </a:solidFill>
              </a:rPr>
              <a:t>2. Deploy the database on a local or cloud server.  </a:t>
            </a:r>
          </a:p>
          <a:p>
            <a:pPr algn="just">
              <a:lnSpc>
                <a:spcPct val="150000"/>
              </a:lnSpc>
            </a:pPr>
            <a:r>
              <a:rPr lang="en-US" sz="1500" dirty="0">
                <a:solidFill>
                  <a:schemeClr val="bg1"/>
                </a:solidFill>
              </a:rPr>
              <a:t>3. Ensure data scalability and integrity.  </a:t>
            </a:r>
          </a:p>
          <a:p>
            <a:pPr algn="just">
              <a:lnSpc>
                <a:spcPct val="150000"/>
              </a:lnSpc>
            </a:pPr>
            <a:r>
              <a:rPr lang="en-US" sz="1500" dirty="0">
                <a:solidFill>
                  <a:schemeClr val="bg1"/>
                </a:solidFill>
              </a:rPr>
              <a:t>4. Optimize queries for the backend system. </a:t>
            </a:r>
            <a:endParaRPr lang="it-IT" sz="1500" dirty="0">
              <a:solidFill>
                <a:schemeClr val="bg1"/>
              </a:solidFill>
            </a:endParaRPr>
          </a:p>
        </p:txBody>
      </p:sp>
      <p:grpSp>
        <p:nvGrpSpPr>
          <p:cNvPr id="55" name="Gruppo 54">
            <a:extLst>
              <a:ext uri="{FF2B5EF4-FFF2-40B4-BE49-F238E27FC236}">
                <a16:creationId xmlns:a16="http://schemas.microsoft.com/office/drawing/2014/main" id="{22AA7BF5-6C12-E95C-A4B4-E7AD146ACABE}"/>
              </a:ext>
            </a:extLst>
          </p:cNvPr>
          <p:cNvGrpSpPr/>
          <p:nvPr/>
        </p:nvGrpSpPr>
        <p:grpSpPr>
          <a:xfrm>
            <a:off x="10072737" y="306759"/>
            <a:ext cx="1743561" cy="1335574"/>
            <a:chOff x="8115673" y="243470"/>
            <a:chExt cx="1743561" cy="1335574"/>
          </a:xfrm>
        </p:grpSpPr>
        <p:sp>
          <p:nvSpPr>
            <p:cNvPr id="22" name="CasellaDiTesto 21">
              <a:extLst>
                <a:ext uri="{FF2B5EF4-FFF2-40B4-BE49-F238E27FC236}">
                  <a16:creationId xmlns:a16="http://schemas.microsoft.com/office/drawing/2014/main" id="{5B8EEDA5-3F72-049C-1E9C-7D707E47C41E}"/>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39" name="Gruppo 38">
              <a:extLst>
                <a:ext uri="{FF2B5EF4-FFF2-40B4-BE49-F238E27FC236}">
                  <a16:creationId xmlns:a16="http://schemas.microsoft.com/office/drawing/2014/main" id="{EC7983DA-1410-735C-00E0-DF6C17179AF7}"/>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C264748C-C48F-13F7-3565-A4FDF254FCB5}"/>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10D1AAE2-FE2A-CED4-8A79-19B6EA28E210}"/>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71381BF6-C028-DA7A-D730-60914BEB2B63}"/>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56ECAAB6-4162-AC15-2563-26279FE50285}"/>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2</a:t>
                </a:r>
              </a:p>
            </p:txBody>
          </p:sp>
          <p:grpSp>
            <p:nvGrpSpPr>
              <p:cNvPr id="44" name="Gruppo 43">
                <a:extLst>
                  <a:ext uri="{FF2B5EF4-FFF2-40B4-BE49-F238E27FC236}">
                    <a16:creationId xmlns:a16="http://schemas.microsoft.com/office/drawing/2014/main" id="{9B90D8E9-3983-6878-A7F7-2F8CF70FAEFF}"/>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615989FE-964D-BEAD-8056-8FAB58CC3D02}"/>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D8B025CF-BD6A-C1C0-111D-C6C165E97C2B}"/>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BA018962-B2E6-640F-9B88-048763241261}"/>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880632DD-FB4C-B178-B714-EE8850A67CE9}"/>
              </a:ext>
            </a:extLst>
          </p:cNvPr>
          <p:cNvGrpSpPr/>
          <p:nvPr/>
        </p:nvGrpSpPr>
        <p:grpSpPr>
          <a:xfrm>
            <a:off x="1820859" y="451318"/>
            <a:ext cx="8031707" cy="660346"/>
            <a:chOff x="1820859" y="451318"/>
            <a:chExt cx="8031707" cy="660346"/>
          </a:xfrm>
        </p:grpSpPr>
        <p:grpSp>
          <p:nvGrpSpPr>
            <p:cNvPr id="41" name="Gruppo 40">
              <a:extLst>
                <a:ext uri="{FF2B5EF4-FFF2-40B4-BE49-F238E27FC236}">
                  <a16:creationId xmlns:a16="http://schemas.microsoft.com/office/drawing/2014/main" id="{584439CF-DDC4-CBD7-E717-121136C9BF48}"/>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563DD9DD-86C7-91BE-4E64-AF1292212FE7}"/>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2C3B269C-C87C-1EF1-9051-C7C702B88B38}"/>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DATABASE CONFIGURATION AND DESIGN (DB)</a:t>
                </a:r>
                <a:endParaRPr lang="it-IT" sz="1600" spc="300" dirty="0">
                  <a:solidFill>
                    <a:schemeClr val="bg1"/>
                  </a:solidFill>
                </a:endParaRPr>
              </a:p>
            </p:txBody>
          </p:sp>
        </p:grpSp>
        <p:cxnSp>
          <p:nvCxnSpPr>
            <p:cNvPr id="37" name="Connettore diritto 36">
              <a:extLst>
                <a:ext uri="{FF2B5EF4-FFF2-40B4-BE49-F238E27FC236}">
                  <a16:creationId xmlns:a16="http://schemas.microsoft.com/office/drawing/2014/main" id="{6542CF1B-096C-D5D4-A341-0BCAE8D305C8}"/>
                </a:ext>
              </a:extLst>
            </p:cNvPr>
            <p:cNvCxnSpPr>
              <a:cxnSpLocks/>
            </p:cNvCxnSpPr>
            <p:nvPr/>
          </p:nvCxnSpPr>
          <p:spPr>
            <a:xfrm flipH="1">
              <a:off x="1930400" y="1111664"/>
              <a:ext cx="5507745"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5" name="Gruppo 14">
            <a:extLst>
              <a:ext uri="{FF2B5EF4-FFF2-40B4-BE49-F238E27FC236}">
                <a16:creationId xmlns:a16="http://schemas.microsoft.com/office/drawing/2014/main" id="{9027ECDC-6BD7-0402-4BCA-27E38F0DE321}"/>
              </a:ext>
            </a:extLst>
          </p:cNvPr>
          <p:cNvGrpSpPr/>
          <p:nvPr/>
        </p:nvGrpSpPr>
        <p:grpSpPr>
          <a:xfrm>
            <a:off x="9983500" y="2734223"/>
            <a:ext cx="1922034" cy="742612"/>
            <a:chOff x="10081438" y="2124587"/>
            <a:chExt cx="1922034" cy="742612"/>
          </a:xfrm>
        </p:grpSpPr>
        <p:sp>
          <p:nvSpPr>
            <p:cNvPr id="51" name="CasellaDiTesto 50">
              <a:extLst>
                <a:ext uri="{FF2B5EF4-FFF2-40B4-BE49-F238E27FC236}">
                  <a16:creationId xmlns:a16="http://schemas.microsoft.com/office/drawing/2014/main" id="{EA77A06E-9EF9-241A-F5D7-7EC7F4D5CD68}"/>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2" name="CasellaDiTesto 51">
              <a:extLst>
                <a:ext uri="{FF2B5EF4-FFF2-40B4-BE49-F238E27FC236}">
                  <a16:creationId xmlns:a16="http://schemas.microsoft.com/office/drawing/2014/main" id="{01EC06D4-E2B8-9024-A990-E488A9240A60}"/>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4" name="Immagine 3" descr="Immagine che contiene orologio, simbolo, Carattere, Elementi grafici&#10;&#10;Descrizione generata automaticamente">
            <a:extLst>
              <a:ext uri="{FF2B5EF4-FFF2-40B4-BE49-F238E27FC236}">
                <a16:creationId xmlns:a16="http://schemas.microsoft.com/office/drawing/2014/main" id="{0540E39A-F50C-61E5-A685-BF99830910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35" name="Tabella 34">
            <a:extLst>
              <a:ext uri="{FF2B5EF4-FFF2-40B4-BE49-F238E27FC236}">
                <a16:creationId xmlns:a16="http://schemas.microsoft.com/office/drawing/2014/main" id="{6A9AE437-3479-613A-0A38-47DD0C22E8A1}"/>
              </a:ext>
            </a:extLst>
          </p:cNvPr>
          <p:cNvGraphicFramePr>
            <a:graphicFrameLocks noGrp="1"/>
          </p:cNvGraphicFramePr>
          <p:nvPr>
            <p:extLst>
              <p:ext uri="{D42A27DB-BD31-4B8C-83A1-F6EECF244321}">
                <p14:modId xmlns:p14="http://schemas.microsoft.com/office/powerpoint/2010/main" val="2082057494"/>
              </p:ext>
            </p:extLst>
          </p:nvPr>
        </p:nvGraphicFramePr>
        <p:xfrm>
          <a:off x="9811553" y="5313028"/>
          <a:ext cx="2265929" cy="119056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2</a:t>
                      </a:r>
                    </a:p>
                  </a:txBody>
                  <a:tcPr anchor="ctr">
                    <a:noFill/>
                  </a:tcPr>
                </a:tc>
                <a:tc>
                  <a:txBody>
                    <a:bodyPr/>
                    <a:lstStyle/>
                    <a:p>
                      <a:pPr algn="ctr"/>
                      <a:r>
                        <a:rPr lang="it-IT" sz="800" kern="1200" spc="30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SENIOR DEVELOPER (DB)</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endParaRPr lang="it-IT" sz="800" kern="1200" spc="50" baseline="0" dirty="0">
                        <a:solidFill>
                          <a:schemeClr val="bg1"/>
                        </a:solidFill>
                        <a:latin typeface="+mn-lt"/>
                        <a:ea typeface="+mn-ea"/>
                        <a:cs typeface="+mn-cs"/>
                      </a:endParaRP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endParaRPr lang="it-IT" sz="800" kern="1200" spc="50" baseline="0" dirty="0">
                        <a:solidFill>
                          <a:schemeClr val="bg1"/>
                        </a:solidFill>
                        <a:latin typeface="+mn-lt"/>
                        <a:ea typeface="+mn-ea"/>
                        <a:cs typeface="+mn-cs"/>
                      </a:endParaRP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20586416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70EDE283-F999-E388-E004-266CB612D51C}"/>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876B937C-8C94-21B6-5C2B-F805066419C1}"/>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37292E88-0D37-9F10-8649-C486E860897C}"/>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B543B208-53E5-902F-1BDB-4048965A9C9B}"/>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D8F7F32E-9006-43CF-BEA2-1524AD2C6FB2}"/>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FC3539DB-8364-D5BA-6856-64D632E42AF8}"/>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437652B5-D41A-56E4-CC59-80F8D7989AAF}"/>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B641154B-5E54-E6BC-DED5-DFB40BB950A1}"/>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1</a:t>
                </a:r>
                <a:endParaRPr lang="it-IT" sz="3600" b="1"/>
              </a:p>
            </p:txBody>
          </p:sp>
          <p:sp>
            <p:nvSpPr>
              <p:cNvPr id="13" name="CasellaDiTesto 12">
                <a:extLst>
                  <a:ext uri="{FF2B5EF4-FFF2-40B4-BE49-F238E27FC236}">
                    <a16:creationId xmlns:a16="http://schemas.microsoft.com/office/drawing/2014/main" id="{9DE1D359-E0A3-DE8F-AE51-E423247D57A9}"/>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C7468F67-69CC-5DD9-0082-ADD7EDD45FC4}"/>
              </a:ext>
            </a:extLst>
          </p:cNvPr>
          <p:cNvSpPr txBox="1"/>
          <p:nvPr/>
        </p:nvSpPr>
        <p:spPr>
          <a:xfrm>
            <a:off x="706908" y="1835099"/>
            <a:ext cx="3495304" cy="323165"/>
          </a:xfrm>
          <a:prstGeom prst="rect">
            <a:avLst/>
          </a:prstGeom>
          <a:noFill/>
        </p:spPr>
        <p:txBody>
          <a:bodyPr wrap="square" rtlCol="0">
            <a:spAutoFit/>
          </a:bodyPr>
          <a:lstStyle/>
          <a:p>
            <a:pPr algn="just"/>
            <a:r>
              <a:rPr lang="it-IT" sz="1500" spc="300" dirty="0">
                <a:solidFill>
                  <a:srgbClr val="DA627D"/>
                </a:solidFill>
              </a:rPr>
              <a:t>TASKS </a:t>
            </a:r>
          </a:p>
        </p:txBody>
      </p:sp>
      <p:sp>
        <p:nvSpPr>
          <p:cNvPr id="29" name="CasellaDiTesto 28">
            <a:extLst>
              <a:ext uri="{FF2B5EF4-FFF2-40B4-BE49-F238E27FC236}">
                <a16:creationId xmlns:a16="http://schemas.microsoft.com/office/drawing/2014/main" id="{D5C434FE-DEB5-781F-F52D-0FE99BB86552}"/>
              </a:ext>
            </a:extLst>
          </p:cNvPr>
          <p:cNvSpPr txBox="1"/>
          <p:nvPr/>
        </p:nvSpPr>
        <p:spPr>
          <a:xfrm>
            <a:off x="706908" y="2115829"/>
            <a:ext cx="8162242" cy="4144724"/>
          </a:xfrm>
          <a:prstGeom prst="rect">
            <a:avLst/>
          </a:prstGeom>
          <a:noFill/>
        </p:spPr>
        <p:txBody>
          <a:bodyPr wrap="square" rtlCol="0">
            <a:spAutoFit/>
          </a:bodyPr>
          <a:lstStyle/>
          <a:p>
            <a:pPr algn="just">
              <a:spcBef>
                <a:spcPts val="150"/>
              </a:spcBef>
            </a:pPr>
            <a:r>
              <a:rPr lang="it-IT" sz="1500" dirty="0">
                <a:solidFill>
                  <a:schemeClr val="bg1"/>
                </a:solidFill>
              </a:rPr>
              <a:t>1. </a:t>
            </a:r>
            <a:r>
              <a:rPr lang="it-IT" sz="1500" dirty="0" err="1">
                <a:solidFill>
                  <a:schemeClr val="bg1"/>
                </a:solidFill>
              </a:rPr>
              <a:t>Requirements</a:t>
            </a:r>
            <a:r>
              <a:rPr lang="it-IT" sz="1500" dirty="0">
                <a:solidFill>
                  <a:schemeClr val="bg1"/>
                </a:solidFill>
              </a:rPr>
              <a:t> Analysis:</a:t>
            </a:r>
          </a:p>
          <a:p>
            <a:pPr algn="just">
              <a:spcBef>
                <a:spcPts val="150"/>
              </a:spcBef>
            </a:pPr>
            <a:r>
              <a:rPr lang="it-IT" sz="1500" dirty="0">
                <a:solidFill>
                  <a:schemeClr val="bg1"/>
                </a:solidFill>
              </a:rPr>
              <a:t>   - </a:t>
            </a:r>
            <a:r>
              <a:rPr lang="it-IT" sz="1500" dirty="0" err="1">
                <a:solidFill>
                  <a:schemeClr val="bg1"/>
                </a:solidFill>
              </a:rPr>
              <a:t>Collect</a:t>
            </a:r>
            <a:r>
              <a:rPr lang="it-IT" sz="1500" dirty="0">
                <a:solidFill>
                  <a:schemeClr val="bg1"/>
                </a:solidFill>
              </a:rPr>
              <a:t> system-</a:t>
            </a:r>
            <a:r>
              <a:rPr lang="it-IT" sz="1500" dirty="0" err="1">
                <a:solidFill>
                  <a:schemeClr val="bg1"/>
                </a:solidFill>
              </a:rPr>
              <a:t>required</a:t>
            </a:r>
            <a:r>
              <a:rPr lang="it-IT" sz="1500" dirty="0">
                <a:solidFill>
                  <a:schemeClr val="bg1"/>
                </a:solidFill>
              </a:rPr>
              <a:t> data (FER, </a:t>
            </a:r>
            <a:r>
              <a:rPr lang="it-IT" sz="1500" dirty="0" err="1">
                <a:solidFill>
                  <a:schemeClr val="bg1"/>
                </a:solidFill>
              </a:rPr>
              <a:t>evaluations</a:t>
            </a:r>
            <a:r>
              <a:rPr lang="it-IT" sz="1500" dirty="0">
                <a:solidFill>
                  <a:schemeClr val="bg1"/>
                </a:solidFill>
              </a:rPr>
              <a:t>, feedback, </a:t>
            </a:r>
            <a:r>
              <a:rPr lang="it-IT" sz="1500" dirty="0" err="1">
                <a:solidFill>
                  <a:schemeClr val="bg1"/>
                </a:solidFill>
              </a:rPr>
              <a:t>sensor</a:t>
            </a:r>
            <a:r>
              <a:rPr lang="it-IT" sz="1500" dirty="0">
                <a:solidFill>
                  <a:schemeClr val="bg1"/>
                </a:solidFill>
              </a:rPr>
              <a:t> data).  </a:t>
            </a:r>
          </a:p>
          <a:p>
            <a:pPr algn="just">
              <a:spcBef>
                <a:spcPts val="150"/>
              </a:spcBef>
            </a:pPr>
            <a:r>
              <a:rPr lang="it-IT" sz="1500" dirty="0">
                <a:solidFill>
                  <a:schemeClr val="bg1"/>
                </a:solidFill>
              </a:rPr>
              <a:t>   - </a:t>
            </a:r>
            <a:r>
              <a:rPr lang="it-IT" sz="1500" dirty="0" err="1">
                <a:solidFill>
                  <a:schemeClr val="bg1"/>
                </a:solidFill>
              </a:rPr>
              <a:t>Identify</a:t>
            </a:r>
            <a:r>
              <a:rPr lang="it-IT" sz="1500" dirty="0">
                <a:solidFill>
                  <a:schemeClr val="bg1"/>
                </a:solidFill>
              </a:rPr>
              <a:t> </a:t>
            </a:r>
            <a:r>
              <a:rPr lang="it-IT" sz="1500" dirty="0" err="1">
                <a:solidFill>
                  <a:schemeClr val="bg1"/>
                </a:solidFill>
              </a:rPr>
              <a:t>relationships</a:t>
            </a:r>
            <a:r>
              <a:rPr lang="it-IT" sz="1500" dirty="0">
                <a:solidFill>
                  <a:schemeClr val="bg1"/>
                </a:solidFill>
              </a:rPr>
              <a:t> </a:t>
            </a:r>
            <a:r>
              <a:rPr lang="it-IT" sz="1500" dirty="0" err="1">
                <a:solidFill>
                  <a:schemeClr val="bg1"/>
                </a:solidFill>
              </a:rPr>
              <a:t>between</a:t>
            </a:r>
            <a:r>
              <a:rPr lang="it-IT" sz="1500" dirty="0">
                <a:solidFill>
                  <a:schemeClr val="bg1"/>
                </a:solidFill>
              </a:rPr>
              <a:t> </a:t>
            </a:r>
            <a:r>
              <a:rPr lang="it-IT" sz="1500" dirty="0" err="1">
                <a:solidFill>
                  <a:schemeClr val="bg1"/>
                </a:solidFill>
              </a:rPr>
              <a:t>main</a:t>
            </a:r>
            <a:r>
              <a:rPr lang="it-IT" sz="1500" dirty="0">
                <a:solidFill>
                  <a:schemeClr val="bg1"/>
                </a:solidFill>
              </a:rPr>
              <a:t> </a:t>
            </a:r>
            <a:r>
              <a:rPr lang="it-IT" sz="1500" dirty="0" err="1">
                <a:solidFill>
                  <a:schemeClr val="bg1"/>
                </a:solidFill>
              </a:rPr>
              <a:t>entities</a:t>
            </a:r>
            <a:r>
              <a:rPr lang="it-IT" sz="1500" dirty="0">
                <a:solidFill>
                  <a:schemeClr val="bg1"/>
                </a:solidFill>
              </a:rPr>
              <a:t>.  </a:t>
            </a:r>
          </a:p>
          <a:p>
            <a:pPr algn="just">
              <a:spcBef>
                <a:spcPts val="150"/>
              </a:spcBef>
            </a:pPr>
            <a:r>
              <a:rPr lang="it-IT" sz="1500" dirty="0">
                <a:solidFill>
                  <a:schemeClr val="bg1"/>
                </a:solidFill>
              </a:rPr>
              <a:t>2. Schema Design:</a:t>
            </a:r>
          </a:p>
          <a:p>
            <a:pPr algn="just">
              <a:spcBef>
                <a:spcPts val="150"/>
              </a:spcBef>
            </a:pPr>
            <a:r>
              <a:rPr lang="it-IT" sz="1500" dirty="0">
                <a:solidFill>
                  <a:schemeClr val="bg1"/>
                </a:solidFill>
              </a:rPr>
              <a:t>   - </a:t>
            </a:r>
            <a:r>
              <a:rPr lang="it-IT" sz="1500" dirty="0" err="1">
                <a:solidFill>
                  <a:schemeClr val="bg1"/>
                </a:solidFill>
              </a:rPr>
              <a:t>Define</a:t>
            </a:r>
            <a:r>
              <a:rPr lang="it-IT" sz="1500" dirty="0">
                <a:solidFill>
                  <a:schemeClr val="bg1"/>
                </a:solidFill>
              </a:rPr>
              <a:t> </a:t>
            </a:r>
            <a:r>
              <a:rPr lang="it-IT" sz="1500" dirty="0" err="1">
                <a:solidFill>
                  <a:schemeClr val="bg1"/>
                </a:solidFill>
              </a:rPr>
              <a:t>main</a:t>
            </a:r>
            <a:r>
              <a:rPr lang="it-IT" sz="1500" dirty="0">
                <a:solidFill>
                  <a:schemeClr val="bg1"/>
                </a:solidFill>
              </a:rPr>
              <a:t> </a:t>
            </a:r>
            <a:r>
              <a:rPr lang="it-IT" sz="1500" dirty="0" err="1">
                <a:solidFill>
                  <a:schemeClr val="bg1"/>
                </a:solidFill>
              </a:rPr>
              <a:t>tables</a:t>
            </a:r>
            <a:r>
              <a:rPr lang="it-IT" sz="1500" dirty="0">
                <a:solidFill>
                  <a:schemeClr val="bg1"/>
                </a:solidFill>
              </a:rPr>
              <a:t> (e.g., `</a:t>
            </a:r>
            <a:r>
              <a:rPr lang="it-IT" sz="1500" dirty="0" err="1">
                <a:solidFill>
                  <a:schemeClr val="bg1"/>
                </a:solidFill>
              </a:rPr>
              <a:t>Passengers</a:t>
            </a:r>
            <a:r>
              <a:rPr lang="it-IT" sz="1500" dirty="0">
                <a:solidFill>
                  <a:schemeClr val="bg1"/>
                </a:solidFill>
              </a:rPr>
              <a:t>`, `Drivers`, `Trips`, `</a:t>
            </a:r>
            <a:r>
              <a:rPr lang="it-IT" sz="1500" dirty="0" err="1">
                <a:solidFill>
                  <a:schemeClr val="bg1"/>
                </a:solidFill>
              </a:rPr>
              <a:t>Evaluations</a:t>
            </a:r>
            <a:r>
              <a:rPr lang="it-IT" sz="1500" dirty="0">
                <a:solidFill>
                  <a:schemeClr val="bg1"/>
                </a:solidFill>
              </a:rPr>
              <a:t>`).  </a:t>
            </a:r>
          </a:p>
          <a:p>
            <a:pPr algn="just">
              <a:spcBef>
                <a:spcPts val="150"/>
              </a:spcBef>
            </a:pPr>
            <a:r>
              <a:rPr lang="it-IT" sz="1500" dirty="0">
                <a:solidFill>
                  <a:schemeClr val="bg1"/>
                </a:solidFill>
              </a:rPr>
              <a:t>   - </a:t>
            </a:r>
            <a:r>
              <a:rPr lang="it-IT" sz="1500" dirty="0" err="1">
                <a:solidFill>
                  <a:schemeClr val="bg1"/>
                </a:solidFill>
              </a:rPr>
              <a:t>Normalize</a:t>
            </a:r>
            <a:r>
              <a:rPr lang="it-IT" sz="1500" dirty="0">
                <a:solidFill>
                  <a:schemeClr val="bg1"/>
                </a:solidFill>
              </a:rPr>
              <a:t> the schema to eliminate </a:t>
            </a:r>
            <a:r>
              <a:rPr lang="it-IT" sz="1500" dirty="0" err="1">
                <a:solidFill>
                  <a:schemeClr val="bg1"/>
                </a:solidFill>
              </a:rPr>
              <a:t>redundancies</a:t>
            </a:r>
            <a:r>
              <a:rPr lang="it-IT" sz="1500" dirty="0">
                <a:solidFill>
                  <a:schemeClr val="bg1"/>
                </a:solidFill>
              </a:rPr>
              <a:t> and </a:t>
            </a:r>
            <a:r>
              <a:rPr lang="it-IT" sz="1500" dirty="0" err="1">
                <a:solidFill>
                  <a:schemeClr val="bg1"/>
                </a:solidFill>
              </a:rPr>
              <a:t>ensure</a:t>
            </a:r>
            <a:r>
              <a:rPr lang="it-IT" sz="1500" dirty="0">
                <a:solidFill>
                  <a:schemeClr val="bg1"/>
                </a:solidFill>
              </a:rPr>
              <a:t> </a:t>
            </a:r>
            <a:r>
              <a:rPr lang="it-IT" sz="1500" dirty="0" err="1">
                <a:solidFill>
                  <a:schemeClr val="bg1"/>
                </a:solidFill>
              </a:rPr>
              <a:t>consistency</a:t>
            </a:r>
            <a:r>
              <a:rPr lang="it-IT" sz="1500" dirty="0">
                <a:solidFill>
                  <a:schemeClr val="bg1"/>
                </a:solidFill>
              </a:rPr>
              <a:t>.  </a:t>
            </a:r>
          </a:p>
          <a:p>
            <a:pPr algn="just">
              <a:spcBef>
                <a:spcPts val="150"/>
              </a:spcBef>
            </a:pPr>
            <a:r>
              <a:rPr lang="it-IT" sz="1500" dirty="0">
                <a:solidFill>
                  <a:schemeClr val="bg1"/>
                </a:solidFill>
              </a:rPr>
              <a:t>3. Database </a:t>
            </a:r>
            <a:r>
              <a:rPr lang="it-IT" sz="1500" dirty="0" err="1">
                <a:solidFill>
                  <a:schemeClr val="bg1"/>
                </a:solidFill>
              </a:rPr>
              <a:t>Implementation</a:t>
            </a:r>
            <a:r>
              <a:rPr lang="it-IT" sz="1500" dirty="0">
                <a:solidFill>
                  <a:schemeClr val="bg1"/>
                </a:solidFill>
              </a:rPr>
              <a:t>:</a:t>
            </a:r>
          </a:p>
          <a:p>
            <a:pPr algn="just">
              <a:spcBef>
                <a:spcPts val="150"/>
              </a:spcBef>
            </a:pPr>
            <a:r>
              <a:rPr lang="it-IT" sz="1500" dirty="0">
                <a:solidFill>
                  <a:schemeClr val="bg1"/>
                </a:solidFill>
              </a:rPr>
              <a:t>   - Create </a:t>
            </a:r>
            <a:r>
              <a:rPr lang="it-IT" sz="1500" dirty="0" err="1">
                <a:solidFill>
                  <a:schemeClr val="bg1"/>
                </a:solidFill>
              </a:rPr>
              <a:t>tables</a:t>
            </a:r>
            <a:r>
              <a:rPr lang="it-IT" sz="1500" dirty="0">
                <a:solidFill>
                  <a:schemeClr val="bg1"/>
                </a:solidFill>
              </a:rPr>
              <a:t> and </a:t>
            </a:r>
            <a:r>
              <a:rPr lang="it-IT" sz="1500" dirty="0" err="1">
                <a:solidFill>
                  <a:schemeClr val="bg1"/>
                </a:solidFill>
              </a:rPr>
              <a:t>define</a:t>
            </a:r>
            <a:r>
              <a:rPr lang="it-IT" sz="1500" dirty="0">
                <a:solidFill>
                  <a:schemeClr val="bg1"/>
                </a:solidFill>
              </a:rPr>
              <a:t> </a:t>
            </a:r>
            <a:r>
              <a:rPr lang="it-IT" sz="1500" dirty="0" err="1">
                <a:solidFill>
                  <a:schemeClr val="bg1"/>
                </a:solidFill>
              </a:rPr>
              <a:t>relationships</a:t>
            </a:r>
            <a:r>
              <a:rPr lang="it-IT" sz="1500" dirty="0">
                <a:solidFill>
                  <a:schemeClr val="bg1"/>
                </a:solidFill>
              </a:rPr>
              <a:t> (e.g., 1:N, N:N).  </a:t>
            </a:r>
          </a:p>
          <a:p>
            <a:pPr algn="just">
              <a:spcBef>
                <a:spcPts val="150"/>
              </a:spcBef>
            </a:pPr>
            <a:r>
              <a:rPr lang="it-IT" sz="1500" dirty="0">
                <a:solidFill>
                  <a:schemeClr val="bg1"/>
                </a:solidFill>
              </a:rPr>
              <a:t>   - </a:t>
            </a:r>
            <a:r>
              <a:rPr lang="it-IT" sz="1500" dirty="0" err="1">
                <a:solidFill>
                  <a:schemeClr val="bg1"/>
                </a:solidFill>
              </a:rPr>
              <a:t>Configure</a:t>
            </a:r>
            <a:r>
              <a:rPr lang="it-IT" sz="1500" dirty="0">
                <a:solidFill>
                  <a:schemeClr val="bg1"/>
                </a:solidFill>
              </a:rPr>
              <a:t> indexes to </a:t>
            </a:r>
            <a:r>
              <a:rPr lang="it-IT" sz="1500" dirty="0" err="1">
                <a:solidFill>
                  <a:schemeClr val="bg1"/>
                </a:solidFill>
              </a:rPr>
              <a:t>optimize</a:t>
            </a:r>
            <a:r>
              <a:rPr lang="it-IT" sz="1500" dirty="0">
                <a:solidFill>
                  <a:schemeClr val="bg1"/>
                </a:solidFill>
              </a:rPr>
              <a:t> </a:t>
            </a:r>
            <a:r>
              <a:rPr lang="it-IT" sz="1500" dirty="0" err="1">
                <a:solidFill>
                  <a:schemeClr val="bg1"/>
                </a:solidFill>
              </a:rPr>
              <a:t>primary</a:t>
            </a:r>
            <a:r>
              <a:rPr lang="it-IT" sz="1500" dirty="0">
                <a:solidFill>
                  <a:schemeClr val="bg1"/>
                </a:solidFill>
              </a:rPr>
              <a:t> queries.  </a:t>
            </a:r>
          </a:p>
          <a:p>
            <a:pPr algn="just">
              <a:spcBef>
                <a:spcPts val="150"/>
              </a:spcBef>
            </a:pPr>
            <a:r>
              <a:rPr lang="it-IT" sz="1500" dirty="0">
                <a:solidFill>
                  <a:schemeClr val="bg1"/>
                </a:solidFill>
              </a:rPr>
              <a:t>4. Query </a:t>
            </a:r>
            <a:r>
              <a:rPr lang="it-IT" sz="1500" dirty="0" err="1">
                <a:solidFill>
                  <a:schemeClr val="bg1"/>
                </a:solidFill>
              </a:rPr>
              <a:t>Optimization</a:t>
            </a:r>
            <a:r>
              <a:rPr lang="it-IT" sz="1500" dirty="0">
                <a:solidFill>
                  <a:schemeClr val="bg1"/>
                </a:solidFill>
              </a:rPr>
              <a:t>:</a:t>
            </a:r>
          </a:p>
          <a:p>
            <a:pPr algn="just">
              <a:spcBef>
                <a:spcPts val="150"/>
              </a:spcBef>
            </a:pPr>
            <a:r>
              <a:rPr lang="it-IT" sz="1500" dirty="0">
                <a:solidFill>
                  <a:schemeClr val="bg1"/>
                </a:solidFill>
              </a:rPr>
              <a:t>   - </a:t>
            </a:r>
            <a:r>
              <a:rPr lang="it-IT" sz="1500" dirty="0" err="1">
                <a:solidFill>
                  <a:schemeClr val="bg1"/>
                </a:solidFill>
              </a:rPr>
              <a:t>Develop</a:t>
            </a:r>
            <a:r>
              <a:rPr lang="it-IT" sz="1500" dirty="0">
                <a:solidFill>
                  <a:schemeClr val="bg1"/>
                </a:solidFill>
              </a:rPr>
              <a:t> queries for common </a:t>
            </a:r>
            <a:r>
              <a:rPr lang="it-IT" sz="1500" dirty="0" err="1">
                <a:solidFill>
                  <a:schemeClr val="bg1"/>
                </a:solidFill>
              </a:rPr>
              <a:t>operations</a:t>
            </a:r>
            <a:r>
              <a:rPr lang="it-IT" sz="1500" dirty="0">
                <a:solidFill>
                  <a:schemeClr val="bg1"/>
                </a:solidFill>
              </a:rPr>
              <a:t> (e.g., </a:t>
            </a:r>
            <a:r>
              <a:rPr lang="it-IT" sz="1500" dirty="0" err="1">
                <a:solidFill>
                  <a:schemeClr val="bg1"/>
                </a:solidFill>
              </a:rPr>
              <a:t>insert</a:t>
            </a:r>
            <a:r>
              <a:rPr lang="it-IT" sz="1500" dirty="0">
                <a:solidFill>
                  <a:schemeClr val="bg1"/>
                </a:solidFill>
              </a:rPr>
              <a:t> </a:t>
            </a:r>
            <a:r>
              <a:rPr lang="it-IT" sz="1500" dirty="0" err="1">
                <a:solidFill>
                  <a:schemeClr val="bg1"/>
                </a:solidFill>
              </a:rPr>
              <a:t>evaluations</a:t>
            </a:r>
            <a:r>
              <a:rPr lang="it-IT" sz="1500" dirty="0">
                <a:solidFill>
                  <a:schemeClr val="bg1"/>
                </a:solidFill>
              </a:rPr>
              <a:t>, </a:t>
            </a:r>
            <a:r>
              <a:rPr lang="it-IT" sz="1500" dirty="0" err="1">
                <a:solidFill>
                  <a:schemeClr val="bg1"/>
                </a:solidFill>
              </a:rPr>
              <a:t>calculate</a:t>
            </a:r>
            <a:r>
              <a:rPr lang="it-IT" sz="1500" dirty="0">
                <a:solidFill>
                  <a:schemeClr val="bg1"/>
                </a:solidFill>
              </a:rPr>
              <a:t> the </a:t>
            </a:r>
            <a:r>
              <a:rPr lang="it-IT" sz="1500" dirty="0" err="1">
                <a:solidFill>
                  <a:schemeClr val="bg1"/>
                </a:solidFill>
              </a:rPr>
              <a:t>average</a:t>
            </a:r>
            <a:r>
              <a:rPr lang="it-IT" sz="1500" dirty="0">
                <a:solidFill>
                  <a:schemeClr val="bg1"/>
                </a:solidFill>
              </a:rPr>
              <a:t> of the last 500 </a:t>
            </a:r>
            <a:r>
              <a:rPr lang="it-IT" sz="1500" dirty="0" err="1">
                <a:solidFill>
                  <a:schemeClr val="bg1"/>
                </a:solidFill>
              </a:rPr>
              <a:t>evaluations</a:t>
            </a:r>
            <a:r>
              <a:rPr lang="it-IT" sz="1500" dirty="0">
                <a:solidFill>
                  <a:schemeClr val="bg1"/>
                </a:solidFill>
              </a:rPr>
              <a:t>).  </a:t>
            </a:r>
          </a:p>
          <a:p>
            <a:pPr algn="just">
              <a:spcBef>
                <a:spcPts val="150"/>
              </a:spcBef>
            </a:pPr>
            <a:r>
              <a:rPr lang="it-IT" sz="1500" dirty="0">
                <a:solidFill>
                  <a:schemeClr val="bg1"/>
                </a:solidFill>
              </a:rPr>
              <a:t>   - </a:t>
            </a:r>
            <a:r>
              <a:rPr lang="it-IT" sz="1500" dirty="0" err="1">
                <a:solidFill>
                  <a:schemeClr val="bg1"/>
                </a:solidFill>
              </a:rPr>
              <a:t>Optimize</a:t>
            </a:r>
            <a:r>
              <a:rPr lang="it-IT" sz="1500" dirty="0">
                <a:solidFill>
                  <a:schemeClr val="bg1"/>
                </a:solidFill>
              </a:rPr>
              <a:t> performance on </a:t>
            </a:r>
            <a:r>
              <a:rPr lang="it-IT" sz="1500" dirty="0" err="1">
                <a:solidFill>
                  <a:schemeClr val="bg1"/>
                </a:solidFill>
              </a:rPr>
              <a:t>simulated</a:t>
            </a:r>
            <a:r>
              <a:rPr lang="it-IT" sz="1500" dirty="0">
                <a:solidFill>
                  <a:schemeClr val="bg1"/>
                </a:solidFill>
              </a:rPr>
              <a:t> datasets.  </a:t>
            </a:r>
          </a:p>
          <a:p>
            <a:pPr algn="just">
              <a:spcBef>
                <a:spcPts val="150"/>
              </a:spcBef>
            </a:pPr>
            <a:r>
              <a:rPr lang="it-IT" sz="1500" dirty="0">
                <a:solidFill>
                  <a:schemeClr val="bg1"/>
                </a:solidFill>
              </a:rPr>
              <a:t>5. Testing and </a:t>
            </a:r>
            <a:r>
              <a:rPr lang="it-IT" sz="1500" dirty="0" err="1">
                <a:solidFill>
                  <a:schemeClr val="bg1"/>
                </a:solidFill>
              </a:rPr>
              <a:t>Validation</a:t>
            </a:r>
            <a:r>
              <a:rPr lang="it-IT" sz="1500" dirty="0">
                <a:solidFill>
                  <a:schemeClr val="bg1"/>
                </a:solidFill>
              </a:rPr>
              <a:t>:</a:t>
            </a:r>
          </a:p>
          <a:p>
            <a:pPr algn="just">
              <a:spcBef>
                <a:spcPts val="150"/>
              </a:spcBef>
            </a:pPr>
            <a:r>
              <a:rPr lang="it-IT" sz="1500" dirty="0">
                <a:solidFill>
                  <a:schemeClr val="bg1"/>
                </a:solidFill>
              </a:rPr>
              <a:t>   - </a:t>
            </a:r>
            <a:r>
              <a:rPr lang="it-IT" sz="1500" dirty="0" err="1">
                <a:solidFill>
                  <a:schemeClr val="bg1"/>
                </a:solidFill>
              </a:rPr>
              <a:t>Verify</a:t>
            </a:r>
            <a:r>
              <a:rPr lang="it-IT" sz="1500" dirty="0">
                <a:solidFill>
                  <a:schemeClr val="bg1"/>
                </a:solidFill>
              </a:rPr>
              <a:t> </a:t>
            </a:r>
            <a:r>
              <a:rPr lang="it-IT" sz="1500" dirty="0" err="1">
                <a:solidFill>
                  <a:schemeClr val="bg1"/>
                </a:solidFill>
              </a:rPr>
              <a:t>referential</a:t>
            </a:r>
            <a:r>
              <a:rPr lang="it-IT" sz="1500" dirty="0">
                <a:solidFill>
                  <a:schemeClr val="bg1"/>
                </a:solidFill>
              </a:rPr>
              <a:t> </a:t>
            </a:r>
            <a:r>
              <a:rPr lang="it-IT" sz="1500" dirty="0" err="1">
                <a:solidFill>
                  <a:schemeClr val="bg1"/>
                </a:solidFill>
              </a:rPr>
              <a:t>integrity</a:t>
            </a:r>
            <a:r>
              <a:rPr lang="it-IT" sz="1500" dirty="0">
                <a:solidFill>
                  <a:schemeClr val="bg1"/>
                </a:solidFill>
              </a:rPr>
              <a:t> and query </a:t>
            </a:r>
            <a:r>
              <a:rPr lang="it-IT" sz="1500" dirty="0" err="1">
                <a:solidFill>
                  <a:schemeClr val="bg1"/>
                </a:solidFill>
              </a:rPr>
              <a:t>functionality</a:t>
            </a:r>
            <a:r>
              <a:rPr lang="it-IT" sz="1500" dirty="0">
                <a:solidFill>
                  <a:schemeClr val="bg1"/>
                </a:solidFill>
              </a:rPr>
              <a:t>.  </a:t>
            </a:r>
          </a:p>
          <a:p>
            <a:pPr algn="just">
              <a:spcBef>
                <a:spcPts val="150"/>
              </a:spcBef>
            </a:pPr>
            <a:r>
              <a:rPr lang="it-IT" sz="1500" dirty="0">
                <a:solidFill>
                  <a:schemeClr val="bg1"/>
                </a:solidFill>
              </a:rPr>
              <a:t>   - Simulate </a:t>
            </a:r>
            <a:r>
              <a:rPr lang="it-IT" sz="1500" dirty="0" err="1">
                <a:solidFill>
                  <a:schemeClr val="bg1"/>
                </a:solidFill>
              </a:rPr>
              <a:t>increasing</a:t>
            </a:r>
            <a:r>
              <a:rPr lang="it-IT" sz="1500" dirty="0">
                <a:solidFill>
                  <a:schemeClr val="bg1"/>
                </a:solidFill>
              </a:rPr>
              <a:t> loads to </a:t>
            </a:r>
            <a:r>
              <a:rPr lang="it-IT" sz="1500" dirty="0" err="1">
                <a:solidFill>
                  <a:schemeClr val="bg1"/>
                </a:solidFill>
              </a:rPr>
              <a:t>assess</a:t>
            </a:r>
            <a:r>
              <a:rPr lang="it-IT" sz="1500" dirty="0">
                <a:solidFill>
                  <a:schemeClr val="bg1"/>
                </a:solidFill>
              </a:rPr>
              <a:t> </a:t>
            </a:r>
            <a:r>
              <a:rPr lang="it-IT" sz="1500" dirty="0" err="1">
                <a:solidFill>
                  <a:schemeClr val="bg1"/>
                </a:solidFill>
              </a:rPr>
              <a:t>scalability</a:t>
            </a:r>
            <a:r>
              <a:rPr lang="it-IT" sz="1500" dirty="0">
                <a:solidFill>
                  <a:schemeClr val="bg1"/>
                </a:solidFill>
              </a:rPr>
              <a:t>. </a:t>
            </a:r>
          </a:p>
        </p:txBody>
      </p:sp>
      <p:grpSp>
        <p:nvGrpSpPr>
          <p:cNvPr id="4" name="Gruppo 3">
            <a:extLst>
              <a:ext uri="{FF2B5EF4-FFF2-40B4-BE49-F238E27FC236}">
                <a16:creationId xmlns:a16="http://schemas.microsoft.com/office/drawing/2014/main" id="{185F3636-D1BC-7B93-9A8A-032B12259C46}"/>
              </a:ext>
            </a:extLst>
          </p:cNvPr>
          <p:cNvGrpSpPr/>
          <p:nvPr/>
        </p:nvGrpSpPr>
        <p:grpSpPr>
          <a:xfrm>
            <a:off x="1820859" y="451318"/>
            <a:ext cx="8031707" cy="633203"/>
            <a:chOff x="1820859" y="465690"/>
            <a:chExt cx="8031707" cy="633203"/>
          </a:xfrm>
        </p:grpSpPr>
        <p:sp>
          <p:nvSpPr>
            <p:cNvPr id="8" name="CasellaDiTesto 7">
              <a:extLst>
                <a:ext uri="{FF2B5EF4-FFF2-40B4-BE49-F238E27FC236}">
                  <a16:creationId xmlns:a16="http://schemas.microsoft.com/office/drawing/2014/main" id="{4893F818-7FFF-BA91-C062-E4CF5FBF0203}"/>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4" name="CasellaDiTesto 23">
              <a:extLst>
                <a:ext uri="{FF2B5EF4-FFF2-40B4-BE49-F238E27FC236}">
                  <a16:creationId xmlns:a16="http://schemas.microsoft.com/office/drawing/2014/main" id="{36145E2A-212F-A3D8-7155-A72189E11C86}"/>
                </a:ext>
              </a:extLst>
            </p:cNvPr>
            <p:cNvSpPr txBox="1"/>
            <p:nvPr/>
          </p:nvSpPr>
          <p:spPr>
            <a:xfrm>
              <a:off x="1820859" y="760339"/>
              <a:ext cx="8031707" cy="338554"/>
            </a:xfrm>
            <a:prstGeom prst="rect">
              <a:avLst/>
            </a:prstGeom>
            <a:noFill/>
          </p:spPr>
          <p:txBody>
            <a:bodyPr wrap="square" rtlCol="0">
              <a:spAutoFit/>
            </a:bodyPr>
            <a:lstStyle/>
            <a:p>
              <a:r>
                <a:rPr lang="en-US" sz="1600" spc="300">
                  <a:solidFill>
                    <a:schemeClr val="bg1"/>
                  </a:solidFill>
                </a:rPr>
                <a:t>DATABASE CONFIGURATION AND DESIGN (DB)</a:t>
              </a:r>
              <a:endParaRPr lang="it-IT" sz="1600" spc="300">
                <a:solidFill>
                  <a:schemeClr val="bg1"/>
                </a:solidFill>
              </a:endParaRPr>
            </a:p>
          </p:txBody>
        </p:sp>
      </p:grpSp>
      <p:cxnSp>
        <p:nvCxnSpPr>
          <p:cNvPr id="25" name="Connettore diritto 24">
            <a:extLst>
              <a:ext uri="{FF2B5EF4-FFF2-40B4-BE49-F238E27FC236}">
                <a16:creationId xmlns:a16="http://schemas.microsoft.com/office/drawing/2014/main" id="{7AB449F7-61BD-8FC6-8BAC-D21A89BB7D62}"/>
              </a:ext>
            </a:extLst>
          </p:cNvPr>
          <p:cNvCxnSpPr>
            <a:cxnSpLocks/>
          </p:cNvCxnSpPr>
          <p:nvPr/>
        </p:nvCxnSpPr>
        <p:spPr>
          <a:xfrm flipH="1">
            <a:off x="1928813" y="1111664"/>
            <a:ext cx="55093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8" name="Gruppo 27">
            <a:extLst>
              <a:ext uri="{FF2B5EF4-FFF2-40B4-BE49-F238E27FC236}">
                <a16:creationId xmlns:a16="http://schemas.microsoft.com/office/drawing/2014/main" id="{BF7309BF-BDE9-11AB-EB1E-82427D7184BF}"/>
              </a:ext>
            </a:extLst>
          </p:cNvPr>
          <p:cNvGrpSpPr/>
          <p:nvPr/>
        </p:nvGrpSpPr>
        <p:grpSpPr>
          <a:xfrm>
            <a:off x="10072737" y="306759"/>
            <a:ext cx="1743561" cy="1335574"/>
            <a:chOff x="8115673" y="243470"/>
            <a:chExt cx="1743561" cy="1335574"/>
          </a:xfrm>
        </p:grpSpPr>
        <p:sp>
          <p:nvSpPr>
            <p:cNvPr id="30" name="CasellaDiTesto 29">
              <a:extLst>
                <a:ext uri="{FF2B5EF4-FFF2-40B4-BE49-F238E27FC236}">
                  <a16:creationId xmlns:a16="http://schemas.microsoft.com/office/drawing/2014/main" id="{F0195508-DC27-EF48-210A-1B98001C4214}"/>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31" name="Gruppo 30">
              <a:extLst>
                <a:ext uri="{FF2B5EF4-FFF2-40B4-BE49-F238E27FC236}">
                  <a16:creationId xmlns:a16="http://schemas.microsoft.com/office/drawing/2014/main" id="{8A3410B7-E7D7-9161-ED84-EA07621FC10F}"/>
                </a:ext>
              </a:extLst>
            </p:cNvPr>
            <p:cNvGrpSpPr/>
            <p:nvPr/>
          </p:nvGrpSpPr>
          <p:grpSpPr>
            <a:xfrm>
              <a:off x="8468959" y="243470"/>
              <a:ext cx="1036991" cy="307777"/>
              <a:chOff x="8468959" y="243470"/>
              <a:chExt cx="1036991" cy="307777"/>
            </a:xfrm>
          </p:grpSpPr>
          <p:sp>
            <p:nvSpPr>
              <p:cNvPr id="38" name="CasellaDiTesto 37">
                <a:extLst>
                  <a:ext uri="{FF2B5EF4-FFF2-40B4-BE49-F238E27FC236}">
                    <a16:creationId xmlns:a16="http://schemas.microsoft.com/office/drawing/2014/main" id="{86CC69CD-27DE-5BBC-AA81-5958A1716F27}"/>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0" name="Ovale 39">
                <a:extLst>
                  <a:ext uri="{FF2B5EF4-FFF2-40B4-BE49-F238E27FC236}">
                    <a16:creationId xmlns:a16="http://schemas.microsoft.com/office/drawing/2014/main" id="{7FEEC7E1-84A3-DC12-A8BE-401E7389F46F}"/>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2" name="Gruppo 31">
              <a:extLst>
                <a:ext uri="{FF2B5EF4-FFF2-40B4-BE49-F238E27FC236}">
                  <a16:creationId xmlns:a16="http://schemas.microsoft.com/office/drawing/2014/main" id="{7DCEC9B9-24D9-807E-7A05-7D6210F8A548}"/>
                </a:ext>
              </a:extLst>
            </p:cNvPr>
            <p:cNvGrpSpPr/>
            <p:nvPr/>
          </p:nvGrpSpPr>
          <p:grpSpPr>
            <a:xfrm>
              <a:off x="8354083" y="1012628"/>
              <a:ext cx="1266624" cy="566416"/>
              <a:chOff x="8354083" y="1095178"/>
              <a:chExt cx="1266624" cy="566416"/>
            </a:xfrm>
          </p:grpSpPr>
          <p:sp>
            <p:nvSpPr>
              <p:cNvPr id="34" name="CasellaDiTesto 33">
                <a:extLst>
                  <a:ext uri="{FF2B5EF4-FFF2-40B4-BE49-F238E27FC236}">
                    <a16:creationId xmlns:a16="http://schemas.microsoft.com/office/drawing/2014/main" id="{581DADD3-A30E-7D9F-4136-A19AA7179DC7}"/>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2</a:t>
                </a:r>
              </a:p>
            </p:txBody>
          </p:sp>
          <p:grpSp>
            <p:nvGrpSpPr>
              <p:cNvPr id="35" name="Gruppo 34">
                <a:extLst>
                  <a:ext uri="{FF2B5EF4-FFF2-40B4-BE49-F238E27FC236}">
                    <a16:creationId xmlns:a16="http://schemas.microsoft.com/office/drawing/2014/main" id="{80975033-0078-8AB9-3A0B-B10739F3D58A}"/>
                  </a:ext>
                </a:extLst>
              </p:cNvPr>
              <p:cNvGrpSpPr/>
              <p:nvPr/>
            </p:nvGrpSpPr>
            <p:grpSpPr>
              <a:xfrm>
                <a:off x="8539890" y="1095178"/>
                <a:ext cx="895011" cy="307777"/>
                <a:chOff x="8487778" y="883330"/>
                <a:chExt cx="895011" cy="307777"/>
              </a:xfrm>
            </p:grpSpPr>
            <p:sp>
              <p:nvSpPr>
                <p:cNvPr id="36" name="CasellaDiTesto 35">
                  <a:extLst>
                    <a:ext uri="{FF2B5EF4-FFF2-40B4-BE49-F238E27FC236}">
                      <a16:creationId xmlns:a16="http://schemas.microsoft.com/office/drawing/2014/main" id="{E7E58227-6889-6B67-7017-8D18E00A272D}"/>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7" name="Ovale 36">
                  <a:extLst>
                    <a:ext uri="{FF2B5EF4-FFF2-40B4-BE49-F238E27FC236}">
                      <a16:creationId xmlns:a16="http://schemas.microsoft.com/office/drawing/2014/main" id="{E00E766E-AE17-E7E4-97F8-4F59327C2676}"/>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3" name="Connettore a gomito 32">
              <a:extLst>
                <a:ext uri="{FF2B5EF4-FFF2-40B4-BE49-F238E27FC236}">
                  <a16:creationId xmlns:a16="http://schemas.microsoft.com/office/drawing/2014/main" id="{200DB04D-8285-0330-C508-D9DC83CB152F}"/>
                </a:ext>
              </a:extLst>
            </p:cNvPr>
            <p:cNvCxnSpPr>
              <a:cxnSpLocks/>
              <a:stCxn id="40" idx="6"/>
              <a:endCxn id="3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1" name="Gruppo 40">
            <a:extLst>
              <a:ext uri="{FF2B5EF4-FFF2-40B4-BE49-F238E27FC236}">
                <a16:creationId xmlns:a16="http://schemas.microsoft.com/office/drawing/2014/main" id="{1A23770D-06CF-3EED-D5A4-1131FB1E97F8}"/>
              </a:ext>
            </a:extLst>
          </p:cNvPr>
          <p:cNvGrpSpPr/>
          <p:nvPr/>
        </p:nvGrpSpPr>
        <p:grpSpPr>
          <a:xfrm>
            <a:off x="9983500" y="2734223"/>
            <a:ext cx="1922034" cy="742612"/>
            <a:chOff x="10081438" y="2124587"/>
            <a:chExt cx="1922034" cy="742612"/>
          </a:xfrm>
        </p:grpSpPr>
        <p:sp>
          <p:nvSpPr>
            <p:cNvPr id="42" name="CasellaDiTesto 41">
              <a:extLst>
                <a:ext uri="{FF2B5EF4-FFF2-40B4-BE49-F238E27FC236}">
                  <a16:creationId xmlns:a16="http://schemas.microsoft.com/office/drawing/2014/main" id="{489B8EC8-DFC3-CDF8-0ACB-29DEAF895E6A}"/>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45" name="CasellaDiTesto 44">
              <a:extLst>
                <a:ext uri="{FF2B5EF4-FFF2-40B4-BE49-F238E27FC236}">
                  <a16:creationId xmlns:a16="http://schemas.microsoft.com/office/drawing/2014/main" id="{8C6DA036-ADB6-508F-C3C2-19C78BBB6A00}"/>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46" name="Immagine 45" descr="Immagine che contiene orologio, simbolo, Carattere, Elementi grafici&#10;&#10;Descrizione generata automaticamente">
            <a:extLst>
              <a:ext uri="{FF2B5EF4-FFF2-40B4-BE49-F238E27FC236}">
                <a16:creationId xmlns:a16="http://schemas.microsoft.com/office/drawing/2014/main" id="{E944DE41-7AAA-703E-B84C-39B4773736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47" name="Tabella 46">
            <a:extLst>
              <a:ext uri="{FF2B5EF4-FFF2-40B4-BE49-F238E27FC236}">
                <a16:creationId xmlns:a16="http://schemas.microsoft.com/office/drawing/2014/main" id="{BFB3D7E2-0E8F-C852-2866-1A93EEBB87D4}"/>
              </a:ext>
            </a:extLst>
          </p:cNvPr>
          <p:cNvGraphicFramePr>
            <a:graphicFrameLocks noGrp="1"/>
          </p:cNvGraphicFramePr>
          <p:nvPr>
            <p:extLst>
              <p:ext uri="{D42A27DB-BD31-4B8C-83A1-F6EECF244321}">
                <p14:modId xmlns:p14="http://schemas.microsoft.com/office/powerpoint/2010/main" val="3779835761"/>
              </p:ext>
            </p:extLst>
          </p:nvPr>
        </p:nvGraphicFramePr>
        <p:xfrm>
          <a:off x="9811553" y="5313028"/>
          <a:ext cx="2265929" cy="119056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2</a:t>
                      </a:r>
                    </a:p>
                  </a:txBody>
                  <a:tcPr anchor="ctr">
                    <a:noFill/>
                  </a:tcPr>
                </a:tc>
                <a:tc>
                  <a:txBody>
                    <a:bodyPr/>
                    <a:lstStyle/>
                    <a:p>
                      <a:pPr algn="ctr"/>
                      <a:r>
                        <a:rPr lang="it-IT" sz="800" kern="1200" spc="30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SENIOR DEVELOPER (DB)</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endParaRPr lang="it-IT" sz="800" kern="1200" spc="50" baseline="0" dirty="0">
                        <a:solidFill>
                          <a:schemeClr val="bg1"/>
                        </a:solidFill>
                        <a:latin typeface="+mn-lt"/>
                        <a:ea typeface="+mn-ea"/>
                        <a:cs typeface="+mn-cs"/>
                      </a:endParaRP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endParaRPr lang="it-IT" sz="800" kern="1200" spc="50" baseline="0" dirty="0">
                        <a:solidFill>
                          <a:schemeClr val="bg1"/>
                        </a:solidFill>
                        <a:latin typeface="+mn-lt"/>
                        <a:ea typeface="+mn-ea"/>
                        <a:cs typeface="+mn-cs"/>
                      </a:endParaRP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3555805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A7E310BB-F762-09BE-6795-462A060D0588}"/>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9D4B891D-8B47-40B2-89EF-74EA03790727}"/>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A23667E4-6C9B-43E2-2740-DA9D71810B9C}"/>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FDF91838-51E1-DC3B-45D3-A9AD38881B7A}"/>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12AE3DF9-28A9-4474-8AAF-F5C1E7273B25}"/>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48E9076F-27F5-2F5B-0C06-7C127153CEEA}"/>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EE2BCDE6-D32B-4919-7EB1-456F283B5B87}"/>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E4A2C5DB-9369-11CF-E9BC-670452B7D802}"/>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1</a:t>
                </a:r>
                <a:endParaRPr lang="it-IT" sz="3600" b="1"/>
              </a:p>
            </p:txBody>
          </p:sp>
          <p:sp>
            <p:nvSpPr>
              <p:cNvPr id="13" name="CasellaDiTesto 12">
                <a:extLst>
                  <a:ext uri="{FF2B5EF4-FFF2-40B4-BE49-F238E27FC236}">
                    <a16:creationId xmlns:a16="http://schemas.microsoft.com/office/drawing/2014/main" id="{8015BA31-7A55-B047-E97F-78FCEC2A1032}"/>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7" name="Gruppo 26">
            <a:extLst>
              <a:ext uri="{FF2B5EF4-FFF2-40B4-BE49-F238E27FC236}">
                <a16:creationId xmlns:a16="http://schemas.microsoft.com/office/drawing/2014/main" id="{CC969574-DBC1-324D-48B9-F4C12DB0F175}"/>
              </a:ext>
            </a:extLst>
          </p:cNvPr>
          <p:cNvGrpSpPr/>
          <p:nvPr/>
        </p:nvGrpSpPr>
        <p:grpSpPr>
          <a:xfrm>
            <a:off x="706905" y="1873392"/>
            <a:ext cx="8162246" cy="1336207"/>
            <a:chOff x="706905" y="1873392"/>
            <a:chExt cx="8162246" cy="1336207"/>
          </a:xfrm>
        </p:grpSpPr>
        <p:sp>
          <p:nvSpPr>
            <p:cNvPr id="18" name="CasellaDiTesto 17">
              <a:extLst>
                <a:ext uri="{FF2B5EF4-FFF2-40B4-BE49-F238E27FC236}">
                  <a16:creationId xmlns:a16="http://schemas.microsoft.com/office/drawing/2014/main" id="{2D42EF14-304C-9880-A037-EDCD782FCB9C}"/>
                </a:ext>
              </a:extLst>
            </p:cNvPr>
            <p:cNvSpPr txBox="1"/>
            <p:nvPr/>
          </p:nvSpPr>
          <p:spPr>
            <a:xfrm>
              <a:off x="706905" y="1873392"/>
              <a:ext cx="3495304" cy="323165"/>
            </a:xfrm>
            <a:prstGeom prst="rect">
              <a:avLst/>
            </a:prstGeom>
            <a:noFill/>
          </p:spPr>
          <p:txBody>
            <a:bodyPr wrap="square" rtlCol="0">
              <a:spAutoFit/>
            </a:bodyPr>
            <a:lstStyle/>
            <a:p>
              <a:pPr algn="just"/>
              <a:r>
                <a:rPr lang="it-IT" sz="1500" spc="300" dirty="0">
                  <a:solidFill>
                    <a:srgbClr val="DA627D"/>
                  </a:solidFill>
                </a:rPr>
                <a:t>DELIVERABLES</a:t>
              </a:r>
            </a:p>
          </p:txBody>
        </p:sp>
        <p:sp>
          <p:nvSpPr>
            <p:cNvPr id="29" name="CasellaDiTesto 28">
              <a:extLst>
                <a:ext uri="{FF2B5EF4-FFF2-40B4-BE49-F238E27FC236}">
                  <a16:creationId xmlns:a16="http://schemas.microsoft.com/office/drawing/2014/main" id="{6B29FEBA-166F-60F7-19D7-6859E0F43628}"/>
                </a:ext>
              </a:extLst>
            </p:cNvPr>
            <p:cNvSpPr txBox="1"/>
            <p:nvPr/>
          </p:nvSpPr>
          <p:spPr>
            <a:xfrm>
              <a:off x="706908" y="2193936"/>
              <a:ext cx="8162243" cy="1015663"/>
            </a:xfrm>
            <a:prstGeom prst="rect">
              <a:avLst/>
            </a:prstGeom>
            <a:noFill/>
          </p:spPr>
          <p:txBody>
            <a:bodyPr wrap="square" rtlCol="0">
              <a:spAutoFit/>
            </a:bodyPr>
            <a:lstStyle/>
            <a:p>
              <a:pPr algn="just"/>
              <a:r>
                <a:rPr lang="en-US" sz="1500" dirty="0">
                  <a:solidFill>
                    <a:schemeClr val="bg1"/>
                  </a:solidFill>
                </a:rPr>
                <a:t>1. Database Schema: Documented ER diagram model.  </a:t>
              </a:r>
            </a:p>
            <a:p>
              <a:pPr algn="just"/>
              <a:r>
                <a:rPr lang="en-US" sz="1500" dirty="0">
                  <a:solidFill>
                    <a:schemeClr val="bg1"/>
                  </a:solidFill>
                </a:rPr>
                <a:t>2. Implemented Database: Fully operational database with all tables and defined relationships.  </a:t>
              </a:r>
            </a:p>
            <a:p>
              <a:pPr algn="just"/>
              <a:r>
                <a:rPr lang="en-US" sz="1500" dirty="0">
                  <a:solidFill>
                    <a:schemeClr val="bg1"/>
                  </a:solidFill>
                </a:rPr>
                <a:t>3. SQL Scripts: Scripts for table creation, constraints, and indexes.  </a:t>
              </a:r>
            </a:p>
            <a:p>
              <a:pPr algn="just"/>
              <a:r>
                <a:rPr lang="en-US" sz="1500" dirty="0">
                  <a:solidFill>
                    <a:schemeClr val="bg1"/>
                  </a:solidFill>
                </a:rPr>
                <a:t>4. Report: Documentation of primary queries and applied optimizations. </a:t>
              </a:r>
              <a:endParaRPr lang="it-IT" sz="1500" dirty="0">
                <a:solidFill>
                  <a:schemeClr val="bg1"/>
                </a:solidFill>
              </a:endParaRPr>
            </a:p>
          </p:txBody>
        </p:sp>
      </p:grpSp>
      <p:grpSp>
        <p:nvGrpSpPr>
          <p:cNvPr id="31" name="Gruppo 30">
            <a:extLst>
              <a:ext uri="{FF2B5EF4-FFF2-40B4-BE49-F238E27FC236}">
                <a16:creationId xmlns:a16="http://schemas.microsoft.com/office/drawing/2014/main" id="{8C68D26D-2AD7-57ED-333E-D7C2E046C8BE}"/>
              </a:ext>
            </a:extLst>
          </p:cNvPr>
          <p:cNvGrpSpPr/>
          <p:nvPr/>
        </p:nvGrpSpPr>
        <p:grpSpPr>
          <a:xfrm>
            <a:off x="706905" y="3579261"/>
            <a:ext cx="8162246" cy="1098470"/>
            <a:chOff x="706905" y="3408919"/>
            <a:chExt cx="8162246" cy="1098470"/>
          </a:xfrm>
        </p:grpSpPr>
        <p:sp>
          <p:nvSpPr>
            <p:cNvPr id="2" name="CasellaDiTesto 1">
              <a:extLst>
                <a:ext uri="{FF2B5EF4-FFF2-40B4-BE49-F238E27FC236}">
                  <a16:creationId xmlns:a16="http://schemas.microsoft.com/office/drawing/2014/main" id="{04E7CE1B-7E96-3EAA-2AB5-1CF0BFDF4B8A}"/>
                </a:ext>
              </a:extLst>
            </p:cNvPr>
            <p:cNvSpPr txBox="1"/>
            <p:nvPr/>
          </p:nvSpPr>
          <p:spPr>
            <a:xfrm>
              <a:off x="706905" y="3408919"/>
              <a:ext cx="4699981" cy="323165"/>
            </a:xfrm>
            <a:prstGeom prst="rect">
              <a:avLst/>
            </a:prstGeom>
            <a:noFill/>
          </p:spPr>
          <p:txBody>
            <a:bodyPr wrap="square" rtlCol="0">
              <a:spAutoFit/>
            </a:bodyPr>
            <a:lstStyle/>
            <a:p>
              <a:pPr algn="just"/>
              <a:r>
                <a:rPr lang="it-IT" sz="1500" spc="300" dirty="0">
                  <a:solidFill>
                    <a:srgbClr val="DA627D"/>
                  </a:solidFill>
                </a:rPr>
                <a:t>MILESTONES</a:t>
              </a:r>
            </a:p>
          </p:txBody>
        </p:sp>
        <p:sp>
          <p:nvSpPr>
            <p:cNvPr id="3" name="CasellaDiTesto 2">
              <a:extLst>
                <a:ext uri="{FF2B5EF4-FFF2-40B4-BE49-F238E27FC236}">
                  <a16:creationId xmlns:a16="http://schemas.microsoft.com/office/drawing/2014/main" id="{45143F6F-FC11-78F3-EE9B-BAA29D3FF2A8}"/>
                </a:ext>
              </a:extLst>
            </p:cNvPr>
            <p:cNvSpPr txBox="1"/>
            <p:nvPr/>
          </p:nvSpPr>
          <p:spPr>
            <a:xfrm>
              <a:off x="706908" y="3722559"/>
              <a:ext cx="8162243" cy="784830"/>
            </a:xfrm>
            <a:prstGeom prst="rect">
              <a:avLst/>
            </a:prstGeom>
            <a:noFill/>
          </p:spPr>
          <p:txBody>
            <a:bodyPr wrap="square" rtlCol="0">
              <a:spAutoFit/>
            </a:bodyPr>
            <a:lstStyle/>
            <a:p>
              <a:pPr algn="just"/>
              <a:r>
                <a:rPr lang="en-US" sz="1500" dirty="0">
                  <a:solidFill>
                    <a:schemeClr val="bg1"/>
                  </a:solidFill>
                </a:rPr>
                <a:t>1. ER diagram delivery (end of Month 1).  </a:t>
              </a:r>
            </a:p>
            <a:p>
              <a:pPr algn="just"/>
              <a:r>
                <a:rPr lang="en-US" sz="1500" dirty="0">
                  <a:solidFill>
                    <a:schemeClr val="bg1"/>
                  </a:solidFill>
                </a:rPr>
                <a:t>2. Database implementation and working SQL scripts (mid-Month 2).  </a:t>
              </a:r>
            </a:p>
            <a:p>
              <a:pPr algn="just"/>
              <a:r>
                <a:rPr lang="en-US" sz="1500" dirty="0">
                  <a:solidFill>
                    <a:schemeClr val="bg1"/>
                  </a:solidFill>
                </a:rPr>
                <a:t>3. Query validation and final report (end of Month 2). </a:t>
              </a:r>
              <a:endParaRPr lang="it-IT" sz="1500" dirty="0">
                <a:solidFill>
                  <a:schemeClr val="bg1"/>
                </a:solidFill>
              </a:endParaRPr>
            </a:p>
          </p:txBody>
        </p:sp>
      </p:grpSp>
      <p:grpSp>
        <p:nvGrpSpPr>
          <p:cNvPr id="34" name="Gruppo 33">
            <a:extLst>
              <a:ext uri="{FF2B5EF4-FFF2-40B4-BE49-F238E27FC236}">
                <a16:creationId xmlns:a16="http://schemas.microsoft.com/office/drawing/2014/main" id="{1979C71C-D9F1-1254-261D-BE7994F06D2B}"/>
              </a:ext>
            </a:extLst>
          </p:cNvPr>
          <p:cNvGrpSpPr/>
          <p:nvPr/>
        </p:nvGrpSpPr>
        <p:grpSpPr>
          <a:xfrm>
            <a:off x="690149" y="5047393"/>
            <a:ext cx="8162243" cy="1098470"/>
            <a:chOff x="690149" y="4649856"/>
            <a:chExt cx="8162243" cy="1098470"/>
          </a:xfrm>
        </p:grpSpPr>
        <p:sp>
          <p:nvSpPr>
            <p:cNvPr id="16" name="CasellaDiTesto 15">
              <a:extLst>
                <a:ext uri="{FF2B5EF4-FFF2-40B4-BE49-F238E27FC236}">
                  <a16:creationId xmlns:a16="http://schemas.microsoft.com/office/drawing/2014/main" id="{52ADA767-3F87-C34F-940F-24306F8F12F7}"/>
                </a:ext>
              </a:extLst>
            </p:cNvPr>
            <p:cNvSpPr txBox="1"/>
            <p:nvPr/>
          </p:nvSpPr>
          <p:spPr>
            <a:xfrm>
              <a:off x="690149" y="4649856"/>
              <a:ext cx="4699981" cy="323165"/>
            </a:xfrm>
            <a:prstGeom prst="rect">
              <a:avLst/>
            </a:prstGeom>
            <a:noFill/>
          </p:spPr>
          <p:txBody>
            <a:bodyPr wrap="square" rtlCol="0">
              <a:spAutoFit/>
            </a:bodyPr>
            <a:lstStyle/>
            <a:p>
              <a:pPr algn="just"/>
              <a:r>
                <a:rPr lang="it-IT" sz="1500" spc="300" dirty="0">
                  <a:solidFill>
                    <a:srgbClr val="DA627D"/>
                  </a:solidFill>
                </a:rPr>
                <a:t>DEPENDENCIES AMONG WPS </a:t>
              </a:r>
            </a:p>
          </p:txBody>
        </p:sp>
        <p:sp>
          <p:nvSpPr>
            <p:cNvPr id="19" name="CasellaDiTesto 18">
              <a:extLst>
                <a:ext uri="{FF2B5EF4-FFF2-40B4-BE49-F238E27FC236}">
                  <a16:creationId xmlns:a16="http://schemas.microsoft.com/office/drawing/2014/main" id="{CB6D9472-7864-43D9-BD9F-A48BAF630392}"/>
                </a:ext>
              </a:extLst>
            </p:cNvPr>
            <p:cNvSpPr txBox="1"/>
            <p:nvPr/>
          </p:nvSpPr>
          <p:spPr>
            <a:xfrm>
              <a:off x="690149" y="4963496"/>
              <a:ext cx="8162243" cy="784830"/>
            </a:xfrm>
            <a:prstGeom prst="rect">
              <a:avLst/>
            </a:prstGeom>
            <a:noFill/>
          </p:spPr>
          <p:txBody>
            <a:bodyPr wrap="square" rtlCol="0">
              <a:spAutoFit/>
            </a:bodyPr>
            <a:lstStyle/>
            <a:p>
              <a:pPr algn="just"/>
              <a:r>
                <a:rPr lang="en-US" sz="1500" dirty="0">
                  <a:solidFill>
                    <a:schemeClr val="bg1"/>
                  </a:solidFill>
                </a:rPr>
                <a:t>- WP2 (Backend): Required to test communication between the database and API endpoints. Database design must be completed before proceeding with the backend.  </a:t>
              </a:r>
            </a:p>
            <a:p>
              <a:pPr algn="just"/>
              <a:r>
                <a:rPr lang="en-US" sz="1500" dirty="0">
                  <a:solidFill>
                    <a:schemeClr val="bg1"/>
                  </a:solidFill>
                </a:rPr>
                <a:t>- WP5 (Integration): Database must be complete and functional before system integration.</a:t>
              </a:r>
              <a:endParaRPr lang="it-IT" sz="1500" dirty="0">
                <a:solidFill>
                  <a:schemeClr val="bg1"/>
                </a:solidFill>
              </a:endParaRPr>
            </a:p>
          </p:txBody>
        </p:sp>
      </p:grpSp>
      <p:grpSp>
        <p:nvGrpSpPr>
          <p:cNvPr id="4" name="Gruppo 3">
            <a:extLst>
              <a:ext uri="{FF2B5EF4-FFF2-40B4-BE49-F238E27FC236}">
                <a16:creationId xmlns:a16="http://schemas.microsoft.com/office/drawing/2014/main" id="{D72BB1A7-6BB9-10E8-D66A-A9F73F2F57B3}"/>
              </a:ext>
            </a:extLst>
          </p:cNvPr>
          <p:cNvGrpSpPr/>
          <p:nvPr/>
        </p:nvGrpSpPr>
        <p:grpSpPr>
          <a:xfrm>
            <a:off x="1820859" y="451318"/>
            <a:ext cx="8031707" cy="633203"/>
            <a:chOff x="1820859" y="465690"/>
            <a:chExt cx="8031707" cy="633203"/>
          </a:xfrm>
        </p:grpSpPr>
        <p:sp>
          <p:nvSpPr>
            <p:cNvPr id="8" name="CasellaDiTesto 7">
              <a:extLst>
                <a:ext uri="{FF2B5EF4-FFF2-40B4-BE49-F238E27FC236}">
                  <a16:creationId xmlns:a16="http://schemas.microsoft.com/office/drawing/2014/main" id="{557B2567-B9F7-DE32-204B-AC8A4F522DC0}"/>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4" name="CasellaDiTesto 23">
              <a:extLst>
                <a:ext uri="{FF2B5EF4-FFF2-40B4-BE49-F238E27FC236}">
                  <a16:creationId xmlns:a16="http://schemas.microsoft.com/office/drawing/2014/main" id="{F3EBF593-39F4-A2B5-AC61-00796268D5BC}"/>
                </a:ext>
              </a:extLst>
            </p:cNvPr>
            <p:cNvSpPr txBox="1"/>
            <p:nvPr/>
          </p:nvSpPr>
          <p:spPr>
            <a:xfrm>
              <a:off x="1820859" y="760339"/>
              <a:ext cx="8031707" cy="338554"/>
            </a:xfrm>
            <a:prstGeom prst="rect">
              <a:avLst/>
            </a:prstGeom>
            <a:noFill/>
          </p:spPr>
          <p:txBody>
            <a:bodyPr wrap="square" rtlCol="0">
              <a:spAutoFit/>
            </a:bodyPr>
            <a:lstStyle/>
            <a:p>
              <a:r>
                <a:rPr lang="en-US" sz="1600" spc="300">
                  <a:solidFill>
                    <a:schemeClr val="bg1"/>
                  </a:solidFill>
                </a:rPr>
                <a:t>DATABASE CONFIGURATION AND DESIGN (DB)</a:t>
              </a:r>
              <a:endParaRPr lang="it-IT" sz="1600" spc="300">
                <a:solidFill>
                  <a:schemeClr val="bg1"/>
                </a:solidFill>
              </a:endParaRPr>
            </a:p>
          </p:txBody>
        </p:sp>
      </p:grpSp>
      <p:cxnSp>
        <p:nvCxnSpPr>
          <p:cNvPr id="25" name="Connettore diritto 24">
            <a:extLst>
              <a:ext uri="{FF2B5EF4-FFF2-40B4-BE49-F238E27FC236}">
                <a16:creationId xmlns:a16="http://schemas.microsoft.com/office/drawing/2014/main" id="{6D21E9B6-8215-7AC0-44CA-146A12934E8B}"/>
              </a:ext>
            </a:extLst>
          </p:cNvPr>
          <p:cNvCxnSpPr>
            <a:cxnSpLocks/>
          </p:cNvCxnSpPr>
          <p:nvPr/>
        </p:nvCxnSpPr>
        <p:spPr>
          <a:xfrm flipH="1">
            <a:off x="1928813" y="1111664"/>
            <a:ext cx="55093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37" name="Gruppo 36">
            <a:extLst>
              <a:ext uri="{FF2B5EF4-FFF2-40B4-BE49-F238E27FC236}">
                <a16:creationId xmlns:a16="http://schemas.microsoft.com/office/drawing/2014/main" id="{11218F77-D23A-7090-6D13-15F262132DE5}"/>
              </a:ext>
            </a:extLst>
          </p:cNvPr>
          <p:cNvGrpSpPr/>
          <p:nvPr/>
        </p:nvGrpSpPr>
        <p:grpSpPr>
          <a:xfrm>
            <a:off x="10072737" y="306759"/>
            <a:ext cx="1743561" cy="1335574"/>
            <a:chOff x="8115673" y="243470"/>
            <a:chExt cx="1743561" cy="1335574"/>
          </a:xfrm>
        </p:grpSpPr>
        <p:sp>
          <p:nvSpPr>
            <p:cNvPr id="38" name="CasellaDiTesto 37">
              <a:extLst>
                <a:ext uri="{FF2B5EF4-FFF2-40B4-BE49-F238E27FC236}">
                  <a16:creationId xmlns:a16="http://schemas.microsoft.com/office/drawing/2014/main" id="{9B093F64-A797-BF85-1105-D32A424BED0F}"/>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40" name="Gruppo 39">
              <a:extLst>
                <a:ext uri="{FF2B5EF4-FFF2-40B4-BE49-F238E27FC236}">
                  <a16:creationId xmlns:a16="http://schemas.microsoft.com/office/drawing/2014/main" id="{5F0BA1F8-AD03-517E-0C73-9C11AF40B8B5}"/>
                </a:ext>
              </a:extLst>
            </p:cNvPr>
            <p:cNvGrpSpPr/>
            <p:nvPr/>
          </p:nvGrpSpPr>
          <p:grpSpPr>
            <a:xfrm>
              <a:off x="8468959" y="243470"/>
              <a:ext cx="1036991" cy="307777"/>
              <a:chOff x="8468959" y="243470"/>
              <a:chExt cx="1036991" cy="307777"/>
            </a:xfrm>
          </p:grpSpPr>
          <p:sp>
            <p:nvSpPr>
              <p:cNvPr id="50" name="CasellaDiTesto 49">
                <a:extLst>
                  <a:ext uri="{FF2B5EF4-FFF2-40B4-BE49-F238E27FC236}">
                    <a16:creationId xmlns:a16="http://schemas.microsoft.com/office/drawing/2014/main" id="{FCF9DFB3-6738-17F9-EFEF-2FB629D278EE}"/>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4" name="Ovale 53">
                <a:extLst>
                  <a:ext uri="{FF2B5EF4-FFF2-40B4-BE49-F238E27FC236}">
                    <a16:creationId xmlns:a16="http://schemas.microsoft.com/office/drawing/2014/main" id="{9FF69E92-5412-162C-D12C-723733646879}"/>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41" name="Gruppo 40">
              <a:extLst>
                <a:ext uri="{FF2B5EF4-FFF2-40B4-BE49-F238E27FC236}">
                  <a16:creationId xmlns:a16="http://schemas.microsoft.com/office/drawing/2014/main" id="{E28A4B02-43F3-C7D4-B6C1-EF9456B6B21D}"/>
                </a:ext>
              </a:extLst>
            </p:cNvPr>
            <p:cNvGrpSpPr/>
            <p:nvPr/>
          </p:nvGrpSpPr>
          <p:grpSpPr>
            <a:xfrm>
              <a:off x="8354083" y="1012628"/>
              <a:ext cx="1266624" cy="566416"/>
              <a:chOff x="8354083" y="1095178"/>
              <a:chExt cx="1266624" cy="566416"/>
            </a:xfrm>
          </p:grpSpPr>
          <p:sp>
            <p:nvSpPr>
              <p:cNvPr id="45" name="CasellaDiTesto 44">
                <a:extLst>
                  <a:ext uri="{FF2B5EF4-FFF2-40B4-BE49-F238E27FC236}">
                    <a16:creationId xmlns:a16="http://schemas.microsoft.com/office/drawing/2014/main" id="{BE36AFB3-A82E-3434-3483-D1DF712B1776}"/>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2</a:t>
                </a:r>
              </a:p>
            </p:txBody>
          </p:sp>
          <p:grpSp>
            <p:nvGrpSpPr>
              <p:cNvPr id="46" name="Gruppo 45">
                <a:extLst>
                  <a:ext uri="{FF2B5EF4-FFF2-40B4-BE49-F238E27FC236}">
                    <a16:creationId xmlns:a16="http://schemas.microsoft.com/office/drawing/2014/main" id="{341D6653-AC8E-97AD-96B0-82091AA9FBC9}"/>
                  </a:ext>
                </a:extLst>
              </p:cNvPr>
              <p:cNvGrpSpPr/>
              <p:nvPr/>
            </p:nvGrpSpPr>
            <p:grpSpPr>
              <a:xfrm>
                <a:off x="8539890" y="1095178"/>
                <a:ext cx="895011" cy="307777"/>
                <a:chOff x="8487778" y="883330"/>
                <a:chExt cx="895011" cy="307777"/>
              </a:xfrm>
            </p:grpSpPr>
            <p:sp>
              <p:nvSpPr>
                <p:cNvPr id="47" name="CasellaDiTesto 46">
                  <a:extLst>
                    <a:ext uri="{FF2B5EF4-FFF2-40B4-BE49-F238E27FC236}">
                      <a16:creationId xmlns:a16="http://schemas.microsoft.com/office/drawing/2014/main" id="{079D5050-39E5-6AA5-07ED-A25B6E8E7ACA}"/>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9" name="Ovale 48">
                  <a:extLst>
                    <a:ext uri="{FF2B5EF4-FFF2-40B4-BE49-F238E27FC236}">
                      <a16:creationId xmlns:a16="http://schemas.microsoft.com/office/drawing/2014/main" id="{15D7457C-9922-13BC-680C-14D16849232E}"/>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2" name="Connettore a gomito 41">
              <a:extLst>
                <a:ext uri="{FF2B5EF4-FFF2-40B4-BE49-F238E27FC236}">
                  <a16:creationId xmlns:a16="http://schemas.microsoft.com/office/drawing/2014/main" id="{357BAD34-8A4C-DBBB-1508-3FE67F79C47D}"/>
                </a:ext>
              </a:extLst>
            </p:cNvPr>
            <p:cNvCxnSpPr>
              <a:cxnSpLocks/>
              <a:stCxn id="54" idx="6"/>
              <a:endCxn id="49"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6" name="Gruppo 55">
            <a:extLst>
              <a:ext uri="{FF2B5EF4-FFF2-40B4-BE49-F238E27FC236}">
                <a16:creationId xmlns:a16="http://schemas.microsoft.com/office/drawing/2014/main" id="{CCD5B710-4F6D-3375-CA68-DB945FBD470C}"/>
              </a:ext>
            </a:extLst>
          </p:cNvPr>
          <p:cNvGrpSpPr/>
          <p:nvPr/>
        </p:nvGrpSpPr>
        <p:grpSpPr>
          <a:xfrm>
            <a:off x="9983500" y="2734223"/>
            <a:ext cx="1922034" cy="742612"/>
            <a:chOff x="10081438" y="2124587"/>
            <a:chExt cx="1922034" cy="742612"/>
          </a:xfrm>
        </p:grpSpPr>
        <p:sp>
          <p:nvSpPr>
            <p:cNvPr id="57" name="CasellaDiTesto 56">
              <a:extLst>
                <a:ext uri="{FF2B5EF4-FFF2-40B4-BE49-F238E27FC236}">
                  <a16:creationId xmlns:a16="http://schemas.microsoft.com/office/drawing/2014/main" id="{D2099156-E646-B05D-7936-30448BC4F954}"/>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8" name="CasellaDiTesto 57">
              <a:extLst>
                <a:ext uri="{FF2B5EF4-FFF2-40B4-BE49-F238E27FC236}">
                  <a16:creationId xmlns:a16="http://schemas.microsoft.com/office/drawing/2014/main" id="{D7F303D5-7784-B6B3-BADF-CE6F1B1B5B47}"/>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59" name="Immagine 58" descr="Immagine che contiene orologio, simbolo, Carattere, Elementi grafici&#10;&#10;Descrizione generata automaticamente">
            <a:extLst>
              <a:ext uri="{FF2B5EF4-FFF2-40B4-BE49-F238E27FC236}">
                <a16:creationId xmlns:a16="http://schemas.microsoft.com/office/drawing/2014/main" id="{3B1B07AF-5DE1-FC92-4D05-479CC18ED9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60" name="Tabella 59">
            <a:extLst>
              <a:ext uri="{FF2B5EF4-FFF2-40B4-BE49-F238E27FC236}">
                <a16:creationId xmlns:a16="http://schemas.microsoft.com/office/drawing/2014/main" id="{79809FE4-48F9-1E19-EF32-2728A1E9CF0B}"/>
              </a:ext>
            </a:extLst>
          </p:cNvPr>
          <p:cNvGraphicFramePr>
            <a:graphicFrameLocks noGrp="1"/>
          </p:cNvGraphicFramePr>
          <p:nvPr>
            <p:extLst>
              <p:ext uri="{D42A27DB-BD31-4B8C-83A1-F6EECF244321}">
                <p14:modId xmlns:p14="http://schemas.microsoft.com/office/powerpoint/2010/main" val="3779835761"/>
              </p:ext>
            </p:extLst>
          </p:nvPr>
        </p:nvGraphicFramePr>
        <p:xfrm>
          <a:off x="9811553" y="5313028"/>
          <a:ext cx="2265929" cy="119056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2</a:t>
                      </a:r>
                    </a:p>
                  </a:txBody>
                  <a:tcPr anchor="ctr">
                    <a:noFill/>
                  </a:tcPr>
                </a:tc>
                <a:tc>
                  <a:txBody>
                    <a:bodyPr/>
                    <a:lstStyle/>
                    <a:p>
                      <a:pPr algn="ctr"/>
                      <a:r>
                        <a:rPr lang="it-IT" sz="800" kern="1200" spc="30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SENIOR DEVELOPER (DB)</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endParaRPr lang="it-IT" sz="800" kern="1200" spc="50" baseline="0" dirty="0">
                        <a:solidFill>
                          <a:schemeClr val="bg1"/>
                        </a:solidFill>
                        <a:latin typeface="+mn-lt"/>
                        <a:ea typeface="+mn-ea"/>
                        <a:cs typeface="+mn-cs"/>
                      </a:endParaRP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endParaRPr lang="it-IT" sz="800" kern="1200" spc="50" baseline="0" dirty="0">
                        <a:solidFill>
                          <a:schemeClr val="bg1"/>
                        </a:solidFill>
                        <a:latin typeface="+mn-lt"/>
                        <a:ea typeface="+mn-ea"/>
                        <a:cs typeface="+mn-cs"/>
                      </a:endParaRP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1248137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A649E5C-703D-A884-0375-1975A9935B2F}"/>
            </a:ext>
          </a:extLst>
        </p:cNvPr>
        <p:cNvGrpSpPr/>
        <p:nvPr/>
      </p:nvGrpSpPr>
      <p:grpSpPr>
        <a:xfrm>
          <a:off x="0" y="0"/>
          <a:ext cx="0" cy="0"/>
          <a:chOff x="0" y="0"/>
          <a:chExt cx="0" cy="0"/>
        </a:xfrm>
      </p:grpSpPr>
      <p:grpSp>
        <p:nvGrpSpPr>
          <p:cNvPr id="42" name="Gruppo 41">
            <a:extLst>
              <a:ext uri="{FF2B5EF4-FFF2-40B4-BE49-F238E27FC236}">
                <a16:creationId xmlns:a16="http://schemas.microsoft.com/office/drawing/2014/main" id="{CFC1166C-D26D-80B6-12BA-0D48A4B68D6E}"/>
              </a:ext>
            </a:extLst>
          </p:cNvPr>
          <p:cNvGrpSpPr/>
          <p:nvPr/>
        </p:nvGrpSpPr>
        <p:grpSpPr>
          <a:xfrm>
            <a:off x="480927" y="2622604"/>
            <a:ext cx="11230145" cy="2698642"/>
            <a:chOff x="437376" y="2564992"/>
            <a:chExt cx="11230145" cy="2698642"/>
          </a:xfrm>
        </p:grpSpPr>
        <p:grpSp>
          <p:nvGrpSpPr>
            <p:cNvPr id="26" name="Gruppo 25">
              <a:extLst>
                <a:ext uri="{FF2B5EF4-FFF2-40B4-BE49-F238E27FC236}">
                  <a16:creationId xmlns:a16="http://schemas.microsoft.com/office/drawing/2014/main" id="{7F601180-6178-BD94-ECDD-1593700B8137}"/>
                </a:ext>
              </a:extLst>
            </p:cNvPr>
            <p:cNvGrpSpPr/>
            <p:nvPr/>
          </p:nvGrpSpPr>
          <p:grpSpPr>
            <a:xfrm>
              <a:off x="4727683" y="2695416"/>
              <a:ext cx="2649531" cy="2568218"/>
              <a:chOff x="723621" y="2657316"/>
              <a:chExt cx="2649531" cy="2568218"/>
            </a:xfrm>
          </p:grpSpPr>
          <p:grpSp>
            <p:nvGrpSpPr>
              <p:cNvPr id="23" name="Gruppo 22">
                <a:extLst>
                  <a:ext uri="{FF2B5EF4-FFF2-40B4-BE49-F238E27FC236}">
                    <a16:creationId xmlns:a16="http://schemas.microsoft.com/office/drawing/2014/main" id="{8F908F71-6699-AD7F-F94D-44E6AF5ADE94}"/>
                  </a:ext>
                </a:extLst>
              </p:cNvPr>
              <p:cNvGrpSpPr/>
              <p:nvPr/>
            </p:nvGrpSpPr>
            <p:grpSpPr>
              <a:xfrm>
                <a:off x="1255784" y="2657316"/>
                <a:ext cx="1585208" cy="1690887"/>
                <a:chOff x="1255784" y="2657316"/>
                <a:chExt cx="1585208" cy="1690887"/>
              </a:xfrm>
            </p:grpSpPr>
            <p:pic>
              <p:nvPicPr>
                <p:cNvPr id="5" name="Elemento grafico 4" descr="Volante con riempimento a tinta unita">
                  <a:extLst>
                    <a:ext uri="{FF2B5EF4-FFF2-40B4-BE49-F238E27FC236}">
                      <a16:creationId xmlns:a16="http://schemas.microsoft.com/office/drawing/2014/main" id="{4894E585-7A00-986F-80A6-AA0B84E626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87610" y="2657316"/>
                  <a:ext cx="1321555" cy="1321555"/>
                </a:xfrm>
                <a:prstGeom prst="rect">
                  <a:avLst/>
                </a:prstGeom>
              </p:spPr>
            </p:pic>
            <p:sp>
              <p:nvSpPr>
                <p:cNvPr id="11" name="CasellaDiTesto 10">
                  <a:extLst>
                    <a:ext uri="{FF2B5EF4-FFF2-40B4-BE49-F238E27FC236}">
                      <a16:creationId xmlns:a16="http://schemas.microsoft.com/office/drawing/2014/main" id="{E39A07AE-7BF4-B3D9-8921-27007A2E9D68}"/>
                    </a:ext>
                  </a:extLst>
                </p:cNvPr>
                <p:cNvSpPr txBox="1"/>
                <p:nvPr/>
              </p:nvSpPr>
              <p:spPr>
                <a:xfrm>
                  <a:off x="1255784" y="3978871"/>
                  <a:ext cx="1585208" cy="369332"/>
                </a:xfrm>
                <a:prstGeom prst="rect">
                  <a:avLst/>
                </a:prstGeom>
                <a:noFill/>
              </p:spPr>
              <p:txBody>
                <a:bodyPr wrap="square" rtlCol="0">
                  <a:spAutoFit/>
                </a:bodyPr>
                <a:lstStyle/>
                <a:p>
                  <a:pPr algn="ctr"/>
                  <a:r>
                    <a:rPr lang="en-US" sz="1800" b="1" spc="300">
                      <a:solidFill>
                        <a:srgbClr val="DA627D"/>
                      </a:solidFill>
                    </a:rPr>
                    <a:t>DRIVERS</a:t>
                  </a:r>
                  <a:endParaRPr lang="it-IT" b="1" spc="300">
                    <a:solidFill>
                      <a:srgbClr val="DA627D"/>
                    </a:solidFill>
                  </a:endParaRPr>
                </a:p>
              </p:txBody>
            </p:sp>
          </p:grpSp>
          <p:sp>
            <p:nvSpPr>
              <p:cNvPr id="19" name="CasellaDiTesto 18">
                <a:extLst>
                  <a:ext uri="{FF2B5EF4-FFF2-40B4-BE49-F238E27FC236}">
                    <a16:creationId xmlns:a16="http://schemas.microsoft.com/office/drawing/2014/main" id="{4C80EFE5-B965-224F-6E6C-A3DB69B77915}"/>
                  </a:ext>
                </a:extLst>
              </p:cNvPr>
              <p:cNvSpPr txBox="1"/>
              <p:nvPr/>
            </p:nvSpPr>
            <p:spPr>
              <a:xfrm>
                <a:off x="723621" y="4394537"/>
                <a:ext cx="2649531" cy="830997"/>
              </a:xfrm>
              <a:prstGeom prst="rect">
                <a:avLst/>
              </a:prstGeom>
              <a:noFill/>
            </p:spPr>
            <p:txBody>
              <a:bodyPr wrap="square" rtlCol="0">
                <a:spAutoFit/>
              </a:bodyPr>
              <a:lstStyle/>
              <a:p>
                <a:pPr algn="ctr"/>
                <a:r>
                  <a:rPr lang="en-US" sz="1600">
                    <a:solidFill>
                      <a:schemeClr val="bg1"/>
                    </a:solidFill>
                  </a:rPr>
                  <a:t>Risk of unfair ratings affecting opportunities, lack of actionable feedback.</a:t>
                </a:r>
                <a:endParaRPr lang="it-IT" b="1">
                  <a:solidFill>
                    <a:schemeClr val="bg1"/>
                  </a:solidFill>
                </a:endParaRPr>
              </a:p>
            </p:txBody>
          </p:sp>
        </p:grpSp>
        <p:grpSp>
          <p:nvGrpSpPr>
            <p:cNvPr id="25" name="Gruppo 24">
              <a:extLst>
                <a:ext uri="{FF2B5EF4-FFF2-40B4-BE49-F238E27FC236}">
                  <a16:creationId xmlns:a16="http://schemas.microsoft.com/office/drawing/2014/main" id="{0E100FE0-4B63-8102-03CE-EB003A9A2D27}"/>
                </a:ext>
              </a:extLst>
            </p:cNvPr>
            <p:cNvGrpSpPr/>
            <p:nvPr/>
          </p:nvGrpSpPr>
          <p:grpSpPr>
            <a:xfrm>
              <a:off x="8301180" y="2564992"/>
              <a:ext cx="3366341" cy="2698642"/>
              <a:chOff x="8247768" y="2526892"/>
              <a:chExt cx="3366341" cy="2698642"/>
            </a:xfrm>
          </p:grpSpPr>
          <p:pic>
            <p:nvPicPr>
              <p:cNvPr id="15" name="Immagine 14">
                <a:extLst>
                  <a:ext uri="{FF2B5EF4-FFF2-40B4-BE49-F238E27FC236}">
                    <a16:creationId xmlns:a16="http://schemas.microsoft.com/office/drawing/2014/main" id="{A292F916-9CA0-EE2A-3688-F2C6686750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70162" y="2526892"/>
                <a:ext cx="1321555" cy="1321555"/>
              </a:xfrm>
              <a:prstGeom prst="rect">
                <a:avLst/>
              </a:prstGeom>
            </p:spPr>
          </p:pic>
          <p:sp>
            <p:nvSpPr>
              <p:cNvPr id="17" name="CasellaDiTesto 16">
                <a:extLst>
                  <a:ext uri="{FF2B5EF4-FFF2-40B4-BE49-F238E27FC236}">
                    <a16:creationId xmlns:a16="http://schemas.microsoft.com/office/drawing/2014/main" id="{B99A7C58-3321-931F-9572-97D696A0FE2B}"/>
                  </a:ext>
                </a:extLst>
              </p:cNvPr>
              <p:cNvSpPr txBox="1"/>
              <p:nvPr/>
            </p:nvSpPr>
            <p:spPr>
              <a:xfrm>
                <a:off x="8970249" y="3978871"/>
                <a:ext cx="1921382" cy="369332"/>
              </a:xfrm>
              <a:prstGeom prst="rect">
                <a:avLst/>
              </a:prstGeom>
              <a:noFill/>
            </p:spPr>
            <p:txBody>
              <a:bodyPr wrap="square" rtlCol="0">
                <a:spAutoFit/>
              </a:bodyPr>
              <a:lstStyle/>
              <a:p>
                <a:pPr algn="ctr"/>
                <a:r>
                  <a:rPr lang="en-US" sz="1800" b="1" spc="300">
                    <a:solidFill>
                      <a:srgbClr val="DA627D"/>
                    </a:solidFill>
                  </a:rPr>
                  <a:t>COMPANIES</a:t>
                </a:r>
                <a:endParaRPr lang="it-IT" b="1" spc="300">
                  <a:solidFill>
                    <a:srgbClr val="DA627D"/>
                  </a:solidFill>
                </a:endParaRPr>
              </a:p>
            </p:txBody>
          </p:sp>
          <p:sp>
            <p:nvSpPr>
              <p:cNvPr id="21" name="CasellaDiTesto 20">
                <a:extLst>
                  <a:ext uri="{FF2B5EF4-FFF2-40B4-BE49-F238E27FC236}">
                    <a16:creationId xmlns:a16="http://schemas.microsoft.com/office/drawing/2014/main" id="{5D862880-46AE-3F63-710E-32B0F6C219F0}"/>
                  </a:ext>
                </a:extLst>
              </p:cNvPr>
              <p:cNvSpPr txBox="1"/>
              <p:nvPr/>
            </p:nvSpPr>
            <p:spPr>
              <a:xfrm>
                <a:off x="8247768" y="4394537"/>
                <a:ext cx="3366341" cy="830997"/>
              </a:xfrm>
              <a:prstGeom prst="rect">
                <a:avLst/>
              </a:prstGeom>
              <a:noFill/>
            </p:spPr>
            <p:txBody>
              <a:bodyPr wrap="square" rtlCol="0">
                <a:spAutoFit/>
              </a:bodyPr>
              <a:lstStyle/>
              <a:p>
                <a:pPr algn="ctr"/>
                <a:r>
                  <a:rPr lang="en-US" sz="1600">
                    <a:solidFill>
                      <a:schemeClr val="bg1"/>
                    </a:solidFill>
                  </a:rPr>
                  <a:t>Difficulty in ensuring consistent quality and reliability across drivers, reliance on subjective feedback.</a:t>
                </a:r>
              </a:p>
            </p:txBody>
          </p:sp>
        </p:grpSp>
        <p:grpSp>
          <p:nvGrpSpPr>
            <p:cNvPr id="24" name="Gruppo 23">
              <a:extLst>
                <a:ext uri="{FF2B5EF4-FFF2-40B4-BE49-F238E27FC236}">
                  <a16:creationId xmlns:a16="http://schemas.microsoft.com/office/drawing/2014/main" id="{B3F805FE-B960-9560-42F1-193ADEBDE916}"/>
                </a:ext>
              </a:extLst>
            </p:cNvPr>
            <p:cNvGrpSpPr/>
            <p:nvPr/>
          </p:nvGrpSpPr>
          <p:grpSpPr>
            <a:xfrm>
              <a:off x="437376" y="2610102"/>
              <a:ext cx="3366341" cy="2653531"/>
              <a:chOff x="4509192" y="2572002"/>
              <a:chExt cx="3366341" cy="2653531"/>
            </a:xfrm>
          </p:grpSpPr>
          <p:sp>
            <p:nvSpPr>
              <p:cNvPr id="16" name="CasellaDiTesto 15">
                <a:extLst>
                  <a:ext uri="{FF2B5EF4-FFF2-40B4-BE49-F238E27FC236}">
                    <a16:creationId xmlns:a16="http://schemas.microsoft.com/office/drawing/2014/main" id="{B8397C32-D653-8596-189A-D3E282600476}"/>
                  </a:ext>
                </a:extLst>
              </p:cNvPr>
              <p:cNvSpPr txBox="1"/>
              <p:nvPr/>
            </p:nvSpPr>
            <p:spPr>
              <a:xfrm>
                <a:off x="5103587" y="3978871"/>
                <a:ext cx="2177555" cy="369332"/>
              </a:xfrm>
              <a:prstGeom prst="rect">
                <a:avLst/>
              </a:prstGeom>
              <a:noFill/>
            </p:spPr>
            <p:txBody>
              <a:bodyPr wrap="square" rtlCol="0">
                <a:spAutoFit/>
              </a:bodyPr>
              <a:lstStyle/>
              <a:p>
                <a:pPr algn="ctr"/>
                <a:r>
                  <a:rPr lang="en-US" b="1" spc="300">
                    <a:solidFill>
                      <a:srgbClr val="DA627D"/>
                    </a:solidFill>
                  </a:rPr>
                  <a:t>PASSENGERS</a:t>
                </a:r>
                <a:endParaRPr lang="it-IT" b="1" spc="300">
                  <a:solidFill>
                    <a:srgbClr val="DA627D"/>
                  </a:solidFill>
                </a:endParaRPr>
              </a:p>
            </p:txBody>
          </p:sp>
          <p:sp>
            <p:nvSpPr>
              <p:cNvPr id="20" name="CasellaDiTesto 19">
                <a:extLst>
                  <a:ext uri="{FF2B5EF4-FFF2-40B4-BE49-F238E27FC236}">
                    <a16:creationId xmlns:a16="http://schemas.microsoft.com/office/drawing/2014/main" id="{65D80F5E-FD56-804A-4DEC-AD8B72241266}"/>
                  </a:ext>
                </a:extLst>
              </p:cNvPr>
              <p:cNvSpPr txBox="1"/>
              <p:nvPr/>
            </p:nvSpPr>
            <p:spPr>
              <a:xfrm>
                <a:off x="4509192" y="4394536"/>
                <a:ext cx="3366341" cy="830997"/>
              </a:xfrm>
              <a:prstGeom prst="rect">
                <a:avLst/>
              </a:prstGeom>
              <a:noFill/>
            </p:spPr>
            <p:txBody>
              <a:bodyPr wrap="square" rtlCol="0">
                <a:spAutoFit/>
              </a:bodyPr>
              <a:lstStyle/>
              <a:p>
                <a:pPr algn="ctr"/>
                <a:r>
                  <a:rPr lang="en-US" sz="1600">
                    <a:solidFill>
                      <a:schemeClr val="bg1"/>
                    </a:solidFill>
                  </a:rPr>
                  <a:t>Limited tools to express real-time concerns. Potential safety and comfort issues not fully addressed.</a:t>
                </a:r>
              </a:p>
            </p:txBody>
          </p:sp>
          <p:pic>
            <p:nvPicPr>
              <p:cNvPr id="7" name="Immagine 6" descr="Immagine che contiene Elementi grafici, clipart, bianco, design&#10;&#10;Descrizione generata automaticamente">
                <a:extLst>
                  <a:ext uri="{FF2B5EF4-FFF2-40B4-BE49-F238E27FC236}">
                    <a16:creationId xmlns:a16="http://schemas.microsoft.com/office/drawing/2014/main" id="{66C2CE82-1CCC-8DE8-5F10-17BE95EB35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31586" y="2572002"/>
                <a:ext cx="1321555" cy="1321555"/>
              </a:xfrm>
              <a:prstGeom prst="rect">
                <a:avLst/>
              </a:prstGeom>
            </p:spPr>
          </p:pic>
        </p:grpSp>
      </p:grpSp>
      <p:grpSp>
        <p:nvGrpSpPr>
          <p:cNvPr id="9" name="Gruppo 8">
            <a:extLst>
              <a:ext uri="{FF2B5EF4-FFF2-40B4-BE49-F238E27FC236}">
                <a16:creationId xmlns:a16="http://schemas.microsoft.com/office/drawing/2014/main" id="{58F8FA9E-FB0E-2DB9-29EC-CD0E35D83B9B}"/>
              </a:ext>
            </a:extLst>
          </p:cNvPr>
          <p:cNvGrpSpPr/>
          <p:nvPr/>
        </p:nvGrpSpPr>
        <p:grpSpPr>
          <a:xfrm>
            <a:off x="2822207" y="353977"/>
            <a:ext cx="6547587" cy="1034390"/>
            <a:chOff x="2634281" y="325402"/>
            <a:chExt cx="6547587" cy="1034390"/>
          </a:xfrm>
        </p:grpSpPr>
        <p:sp>
          <p:nvSpPr>
            <p:cNvPr id="10" name="CasellaDiTesto 9">
              <a:extLst>
                <a:ext uri="{FF2B5EF4-FFF2-40B4-BE49-F238E27FC236}">
                  <a16:creationId xmlns:a16="http://schemas.microsoft.com/office/drawing/2014/main" id="{7F9C4519-E232-6907-A3D1-3E395B127ED6}"/>
                </a:ext>
              </a:extLst>
            </p:cNvPr>
            <p:cNvSpPr txBox="1"/>
            <p:nvPr/>
          </p:nvSpPr>
          <p:spPr>
            <a:xfrm>
              <a:off x="4915661" y="642542"/>
              <a:ext cx="4266207" cy="400110"/>
            </a:xfrm>
            <a:prstGeom prst="rect">
              <a:avLst/>
            </a:prstGeom>
            <a:noFill/>
          </p:spPr>
          <p:txBody>
            <a:bodyPr wrap="square" rtlCol="0">
              <a:spAutoFit/>
            </a:bodyPr>
            <a:lstStyle/>
            <a:p>
              <a:r>
                <a:rPr lang="en-US" sz="2000" spc="300">
                  <a:solidFill>
                    <a:schemeClr val="bg1"/>
                  </a:solidFill>
                </a:rPr>
                <a:t>IMPACT ON </a:t>
              </a:r>
              <a:r>
                <a:rPr lang="en-US" sz="2000" b="1" spc="300">
                  <a:solidFill>
                    <a:schemeClr val="bg1"/>
                  </a:solidFill>
                </a:rPr>
                <a:t>STAKEHOLDERS</a:t>
              </a:r>
              <a:endParaRPr lang="it-IT" sz="2000" b="1" spc="300">
                <a:solidFill>
                  <a:schemeClr val="bg1"/>
                </a:solidFill>
              </a:endParaRPr>
            </a:p>
          </p:txBody>
        </p:sp>
        <p:grpSp>
          <p:nvGrpSpPr>
            <p:cNvPr id="12" name="Gruppo 11">
              <a:extLst>
                <a:ext uri="{FF2B5EF4-FFF2-40B4-BE49-F238E27FC236}">
                  <a16:creationId xmlns:a16="http://schemas.microsoft.com/office/drawing/2014/main" id="{D9E48B98-D193-A68E-7464-96FD88816C50}"/>
                </a:ext>
              </a:extLst>
            </p:cNvPr>
            <p:cNvGrpSpPr/>
            <p:nvPr/>
          </p:nvGrpSpPr>
          <p:grpSpPr>
            <a:xfrm>
              <a:off x="2634281" y="325402"/>
              <a:ext cx="1130223" cy="1034390"/>
              <a:chOff x="3517946" y="254538"/>
              <a:chExt cx="1130223" cy="1034390"/>
            </a:xfrm>
          </p:grpSpPr>
          <p:pic>
            <p:nvPicPr>
              <p:cNvPr id="14" name="Immagine 13">
                <a:extLst>
                  <a:ext uri="{FF2B5EF4-FFF2-40B4-BE49-F238E27FC236}">
                    <a16:creationId xmlns:a16="http://schemas.microsoft.com/office/drawing/2014/main" id="{F0C10F17-F965-718C-9EE0-34E2DB99202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75353" y="364029"/>
                <a:ext cx="815408" cy="815408"/>
              </a:xfrm>
              <a:prstGeom prst="rect">
                <a:avLst/>
              </a:prstGeom>
            </p:spPr>
          </p:pic>
          <p:sp>
            <p:nvSpPr>
              <p:cNvPr id="18" name="Rettangolo con angoli arrotondati 17">
                <a:extLst>
                  <a:ext uri="{FF2B5EF4-FFF2-40B4-BE49-F238E27FC236}">
                    <a16:creationId xmlns:a16="http://schemas.microsoft.com/office/drawing/2014/main" id="{0763A41C-C84E-313E-30ED-4E190041B5A3}"/>
                  </a:ext>
                </a:extLst>
              </p:cNvPr>
              <p:cNvSpPr/>
              <p:nvPr/>
            </p:nvSpPr>
            <p:spPr>
              <a:xfrm>
                <a:off x="3517946" y="254538"/>
                <a:ext cx="1130223" cy="103439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13" name="Connettore diritto 12">
              <a:extLst>
                <a:ext uri="{FF2B5EF4-FFF2-40B4-BE49-F238E27FC236}">
                  <a16:creationId xmlns:a16="http://schemas.microsoft.com/office/drawing/2014/main" id="{F5FBAE7F-4D26-A562-32BA-C899AA3A1FBD}"/>
                </a:ext>
              </a:extLst>
            </p:cNvPr>
            <p:cNvCxnSpPr>
              <a:cxnSpLocks/>
            </p:cNvCxnSpPr>
            <p:nvPr/>
          </p:nvCxnSpPr>
          <p:spPr>
            <a:xfrm>
              <a:off x="3764504" y="842597"/>
              <a:ext cx="1114840"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cxnSp>
        <p:nvCxnSpPr>
          <p:cNvPr id="22" name="Connettore diritto 21">
            <a:extLst>
              <a:ext uri="{FF2B5EF4-FFF2-40B4-BE49-F238E27FC236}">
                <a16:creationId xmlns:a16="http://schemas.microsoft.com/office/drawing/2014/main" id="{B6F9B591-B4B6-E806-27E8-9AF487A82F89}"/>
              </a:ext>
            </a:extLst>
          </p:cNvPr>
          <p:cNvCxnSpPr>
            <a:cxnSpLocks/>
          </p:cNvCxnSpPr>
          <p:nvPr/>
        </p:nvCxnSpPr>
        <p:spPr>
          <a:xfrm>
            <a:off x="0" y="885094"/>
            <a:ext cx="2822207"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5485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75BB839E-59C1-25AE-C389-68CCAFD52323}"/>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9641426A-1D8A-CB86-D1FD-4CB9E2B0FBD7}"/>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73672166-3E40-157B-7A30-EEEF92019F8F}"/>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5023373B-B483-17FD-6534-1C115825F23E}"/>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3991C4CA-3130-2695-1BAA-D5407DFADBAB}"/>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FE857414-3D4C-EA30-1831-740416EE89AC}"/>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DD9BAC81-6C38-1DFF-5D5E-48DD9CAA0576}"/>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7A7A3753-3B69-39A7-C8D9-1B5666D6E25B}"/>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1</a:t>
                </a:r>
                <a:endParaRPr lang="it-IT" sz="3600" b="1"/>
              </a:p>
            </p:txBody>
          </p:sp>
          <p:sp>
            <p:nvSpPr>
              <p:cNvPr id="13" name="CasellaDiTesto 12">
                <a:extLst>
                  <a:ext uri="{FF2B5EF4-FFF2-40B4-BE49-F238E27FC236}">
                    <a16:creationId xmlns:a16="http://schemas.microsoft.com/office/drawing/2014/main" id="{F87F277C-6713-C907-BB7B-EA5A55C3DEA3}"/>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5" name="Gruppo 24">
            <a:extLst>
              <a:ext uri="{FF2B5EF4-FFF2-40B4-BE49-F238E27FC236}">
                <a16:creationId xmlns:a16="http://schemas.microsoft.com/office/drawing/2014/main" id="{D6E17994-D084-09B2-BEB2-6D055CBF8A9A}"/>
              </a:ext>
            </a:extLst>
          </p:cNvPr>
          <p:cNvGrpSpPr/>
          <p:nvPr/>
        </p:nvGrpSpPr>
        <p:grpSpPr>
          <a:xfrm>
            <a:off x="697768" y="1788941"/>
            <a:ext cx="8162243" cy="1343103"/>
            <a:chOff x="697768" y="1996586"/>
            <a:chExt cx="8162243" cy="1343103"/>
          </a:xfrm>
        </p:grpSpPr>
        <p:sp>
          <p:nvSpPr>
            <p:cNvPr id="26" name="CasellaDiTesto 25">
              <a:extLst>
                <a:ext uri="{FF2B5EF4-FFF2-40B4-BE49-F238E27FC236}">
                  <a16:creationId xmlns:a16="http://schemas.microsoft.com/office/drawing/2014/main" id="{17E25D10-8ED3-9583-58EB-307E4DCBDD54}"/>
                </a:ext>
              </a:extLst>
            </p:cNvPr>
            <p:cNvSpPr txBox="1"/>
            <p:nvPr/>
          </p:nvSpPr>
          <p:spPr>
            <a:xfrm>
              <a:off x="706906" y="1996586"/>
              <a:ext cx="4699981" cy="323165"/>
            </a:xfrm>
            <a:prstGeom prst="rect">
              <a:avLst/>
            </a:prstGeom>
            <a:noFill/>
          </p:spPr>
          <p:txBody>
            <a:bodyPr wrap="square" rtlCol="0">
              <a:spAutoFit/>
            </a:bodyPr>
            <a:lstStyle/>
            <a:p>
              <a:pPr algn="just"/>
              <a:r>
                <a:rPr lang="it-IT" sz="1500" spc="300" dirty="0">
                  <a:solidFill>
                    <a:srgbClr val="DA627D"/>
                  </a:solidFill>
                </a:rPr>
                <a:t>REQUIRED TOOLS OR SOFTWARE </a:t>
              </a:r>
            </a:p>
          </p:txBody>
        </p:sp>
        <p:sp>
          <p:nvSpPr>
            <p:cNvPr id="28" name="CasellaDiTesto 27">
              <a:extLst>
                <a:ext uri="{FF2B5EF4-FFF2-40B4-BE49-F238E27FC236}">
                  <a16:creationId xmlns:a16="http://schemas.microsoft.com/office/drawing/2014/main" id="{02B716AC-DBA4-2365-B151-9AE3726EE72E}"/>
                </a:ext>
              </a:extLst>
            </p:cNvPr>
            <p:cNvSpPr txBox="1"/>
            <p:nvPr/>
          </p:nvSpPr>
          <p:spPr>
            <a:xfrm>
              <a:off x="697768" y="2324026"/>
              <a:ext cx="8162243" cy="1015663"/>
            </a:xfrm>
            <a:prstGeom prst="rect">
              <a:avLst/>
            </a:prstGeom>
            <a:noFill/>
          </p:spPr>
          <p:txBody>
            <a:bodyPr wrap="square" rtlCol="0">
              <a:spAutoFit/>
            </a:bodyPr>
            <a:lstStyle/>
            <a:p>
              <a:pPr algn="just"/>
              <a:r>
                <a:rPr lang="it-IT" sz="1500" dirty="0">
                  <a:solidFill>
                    <a:schemeClr val="bg1"/>
                  </a:solidFill>
                </a:rPr>
                <a:t>- </a:t>
              </a:r>
              <a:r>
                <a:rPr lang="it-IT" sz="1500" dirty="0" err="1">
                  <a:solidFill>
                    <a:schemeClr val="bg1"/>
                  </a:solidFill>
                </a:rPr>
                <a:t>Relational</a:t>
              </a:r>
              <a:r>
                <a:rPr lang="it-IT" sz="1500" dirty="0">
                  <a:solidFill>
                    <a:schemeClr val="bg1"/>
                  </a:solidFill>
                </a:rPr>
                <a:t> Database: MySQL or </a:t>
              </a:r>
              <a:r>
                <a:rPr lang="it-IT" sz="1500" dirty="0" err="1">
                  <a:solidFill>
                    <a:schemeClr val="bg1"/>
                  </a:solidFill>
                </a:rPr>
                <a:t>PostgreSQL</a:t>
              </a:r>
              <a:r>
                <a:rPr lang="it-IT" sz="1500" dirty="0">
                  <a:solidFill>
                    <a:schemeClr val="bg1"/>
                  </a:solidFill>
                </a:rPr>
                <a:t> (</a:t>
              </a:r>
              <a:r>
                <a:rPr lang="it-IT" sz="1500" dirty="0" err="1">
                  <a:solidFill>
                    <a:schemeClr val="bg1"/>
                  </a:solidFill>
                </a:rPr>
                <a:t>already</a:t>
              </a:r>
              <a:r>
                <a:rPr lang="it-IT" sz="1500" dirty="0">
                  <a:solidFill>
                    <a:schemeClr val="bg1"/>
                  </a:solidFill>
                </a:rPr>
                <a:t> </a:t>
              </a:r>
              <a:r>
                <a:rPr lang="it-IT" sz="1500" dirty="0" err="1">
                  <a:solidFill>
                    <a:schemeClr val="bg1"/>
                  </a:solidFill>
                </a:rPr>
                <a:t>available</a:t>
              </a:r>
              <a:r>
                <a:rPr lang="it-IT" sz="1500" dirty="0">
                  <a:solidFill>
                    <a:schemeClr val="bg1"/>
                  </a:solidFill>
                </a:rPr>
                <a:t>).  </a:t>
              </a:r>
            </a:p>
            <a:p>
              <a:pPr algn="just"/>
              <a:r>
                <a:rPr lang="it-IT" sz="1500" dirty="0">
                  <a:solidFill>
                    <a:schemeClr val="bg1"/>
                  </a:solidFill>
                </a:rPr>
                <a:t>- </a:t>
              </a:r>
              <a:r>
                <a:rPr lang="it-IT" sz="1500" dirty="0" err="1">
                  <a:solidFill>
                    <a:schemeClr val="bg1"/>
                  </a:solidFill>
                </a:rPr>
                <a:t>Modeling</a:t>
              </a:r>
              <a:r>
                <a:rPr lang="it-IT" sz="1500" dirty="0">
                  <a:solidFill>
                    <a:schemeClr val="bg1"/>
                  </a:solidFill>
                </a:rPr>
                <a:t> Tools: </a:t>
              </a:r>
              <a:r>
                <a:rPr lang="it-IT" sz="1500" dirty="0" err="1">
                  <a:solidFill>
                    <a:schemeClr val="bg1"/>
                  </a:solidFill>
                </a:rPr>
                <a:t>DbSchema</a:t>
              </a:r>
              <a:r>
                <a:rPr lang="it-IT" sz="1500" dirty="0">
                  <a:solidFill>
                    <a:schemeClr val="bg1"/>
                  </a:solidFill>
                </a:rPr>
                <a:t> or MySQL Workbench (</a:t>
              </a:r>
              <a:r>
                <a:rPr lang="it-IT" sz="1500" dirty="0" err="1">
                  <a:solidFill>
                    <a:schemeClr val="bg1"/>
                  </a:solidFill>
                </a:rPr>
                <a:t>already</a:t>
              </a:r>
              <a:r>
                <a:rPr lang="it-IT" sz="1500" dirty="0">
                  <a:solidFill>
                    <a:schemeClr val="bg1"/>
                  </a:solidFill>
                </a:rPr>
                <a:t> </a:t>
              </a:r>
              <a:r>
                <a:rPr lang="it-IT" sz="1500" dirty="0" err="1">
                  <a:solidFill>
                    <a:schemeClr val="bg1"/>
                  </a:solidFill>
                </a:rPr>
                <a:t>available</a:t>
              </a:r>
              <a:r>
                <a:rPr lang="it-IT" sz="1500" dirty="0">
                  <a:solidFill>
                    <a:schemeClr val="bg1"/>
                  </a:solidFill>
                </a:rPr>
                <a:t>).  </a:t>
              </a:r>
            </a:p>
            <a:p>
              <a:pPr algn="just"/>
              <a:r>
                <a:rPr lang="it-IT" sz="1500" dirty="0">
                  <a:solidFill>
                    <a:schemeClr val="bg1"/>
                  </a:solidFill>
                </a:rPr>
                <a:t>- SQL Language: For database </a:t>
              </a:r>
              <a:r>
                <a:rPr lang="it-IT" sz="1500" dirty="0" err="1">
                  <a:solidFill>
                    <a:schemeClr val="bg1"/>
                  </a:solidFill>
                </a:rPr>
                <a:t>implementation</a:t>
              </a:r>
              <a:r>
                <a:rPr lang="it-IT" sz="1500" dirty="0">
                  <a:solidFill>
                    <a:schemeClr val="bg1"/>
                  </a:solidFill>
                </a:rPr>
                <a:t> and </a:t>
              </a:r>
              <a:r>
                <a:rPr lang="it-IT" sz="1500" dirty="0" err="1">
                  <a:solidFill>
                    <a:schemeClr val="bg1"/>
                  </a:solidFill>
                </a:rPr>
                <a:t>optimization</a:t>
              </a:r>
              <a:r>
                <a:rPr lang="it-IT" sz="1500" dirty="0">
                  <a:solidFill>
                    <a:schemeClr val="bg1"/>
                  </a:solidFill>
                </a:rPr>
                <a:t> (no </a:t>
              </a:r>
              <a:r>
                <a:rPr lang="it-IT" sz="1500" dirty="0" err="1">
                  <a:solidFill>
                    <a:schemeClr val="bg1"/>
                  </a:solidFill>
                </a:rPr>
                <a:t>additional</a:t>
              </a:r>
              <a:r>
                <a:rPr lang="it-IT" sz="1500" dirty="0">
                  <a:solidFill>
                    <a:schemeClr val="bg1"/>
                  </a:solidFill>
                </a:rPr>
                <a:t> cost).  </a:t>
              </a:r>
            </a:p>
            <a:p>
              <a:pPr algn="just"/>
              <a:r>
                <a:rPr lang="it-IT" sz="1500" dirty="0">
                  <a:solidFill>
                    <a:schemeClr val="bg1"/>
                  </a:solidFill>
                </a:rPr>
                <a:t>- Profiling Tools: EXPLAIN for query </a:t>
              </a:r>
              <a:r>
                <a:rPr lang="it-IT" sz="1500" dirty="0" err="1">
                  <a:solidFill>
                    <a:schemeClr val="bg1"/>
                  </a:solidFill>
                </a:rPr>
                <a:t>analysis</a:t>
              </a:r>
              <a:r>
                <a:rPr lang="it-IT" sz="1500" dirty="0">
                  <a:solidFill>
                    <a:schemeClr val="bg1"/>
                  </a:solidFill>
                </a:rPr>
                <a:t> (</a:t>
              </a:r>
              <a:r>
                <a:rPr lang="it-IT" sz="1500" dirty="0" err="1">
                  <a:solidFill>
                    <a:schemeClr val="bg1"/>
                  </a:solidFill>
                </a:rPr>
                <a:t>available</a:t>
              </a:r>
              <a:r>
                <a:rPr lang="it-IT" sz="1500" dirty="0">
                  <a:solidFill>
                    <a:schemeClr val="bg1"/>
                  </a:solidFill>
                </a:rPr>
                <a:t> in </a:t>
              </a:r>
              <a:r>
                <a:rPr lang="it-IT" sz="1500" dirty="0" err="1">
                  <a:solidFill>
                    <a:schemeClr val="bg1"/>
                  </a:solidFill>
                </a:rPr>
                <a:t>chosen</a:t>
              </a:r>
              <a:r>
                <a:rPr lang="it-IT" sz="1500" dirty="0">
                  <a:solidFill>
                    <a:schemeClr val="bg1"/>
                  </a:solidFill>
                </a:rPr>
                <a:t> DBMS). </a:t>
              </a:r>
            </a:p>
          </p:txBody>
        </p:sp>
      </p:grpSp>
      <p:grpSp>
        <p:nvGrpSpPr>
          <p:cNvPr id="27" name="Gruppo 26">
            <a:extLst>
              <a:ext uri="{FF2B5EF4-FFF2-40B4-BE49-F238E27FC236}">
                <a16:creationId xmlns:a16="http://schemas.microsoft.com/office/drawing/2014/main" id="{3334408F-DAE2-9A37-03E4-C3F1FBB86732}"/>
              </a:ext>
            </a:extLst>
          </p:cNvPr>
          <p:cNvGrpSpPr/>
          <p:nvPr/>
        </p:nvGrpSpPr>
        <p:grpSpPr>
          <a:xfrm>
            <a:off x="698965" y="3423285"/>
            <a:ext cx="8597435" cy="877163"/>
            <a:chOff x="698965" y="3507247"/>
            <a:chExt cx="8597435" cy="877163"/>
          </a:xfrm>
        </p:grpSpPr>
        <p:sp>
          <p:nvSpPr>
            <p:cNvPr id="2" name="CasellaDiTesto 1">
              <a:extLst>
                <a:ext uri="{FF2B5EF4-FFF2-40B4-BE49-F238E27FC236}">
                  <a16:creationId xmlns:a16="http://schemas.microsoft.com/office/drawing/2014/main" id="{55C98032-8F1C-524B-0DC4-9F8E41427483}"/>
                </a:ext>
              </a:extLst>
            </p:cNvPr>
            <p:cNvSpPr txBox="1"/>
            <p:nvPr/>
          </p:nvSpPr>
          <p:spPr>
            <a:xfrm>
              <a:off x="706906" y="3507247"/>
              <a:ext cx="8589494" cy="323165"/>
            </a:xfrm>
            <a:prstGeom prst="rect">
              <a:avLst/>
            </a:prstGeom>
            <a:noFill/>
          </p:spPr>
          <p:txBody>
            <a:bodyPr wrap="square" rtlCol="0">
              <a:spAutoFit/>
            </a:bodyPr>
            <a:lstStyle/>
            <a:p>
              <a:pPr algn="just"/>
              <a:r>
                <a:rPr lang="it-IT" sz="1500" spc="300" dirty="0">
                  <a:solidFill>
                    <a:srgbClr val="DA627D"/>
                  </a:solidFill>
                </a:rPr>
                <a:t>REQUIRED ROLES </a:t>
              </a:r>
            </a:p>
          </p:txBody>
        </p:sp>
        <p:sp>
          <p:nvSpPr>
            <p:cNvPr id="3" name="CasellaDiTesto 2">
              <a:extLst>
                <a:ext uri="{FF2B5EF4-FFF2-40B4-BE49-F238E27FC236}">
                  <a16:creationId xmlns:a16="http://schemas.microsoft.com/office/drawing/2014/main" id="{E4BDACFF-94F7-8104-3FF6-C94811568E5A}"/>
                </a:ext>
              </a:extLst>
            </p:cNvPr>
            <p:cNvSpPr txBox="1"/>
            <p:nvPr/>
          </p:nvSpPr>
          <p:spPr>
            <a:xfrm>
              <a:off x="698965" y="3830412"/>
              <a:ext cx="8162243" cy="553998"/>
            </a:xfrm>
            <a:prstGeom prst="rect">
              <a:avLst/>
            </a:prstGeom>
            <a:noFill/>
          </p:spPr>
          <p:txBody>
            <a:bodyPr wrap="square" rtlCol="0">
              <a:spAutoFit/>
            </a:bodyPr>
            <a:lstStyle/>
            <a:p>
              <a:pPr algn="just"/>
              <a:r>
                <a:rPr lang="en-US" sz="1500" dirty="0">
                  <a:solidFill>
                    <a:schemeClr val="bg1"/>
                  </a:solidFill>
                </a:rPr>
                <a:t>- Database Developer: Expert in relational database design and optimization (MySQL or PostgreSQL). </a:t>
              </a:r>
            </a:p>
          </p:txBody>
        </p:sp>
      </p:grpSp>
      <p:grpSp>
        <p:nvGrpSpPr>
          <p:cNvPr id="29" name="Gruppo 28">
            <a:extLst>
              <a:ext uri="{FF2B5EF4-FFF2-40B4-BE49-F238E27FC236}">
                <a16:creationId xmlns:a16="http://schemas.microsoft.com/office/drawing/2014/main" id="{31E135E3-7B6C-79F0-5AF9-DB6403FB93B7}"/>
              </a:ext>
            </a:extLst>
          </p:cNvPr>
          <p:cNvGrpSpPr/>
          <p:nvPr/>
        </p:nvGrpSpPr>
        <p:grpSpPr>
          <a:xfrm>
            <a:off x="690149" y="4591689"/>
            <a:ext cx="8589494" cy="875756"/>
            <a:chOff x="690149" y="4629789"/>
            <a:chExt cx="8589494" cy="875756"/>
          </a:xfrm>
        </p:grpSpPr>
        <p:sp>
          <p:nvSpPr>
            <p:cNvPr id="16" name="CasellaDiTesto 15">
              <a:extLst>
                <a:ext uri="{FF2B5EF4-FFF2-40B4-BE49-F238E27FC236}">
                  <a16:creationId xmlns:a16="http://schemas.microsoft.com/office/drawing/2014/main" id="{BBDEF558-2222-4CDE-4FF5-601CEABD9099}"/>
                </a:ext>
              </a:extLst>
            </p:cNvPr>
            <p:cNvSpPr txBox="1"/>
            <p:nvPr/>
          </p:nvSpPr>
          <p:spPr>
            <a:xfrm>
              <a:off x="690149" y="4629789"/>
              <a:ext cx="8589494" cy="323165"/>
            </a:xfrm>
            <a:prstGeom prst="rect">
              <a:avLst/>
            </a:prstGeom>
            <a:noFill/>
          </p:spPr>
          <p:txBody>
            <a:bodyPr wrap="square" rtlCol="0">
              <a:spAutoFit/>
            </a:bodyPr>
            <a:lstStyle/>
            <a:p>
              <a:pPr algn="just"/>
              <a:r>
                <a:rPr lang="en-US" sz="1500" spc="300" dirty="0">
                  <a:solidFill>
                    <a:srgbClr val="DA627D"/>
                  </a:solidFill>
                </a:rPr>
                <a:t>COST PER ROLE (CALCULATED BASED ON PERSON-MONTH) </a:t>
              </a:r>
              <a:endParaRPr lang="it-IT" sz="1500" spc="300" dirty="0">
                <a:solidFill>
                  <a:srgbClr val="DA627D"/>
                </a:solidFill>
              </a:endParaRPr>
            </a:p>
          </p:txBody>
        </p:sp>
        <p:sp>
          <p:nvSpPr>
            <p:cNvPr id="19" name="CasellaDiTesto 18">
              <a:extLst>
                <a:ext uri="{FF2B5EF4-FFF2-40B4-BE49-F238E27FC236}">
                  <a16:creationId xmlns:a16="http://schemas.microsoft.com/office/drawing/2014/main" id="{DD37FBB5-0ED3-1925-298D-D1A32753AF20}"/>
                </a:ext>
              </a:extLst>
            </p:cNvPr>
            <p:cNvSpPr txBox="1"/>
            <p:nvPr/>
          </p:nvSpPr>
          <p:spPr>
            <a:xfrm>
              <a:off x="697768" y="4951547"/>
              <a:ext cx="8162243" cy="553998"/>
            </a:xfrm>
            <a:prstGeom prst="rect">
              <a:avLst/>
            </a:prstGeom>
            <a:noFill/>
          </p:spPr>
          <p:txBody>
            <a:bodyPr wrap="square" rtlCol="0">
              <a:spAutoFit/>
            </a:bodyPr>
            <a:lstStyle/>
            <a:p>
              <a:pPr algn="just"/>
              <a:r>
                <a:rPr lang="en-US" sz="1500" dirty="0">
                  <a:solidFill>
                    <a:schemeClr val="bg1"/>
                  </a:solidFill>
                </a:rPr>
                <a:t>- Database Developer: €5,000/month  </a:t>
              </a:r>
            </a:p>
            <a:p>
              <a:pPr algn="just"/>
              <a:r>
                <a:rPr lang="en-US" sz="1500" dirty="0">
                  <a:solidFill>
                    <a:schemeClr val="bg1"/>
                  </a:solidFill>
                </a:rPr>
                <a:t>- Project Manager: €6,000/month</a:t>
              </a:r>
              <a:endParaRPr lang="it-IT" sz="1500" dirty="0">
                <a:solidFill>
                  <a:schemeClr val="bg1"/>
                </a:solidFill>
              </a:endParaRPr>
            </a:p>
          </p:txBody>
        </p:sp>
      </p:grpSp>
      <p:grpSp>
        <p:nvGrpSpPr>
          <p:cNvPr id="4" name="Gruppo 3">
            <a:extLst>
              <a:ext uri="{FF2B5EF4-FFF2-40B4-BE49-F238E27FC236}">
                <a16:creationId xmlns:a16="http://schemas.microsoft.com/office/drawing/2014/main" id="{9D332FA5-6D14-542F-716A-5E792CC49F0B}"/>
              </a:ext>
            </a:extLst>
          </p:cNvPr>
          <p:cNvGrpSpPr/>
          <p:nvPr/>
        </p:nvGrpSpPr>
        <p:grpSpPr>
          <a:xfrm>
            <a:off x="1820859" y="451318"/>
            <a:ext cx="8031707" cy="633203"/>
            <a:chOff x="1820859" y="465690"/>
            <a:chExt cx="8031707" cy="633203"/>
          </a:xfrm>
        </p:grpSpPr>
        <p:sp>
          <p:nvSpPr>
            <p:cNvPr id="8" name="CasellaDiTesto 7">
              <a:extLst>
                <a:ext uri="{FF2B5EF4-FFF2-40B4-BE49-F238E27FC236}">
                  <a16:creationId xmlns:a16="http://schemas.microsoft.com/office/drawing/2014/main" id="{B91D1CBC-0D97-DC79-4CF1-5DA557F5467D}"/>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18" name="CasellaDiTesto 17">
              <a:extLst>
                <a:ext uri="{FF2B5EF4-FFF2-40B4-BE49-F238E27FC236}">
                  <a16:creationId xmlns:a16="http://schemas.microsoft.com/office/drawing/2014/main" id="{26724B30-E275-D652-2FD3-0DA3CD3B601A}"/>
                </a:ext>
              </a:extLst>
            </p:cNvPr>
            <p:cNvSpPr txBox="1"/>
            <p:nvPr/>
          </p:nvSpPr>
          <p:spPr>
            <a:xfrm>
              <a:off x="1820859" y="760339"/>
              <a:ext cx="8031707" cy="338554"/>
            </a:xfrm>
            <a:prstGeom prst="rect">
              <a:avLst/>
            </a:prstGeom>
            <a:noFill/>
          </p:spPr>
          <p:txBody>
            <a:bodyPr wrap="square" rtlCol="0">
              <a:spAutoFit/>
            </a:bodyPr>
            <a:lstStyle/>
            <a:p>
              <a:r>
                <a:rPr lang="en-US" sz="1600" spc="300">
                  <a:solidFill>
                    <a:schemeClr val="bg1"/>
                  </a:solidFill>
                </a:rPr>
                <a:t>DATABASE CONFIGURATION AND DESIGN (DB)</a:t>
              </a:r>
              <a:endParaRPr lang="it-IT" sz="1600" spc="300">
                <a:solidFill>
                  <a:schemeClr val="bg1"/>
                </a:solidFill>
              </a:endParaRPr>
            </a:p>
          </p:txBody>
        </p:sp>
      </p:grpSp>
      <p:cxnSp>
        <p:nvCxnSpPr>
          <p:cNvPr id="24" name="Connettore diritto 23">
            <a:extLst>
              <a:ext uri="{FF2B5EF4-FFF2-40B4-BE49-F238E27FC236}">
                <a16:creationId xmlns:a16="http://schemas.microsoft.com/office/drawing/2014/main" id="{542490E0-8FCE-E29A-7889-65CEDD40BACC}"/>
              </a:ext>
            </a:extLst>
          </p:cNvPr>
          <p:cNvCxnSpPr>
            <a:cxnSpLocks/>
          </p:cNvCxnSpPr>
          <p:nvPr/>
        </p:nvCxnSpPr>
        <p:spPr>
          <a:xfrm flipH="1">
            <a:off x="1928813" y="1111664"/>
            <a:ext cx="55093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31" name="Gruppo 30">
            <a:extLst>
              <a:ext uri="{FF2B5EF4-FFF2-40B4-BE49-F238E27FC236}">
                <a16:creationId xmlns:a16="http://schemas.microsoft.com/office/drawing/2014/main" id="{D03EFBDD-7BA1-95CE-E539-E86AE0921780}"/>
              </a:ext>
            </a:extLst>
          </p:cNvPr>
          <p:cNvGrpSpPr/>
          <p:nvPr/>
        </p:nvGrpSpPr>
        <p:grpSpPr>
          <a:xfrm>
            <a:off x="10072737" y="306759"/>
            <a:ext cx="1743561" cy="1335574"/>
            <a:chOff x="8115673" y="243470"/>
            <a:chExt cx="1743561" cy="1335574"/>
          </a:xfrm>
        </p:grpSpPr>
        <p:sp>
          <p:nvSpPr>
            <p:cNvPr id="37" name="CasellaDiTesto 36">
              <a:extLst>
                <a:ext uri="{FF2B5EF4-FFF2-40B4-BE49-F238E27FC236}">
                  <a16:creationId xmlns:a16="http://schemas.microsoft.com/office/drawing/2014/main" id="{E894EFA1-E81B-412E-5D1E-14D071A0F366}"/>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40" name="Gruppo 39">
              <a:extLst>
                <a:ext uri="{FF2B5EF4-FFF2-40B4-BE49-F238E27FC236}">
                  <a16:creationId xmlns:a16="http://schemas.microsoft.com/office/drawing/2014/main" id="{5496FF27-0C08-0468-B887-A66A5C96AC10}"/>
                </a:ext>
              </a:extLst>
            </p:cNvPr>
            <p:cNvGrpSpPr/>
            <p:nvPr/>
          </p:nvGrpSpPr>
          <p:grpSpPr>
            <a:xfrm>
              <a:off x="8468959" y="243470"/>
              <a:ext cx="1036991" cy="307777"/>
              <a:chOff x="8468959" y="243470"/>
              <a:chExt cx="1036991" cy="307777"/>
            </a:xfrm>
          </p:grpSpPr>
          <p:sp>
            <p:nvSpPr>
              <p:cNvPr id="50" name="CasellaDiTesto 49">
                <a:extLst>
                  <a:ext uri="{FF2B5EF4-FFF2-40B4-BE49-F238E27FC236}">
                    <a16:creationId xmlns:a16="http://schemas.microsoft.com/office/drawing/2014/main" id="{4102067C-BF72-C97E-1322-78C13DD2981C}"/>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4" name="Ovale 53">
                <a:extLst>
                  <a:ext uri="{FF2B5EF4-FFF2-40B4-BE49-F238E27FC236}">
                    <a16:creationId xmlns:a16="http://schemas.microsoft.com/office/drawing/2014/main" id="{3BA9D2ED-C032-70C9-8449-16C3380255B8}"/>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41" name="Gruppo 40">
              <a:extLst>
                <a:ext uri="{FF2B5EF4-FFF2-40B4-BE49-F238E27FC236}">
                  <a16:creationId xmlns:a16="http://schemas.microsoft.com/office/drawing/2014/main" id="{9EFB842A-200B-4841-711C-5116B422A5C4}"/>
                </a:ext>
              </a:extLst>
            </p:cNvPr>
            <p:cNvGrpSpPr/>
            <p:nvPr/>
          </p:nvGrpSpPr>
          <p:grpSpPr>
            <a:xfrm>
              <a:off x="8354083" y="1012628"/>
              <a:ext cx="1266624" cy="566416"/>
              <a:chOff x="8354083" y="1095178"/>
              <a:chExt cx="1266624" cy="566416"/>
            </a:xfrm>
          </p:grpSpPr>
          <p:sp>
            <p:nvSpPr>
              <p:cNvPr id="45" name="CasellaDiTesto 44">
                <a:extLst>
                  <a:ext uri="{FF2B5EF4-FFF2-40B4-BE49-F238E27FC236}">
                    <a16:creationId xmlns:a16="http://schemas.microsoft.com/office/drawing/2014/main" id="{6EBF2EDB-444E-5CD4-C458-B560D6077D05}"/>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2</a:t>
                </a:r>
              </a:p>
            </p:txBody>
          </p:sp>
          <p:grpSp>
            <p:nvGrpSpPr>
              <p:cNvPr id="46" name="Gruppo 45">
                <a:extLst>
                  <a:ext uri="{FF2B5EF4-FFF2-40B4-BE49-F238E27FC236}">
                    <a16:creationId xmlns:a16="http://schemas.microsoft.com/office/drawing/2014/main" id="{2EBFE625-8DF0-676E-137C-9C1C2E1EBF93}"/>
                  </a:ext>
                </a:extLst>
              </p:cNvPr>
              <p:cNvGrpSpPr/>
              <p:nvPr/>
            </p:nvGrpSpPr>
            <p:grpSpPr>
              <a:xfrm>
                <a:off x="8539890" y="1095178"/>
                <a:ext cx="895011" cy="307777"/>
                <a:chOff x="8487778" y="883330"/>
                <a:chExt cx="895011" cy="307777"/>
              </a:xfrm>
            </p:grpSpPr>
            <p:sp>
              <p:nvSpPr>
                <p:cNvPr id="47" name="CasellaDiTesto 46">
                  <a:extLst>
                    <a:ext uri="{FF2B5EF4-FFF2-40B4-BE49-F238E27FC236}">
                      <a16:creationId xmlns:a16="http://schemas.microsoft.com/office/drawing/2014/main" id="{313E0066-C3DB-B20A-4485-C82584C7FF36}"/>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9" name="Ovale 48">
                  <a:extLst>
                    <a:ext uri="{FF2B5EF4-FFF2-40B4-BE49-F238E27FC236}">
                      <a16:creationId xmlns:a16="http://schemas.microsoft.com/office/drawing/2014/main" id="{0D2EDE65-4D1A-A290-FF54-FBF2A18B12B0}"/>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2" name="Connettore a gomito 41">
              <a:extLst>
                <a:ext uri="{FF2B5EF4-FFF2-40B4-BE49-F238E27FC236}">
                  <a16:creationId xmlns:a16="http://schemas.microsoft.com/office/drawing/2014/main" id="{555914A6-6B6A-FFD8-166F-91C99F8093A2}"/>
                </a:ext>
              </a:extLst>
            </p:cNvPr>
            <p:cNvCxnSpPr>
              <a:cxnSpLocks/>
              <a:stCxn id="54" idx="6"/>
              <a:endCxn id="49"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6" name="Gruppo 55">
            <a:extLst>
              <a:ext uri="{FF2B5EF4-FFF2-40B4-BE49-F238E27FC236}">
                <a16:creationId xmlns:a16="http://schemas.microsoft.com/office/drawing/2014/main" id="{D236AE3A-B55D-37CF-7D93-1891FBE153D8}"/>
              </a:ext>
            </a:extLst>
          </p:cNvPr>
          <p:cNvGrpSpPr/>
          <p:nvPr/>
        </p:nvGrpSpPr>
        <p:grpSpPr>
          <a:xfrm>
            <a:off x="9983500" y="2734223"/>
            <a:ext cx="1922034" cy="742612"/>
            <a:chOff x="10081438" y="2124587"/>
            <a:chExt cx="1922034" cy="742612"/>
          </a:xfrm>
        </p:grpSpPr>
        <p:sp>
          <p:nvSpPr>
            <p:cNvPr id="57" name="CasellaDiTesto 56">
              <a:extLst>
                <a:ext uri="{FF2B5EF4-FFF2-40B4-BE49-F238E27FC236}">
                  <a16:creationId xmlns:a16="http://schemas.microsoft.com/office/drawing/2014/main" id="{1FF47553-E2DC-8BD2-4080-0EE58A096405}"/>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8" name="CasellaDiTesto 57">
              <a:extLst>
                <a:ext uri="{FF2B5EF4-FFF2-40B4-BE49-F238E27FC236}">
                  <a16:creationId xmlns:a16="http://schemas.microsoft.com/office/drawing/2014/main" id="{0FFB30E6-2337-3BEE-4092-6B35FD137402}"/>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59" name="Immagine 58" descr="Immagine che contiene orologio, simbolo, Carattere, Elementi grafici&#10;&#10;Descrizione generata automaticamente">
            <a:extLst>
              <a:ext uri="{FF2B5EF4-FFF2-40B4-BE49-F238E27FC236}">
                <a16:creationId xmlns:a16="http://schemas.microsoft.com/office/drawing/2014/main" id="{DA69CE14-E3D5-E30A-4403-5A1DF22EEC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60" name="Tabella 59">
            <a:extLst>
              <a:ext uri="{FF2B5EF4-FFF2-40B4-BE49-F238E27FC236}">
                <a16:creationId xmlns:a16="http://schemas.microsoft.com/office/drawing/2014/main" id="{C40892EC-D033-9E58-D13C-6C82164311D1}"/>
              </a:ext>
            </a:extLst>
          </p:cNvPr>
          <p:cNvGraphicFramePr>
            <a:graphicFrameLocks noGrp="1"/>
          </p:cNvGraphicFramePr>
          <p:nvPr>
            <p:extLst>
              <p:ext uri="{D42A27DB-BD31-4B8C-83A1-F6EECF244321}">
                <p14:modId xmlns:p14="http://schemas.microsoft.com/office/powerpoint/2010/main" val="1543951642"/>
              </p:ext>
            </p:extLst>
          </p:nvPr>
        </p:nvGraphicFramePr>
        <p:xfrm>
          <a:off x="9811553" y="5313028"/>
          <a:ext cx="2265929" cy="119056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2</a:t>
                      </a:r>
                    </a:p>
                  </a:txBody>
                  <a:tcPr anchor="ctr">
                    <a:noFill/>
                  </a:tcPr>
                </a:tc>
                <a:tc>
                  <a:txBody>
                    <a:bodyPr/>
                    <a:lstStyle/>
                    <a:p>
                      <a:pPr algn="ctr"/>
                      <a:r>
                        <a:rPr lang="it-IT" sz="800" kern="1200" spc="30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SENIOR DEVELOPER (DB)</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endParaRPr lang="it-IT" sz="800" kern="1200" spc="50" baseline="0" dirty="0">
                        <a:solidFill>
                          <a:schemeClr val="bg1"/>
                        </a:solidFill>
                        <a:latin typeface="+mn-lt"/>
                        <a:ea typeface="+mn-ea"/>
                        <a:cs typeface="+mn-cs"/>
                      </a:endParaRP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endParaRPr lang="it-IT" sz="800" kern="1200" spc="50" baseline="0" dirty="0">
                        <a:solidFill>
                          <a:schemeClr val="bg1"/>
                        </a:solidFill>
                        <a:latin typeface="+mn-lt"/>
                        <a:ea typeface="+mn-ea"/>
                        <a:cs typeface="+mn-cs"/>
                      </a:endParaRP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67" name="Gruppo 66">
            <a:extLst>
              <a:ext uri="{FF2B5EF4-FFF2-40B4-BE49-F238E27FC236}">
                <a16:creationId xmlns:a16="http://schemas.microsoft.com/office/drawing/2014/main" id="{9238B02B-F45F-29DB-5F93-BBF2E9BB3EB5}"/>
              </a:ext>
            </a:extLst>
          </p:cNvPr>
          <p:cNvGrpSpPr/>
          <p:nvPr/>
        </p:nvGrpSpPr>
        <p:grpSpPr>
          <a:xfrm>
            <a:off x="773968" y="5688098"/>
            <a:ext cx="5322032" cy="727415"/>
            <a:chOff x="690148" y="5672858"/>
            <a:chExt cx="5322032" cy="727415"/>
          </a:xfrm>
        </p:grpSpPr>
        <p:sp>
          <p:nvSpPr>
            <p:cNvPr id="30" name="CasellaDiTesto 29">
              <a:extLst>
                <a:ext uri="{FF2B5EF4-FFF2-40B4-BE49-F238E27FC236}">
                  <a16:creationId xmlns:a16="http://schemas.microsoft.com/office/drawing/2014/main" id="{87417AE8-EF4E-44CF-902D-2C70006DDEEE}"/>
                </a:ext>
              </a:extLst>
            </p:cNvPr>
            <p:cNvSpPr txBox="1"/>
            <p:nvPr/>
          </p:nvSpPr>
          <p:spPr>
            <a:xfrm>
              <a:off x="1289941" y="5792378"/>
              <a:ext cx="4043776" cy="323165"/>
            </a:xfrm>
            <a:prstGeom prst="rect">
              <a:avLst/>
            </a:prstGeom>
            <a:noFill/>
          </p:spPr>
          <p:txBody>
            <a:bodyPr wrap="square" rtlCol="0">
              <a:spAutoFit/>
            </a:bodyPr>
            <a:lstStyle/>
            <a:p>
              <a:pPr algn="just"/>
              <a:r>
                <a:rPr lang="it-IT" sz="1500" b="1" spc="300" dirty="0">
                  <a:solidFill>
                    <a:srgbClr val="DA627D"/>
                  </a:solidFill>
                </a:rPr>
                <a:t>TOTAL COST </a:t>
              </a:r>
              <a:r>
                <a:rPr lang="it-IT" sz="1500" spc="300" dirty="0">
                  <a:solidFill>
                    <a:srgbClr val="DA627D"/>
                  </a:solidFill>
                </a:rPr>
                <a:t>OF WP1 </a:t>
              </a:r>
            </a:p>
          </p:txBody>
        </p:sp>
        <p:sp>
          <p:nvSpPr>
            <p:cNvPr id="32" name="CasellaDiTesto 31">
              <a:extLst>
                <a:ext uri="{FF2B5EF4-FFF2-40B4-BE49-F238E27FC236}">
                  <a16:creationId xmlns:a16="http://schemas.microsoft.com/office/drawing/2014/main" id="{8177F9DA-EBA2-59C5-A960-DA94B2236272}"/>
                </a:ext>
              </a:extLst>
            </p:cNvPr>
            <p:cNvSpPr txBox="1"/>
            <p:nvPr/>
          </p:nvSpPr>
          <p:spPr>
            <a:xfrm>
              <a:off x="1289939" y="6077108"/>
              <a:ext cx="4722241" cy="323165"/>
            </a:xfrm>
            <a:prstGeom prst="rect">
              <a:avLst/>
            </a:prstGeom>
            <a:noFill/>
          </p:spPr>
          <p:txBody>
            <a:bodyPr wrap="square" rtlCol="0">
              <a:spAutoFit/>
            </a:bodyPr>
            <a:lstStyle/>
            <a:p>
              <a:pPr algn="just"/>
              <a:r>
                <a:rPr lang="it-IT" sz="1500" spc="300" dirty="0">
                  <a:solidFill>
                    <a:schemeClr val="bg1"/>
                  </a:solidFill>
                </a:rPr>
                <a:t>€22.000</a:t>
              </a:r>
            </a:p>
          </p:txBody>
        </p:sp>
        <p:pic>
          <p:nvPicPr>
            <p:cNvPr id="66" name="Elemento grafico 65" descr="Freccia linea: diritta con riempimento a tinta unita">
              <a:extLst>
                <a:ext uri="{FF2B5EF4-FFF2-40B4-BE49-F238E27FC236}">
                  <a16:creationId xmlns:a16="http://schemas.microsoft.com/office/drawing/2014/main" id="{00A0160A-2516-327D-4D02-5893A31BC3F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690148" y="5672858"/>
              <a:ext cx="554000" cy="553999"/>
            </a:xfrm>
            <a:prstGeom prst="rect">
              <a:avLst/>
            </a:prstGeom>
          </p:spPr>
        </p:pic>
      </p:grpSp>
    </p:spTree>
    <p:extLst>
      <p:ext uri="{BB962C8B-B14F-4D97-AF65-F5344CB8AC3E}">
        <p14:creationId xmlns:p14="http://schemas.microsoft.com/office/powerpoint/2010/main" val="15770606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CC21E1F7-EDE1-293B-2F6E-5C06C5D16BBC}"/>
            </a:ext>
          </a:extLst>
        </p:cNvPr>
        <p:cNvGrpSpPr/>
        <p:nvPr/>
      </p:nvGrpSpPr>
      <p:grpSpPr>
        <a:xfrm>
          <a:off x="0" y="0"/>
          <a:ext cx="0" cy="0"/>
          <a:chOff x="0" y="0"/>
          <a:chExt cx="0" cy="0"/>
        </a:xfrm>
      </p:grpSpPr>
    </p:spTree>
    <p:extLst>
      <p:ext uri="{BB962C8B-B14F-4D97-AF65-F5344CB8AC3E}">
        <p14:creationId xmlns:p14="http://schemas.microsoft.com/office/powerpoint/2010/main" val="4083214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9B9EF1D5-1609-4C47-AB64-E24CFBEF67C7}"/>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89B585D2-D795-7198-46FC-6111E9448E1A}"/>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338A4B74-4EEF-38FB-F170-799BCC484715}"/>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425D41BD-3253-22ED-4279-0E7C3B06E75D}"/>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53F7D53B-2C09-7FD8-E5F0-65265C67FC57}"/>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F0656993-1FA1-9A29-3B94-55F4A524334E}"/>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E27894D2-599A-C7AA-27E9-B2162A74E9E0}"/>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D874209A-77B6-F6E4-89A1-BC8D11CC3E68}"/>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1</a:t>
                </a:r>
                <a:endParaRPr lang="it-IT" sz="3600" b="1"/>
              </a:p>
            </p:txBody>
          </p:sp>
          <p:sp>
            <p:nvSpPr>
              <p:cNvPr id="13" name="CasellaDiTesto 12">
                <a:extLst>
                  <a:ext uri="{FF2B5EF4-FFF2-40B4-BE49-F238E27FC236}">
                    <a16:creationId xmlns:a16="http://schemas.microsoft.com/office/drawing/2014/main" id="{F51F441F-5690-AC84-6216-D0DE4D4435C1}"/>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94D726A0-F842-8862-4C78-E54CB5237CFF}"/>
              </a:ext>
            </a:extLst>
          </p:cNvPr>
          <p:cNvSpPr txBox="1"/>
          <p:nvPr/>
        </p:nvSpPr>
        <p:spPr>
          <a:xfrm>
            <a:off x="706908" y="1997910"/>
            <a:ext cx="3495304" cy="323165"/>
          </a:xfrm>
          <a:prstGeom prst="rect">
            <a:avLst/>
          </a:prstGeom>
          <a:noFill/>
        </p:spPr>
        <p:txBody>
          <a:bodyPr wrap="square" rtlCol="0">
            <a:spAutoFit/>
          </a:bodyPr>
          <a:lstStyle/>
          <a:p>
            <a:pPr algn="just"/>
            <a:r>
              <a:rPr lang="it-IT" sz="1500" spc="300">
                <a:solidFill>
                  <a:srgbClr val="DA627D"/>
                </a:solidFill>
              </a:rPr>
              <a:t>MOTIVATION </a:t>
            </a:r>
          </a:p>
        </p:txBody>
      </p:sp>
      <p:sp>
        <p:nvSpPr>
          <p:cNvPr id="19" name="CasellaDiTesto 18">
            <a:extLst>
              <a:ext uri="{FF2B5EF4-FFF2-40B4-BE49-F238E27FC236}">
                <a16:creationId xmlns:a16="http://schemas.microsoft.com/office/drawing/2014/main" id="{E4B3AE9A-2D31-99FC-2AEA-61D047F4E354}"/>
              </a:ext>
            </a:extLst>
          </p:cNvPr>
          <p:cNvSpPr txBox="1"/>
          <p:nvPr/>
        </p:nvSpPr>
        <p:spPr>
          <a:xfrm>
            <a:off x="706908" y="2292559"/>
            <a:ext cx="8162242" cy="1015663"/>
          </a:xfrm>
          <a:prstGeom prst="rect">
            <a:avLst/>
          </a:prstGeom>
          <a:noFill/>
        </p:spPr>
        <p:txBody>
          <a:bodyPr wrap="square" rtlCol="0">
            <a:spAutoFit/>
          </a:bodyPr>
          <a:lstStyle/>
          <a:p>
            <a:pPr algn="just"/>
            <a:r>
              <a:rPr lang="en-US" sz="1500">
                <a:solidFill>
                  <a:schemeClr val="bg1"/>
                </a:solidFill>
              </a:rPr>
              <a:t>A well-designed database is essential for efficiently storing and managing data collected by the system, such as FER evaluations, manual feedback, and sensor data from vehicles. Its structure must ensure query speed, data integrity, and scalability to handle an increasing number of vehicles and users.</a:t>
            </a:r>
          </a:p>
        </p:txBody>
      </p:sp>
      <p:sp>
        <p:nvSpPr>
          <p:cNvPr id="25" name="CasellaDiTesto 24">
            <a:extLst>
              <a:ext uri="{FF2B5EF4-FFF2-40B4-BE49-F238E27FC236}">
                <a16:creationId xmlns:a16="http://schemas.microsoft.com/office/drawing/2014/main" id="{77C403D0-D23E-A8F6-B681-936A785C19A5}"/>
              </a:ext>
            </a:extLst>
          </p:cNvPr>
          <p:cNvSpPr txBox="1"/>
          <p:nvPr/>
        </p:nvSpPr>
        <p:spPr>
          <a:xfrm>
            <a:off x="10118919" y="5117292"/>
            <a:ext cx="1884548" cy="430887"/>
          </a:xfrm>
          <a:prstGeom prst="rect">
            <a:avLst/>
          </a:prstGeom>
          <a:noFill/>
        </p:spPr>
        <p:txBody>
          <a:bodyPr wrap="square" rtlCol="0">
            <a:spAutoFit/>
          </a:bodyPr>
          <a:lstStyle/>
          <a:p>
            <a:pPr algn="just"/>
            <a:r>
              <a:rPr lang="en-US" sz="1100" dirty="0">
                <a:solidFill>
                  <a:schemeClr val="bg1"/>
                </a:solidFill>
              </a:rPr>
              <a:t>1 project manager for 2 months (</a:t>
            </a:r>
            <a:r>
              <a:rPr lang="en-US" sz="1100" dirty="0" err="1">
                <a:solidFill>
                  <a:schemeClr val="bg1"/>
                </a:solidFill>
              </a:rPr>
              <a:t>Troppo</a:t>
            </a:r>
            <a:r>
              <a:rPr lang="en-US" sz="1100" dirty="0">
                <a:solidFill>
                  <a:schemeClr val="bg1"/>
                </a:solidFill>
              </a:rPr>
              <a:t>, </a:t>
            </a:r>
            <a:r>
              <a:rPr lang="en-US" sz="1100" dirty="0" err="1">
                <a:solidFill>
                  <a:schemeClr val="bg1"/>
                </a:solidFill>
              </a:rPr>
              <a:t>cambiare</a:t>
            </a:r>
            <a:r>
              <a:rPr lang="en-US" sz="1100" dirty="0">
                <a:solidFill>
                  <a:schemeClr val="bg1"/>
                </a:solidFill>
              </a:rPr>
              <a:t>). </a:t>
            </a:r>
            <a:endParaRPr lang="it-IT" sz="1100" dirty="0">
              <a:solidFill>
                <a:schemeClr val="bg1"/>
              </a:solidFill>
            </a:endParaRPr>
          </a:p>
        </p:txBody>
      </p:sp>
      <p:sp>
        <p:nvSpPr>
          <p:cNvPr id="26" name="CasellaDiTesto 25">
            <a:extLst>
              <a:ext uri="{FF2B5EF4-FFF2-40B4-BE49-F238E27FC236}">
                <a16:creationId xmlns:a16="http://schemas.microsoft.com/office/drawing/2014/main" id="{15741F4D-6BA1-C25B-BFB1-D4E790BC4046}"/>
              </a:ext>
            </a:extLst>
          </p:cNvPr>
          <p:cNvSpPr txBox="1"/>
          <p:nvPr/>
        </p:nvSpPr>
        <p:spPr>
          <a:xfrm>
            <a:off x="706907" y="3875302"/>
            <a:ext cx="5082746" cy="323165"/>
          </a:xfrm>
          <a:prstGeom prst="rect">
            <a:avLst/>
          </a:prstGeom>
          <a:noFill/>
        </p:spPr>
        <p:txBody>
          <a:bodyPr wrap="square" rtlCol="0">
            <a:spAutoFit/>
          </a:bodyPr>
          <a:lstStyle/>
          <a:p>
            <a:pPr algn="just"/>
            <a:r>
              <a:rPr lang="it-IT" sz="1500" spc="300">
                <a:solidFill>
                  <a:srgbClr val="DA627D"/>
                </a:solidFill>
              </a:rPr>
              <a:t>GOALS</a:t>
            </a:r>
          </a:p>
        </p:txBody>
      </p:sp>
      <p:sp>
        <p:nvSpPr>
          <p:cNvPr id="29" name="CasellaDiTesto 28">
            <a:extLst>
              <a:ext uri="{FF2B5EF4-FFF2-40B4-BE49-F238E27FC236}">
                <a16:creationId xmlns:a16="http://schemas.microsoft.com/office/drawing/2014/main" id="{AAA783BB-3129-FB1B-C940-7570402F9328}"/>
              </a:ext>
            </a:extLst>
          </p:cNvPr>
          <p:cNvSpPr txBox="1"/>
          <p:nvPr/>
        </p:nvSpPr>
        <p:spPr>
          <a:xfrm>
            <a:off x="706907" y="4179046"/>
            <a:ext cx="8162243" cy="1876860"/>
          </a:xfrm>
          <a:prstGeom prst="rect">
            <a:avLst/>
          </a:prstGeom>
          <a:noFill/>
        </p:spPr>
        <p:txBody>
          <a:bodyPr wrap="square" rtlCol="0">
            <a:spAutoFit/>
          </a:bodyPr>
          <a:lstStyle/>
          <a:p>
            <a:pPr algn="just">
              <a:lnSpc>
                <a:spcPct val="200000"/>
              </a:lnSpc>
            </a:pPr>
            <a:r>
              <a:rPr lang="en-US" sz="1500" dirty="0">
                <a:solidFill>
                  <a:schemeClr val="bg1"/>
                </a:solidFill>
              </a:rPr>
              <a:t>1. Design a robust, normalized database schema optimized for primary queries.  </a:t>
            </a:r>
          </a:p>
          <a:p>
            <a:pPr algn="just">
              <a:lnSpc>
                <a:spcPct val="200000"/>
              </a:lnSpc>
            </a:pPr>
            <a:r>
              <a:rPr lang="en-US" sz="1500" dirty="0">
                <a:solidFill>
                  <a:schemeClr val="bg1"/>
                </a:solidFill>
              </a:rPr>
              <a:t>2. Deploy the database on a local or cloud server.  </a:t>
            </a:r>
          </a:p>
          <a:p>
            <a:pPr algn="just">
              <a:lnSpc>
                <a:spcPct val="200000"/>
              </a:lnSpc>
            </a:pPr>
            <a:r>
              <a:rPr lang="en-US" sz="1500" dirty="0">
                <a:solidFill>
                  <a:schemeClr val="bg1"/>
                </a:solidFill>
              </a:rPr>
              <a:t>3. Ensure data scalability and integrity.  </a:t>
            </a:r>
          </a:p>
          <a:p>
            <a:pPr algn="just">
              <a:lnSpc>
                <a:spcPct val="200000"/>
              </a:lnSpc>
            </a:pPr>
            <a:r>
              <a:rPr lang="en-US" sz="1500" dirty="0">
                <a:solidFill>
                  <a:schemeClr val="bg1"/>
                </a:solidFill>
              </a:rPr>
              <a:t>4. Optimize queries for the backend system. </a:t>
            </a:r>
            <a:endParaRPr lang="it-IT" sz="1500" dirty="0">
              <a:solidFill>
                <a:schemeClr val="bg1"/>
              </a:solidFill>
            </a:endParaRPr>
          </a:p>
        </p:txBody>
      </p:sp>
      <p:grpSp>
        <p:nvGrpSpPr>
          <p:cNvPr id="55" name="Gruppo 54">
            <a:extLst>
              <a:ext uri="{FF2B5EF4-FFF2-40B4-BE49-F238E27FC236}">
                <a16:creationId xmlns:a16="http://schemas.microsoft.com/office/drawing/2014/main" id="{50FDAF9A-7F96-6A7E-D67E-09E5E6C39185}"/>
              </a:ext>
            </a:extLst>
          </p:cNvPr>
          <p:cNvGrpSpPr/>
          <p:nvPr/>
        </p:nvGrpSpPr>
        <p:grpSpPr>
          <a:xfrm>
            <a:off x="10126532" y="306759"/>
            <a:ext cx="1743561" cy="1335574"/>
            <a:chOff x="8115673" y="243470"/>
            <a:chExt cx="1743561" cy="1335574"/>
          </a:xfrm>
        </p:grpSpPr>
        <p:sp>
          <p:nvSpPr>
            <p:cNvPr id="22" name="CasellaDiTesto 21">
              <a:extLst>
                <a:ext uri="{FF2B5EF4-FFF2-40B4-BE49-F238E27FC236}">
                  <a16:creationId xmlns:a16="http://schemas.microsoft.com/office/drawing/2014/main" id="{44E1F8AE-C7FF-F081-76DA-2C4C825917EA}"/>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1</a:t>
              </a:r>
            </a:p>
          </p:txBody>
        </p:sp>
        <p:grpSp>
          <p:nvGrpSpPr>
            <p:cNvPr id="39" name="Gruppo 38">
              <a:extLst>
                <a:ext uri="{FF2B5EF4-FFF2-40B4-BE49-F238E27FC236}">
                  <a16:creationId xmlns:a16="http://schemas.microsoft.com/office/drawing/2014/main" id="{D538D51F-8F97-D931-E21D-A1877C20091A}"/>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ACD34415-6A54-01CE-28FB-9BA162708CC7}"/>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580A0D0D-B305-9D56-C271-2C5020D95A46}"/>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EA02DDC2-5B7D-9F37-AE62-7546CF210345}"/>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AA912628-65A7-1F38-4351-F201A9A55A7F}"/>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44" name="Gruppo 43">
                <a:extLst>
                  <a:ext uri="{FF2B5EF4-FFF2-40B4-BE49-F238E27FC236}">
                    <a16:creationId xmlns:a16="http://schemas.microsoft.com/office/drawing/2014/main" id="{8FAEB12C-AB00-7E88-C9C6-B74AFDE15053}"/>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4DFDC7AF-B75F-EBAC-17D2-74F23B3BC86E}"/>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908E7F1A-9C66-0208-5ACA-EA64530AB8E5}"/>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80BEEC24-EFAA-4EC0-1BA8-C68930B04786}"/>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1" name="Gruppo 40">
            <a:extLst>
              <a:ext uri="{FF2B5EF4-FFF2-40B4-BE49-F238E27FC236}">
                <a16:creationId xmlns:a16="http://schemas.microsoft.com/office/drawing/2014/main" id="{21421E30-C2A7-D148-758C-BAD91D218C0A}"/>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F7ADAAAB-4059-3F0C-51FA-913D727AA3A5}"/>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693A3ACA-3436-286F-A8FB-7092E6199FF1}"/>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DATABASE CONFIGURATION AND DESIGN (DB)</a:t>
              </a:r>
              <a:endParaRPr lang="it-IT" sz="1600" spc="300" dirty="0">
                <a:solidFill>
                  <a:schemeClr val="bg1"/>
                </a:solidFill>
              </a:endParaRPr>
            </a:p>
          </p:txBody>
        </p:sp>
      </p:grpSp>
      <p:cxnSp>
        <p:nvCxnSpPr>
          <p:cNvPr id="37" name="Connettore diritto 36">
            <a:extLst>
              <a:ext uri="{FF2B5EF4-FFF2-40B4-BE49-F238E27FC236}">
                <a16:creationId xmlns:a16="http://schemas.microsoft.com/office/drawing/2014/main" id="{B3970041-84E4-4CDF-C242-94245CFF5618}"/>
              </a:ext>
            </a:extLst>
          </p:cNvPr>
          <p:cNvCxnSpPr>
            <a:cxnSpLocks/>
          </p:cNvCxnSpPr>
          <p:nvPr/>
        </p:nvCxnSpPr>
        <p:spPr>
          <a:xfrm flipH="1">
            <a:off x="1928813" y="1111664"/>
            <a:ext cx="55093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5" name="Gruppo 14">
            <a:extLst>
              <a:ext uri="{FF2B5EF4-FFF2-40B4-BE49-F238E27FC236}">
                <a16:creationId xmlns:a16="http://schemas.microsoft.com/office/drawing/2014/main" id="{86AA45A3-A66C-09BB-2E1A-7A07AB11A904}"/>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340E336F-EB52-59B4-7B29-C4011BBAF615}"/>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5E05D5E5-DB4C-8E14-C513-2EC229D198E3}"/>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grpSp>
        <p:nvGrpSpPr>
          <p:cNvPr id="8" name="Gruppo 7">
            <a:extLst>
              <a:ext uri="{FF2B5EF4-FFF2-40B4-BE49-F238E27FC236}">
                <a16:creationId xmlns:a16="http://schemas.microsoft.com/office/drawing/2014/main" id="{192E82D4-2F9B-A9C0-0043-67304EA8F5FA}"/>
              </a:ext>
            </a:extLst>
          </p:cNvPr>
          <p:cNvGrpSpPr/>
          <p:nvPr/>
        </p:nvGrpSpPr>
        <p:grpSpPr>
          <a:xfrm>
            <a:off x="9997222" y="3957316"/>
            <a:ext cx="2090461" cy="1160160"/>
            <a:chOff x="9858946" y="3227484"/>
            <a:chExt cx="2090461" cy="1160160"/>
          </a:xfrm>
        </p:grpSpPr>
        <p:sp>
          <p:nvSpPr>
            <p:cNvPr id="24" name="CasellaDiTesto 23">
              <a:extLst>
                <a:ext uri="{FF2B5EF4-FFF2-40B4-BE49-F238E27FC236}">
                  <a16:creationId xmlns:a16="http://schemas.microsoft.com/office/drawing/2014/main" id="{D19362E5-E791-2C77-7E6E-DD6D54616C3B}"/>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4" name="Immagine 3" descr="Immagine che contiene orologio, simbolo, Carattere, Elementi grafici&#10;&#10;Descrizione generata automaticamente">
              <a:extLst>
                <a:ext uri="{FF2B5EF4-FFF2-40B4-BE49-F238E27FC236}">
                  <a16:creationId xmlns:a16="http://schemas.microsoft.com/office/drawing/2014/main" id="{F405C845-0B6C-4D1E-AF4D-EB6273808C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3" name="CasellaDiTesto 2">
            <a:extLst>
              <a:ext uri="{FF2B5EF4-FFF2-40B4-BE49-F238E27FC236}">
                <a16:creationId xmlns:a16="http://schemas.microsoft.com/office/drawing/2014/main" id="{DE26E09F-D63F-B1AA-37F5-A4CC55B78CA9}"/>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1 senior developer (DB) for 2 months (2 person-months). </a:t>
            </a:r>
            <a:endParaRPr lang="it-IT" sz="1100">
              <a:solidFill>
                <a:schemeClr val="bg1"/>
              </a:solidFill>
            </a:endParaRPr>
          </a:p>
        </p:txBody>
      </p:sp>
    </p:spTree>
    <p:extLst>
      <p:ext uri="{BB962C8B-B14F-4D97-AF65-F5344CB8AC3E}">
        <p14:creationId xmlns:p14="http://schemas.microsoft.com/office/powerpoint/2010/main" val="6231471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03137726-85CB-CAE6-6517-686ACB3D134C}"/>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1B0AE9AD-5B85-4222-560B-D9B06936A17A}"/>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BAD7412D-2562-0E37-19DC-9B6AA070875A}"/>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3CA8EB24-A53B-CF06-74B5-AB78926E187B}"/>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4036481F-5CC5-13BE-7EBA-0FB4F2DE8197}"/>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F171CDCB-C236-BD04-0FC4-1CE13F27FAC8}"/>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79852CC3-F0F8-3604-98B6-9BFC1F5B1EED}"/>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25FBB4F0-867A-0BC0-E678-50A52812CD79}"/>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1</a:t>
                </a:r>
                <a:endParaRPr lang="it-IT" sz="3600" b="1"/>
              </a:p>
            </p:txBody>
          </p:sp>
          <p:sp>
            <p:nvSpPr>
              <p:cNvPr id="13" name="CasellaDiTesto 12">
                <a:extLst>
                  <a:ext uri="{FF2B5EF4-FFF2-40B4-BE49-F238E27FC236}">
                    <a16:creationId xmlns:a16="http://schemas.microsoft.com/office/drawing/2014/main" id="{DCC66FE1-E283-3625-0E22-417DDA915DCF}"/>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65AF1BB5-6AEE-D697-2ADA-498B4DE09D1F}"/>
              </a:ext>
            </a:extLst>
          </p:cNvPr>
          <p:cNvSpPr txBox="1"/>
          <p:nvPr/>
        </p:nvSpPr>
        <p:spPr>
          <a:xfrm>
            <a:off x="706908" y="1728642"/>
            <a:ext cx="3495304" cy="323165"/>
          </a:xfrm>
          <a:prstGeom prst="rect">
            <a:avLst/>
          </a:prstGeom>
          <a:noFill/>
        </p:spPr>
        <p:txBody>
          <a:bodyPr wrap="square" rtlCol="0">
            <a:spAutoFit/>
          </a:bodyPr>
          <a:lstStyle/>
          <a:p>
            <a:pPr algn="just"/>
            <a:r>
              <a:rPr lang="it-IT" sz="1500" spc="300">
                <a:solidFill>
                  <a:srgbClr val="DA627D"/>
                </a:solidFill>
              </a:rPr>
              <a:t>TASKS </a:t>
            </a:r>
          </a:p>
        </p:txBody>
      </p:sp>
      <p:sp>
        <p:nvSpPr>
          <p:cNvPr id="29" name="CasellaDiTesto 28">
            <a:extLst>
              <a:ext uri="{FF2B5EF4-FFF2-40B4-BE49-F238E27FC236}">
                <a16:creationId xmlns:a16="http://schemas.microsoft.com/office/drawing/2014/main" id="{E1D9CD8A-B98C-64A2-8A6C-1807DBBA5E4E}"/>
              </a:ext>
            </a:extLst>
          </p:cNvPr>
          <p:cNvSpPr txBox="1"/>
          <p:nvPr/>
        </p:nvSpPr>
        <p:spPr>
          <a:xfrm>
            <a:off x="690149" y="2004234"/>
            <a:ext cx="8162243" cy="3785652"/>
          </a:xfrm>
          <a:prstGeom prst="rect">
            <a:avLst/>
          </a:prstGeom>
          <a:noFill/>
        </p:spPr>
        <p:txBody>
          <a:bodyPr wrap="square" rtlCol="0">
            <a:spAutoFit/>
          </a:bodyPr>
          <a:lstStyle/>
          <a:p>
            <a:pPr algn="just"/>
            <a:r>
              <a:rPr lang="it-IT" sz="1500" dirty="0">
                <a:solidFill>
                  <a:schemeClr val="bg1"/>
                </a:solidFill>
              </a:rPr>
              <a:t>1. </a:t>
            </a:r>
            <a:r>
              <a:rPr lang="it-IT" sz="1500" dirty="0" err="1">
                <a:solidFill>
                  <a:schemeClr val="bg1"/>
                </a:solidFill>
              </a:rPr>
              <a:t>Requirements</a:t>
            </a:r>
            <a:r>
              <a:rPr lang="it-IT" sz="1500" dirty="0">
                <a:solidFill>
                  <a:schemeClr val="bg1"/>
                </a:solidFill>
              </a:rPr>
              <a:t> Analysis:</a:t>
            </a:r>
          </a:p>
          <a:p>
            <a:pPr algn="just"/>
            <a:r>
              <a:rPr lang="it-IT" sz="1500" dirty="0">
                <a:solidFill>
                  <a:schemeClr val="bg1"/>
                </a:solidFill>
              </a:rPr>
              <a:t>   - </a:t>
            </a:r>
            <a:r>
              <a:rPr lang="it-IT" sz="1500" dirty="0" err="1">
                <a:solidFill>
                  <a:schemeClr val="bg1"/>
                </a:solidFill>
              </a:rPr>
              <a:t>Collect</a:t>
            </a:r>
            <a:r>
              <a:rPr lang="it-IT" sz="1500" dirty="0">
                <a:solidFill>
                  <a:schemeClr val="bg1"/>
                </a:solidFill>
              </a:rPr>
              <a:t> system-</a:t>
            </a:r>
            <a:r>
              <a:rPr lang="it-IT" sz="1500" dirty="0" err="1">
                <a:solidFill>
                  <a:schemeClr val="bg1"/>
                </a:solidFill>
              </a:rPr>
              <a:t>required</a:t>
            </a:r>
            <a:r>
              <a:rPr lang="it-IT" sz="1500" dirty="0">
                <a:solidFill>
                  <a:schemeClr val="bg1"/>
                </a:solidFill>
              </a:rPr>
              <a:t> data (FER, </a:t>
            </a:r>
            <a:r>
              <a:rPr lang="it-IT" sz="1500" dirty="0" err="1">
                <a:solidFill>
                  <a:schemeClr val="bg1"/>
                </a:solidFill>
              </a:rPr>
              <a:t>evaluations</a:t>
            </a:r>
            <a:r>
              <a:rPr lang="it-IT" sz="1500" dirty="0">
                <a:solidFill>
                  <a:schemeClr val="bg1"/>
                </a:solidFill>
              </a:rPr>
              <a:t>, feedback, </a:t>
            </a:r>
            <a:r>
              <a:rPr lang="it-IT" sz="1500" dirty="0" err="1">
                <a:solidFill>
                  <a:schemeClr val="bg1"/>
                </a:solidFill>
              </a:rPr>
              <a:t>sensor</a:t>
            </a:r>
            <a:r>
              <a:rPr lang="it-IT" sz="1500" dirty="0">
                <a:solidFill>
                  <a:schemeClr val="bg1"/>
                </a:solidFill>
              </a:rPr>
              <a:t> data).  </a:t>
            </a:r>
          </a:p>
          <a:p>
            <a:pPr algn="just"/>
            <a:r>
              <a:rPr lang="it-IT" sz="1500" dirty="0">
                <a:solidFill>
                  <a:schemeClr val="bg1"/>
                </a:solidFill>
              </a:rPr>
              <a:t>   - </a:t>
            </a:r>
            <a:r>
              <a:rPr lang="it-IT" sz="1500" dirty="0" err="1">
                <a:solidFill>
                  <a:schemeClr val="bg1"/>
                </a:solidFill>
              </a:rPr>
              <a:t>Identify</a:t>
            </a:r>
            <a:r>
              <a:rPr lang="it-IT" sz="1500" dirty="0">
                <a:solidFill>
                  <a:schemeClr val="bg1"/>
                </a:solidFill>
              </a:rPr>
              <a:t> </a:t>
            </a:r>
            <a:r>
              <a:rPr lang="it-IT" sz="1500" dirty="0" err="1">
                <a:solidFill>
                  <a:schemeClr val="bg1"/>
                </a:solidFill>
              </a:rPr>
              <a:t>relationships</a:t>
            </a:r>
            <a:r>
              <a:rPr lang="it-IT" sz="1500" dirty="0">
                <a:solidFill>
                  <a:schemeClr val="bg1"/>
                </a:solidFill>
              </a:rPr>
              <a:t> </a:t>
            </a:r>
            <a:r>
              <a:rPr lang="it-IT" sz="1500" dirty="0" err="1">
                <a:solidFill>
                  <a:schemeClr val="bg1"/>
                </a:solidFill>
              </a:rPr>
              <a:t>between</a:t>
            </a:r>
            <a:r>
              <a:rPr lang="it-IT" sz="1500" dirty="0">
                <a:solidFill>
                  <a:schemeClr val="bg1"/>
                </a:solidFill>
              </a:rPr>
              <a:t> </a:t>
            </a:r>
            <a:r>
              <a:rPr lang="it-IT" sz="1500" dirty="0" err="1">
                <a:solidFill>
                  <a:schemeClr val="bg1"/>
                </a:solidFill>
              </a:rPr>
              <a:t>main</a:t>
            </a:r>
            <a:r>
              <a:rPr lang="it-IT" sz="1500" dirty="0">
                <a:solidFill>
                  <a:schemeClr val="bg1"/>
                </a:solidFill>
              </a:rPr>
              <a:t> </a:t>
            </a:r>
            <a:r>
              <a:rPr lang="it-IT" sz="1500" dirty="0" err="1">
                <a:solidFill>
                  <a:schemeClr val="bg1"/>
                </a:solidFill>
              </a:rPr>
              <a:t>entities</a:t>
            </a:r>
            <a:r>
              <a:rPr lang="it-IT" sz="1500" dirty="0">
                <a:solidFill>
                  <a:schemeClr val="bg1"/>
                </a:solidFill>
              </a:rPr>
              <a:t>.  </a:t>
            </a:r>
          </a:p>
          <a:p>
            <a:pPr algn="just"/>
            <a:r>
              <a:rPr lang="it-IT" sz="1500" dirty="0">
                <a:solidFill>
                  <a:schemeClr val="bg1"/>
                </a:solidFill>
              </a:rPr>
              <a:t>2. Schema Design:</a:t>
            </a:r>
          </a:p>
          <a:p>
            <a:pPr algn="just"/>
            <a:r>
              <a:rPr lang="it-IT" sz="1500" dirty="0">
                <a:solidFill>
                  <a:schemeClr val="bg1"/>
                </a:solidFill>
              </a:rPr>
              <a:t>   - </a:t>
            </a:r>
            <a:r>
              <a:rPr lang="it-IT" sz="1500" dirty="0" err="1">
                <a:solidFill>
                  <a:schemeClr val="bg1"/>
                </a:solidFill>
              </a:rPr>
              <a:t>Define</a:t>
            </a:r>
            <a:r>
              <a:rPr lang="it-IT" sz="1500" dirty="0">
                <a:solidFill>
                  <a:schemeClr val="bg1"/>
                </a:solidFill>
              </a:rPr>
              <a:t> </a:t>
            </a:r>
            <a:r>
              <a:rPr lang="it-IT" sz="1500" dirty="0" err="1">
                <a:solidFill>
                  <a:schemeClr val="bg1"/>
                </a:solidFill>
              </a:rPr>
              <a:t>main</a:t>
            </a:r>
            <a:r>
              <a:rPr lang="it-IT" sz="1500" dirty="0">
                <a:solidFill>
                  <a:schemeClr val="bg1"/>
                </a:solidFill>
              </a:rPr>
              <a:t> </a:t>
            </a:r>
            <a:r>
              <a:rPr lang="it-IT" sz="1500" dirty="0" err="1">
                <a:solidFill>
                  <a:schemeClr val="bg1"/>
                </a:solidFill>
              </a:rPr>
              <a:t>tables</a:t>
            </a:r>
            <a:r>
              <a:rPr lang="it-IT" sz="1500" dirty="0">
                <a:solidFill>
                  <a:schemeClr val="bg1"/>
                </a:solidFill>
              </a:rPr>
              <a:t> (e.g., `</a:t>
            </a:r>
            <a:r>
              <a:rPr lang="it-IT" sz="1500" dirty="0" err="1">
                <a:solidFill>
                  <a:schemeClr val="bg1"/>
                </a:solidFill>
              </a:rPr>
              <a:t>Passengers</a:t>
            </a:r>
            <a:r>
              <a:rPr lang="it-IT" sz="1500" dirty="0">
                <a:solidFill>
                  <a:schemeClr val="bg1"/>
                </a:solidFill>
              </a:rPr>
              <a:t>`, `Drivers`, `Trips`, `</a:t>
            </a:r>
            <a:r>
              <a:rPr lang="it-IT" sz="1500" dirty="0" err="1">
                <a:solidFill>
                  <a:schemeClr val="bg1"/>
                </a:solidFill>
              </a:rPr>
              <a:t>Evaluations</a:t>
            </a:r>
            <a:r>
              <a:rPr lang="it-IT" sz="1500" dirty="0">
                <a:solidFill>
                  <a:schemeClr val="bg1"/>
                </a:solidFill>
              </a:rPr>
              <a:t>`).  </a:t>
            </a:r>
          </a:p>
          <a:p>
            <a:pPr algn="just"/>
            <a:r>
              <a:rPr lang="it-IT" sz="1500" dirty="0">
                <a:solidFill>
                  <a:schemeClr val="bg1"/>
                </a:solidFill>
              </a:rPr>
              <a:t>   - </a:t>
            </a:r>
            <a:r>
              <a:rPr lang="it-IT" sz="1500" dirty="0" err="1">
                <a:solidFill>
                  <a:schemeClr val="bg1"/>
                </a:solidFill>
              </a:rPr>
              <a:t>Normalize</a:t>
            </a:r>
            <a:r>
              <a:rPr lang="it-IT" sz="1500" dirty="0">
                <a:solidFill>
                  <a:schemeClr val="bg1"/>
                </a:solidFill>
              </a:rPr>
              <a:t> the schema to eliminate </a:t>
            </a:r>
            <a:r>
              <a:rPr lang="it-IT" sz="1500" dirty="0" err="1">
                <a:solidFill>
                  <a:schemeClr val="bg1"/>
                </a:solidFill>
              </a:rPr>
              <a:t>redundancies</a:t>
            </a:r>
            <a:r>
              <a:rPr lang="it-IT" sz="1500" dirty="0">
                <a:solidFill>
                  <a:schemeClr val="bg1"/>
                </a:solidFill>
              </a:rPr>
              <a:t> and </a:t>
            </a:r>
            <a:r>
              <a:rPr lang="it-IT" sz="1500" dirty="0" err="1">
                <a:solidFill>
                  <a:schemeClr val="bg1"/>
                </a:solidFill>
              </a:rPr>
              <a:t>ensure</a:t>
            </a:r>
            <a:r>
              <a:rPr lang="it-IT" sz="1500" dirty="0">
                <a:solidFill>
                  <a:schemeClr val="bg1"/>
                </a:solidFill>
              </a:rPr>
              <a:t> </a:t>
            </a:r>
            <a:r>
              <a:rPr lang="it-IT" sz="1500" dirty="0" err="1">
                <a:solidFill>
                  <a:schemeClr val="bg1"/>
                </a:solidFill>
              </a:rPr>
              <a:t>consistency</a:t>
            </a:r>
            <a:r>
              <a:rPr lang="it-IT" sz="1500" dirty="0">
                <a:solidFill>
                  <a:schemeClr val="bg1"/>
                </a:solidFill>
              </a:rPr>
              <a:t>.  </a:t>
            </a:r>
          </a:p>
          <a:p>
            <a:pPr algn="just"/>
            <a:r>
              <a:rPr lang="it-IT" sz="1500" dirty="0">
                <a:solidFill>
                  <a:schemeClr val="bg1"/>
                </a:solidFill>
              </a:rPr>
              <a:t>3. Database </a:t>
            </a:r>
            <a:r>
              <a:rPr lang="it-IT" sz="1500" dirty="0" err="1">
                <a:solidFill>
                  <a:schemeClr val="bg1"/>
                </a:solidFill>
              </a:rPr>
              <a:t>Implementation</a:t>
            </a:r>
            <a:r>
              <a:rPr lang="it-IT" sz="1500" dirty="0">
                <a:solidFill>
                  <a:schemeClr val="bg1"/>
                </a:solidFill>
              </a:rPr>
              <a:t>:</a:t>
            </a:r>
          </a:p>
          <a:p>
            <a:pPr algn="just"/>
            <a:r>
              <a:rPr lang="it-IT" sz="1500" dirty="0">
                <a:solidFill>
                  <a:schemeClr val="bg1"/>
                </a:solidFill>
              </a:rPr>
              <a:t>   - Create </a:t>
            </a:r>
            <a:r>
              <a:rPr lang="it-IT" sz="1500" dirty="0" err="1">
                <a:solidFill>
                  <a:schemeClr val="bg1"/>
                </a:solidFill>
              </a:rPr>
              <a:t>tables</a:t>
            </a:r>
            <a:r>
              <a:rPr lang="it-IT" sz="1500" dirty="0">
                <a:solidFill>
                  <a:schemeClr val="bg1"/>
                </a:solidFill>
              </a:rPr>
              <a:t> and </a:t>
            </a:r>
            <a:r>
              <a:rPr lang="it-IT" sz="1500" dirty="0" err="1">
                <a:solidFill>
                  <a:schemeClr val="bg1"/>
                </a:solidFill>
              </a:rPr>
              <a:t>define</a:t>
            </a:r>
            <a:r>
              <a:rPr lang="it-IT" sz="1500" dirty="0">
                <a:solidFill>
                  <a:schemeClr val="bg1"/>
                </a:solidFill>
              </a:rPr>
              <a:t> </a:t>
            </a:r>
            <a:r>
              <a:rPr lang="it-IT" sz="1500" dirty="0" err="1">
                <a:solidFill>
                  <a:schemeClr val="bg1"/>
                </a:solidFill>
              </a:rPr>
              <a:t>relationships</a:t>
            </a:r>
            <a:r>
              <a:rPr lang="it-IT" sz="1500" dirty="0">
                <a:solidFill>
                  <a:schemeClr val="bg1"/>
                </a:solidFill>
              </a:rPr>
              <a:t> (e.g., 1:N, N:N).  </a:t>
            </a:r>
          </a:p>
          <a:p>
            <a:pPr algn="just"/>
            <a:r>
              <a:rPr lang="it-IT" sz="1500" dirty="0">
                <a:solidFill>
                  <a:schemeClr val="bg1"/>
                </a:solidFill>
              </a:rPr>
              <a:t>   - </a:t>
            </a:r>
            <a:r>
              <a:rPr lang="it-IT" sz="1500" dirty="0" err="1">
                <a:solidFill>
                  <a:schemeClr val="bg1"/>
                </a:solidFill>
              </a:rPr>
              <a:t>Configure</a:t>
            </a:r>
            <a:r>
              <a:rPr lang="it-IT" sz="1500" dirty="0">
                <a:solidFill>
                  <a:schemeClr val="bg1"/>
                </a:solidFill>
              </a:rPr>
              <a:t> indexes to </a:t>
            </a:r>
            <a:r>
              <a:rPr lang="it-IT" sz="1500" dirty="0" err="1">
                <a:solidFill>
                  <a:schemeClr val="bg1"/>
                </a:solidFill>
              </a:rPr>
              <a:t>optimize</a:t>
            </a:r>
            <a:r>
              <a:rPr lang="it-IT" sz="1500" dirty="0">
                <a:solidFill>
                  <a:schemeClr val="bg1"/>
                </a:solidFill>
              </a:rPr>
              <a:t> </a:t>
            </a:r>
            <a:r>
              <a:rPr lang="it-IT" sz="1500" dirty="0" err="1">
                <a:solidFill>
                  <a:schemeClr val="bg1"/>
                </a:solidFill>
              </a:rPr>
              <a:t>primary</a:t>
            </a:r>
            <a:r>
              <a:rPr lang="it-IT" sz="1500" dirty="0">
                <a:solidFill>
                  <a:schemeClr val="bg1"/>
                </a:solidFill>
              </a:rPr>
              <a:t> queries.  </a:t>
            </a:r>
          </a:p>
          <a:p>
            <a:pPr algn="just"/>
            <a:r>
              <a:rPr lang="it-IT" sz="1500" dirty="0">
                <a:solidFill>
                  <a:schemeClr val="bg1"/>
                </a:solidFill>
              </a:rPr>
              <a:t>4. Query </a:t>
            </a:r>
            <a:r>
              <a:rPr lang="it-IT" sz="1500" dirty="0" err="1">
                <a:solidFill>
                  <a:schemeClr val="bg1"/>
                </a:solidFill>
              </a:rPr>
              <a:t>Optimization</a:t>
            </a:r>
            <a:r>
              <a:rPr lang="it-IT" sz="1500" dirty="0">
                <a:solidFill>
                  <a:schemeClr val="bg1"/>
                </a:solidFill>
              </a:rPr>
              <a:t>:</a:t>
            </a:r>
          </a:p>
          <a:p>
            <a:pPr algn="just"/>
            <a:r>
              <a:rPr lang="it-IT" sz="1500" dirty="0">
                <a:solidFill>
                  <a:schemeClr val="bg1"/>
                </a:solidFill>
              </a:rPr>
              <a:t>   - </a:t>
            </a:r>
            <a:r>
              <a:rPr lang="it-IT" sz="1500" dirty="0" err="1">
                <a:solidFill>
                  <a:schemeClr val="bg1"/>
                </a:solidFill>
              </a:rPr>
              <a:t>Develop</a:t>
            </a:r>
            <a:r>
              <a:rPr lang="it-IT" sz="1500" dirty="0">
                <a:solidFill>
                  <a:schemeClr val="bg1"/>
                </a:solidFill>
              </a:rPr>
              <a:t> queries for common </a:t>
            </a:r>
            <a:r>
              <a:rPr lang="it-IT" sz="1500" dirty="0" err="1">
                <a:solidFill>
                  <a:schemeClr val="bg1"/>
                </a:solidFill>
              </a:rPr>
              <a:t>operations</a:t>
            </a:r>
            <a:r>
              <a:rPr lang="it-IT" sz="1500" dirty="0">
                <a:solidFill>
                  <a:schemeClr val="bg1"/>
                </a:solidFill>
              </a:rPr>
              <a:t> (e.g., </a:t>
            </a:r>
            <a:r>
              <a:rPr lang="it-IT" sz="1500" dirty="0" err="1">
                <a:solidFill>
                  <a:schemeClr val="bg1"/>
                </a:solidFill>
              </a:rPr>
              <a:t>insert</a:t>
            </a:r>
            <a:r>
              <a:rPr lang="it-IT" sz="1500" dirty="0">
                <a:solidFill>
                  <a:schemeClr val="bg1"/>
                </a:solidFill>
              </a:rPr>
              <a:t> </a:t>
            </a:r>
            <a:r>
              <a:rPr lang="it-IT" sz="1500" dirty="0" err="1">
                <a:solidFill>
                  <a:schemeClr val="bg1"/>
                </a:solidFill>
              </a:rPr>
              <a:t>evaluations</a:t>
            </a:r>
            <a:r>
              <a:rPr lang="it-IT" sz="1500" dirty="0">
                <a:solidFill>
                  <a:schemeClr val="bg1"/>
                </a:solidFill>
              </a:rPr>
              <a:t>, </a:t>
            </a:r>
            <a:r>
              <a:rPr lang="it-IT" sz="1500" dirty="0" err="1">
                <a:solidFill>
                  <a:schemeClr val="bg1"/>
                </a:solidFill>
              </a:rPr>
              <a:t>calculate</a:t>
            </a:r>
            <a:r>
              <a:rPr lang="it-IT" sz="1500" dirty="0">
                <a:solidFill>
                  <a:schemeClr val="bg1"/>
                </a:solidFill>
              </a:rPr>
              <a:t> the </a:t>
            </a:r>
            <a:r>
              <a:rPr lang="it-IT" sz="1500" dirty="0" err="1">
                <a:solidFill>
                  <a:schemeClr val="bg1"/>
                </a:solidFill>
              </a:rPr>
              <a:t>average</a:t>
            </a:r>
            <a:r>
              <a:rPr lang="it-IT" sz="1500" dirty="0">
                <a:solidFill>
                  <a:schemeClr val="bg1"/>
                </a:solidFill>
              </a:rPr>
              <a:t> of the last 500 </a:t>
            </a:r>
            <a:r>
              <a:rPr lang="it-IT" sz="1500" dirty="0" err="1">
                <a:solidFill>
                  <a:schemeClr val="bg1"/>
                </a:solidFill>
              </a:rPr>
              <a:t>evaluations</a:t>
            </a:r>
            <a:r>
              <a:rPr lang="it-IT" sz="1500" dirty="0">
                <a:solidFill>
                  <a:schemeClr val="bg1"/>
                </a:solidFill>
              </a:rPr>
              <a:t>).  </a:t>
            </a:r>
          </a:p>
          <a:p>
            <a:pPr algn="just"/>
            <a:r>
              <a:rPr lang="it-IT" sz="1500" dirty="0">
                <a:solidFill>
                  <a:schemeClr val="bg1"/>
                </a:solidFill>
              </a:rPr>
              <a:t>   - </a:t>
            </a:r>
            <a:r>
              <a:rPr lang="it-IT" sz="1500" dirty="0" err="1">
                <a:solidFill>
                  <a:schemeClr val="bg1"/>
                </a:solidFill>
              </a:rPr>
              <a:t>Optimize</a:t>
            </a:r>
            <a:r>
              <a:rPr lang="it-IT" sz="1500" dirty="0">
                <a:solidFill>
                  <a:schemeClr val="bg1"/>
                </a:solidFill>
              </a:rPr>
              <a:t> performance on </a:t>
            </a:r>
            <a:r>
              <a:rPr lang="it-IT" sz="1500" dirty="0" err="1">
                <a:solidFill>
                  <a:schemeClr val="bg1"/>
                </a:solidFill>
              </a:rPr>
              <a:t>simulated</a:t>
            </a:r>
            <a:r>
              <a:rPr lang="it-IT" sz="1500" dirty="0">
                <a:solidFill>
                  <a:schemeClr val="bg1"/>
                </a:solidFill>
              </a:rPr>
              <a:t> datasets.  </a:t>
            </a:r>
          </a:p>
          <a:p>
            <a:pPr algn="just"/>
            <a:r>
              <a:rPr lang="it-IT" sz="1500" dirty="0">
                <a:solidFill>
                  <a:schemeClr val="bg1"/>
                </a:solidFill>
              </a:rPr>
              <a:t>5. Testing and </a:t>
            </a:r>
            <a:r>
              <a:rPr lang="it-IT" sz="1500" dirty="0" err="1">
                <a:solidFill>
                  <a:schemeClr val="bg1"/>
                </a:solidFill>
              </a:rPr>
              <a:t>Validation</a:t>
            </a:r>
            <a:r>
              <a:rPr lang="it-IT" sz="1500" dirty="0">
                <a:solidFill>
                  <a:schemeClr val="bg1"/>
                </a:solidFill>
              </a:rPr>
              <a:t>:</a:t>
            </a:r>
          </a:p>
          <a:p>
            <a:pPr algn="just"/>
            <a:r>
              <a:rPr lang="it-IT" sz="1500" dirty="0">
                <a:solidFill>
                  <a:schemeClr val="bg1"/>
                </a:solidFill>
              </a:rPr>
              <a:t>   - </a:t>
            </a:r>
            <a:r>
              <a:rPr lang="it-IT" sz="1500" dirty="0" err="1">
                <a:solidFill>
                  <a:schemeClr val="bg1"/>
                </a:solidFill>
              </a:rPr>
              <a:t>Verify</a:t>
            </a:r>
            <a:r>
              <a:rPr lang="it-IT" sz="1500" dirty="0">
                <a:solidFill>
                  <a:schemeClr val="bg1"/>
                </a:solidFill>
              </a:rPr>
              <a:t> </a:t>
            </a:r>
            <a:r>
              <a:rPr lang="it-IT" sz="1500" dirty="0" err="1">
                <a:solidFill>
                  <a:schemeClr val="bg1"/>
                </a:solidFill>
              </a:rPr>
              <a:t>referential</a:t>
            </a:r>
            <a:r>
              <a:rPr lang="it-IT" sz="1500" dirty="0">
                <a:solidFill>
                  <a:schemeClr val="bg1"/>
                </a:solidFill>
              </a:rPr>
              <a:t> </a:t>
            </a:r>
            <a:r>
              <a:rPr lang="it-IT" sz="1500" dirty="0" err="1">
                <a:solidFill>
                  <a:schemeClr val="bg1"/>
                </a:solidFill>
              </a:rPr>
              <a:t>integrity</a:t>
            </a:r>
            <a:r>
              <a:rPr lang="it-IT" sz="1500" dirty="0">
                <a:solidFill>
                  <a:schemeClr val="bg1"/>
                </a:solidFill>
              </a:rPr>
              <a:t> and query </a:t>
            </a:r>
            <a:r>
              <a:rPr lang="it-IT" sz="1500" dirty="0" err="1">
                <a:solidFill>
                  <a:schemeClr val="bg1"/>
                </a:solidFill>
              </a:rPr>
              <a:t>functionality</a:t>
            </a:r>
            <a:r>
              <a:rPr lang="it-IT" sz="1500" dirty="0">
                <a:solidFill>
                  <a:schemeClr val="bg1"/>
                </a:solidFill>
              </a:rPr>
              <a:t>.  </a:t>
            </a:r>
          </a:p>
          <a:p>
            <a:pPr algn="just"/>
            <a:r>
              <a:rPr lang="it-IT" sz="1500" dirty="0">
                <a:solidFill>
                  <a:schemeClr val="bg1"/>
                </a:solidFill>
              </a:rPr>
              <a:t>   - Simulate </a:t>
            </a:r>
            <a:r>
              <a:rPr lang="it-IT" sz="1500" dirty="0" err="1">
                <a:solidFill>
                  <a:schemeClr val="bg1"/>
                </a:solidFill>
              </a:rPr>
              <a:t>increasing</a:t>
            </a:r>
            <a:r>
              <a:rPr lang="it-IT" sz="1500" dirty="0">
                <a:solidFill>
                  <a:schemeClr val="bg1"/>
                </a:solidFill>
              </a:rPr>
              <a:t> loads to </a:t>
            </a:r>
            <a:r>
              <a:rPr lang="it-IT" sz="1500" dirty="0" err="1">
                <a:solidFill>
                  <a:schemeClr val="bg1"/>
                </a:solidFill>
              </a:rPr>
              <a:t>assess</a:t>
            </a:r>
            <a:r>
              <a:rPr lang="it-IT" sz="1500" dirty="0">
                <a:solidFill>
                  <a:schemeClr val="bg1"/>
                </a:solidFill>
              </a:rPr>
              <a:t> </a:t>
            </a:r>
            <a:r>
              <a:rPr lang="it-IT" sz="1500" dirty="0" err="1">
                <a:solidFill>
                  <a:schemeClr val="bg1"/>
                </a:solidFill>
              </a:rPr>
              <a:t>scalability</a:t>
            </a:r>
            <a:r>
              <a:rPr lang="it-IT" sz="1500" dirty="0">
                <a:solidFill>
                  <a:schemeClr val="bg1"/>
                </a:solidFill>
              </a:rPr>
              <a:t>. </a:t>
            </a:r>
          </a:p>
        </p:txBody>
      </p:sp>
      <p:grpSp>
        <p:nvGrpSpPr>
          <p:cNvPr id="55" name="Gruppo 54">
            <a:extLst>
              <a:ext uri="{FF2B5EF4-FFF2-40B4-BE49-F238E27FC236}">
                <a16:creationId xmlns:a16="http://schemas.microsoft.com/office/drawing/2014/main" id="{E38EF856-DD8C-521F-5A49-175E16227A3A}"/>
              </a:ext>
            </a:extLst>
          </p:cNvPr>
          <p:cNvGrpSpPr/>
          <p:nvPr/>
        </p:nvGrpSpPr>
        <p:grpSpPr>
          <a:xfrm>
            <a:off x="10126532" y="306759"/>
            <a:ext cx="1743561" cy="1335574"/>
            <a:chOff x="8115673" y="243470"/>
            <a:chExt cx="1743561" cy="1335574"/>
          </a:xfrm>
        </p:grpSpPr>
        <p:sp>
          <p:nvSpPr>
            <p:cNvPr id="22" name="CasellaDiTesto 21">
              <a:extLst>
                <a:ext uri="{FF2B5EF4-FFF2-40B4-BE49-F238E27FC236}">
                  <a16:creationId xmlns:a16="http://schemas.microsoft.com/office/drawing/2014/main" id="{00F72AC3-DCAB-C702-CCC2-967912EBE994}"/>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1</a:t>
              </a:r>
            </a:p>
          </p:txBody>
        </p:sp>
        <p:grpSp>
          <p:nvGrpSpPr>
            <p:cNvPr id="39" name="Gruppo 38">
              <a:extLst>
                <a:ext uri="{FF2B5EF4-FFF2-40B4-BE49-F238E27FC236}">
                  <a16:creationId xmlns:a16="http://schemas.microsoft.com/office/drawing/2014/main" id="{0EB29920-32FD-7975-3160-2A1A9911AD2A}"/>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F1678601-6F38-01D8-77B1-045F1A62E5DB}"/>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A8440854-1DE9-F47B-8FE7-4251B47B3F7A}"/>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0B03797A-9A44-B8B0-0173-EA9489D7771D}"/>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01386E62-B082-0908-4D4F-ACFA37FCE532}"/>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44" name="Gruppo 43">
                <a:extLst>
                  <a:ext uri="{FF2B5EF4-FFF2-40B4-BE49-F238E27FC236}">
                    <a16:creationId xmlns:a16="http://schemas.microsoft.com/office/drawing/2014/main" id="{2C118568-6B6B-BCED-E0A2-C76C3043D612}"/>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31AF7610-7FD3-1653-8B29-CD990B6991C0}"/>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97D9FBA7-D71E-5CC7-A66B-8ED8EA90B929}"/>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F5F236B2-D64C-5FBD-AE01-55AA90265698}"/>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5" name="Gruppo 14">
            <a:extLst>
              <a:ext uri="{FF2B5EF4-FFF2-40B4-BE49-F238E27FC236}">
                <a16:creationId xmlns:a16="http://schemas.microsoft.com/office/drawing/2014/main" id="{24B707AB-3A60-9C3A-C71A-368EC7143206}"/>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6FE8B7BC-A8FB-684B-6C93-EF04F4AF0E8F}"/>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08E82E03-8403-0CAE-1283-07F85C1B35DD}"/>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2" name="CasellaDiTesto 1">
            <a:extLst>
              <a:ext uri="{FF2B5EF4-FFF2-40B4-BE49-F238E27FC236}">
                <a16:creationId xmlns:a16="http://schemas.microsoft.com/office/drawing/2014/main" id="{908AD0A2-3E13-A1F1-CAC0-4EC00D42D65E}"/>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2 months (2 person-months). </a:t>
            </a:r>
            <a:endParaRPr lang="it-IT" sz="1100">
              <a:solidFill>
                <a:schemeClr val="bg1"/>
              </a:solidFill>
            </a:endParaRPr>
          </a:p>
        </p:txBody>
      </p:sp>
      <p:grpSp>
        <p:nvGrpSpPr>
          <p:cNvPr id="3" name="Gruppo 2">
            <a:extLst>
              <a:ext uri="{FF2B5EF4-FFF2-40B4-BE49-F238E27FC236}">
                <a16:creationId xmlns:a16="http://schemas.microsoft.com/office/drawing/2014/main" id="{3A03AA00-36DA-A12D-240F-79057FA6133F}"/>
              </a:ext>
            </a:extLst>
          </p:cNvPr>
          <p:cNvGrpSpPr/>
          <p:nvPr/>
        </p:nvGrpSpPr>
        <p:grpSpPr>
          <a:xfrm>
            <a:off x="9997222" y="3957316"/>
            <a:ext cx="2090461" cy="1160160"/>
            <a:chOff x="9858946" y="3227484"/>
            <a:chExt cx="2090461" cy="1160160"/>
          </a:xfrm>
        </p:grpSpPr>
        <p:sp>
          <p:nvSpPr>
            <p:cNvPr id="16" name="CasellaDiTesto 15">
              <a:extLst>
                <a:ext uri="{FF2B5EF4-FFF2-40B4-BE49-F238E27FC236}">
                  <a16:creationId xmlns:a16="http://schemas.microsoft.com/office/drawing/2014/main" id="{BC91000C-6404-C1AE-85C0-5231D24D5393}"/>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19" name="Immagine 18" descr="Immagine che contiene orologio, simbolo, Carattere, Elementi grafici&#10;&#10;Descrizione generata automaticamente">
              <a:extLst>
                <a:ext uri="{FF2B5EF4-FFF2-40B4-BE49-F238E27FC236}">
                  <a16:creationId xmlns:a16="http://schemas.microsoft.com/office/drawing/2014/main" id="{6F82ED0F-63BA-787C-8FBF-68F285E047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26" name="CasellaDiTesto 25">
            <a:extLst>
              <a:ext uri="{FF2B5EF4-FFF2-40B4-BE49-F238E27FC236}">
                <a16:creationId xmlns:a16="http://schemas.microsoft.com/office/drawing/2014/main" id="{23DFEA1D-F05D-0AE0-0B5B-62FFBD9FAD4C}"/>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1 senior developer (DB) for 2 months (2 person-months). </a:t>
            </a:r>
            <a:endParaRPr lang="it-IT" sz="1100">
              <a:solidFill>
                <a:schemeClr val="bg1"/>
              </a:solidFill>
            </a:endParaRPr>
          </a:p>
        </p:txBody>
      </p:sp>
      <p:grpSp>
        <p:nvGrpSpPr>
          <p:cNvPr id="4" name="Gruppo 3">
            <a:extLst>
              <a:ext uri="{FF2B5EF4-FFF2-40B4-BE49-F238E27FC236}">
                <a16:creationId xmlns:a16="http://schemas.microsoft.com/office/drawing/2014/main" id="{BDC0348D-A8DF-DA40-2E3D-2D7D20D0F55E}"/>
              </a:ext>
            </a:extLst>
          </p:cNvPr>
          <p:cNvGrpSpPr/>
          <p:nvPr/>
        </p:nvGrpSpPr>
        <p:grpSpPr>
          <a:xfrm>
            <a:off x="1820859" y="451318"/>
            <a:ext cx="8031707" cy="633203"/>
            <a:chOff x="1820859" y="465690"/>
            <a:chExt cx="8031707" cy="633203"/>
          </a:xfrm>
        </p:grpSpPr>
        <p:sp>
          <p:nvSpPr>
            <p:cNvPr id="8" name="CasellaDiTesto 7">
              <a:extLst>
                <a:ext uri="{FF2B5EF4-FFF2-40B4-BE49-F238E27FC236}">
                  <a16:creationId xmlns:a16="http://schemas.microsoft.com/office/drawing/2014/main" id="{70DCD5C0-6584-DBFF-AD25-CD292C3D1A94}"/>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4" name="CasellaDiTesto 23">
              <a:extLst>
                <a:ext uri="{FF2B5EF4-FFF2-40B4-BE49-F238E27FC236}">
                  <a16:creationId xmlns:a16="http://schemas.microsoft.com/office/drawing/2014/main" id="{80A7A3A6-8F91-87B4-BCBF-9A6648ECDD7C}"/>
                </a:ext>
              </a:extLst>
            </p:cNvPr>
            <p:cNvSpPr txBox="1"/>
            <p:nvPr/>
          </p:nvSpPr>
          <p:spPr>
            <a:xfrm>
              <a:off x="1820859" y="760339"/>
              <a:ext cx="8031707" cy="338554"/>
            </a:xfrm>
            <a:prstGeom prst="rect">
              <a:avLst/>
            </a:prstGeom>
            <a:noFill/>
          </p:spPr>
          <p:txBody>
            <a:bodyPr wrap="square" rtlCol="0">
              <a:spAutoFit/>
            </a:bodyPr>
            <a:lstStyle/>
            <a:p>
              <a:r>
                <a:rPr lang="en-US" sz="1600" spc="300">
                  <a:solidFill>
                    <a:schemeClr val="bg1"/>
                  </a:solidFill>
                </a:rPr>
                <a:t>DATABASE CONFIGURATION AND DESIGN (DB)</a:t>
              </a:r>
              <a:endParaRPr lang="it-IT" sz="1600" spc="300">
                <a:solidFill>
                  <a:schemeClr val="bg1"/>
                </a:solidFill>
              </a:endParaRPr>
            </a:p>
          </p:txBody>
        </p:sp>
      </p:grpSp>
      <p:cxnSp>
        <p:nvCxnSpPr>
          <p:cNvPr id="25" name="Connettore diritto 24">
            <a:extLst>
              <a:ext uri="{FF2B5EF4-FFF2-40B4-BE49-F238E27FC236}">
                <a16:creationId xmlns:a16="http://schemas.microsoft.com/office/drawing/2014/main" id="{93A552E5-614C-FC56-ED12-CBF841FFC7EA}"/>
              </a:ext>
            </a:extLst>
          </p:cNvPr>
          <p:cNvCxnSpPr>
            <a:cxnSpLocks/>
          </p:cNvCxnSpPr>
          <p:nvPr/>
        </p:nvCxnSpPr>
        <p:spPr>
          <a:xfrm flipH="1">
            <a:off x="1928813" y="1111664"/>
            <a:ext cx="55093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77466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AEAF2BAB-5126-67E1-73A8-D6B10E2BC56E}"/>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7F22F622-CD2F-B98B-1AA7-F58E47A877B4}"/>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EAAB9703-E0B2-2E29-D933-589B79DD7BCF}"/>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25AC99F6-7385-5A7B-5C54-9D6834EE5A61}"/>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808F8B90-665C-1FCA-F9E5-C163746DAD2A}"/>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13100147-363E-49D1-1F0F-64C937F6218D}"/>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22638320-C4D6-E075-3F82-6EA64840A8BC}"/>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E9A680D0-626B-C5EF-4211-BD4EEA032447}"/>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1</a:t>
                </a:r>
                <a:endParaRPr lang="it-IT" sz="3600" b="1"/>
              </a:p>
            </p:txBody>
          </p:sp>
          <p:sp>
            <p:nvSpPr>
              <p:cNvPr id="13" name="CasellaDiTesto 12">
                <a:extLst>
                  <a:ext uri="{FF2B5EF4-FFF2-40B4-BE49-F238E27FC236}">
                    <a16:creationId xmlns:a16="http://schemas.microsoft.com/office/drawing/2014/main" id="{26D6CAB6-886D-9B26-E025-206443BD934C}"/>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4C03D771-02E3-DB71-77E5-73240097DFBA}"/>
              </a:ext>
            </a:extLst>
          </p:cNvPr>
          <p:cNvSpPr txBox="1"/>
          <p:nvPr/>
        </p:nvSpPr>
        <p:spPr>
          <a:xfrm>
            <a:off x="706908" y="1916901"/>
            <a:ext cx="3495304" cy="323165"/>
          </a:xfrm>
          <a:prstGeom prst="rect">
            <a:avLst/>
          </a:prstGeom>
          <a:noFill/>
        </p:spPr>
        <p:txBody>
          <a:bodyPr wrap="square" rtlCol="0">
            <a:spAutoFit/>
          </a:bodyPr>
          <a:lstStyle/>
          <a:p>
            <a:pPr algn="just"/>
            <a:r>
              <a:rPr lang="it-IT" sz="1500" spc="300">
                <a:solidFill>
                  <a:srgbClr val="DA627D"/>
                </a:solidFill>
              </a:rPr>
              <a:t>DELIVERABLES</a:t>
            </a:r>
          </a:p>
        </p:txBody>
      </p:sp>
      <p:sp>
        <p:nvSpPr>
          <p:cNvPr id="29" name="CasellaDiTesto 28">
            <a:extLst>
              <a:ext uri="{FF2B5EF4-FFF2-40B4-BE49-F238E27FC236}">
                <a16:creationId xmlns:a16="http://schemas.microsoft.com/office/drawing/2014/main" id="{11BD2D07-6739-6A17-68E8-D97D40D4419A}"/>
              </a:ext>
            </a:extLst>
          </p:cNvPr>
          <p:cNvSpPr txBox="1"/>
          <p:nvPr/>
        </p:nvSpPr>
        <p:spPr>
          <a:xfrm>
            <a:off x="690149" y="2192493"/>
            <a:ext cx="8162243" cy="1015663"/>
          </a:xfrm>
          <a:prstGeom prst="rect">
            <a:avLst/>
          </a:prstGeom>
          <a:noFill/>
        </p:spPr>
        <p:txBody>
          <a:bodyPr wrap="square" rtlCol="0">
            <a:spAutoFit/>
          </a:bodyPr>
          <a:lstStyle/>
          <a:p>
            <a:pPr algn="just"/>
            <a:r>
              <a:rPr lang="en-US" sz="1500">
                <a:solidFill>
                  <a:schemeClr val="bg1"/>
                </a:solidFill>
              </a:rPr>
              <a:t>1. Database Schema: Documented ER diagram model.  </a:t>
            </a:r>
          </a:p>
          <a:p>
            <a:pPr algn="just"/>
            <a:r>
              <a:rPr lang="en-US" sz="1500">
                <a:solidFill>
                  <a:schemeClr val="bg1"/>
                </a:solidFill>
              </a:rPr>
              <a:t>2. Implemented Database: Fully operational database with all tables and defined relationships.  </a:t>
            </a:r>
          </a:p>
          <a:p>
            <a:pPr algn="just"/>
            <a:r>
              <a:rPr lang="en-US" sz="1500">
                <a:solidFill>
                  <a:schemeClr val="bg1"/>
                </a:solidFill>
              </a:rPr>
              <a:t>3. SQL Scripts: Scripts for table creation, constraints, and indexes.  </a:t>
            </a:r>
          </a:p>
          <a:p>
            <a:pPr algn="just"/>
            <a:r>
              <a:rPr lang="en-US" sz="1500">
                <a:solidFill>
                  <a:schemeClr val="bg1"/>
                </a:solidFill>
              </a:rPr>
              <a:t>4. Report: Documentation of primary queries and applied optimizations. </a:t>
            </a:r>
            <a:endParaRPr lang="it-IT" sz="1500">
              <a:solidFill>
                <a:schemeClr val="bg1"/>
              </a:solidFill>
            </a:endParaRPr>
          </a:p>
        </p:txBody>
      </p:sp>
      <p:grpSp>
        <p:nvGrpSpPr>
          <p:cNvPr id="55" name="Gruppo 54">
            <a:extLst>
              <a:ext uri="{FF2B5EF4-FFF2-40B4-BE49-F238E27FC236}">
                <a16:creationId xmlns:a16="http://schemas.microsoft.com/office/drawing/2014/main" id="{7F3923C2-87D4-5ECD-4486-1D75C470618B}"/>
              </a:ext>
            </a:extLst>
          </p:cNvPr>
          <p:cNvGrpSpPr/>
          <p:nvPr/>
        </p:nvGrpSpPr>
        <p:grpSpPr>
          <a:xfrm>
            <a:off x="10126532" y="306759"/>
            <a:ext cx="1743561" cy="1335574"/>
            <a:chOff x="8115673" y="243470"/>
            <a:chExt cx="1743561" cy="1335574"/>
          </a:xfrm>
        </p:grpSpPr>
        <p:sp>
          <p:nvSpPr>
            <p:cNvPr id="22" name="CasellaDiTesto 21">
              <a:extLst>
                <a:ext uri="{FF2B5EF4-FFF2-40B4-BE49-F238E27FC236}">
                  <a16:creationId xmlns:a16="http://schemas.microsoft.com/office/drawing/2014/main" id="{77BF1654-402F-ED75-79C7-A7B4DCB4C259}"/>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1</a:t>
              </a:r>
            </a:p>
          </p:txBody>
        </p:sp>
        <p:grpSp>
          <p:nvGrpSpPr>
            <p:cNvPr id="39" name="Gruppo 38">
              <a:extLst>
                <a:ext uri="{FF2B5EF4-FFF2-40B4-BE49-F238E27FC236}">
                  <a16:creationId xmlns:a16="http://schemas.microsoft.com/office/drawing/2014/main" id="{E1CFA795-77CC-8427-8A0F-FA087B3FAEC0}"/>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CDF2C797-5F35-6768-BC7E-1E8388691E0C}"/>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5B142876-58BE-F844-73B3-92FF34CFA91E}"/>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6D75F9DF-00A9-66BB-5193-C3897D715138}"/>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722A249C-66DD-C3EF-20F2-F1DA31239FA2}"/>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44" name="Gruppo 43">
                <a:extLst>
                  <a:ext uri="{FF2B5EF4-FFF2-40B4-BE49-F238E27FC236}">
                    <a16:creationId xmlns:a16="http://schemas.microsoft.com/office/drawing/2014/main" id="{28956A54-7A31-EC54-0794-E10BE01C1413}"/>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9E155815-14E1-8AB6-0EBC-C450A8FB5BD6}"/>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1A627C2B-6ACC-EA74-E283-3F5C61E85BFB}"/>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63A0C2CA-8610-4C76-185D-0DA29B835836}"/>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5" name="Gruppo 14">
            <a:extLst>
              <a:ext uri="{FF2B5EF4-FFF2-40B4-BE49-F238E27FC236}">
                <a16:creationId xmlns:a16="http://schemas.microsoft.com/office/drawing/2014/main" id="{FA865436-6EC7-5A97-A7A8-9272AC0C58F4}"/>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67978B6B-806F-0B17-FA9E-92BDEEB94583}"/>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B4864E54-4792-D325-1E55-93F1F4A5CF9A}"/>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2" name="CasellaDiTesto 1">
            <a:extLst>
              <a:ext uri="{FF2B5EF4-FFF2-40B4-BE49-F238E27FC236}">
                <a16:creationId xmlns:a16="http://schemas.microsoft.com/office/drawing/2014/main" id="{C8E1E668-3CEC-EE0A-C8AC-2DACBED10731}"/>
              </a:ext>
            </a:extLst>
          </p:cNvPr>
          <p:cNvSpPr txBox="1"/>
          <p:nvPr/>
        </p:nvSpPr>
        <p:spPr>
          <a:xfrm>
            <a:off x="723665" y="3344445"/>
            <a:ext cx="4699981" cy="323165"/>
          </a:xfrm>
          <a:prstGeom prst="rect">
            <a:avLst/>
          </a:prstGeom>
          <a:noFill/>
        </p:spPr>
        <p:txBody>
          <a:bodyPr wrap="square" rtlCol="0">
            <a:spAutoFit/>
          </a:bodyPr>
          <a:lstStyle/>
          <a:p>
            <a:pPr algn="just"/>
            <a:r>
              <a:rPr lang="it-IT" sz="1500" spc="300">
                <a:solidFill>
                  <a:srgbClr val="DA627D"/>
                </a:solidFill>
              </a:rPr>
              <a:t>MILESTONES</a:t>
            </a:r>
          </a:p>
        </p:txBody>
      </p:sp>
      <p:sp>
        <p:nvSpPr>
          <p:cNvPr id="3" name="CasellaDiTesto 2">
            <a:extLst>
              <a:ext uri="{FF2B5EF4-FFF2-40B4-BE49-F238E27FC236}">
                <a16:creationId xmlns:a16="http://schemas.microsoft.com/office/drawing/2014/main" id="{C0EF6BA9-CC64-7DD2-2D9F-0CA6A0EF4F24}"/>
              </a:ext>
            </a:extLst>
          </p:cNvPr>
          <p:cNvSpPr txBox="1"/>
          <p:nvPr/>
        </p:nvSpPr>
        <p:spPr>
          <a:xfrm>
            <a:off x="706908" y="3620037"/>
            <a:ext cx="8162243" cy="784830"/>
          </a:xfrm>
          <a:prstGeom prst="rect">
            <a:avLst/>
          </a:prstGeom>
          <a:noFill/>
        </p:spPr>
        <p:txBody>
          <a:bodyPr wrap="square" rtlCol="0">
            <a:spAutoFit/>
          </a:bodyPr>
          <a:lstStyle/>
          <a:p>
            <a:pPr algn="just"/>
            <a:r>
              <a:rPr lang="en-US" sz="1500">
                <a:solidFill>
                  <a:schemeClr val="bg1"/>
                </a:solidFill>
              </a:rPr>
              <a:t>1. ER diagram delivery (end of Month 1).  </a:t>
            </a:r>
          </a:p>
          <a:p>
            <a:pPr algn="just"/>
            <a:r>
              <a:rPr lang="en-US" sz="1500">
                <a:solidFill>
                  <a:schemeClr val="bg1"/>
                </a:solidFill>
              </a:rPr>
              <a:t>2. Database implementation and working SQL scripts (mid-Month 2).  </a:t>
            </a:r>
          </a:p>
          <a:p>
            <a:pPr algn="just"/>
            <a:r>
              <a:rPr lang="en-US" sz="1500">
                <a:solidFill>
                  <a:schemeClr val="bg1"/>
                </a:solidFill>
              </a:rPr>
              <a:t>3. Query validation and final report (end of Month 2). </a:t>
            </a:r>
            <a:endParaRPr lang="it-IT" sz="1500">
              <a:solidFill>
                <a:schemeClr val="bg1"/>
              </a:solidFill>
            </a:endParaRPr>
          </a:p>
        </p:txBody>
      </p:sp>
      <p:sp>
        <p:nvSpPr>
          <p:cNvPr id="16" name="CasellaDiTesto 15">
            <a:extLst>
              <a:ext uri="{FF2B5EF4-FFF2-40B4-BE49-F238E27FC236}">
                <a16:creationId xmlns:a16="http://schemas.microsoft.com/office/drawing/2014/main" id="{8E97DF73-5B36-67EC-55AF-6F204B298569}"/>
              </a:ext>
            </a:extLst>
          </p:cNvPr>
          <p:cNvSpPr txBox="1"/>
          <p:nvPr/>
        </p:nvSpPr>
        <p:spPr>
          <a:xfrm>
            <a:off x="706906" y="4644836"/>
            <a:ext cx="4699981" cy="323165"/>
          </a:xfrm>
          <a:prstGeom prst="rect">
            <a:avLst/>
          </a:prstGeom>
          <a:noFill/>
        </p:spPr>
        <p:txBody>
          <a:bodyPr wrap="square" rtlCol="0">
            <a:spAutoFit/>
          </a:bodyPr>
          <a:lstStyle/>
          <a:p>
            <a:pPr algn="just"/>
            <a:r>
              <a:rPr lang="it-IT" sz="1500" spc="300">
                <a:solidFill>
                  <a:srgbClr val="DA627D"/>
                </a:solidFill>
              </a:rPr>
              <a:t>DEPENDENCIES AMONG WPS </a:t>
            </a:r>
          </a:p>
        </p:txBody>
      </p:sp>
      <p:sp>
        <p:nvSpPr>
          <p:cNvPr id="19" name="CasellaDiTesto 18">
            <a:extLst>
              <a:ext uri="{FF2B5EF4-FFF2-40B4-BE49-F238E27FC236}">
                <a16:creationId xmlns:a16="http://schemas.microsoft.com/office/drawing/2014/main" id="{7B76FDB5-77AC-25D2-229A-2467DAFED8DA}"/>
              </a:ext>
            </a:extLst>
          </p:cNvPr>
          <p:cNvSpPr txBox="1"/>
          <p:nvPr/>
        </p:nvSpPr>
        <p:spPr>
          <a:xfrm>
            <a:off x="690149" y="4920428"/>
            <a:ext cx="8162243" cy="784830"/>
          </a:xfrm>
          <a:prstGeom prst="rect">
            <a:avLst/>
          </a:prstGeom>
          <a:noFill/>
        </p:spPr>
        <p:txBody>
          <a:bodyPr wrap="square" rtlCol="0">
            <a:spAutoFit/>
          </a:bodyPr>
          <a:lstStyle/>
          <a:p>
            <a:pPr algn="just"/>
            <a:r>
              <a:rPr lang="en-US" sz="1500">
                <a:solidFill>
                  <a:schemeClr val="bg1"/>
                </a:solidFill>
              </a:rPr>
              <a:t>- WP2 (Backend): Required to test communication between the database and API endpoints. Database design must be completed before proceeding with the backend.  </a:t>
            </a:r>
          </a:p>
          <a:p>
            <a:pPr algn="just"/>
            <a:r>
              <a:rPr lang="en-US" sz="1500">
                <a:solidFill>
                  <a:schemeClr val="bg1"/>
                </a:solidFill>
              </a:rPr>
              <a:t>- WP5 (Integration): Database must be complete and functional before system integration.</a:t>
            </a:r>
            <a:endParaRPr lang="it-IT" sz="1500">
              <a:solidFill>
                <a:schemeClr val="bg1"/>
              </a:solidFill>
            </a:endParaRPr>
          </a:p>
        </p:txBody>
      </p:sp>
      <p:sp>
        <p:nvSpPr>
          <p:cNvPr id="26" name="CasellaDiTesto 25">
            <a:extLst>
              <a:ext uri="{FF2B5EF4-FFF2-40B4-BE49-F238E27FC236}">
                <a16:creationId xmlns:a16="http://schemas.microsoft.com/office/drawing/2014/main" id="{391A9B08-3A6E-EA98-7D06-2D2F55F892E4}"/>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2 months (2 person-months). </a:t>
            </a:r>
            <a:endParaRPr lang="it-IT" sz="1100">
              <a:solidFill>
                <a:schemeClr val="bg1"/>
              </a:solidFill>
            </a:endParaRPr>
          </a:p>
        </p:txBody>
      </p:sp>
      <p:grpSp>
        <p:nvGrpSpPr>
          <p:cNvPr id="28" name="Gruppo 27">
            <a:extLst>
              <a:ext uri="{FF2B5EF4-FFF2-40B4-BE49-F238E27FC236}">
                <a16:creationId xmlns:a16="http://schemas.microsoft.com/office/drawing/2014/main" id="{D7294C85-D309-79FA-9E12-F6297F83F985}"/>
              </a:ext>
            </a:extLst>
          </p:cNvPr>
          <p:cNvGrpSpPr/>
          <p:nvPr/>
        </p:nvGrpSpPr>
        <p:grpSpPr>
          <a:xfrm>
            <a:off x="9997222" y="3957316"/>
            <a:ext cx="2090461" cy="1160160"/>
            <a:chOff x="9858946" y="3227484"/>
            <a:chExt cx="2090461" cy="1160160"/>
          </a:xfrm>
        </p:grpSpPr>
        <p:sp>
          <p:nvSpPr>
            <p:cNvPr id="30" name="CasellaDiTesto 29">
              <a:extLst>
                <a:ext uri="{FF2B5EF4-FFF2-40B4-BE49-F238E27FC236}">
                  <a16:creationId xmlns:a16="http://schemas.microsoft.com/office/drawing/2014/main" id="{9F418EF3-4AC7-6D8B-DBF9-6E42100B9933}"/>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32" name="Immagine 31" descr="Immagine che contiene orologio, simbolo, Carattere, Elementi grafici&#10;&#10;Descrizione generata automaticamente">
              <a:extLst>
                <a:ext uri="{FF2B5EF4-FFF2-40B4-BE49-F238E27FC236}">
                  <a16:creationId xmlns:a16="http://schemas.microsoft.com/office/drawing/2014/main" id="{9012641C-4DBD-50F7-0C1A-E8B65B1926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33" name="CasellaDiTesto 32">
            <a:extLst>
              <a:ext uri="{FF2B5EF4-FFF2-40B4-BE49-F238E27FC236}">
                <a16:creationId xmlns:a16="http://schemas.microsoft.com/office/drawing/2014/main" id="{F4181383-2F04-B778-D0E1-AAD5C7E3B0B5}"/>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1 senior developer (DB) for 2 months (2 person-months). </a:t>
            </a:r>
            <a:endParaRPr lang="it-IT" sz="1100">
              <a:solidFill>
                <a:schemeClr val="bg1"/>
              </a:solidFill>
            </a:endParaRPr>
          </a:p>
        </p:txBody>
      </p:sp>
      <p:grpSp>
        <p:nvGrpSpPr>
          <p:cNvPr id="4" name="Gruppo 3">
            <a:extLst>
              <a:ext uri="{FF2B5EF4-FFF2-40B4-BE49-F238E27FC236}">
                <a16:creationId xmlns:a16="http://schemas.microsoft.com/office/drawing/2014/main" id="{5162CF4C-33DC-8ACE-AF69-56AAAF3FFE30}"/>
              </a:ext>
            </a:extLst>
          </p:cNvPr>
          <p:cNvGrpSpPr/>
          <p:nvPr/>
        </p:nvGrpSpPr>
        <p:grpSpPr>
          <a:xfrm>
            <a:off x="1820859" y="451318"/>
            <a:ext cx="8031707" cy="633203"/>
            <a:chOff x="1820859" y="465690"/>
            <a:chExt cx="8031707" cy="633203"/>
          </a:xfrm>
        </p:grpSpPr>
        <p:sp>
          <p:nvSpPr>
            <p:cNvPr id="8" name="CasellaDiTesto 7">
              <a:extLst>
                <a:ext uri="{FF2B5EF4-FFF2-40B4-BE49-F238E27FC236}">
                  <a16:creationId xmlns:a16="http://schemas.microsoft.com/office/drawing/2014/main" id="{51068765-658B-0E06-96A5-1E6A930BE707}"/>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4" name="CasellaDiTesto 23">
              <a:extLst>
                <a:ext uri="{FF2B5EF4-FFF2-40B4-BE49-F238E27FC236}">
                  <a16:creationId xmlns:a16="http://schemas.microsoft.com/office/drawing/2014/main" id="{9C4F8667-2005-D7C8-BEDA-A5F290C02F58}"/>
                </a:ext>
              </a:extLst>
            </p:cNvPr>
            <p:cNvSpPr txBox="1"/>
            <p:nvPr/>
          </p:nvSpPr>
          <p:spPr>
            <a:xfrm>
              <a:off x="1820859" y="760339"/>
              <a:ext cx="8031707" cy="338554"/>
            </a:xfrm>
            <a:prstGeom prst="rect">
              <a:avLst/>
            </a:prstGeom>
            <a:noFill/>
          </p:spPr>
          <p:txBody>
            <a:bodyPr wrap="square" rtlCol="0">
              <a:spAutoFit/>
            </a:bodyPr>
            <a:lstStyle/>
            <a:p>
              <a:r>
                <a:rPr lang="en-US" sz="1600" spc="300">
                  <a:solidFill>
                    <a:schemeClr val="bg1"/>
                  </a:solidFill>
                </a:rPr>
                <a:t>DATABASE CONFIGURATION AND DESIGN (DB)</a:t>
              </a:r>
              <a:endParaRPr lang="it-IT" sz="1600" spc="300">
                <a:solidFill>
                  <a:schemeClr val="bg1"/>
                </a:solidFill>
              </a:endParaRPr>
            </a:p>
          </p:txBody>
        </p:sp>
      </p:grpSp>
      <p:cxnSp>
        <p:nvCxnSpPr>
          <p:cNvPr id="25" name="Connettore diritto 24">
            <a:extLst>
              <a:ext uri="{FF2B5EF4-FFF2-40B4-BE49-F238E27FC236}">
                <a16:creationId xmlns:a16="http://schemas.microsoft.com/office/drawing/2014/main" id="{ECB0B9B1-37EC-949A-5169-1224309FC6BE}"/>
              </a:ext>
            </a:extLst>
          </p:cNvPr>
          <p:cNvCxnSpPr>
            <a:cxnSpLocks/>
          </p:cNvCxnSpPr>
          <p:nvPr/>
        </p:nvCxnSpPr>
        <p:spPr>
          <a:xfrm flipH="1">
            <a:off x="1928813" y="1111664"/>
            <a:ext cx="55093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55274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68F23858-653A-3FEA-D4E7-76E681224D32}"/>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0DD7A7C2-4CF6-B000-0988-E6EEC2E49388}"/>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ADBF5BB9-83B7-3005-E07F-768B7F2D40AA}"/>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935BB78B-972A-4104-FBCE-7628B82C2A3F}"/>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0776C8AD-13D7-A72D-8E5B-E6D5E29D45ED}"/>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225BB86E-B02B-0AFD-124A-659A1BF93882}"/>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FC60E833-BF8D-6179-7D00-FB80CC2583E2}"/>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11B0FDEA-089B-6505-A402-CE63205CE36F}"/>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1</a:t>
                </a:r>
                <a:endParaRPr lang="it-IT" sz="3600" b="1"/>
              </a:p>
            </p:txBody>
          </p:sp>
          <p:sp>
            <p:nvSpPr>
              <p:cNvPr id="13" name="CasellaDiTesto 12">
                <a:extLst>
                  <a:ext uri="{FF2B5EF4-FFF2-40B4-BE49-F238E27FC236}">
                    <a16:creationId xmlns:a16="http://schemas.microsoft.com/office/drawing/2014/main" id="{B91E2B1F-45A1-6FC1-7824-6748B6479E5F}"/>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55" name="Gruppo 54">
            <a:extLst>
              <a:ext uri="{FF2B5EF4-FFF2-40B4-BE49-F238E27FC236}">
                <a16:creationId xmlns:a16="http://schemas.microsoft.com/office/drawing/2014/main" id="{8B029B2D-1893-8661-E7B7-6EA998AAAF9F}"/>
              </a:ext>
            </a:extLst>
          </p:cNvPr>
          <p:cNvGrpSpPr/>
          <p:nvPr/>
        </p:nvGrpSpPr>
        <p:grpSpPr>
          <a:xfrm>
            <a:off x="10126532" y="306759"/>
            <a:ext cx="1743561" cy="1335574"/>
            <a:chOff x="8115673" y="243470"/>
            <a:chExt cx="1743561" cy="1335574"/>
          </a:xfrm>
        </p:grpSpPr>
        <p:sp>
          <p:nvSpPr>
            <p:cNvPr id="22" name="CasellaDiTesto 21">
              <a:extLst>
                <a:ext uri="{FF2B5EF4-FFF2-40B4-BE49-F238E27FC236}">
                  <a16:creationId xmlns:a16="http://schemas.microsoft.com/office/drawing/2014/main" id="{9C5089F0-14A1-EE57-D3E6-97A3AEAEFC76}"/>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1</a:t>
              </a:r>
            </a:p>
          </p:txBody>
        </p:sp>
        <p:grpSp>
          <p:nvGrpSpPr>
            <p:cNvPr id="39" name="Gruppo 38">
              <a:extLst>
                <a:ext uri="{FF2B5EF4-FFF2-40B4-BE49-F238E27FC236}">
                  <a16:creationId xmlns:a16="http://schemas.microsoft.com/office/drawing/2014/main" id="{25A9C8CC-8B17-98F5-14FB-E9548561298D}"/>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26DBBC75-79DB-6200-B88C-11D17EAF547D}"/>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D9659859-C510-CFAB-7631-0EBD23F9BF08}"/>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34C6B32C-C3E1-1FDF-AB1F-74D8EC76BEFF}"/>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9FFBEF68-E27C-2A6A-C3C3-A95BF4F7C53C}"/>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44" name="Gruppo 43">
                <a:extLst>
                  <a:ext uri="{FF2B5EF4-FFF2-40B4-BE49-F238E27FC236}">
                    <a16:creationId xmlns:a16="http://schemas.microsoft.com/office/drawing/2014/main" id="{9C5D51EA-9F09-8415-E6FC-27ADE9721C5C}"/>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627F9FE8-46E5-C209-28F1-7E86196042CF}"/>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74BD8196-CB37-272F-097A-96DCC813990D}"/>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3ACED166-3A23-D829-4528-0ECF6F3F45CA}"/>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5" name="Gruppo 14">
            <a:extLst>
              <a:ext uri="{FF2B5EF4-FFF2-40B4-BE49-F238E27FC236}">
                <a16:creationId xmlns:a16="http://schemas.microsoft.com/office/drawing/2014/main" id="{B272CB03-735D-AC4B-040F-D5092D4ACCFD}"/>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17B7CC53-9032-3B79-FB60-8336916864EA}"/>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F5C8323A-9F5B-7171-6559-27D6045CB23B}"/>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26" name="CasellaDiTesto 25">
            <a:extLst>
              <a:ext uri="{FF2B5EF4-FFF2-40B4-BE49-F238E27FC236}">
                <a16:creationId xmlns:a16="http://schemas.microsoft.com/office/drawing/2014/main" id="{739A8A78-2AFB-3237-AB2C-F6DF06E53D64}"/>
              </a:ext>
            </a:extLst>
          </p:cNvPr>
          <p:cNvSpPr txBox="1"/>
          <p:nvPr/>
        </p:nvSpPr>
        <p:spPr>
          <a:xfrm>
            <a:off x="706906" y="2060454"/>
            <a:ext cx="4699981" cy="323165"/>
          </a:xfrm>
          <a:prstGeom prst="rect">
            <a:avLst/>
          </a:prstGeom>
          <a:noFill/>
        </p:spPr>
        <p:txBody>
          <a:bodyPr wrap="square" rtlCol="0">
            <a:spAutoFit/>
          </a:bodyPr>
          <a:lstStyle/>
          <a:p>
            <a:pPr algn="just"/>
            <a:r>
              <a:rPr lang="it-IT" sz="1500" spc="300">
                <a:solidFill>
                  <a:srgbClr val="DA627D"/>
                </a:solidFill>
              </a:rPr>
              <a:t>REQUIRED TOOLS OR SOFTWARE </a:t>
            </a:r>
          </a:p>
        </p:txBody>
      </p:sp>
      <p:sp>
        <p:nvSpPr>
          <p:cNvPr id="28" name="CasellaDiTesto 27">
            <a:extLst>
              <a:ext uri="{FF2B5EF4-FFF2-40B4-BE49-F238E27FC236}">
                <a16:creationId xmlns:a16="http://schemas.microsoft.com/office/drawing/2014/main" id="{B2B8FF0A-6E48-B344-7AAC-5769AB4B82B3}"/>
              </a:ext>
            </a:extLst>
          </p:cNvPr>
          <p:cNvSpPr txBox="1"/>
          <p:nvPr/>
        </p:nvSpPr>
        <p:spPr>
          <a:xfrm>
            <a:off x="690149" y="2336046"/>
            <a:ext cx="8162243" cy="1015663"/>
          </a:xfrm>
          <a:prstGeom prst="rect">
            <a:avLst/>
          </a:prstGeom>
          <a:noFill/>
        </p:spPr>
        <p:txBody>
          <a:bodyPr wrap="square" rtlCol="0">
            <a:spAutoFit/>
          </a:bodyPr>
          <a:lstStyle/>
          <a:p>
            <a:pPr algn="just"/>
            <a:r>
              <a:rPr lang="it-IT" sz="1500">
                <a:solidFill>
                  <a:schemeClr val="bg1"/>
                </a:solidFill>
              </a:rPr>
              <a:t>- </a:t>
            </a:r>
            <a:r>
              <a:rPr lang="it-IT" sz="1500" err="1">
                <a:solidFill>
                  <a:schemeClr val="bg1"/>
                </a:solidFill>
              </a:rPr>
              <a:t>Relational</a:t>
            </a:r>
            <a:r>
              <a:rPr lang="it-IT" sz="1500">
                <a:solidFill>
                  <a:schemeClr val="bg1"/>
                </a:solidFill>
              </a:rPr>
              <a:t> Database: MySQL or </a:t>
            </a:r>
            <a:r>
              <a:rPr lang="it-IT" sz="1500" err="1">
                <a:solidFill>
                  <a:schemeClr val="bg1"/>
                </a:solidFill>
              </a:rPr>
              <a:t>PostgreSQL</a:t>
            </a:r>
            <a:r>
              <a:rPr lang="it-IT" sz="1500">
                <a:solidFill>
                  <a:schemeClr val="bg1"/>
                </a:solidFill>
              </a:rPr>
              <a:t> (</a:t>
            </a:r>
            <a:r>
              <a:rPr lang="it-IT" sz="1500" err="1">
                <a:solidFill>
                  <a:schemeClr val="bg1"/>
                </a:solidFill>
              </a:rPr>
              <a:t>already</a:t>
            </a:r>
            <a:r>
              <a:rPr lang="it-IT" sz="1500">
                <a:solidFill>
                  <a:schemeClr val="bg1"/>
                </a:solidFill>
              </a:rPr>
              <a:t> </a:t>
            </a:r>
            <a:r>
              <a:rPr lang="it-IT" sz="1500" err="1">
                <a:solidFill>
                  <a:schemeClr val="bg1"/>
                </a:solidFill>
              </a:rPr>
              <a:t>available</a:t>
            </a:r>
            <a:r>
              <a:rPr lang="it-IT" sz="1500">
                <a:solidFill>
                  <a:schemeClr val="bg1"/>
                </a:solidFill>
              </a:rPr>
              <a:t>).  </a:t>
            </a:r>
          </a:p>
          <a:p>
            <a:pPr algn="just"/>
            <a:r>
              <a:rPr lang="it-IT" sz="1500">
                <a:solidFill>
                  <a:schemeClr val="bg1"/>
                </a:solidFill>
              </a:rPr>
              <a:t>- </a:t>
            </a:r>
            <a:r>
              <a:rPr lang="it-IT" sz="1500" err="1">
                <a:solidFill>
                  <a:schemeClr val="bg1"/>
                </a:solidFill>
              </a:rPr>
              <a:t>Modeling</a:t>
            </a:r>
            <a:r>
              <a:rPr lang="it-IT" sz="1500">
                <a:solidFill>
                  <a:schemeClr val="bg1"/>
                </a:solidFill>
              </a:rPr>
              <a:t> Tools: </a:t>
            </a:r>
            <a:r>
              <a:rPr lang="it-IT" sz="1500" err="1">
                <a:solidFill>
                  <a:schemeClr val="bg1"/>
                </a:solidFill>
              </a:rPr>
              <a:t>DbSchema</a:t>
            </a:r>
            <a:r>
              <a:rPr lang="it-IT" sz="1500">
                <a:solidFill>
                  <a:schemeClr val="bg1"/>
                </a:solidFill>
              </a:rPr>
              <a:t> or MySQL Workbench (</a:t>
            </a:r>
            <a:r>
              <a:rPr lang="it-IT" sz="1500" err="1">
                <a:solidFill>
                  <a:schemeClr val="bg1"/>
                </a:solidFill>
              </a:rPr>
              <a:t>already</a:t>
            </a:r>
            <a:r>
              <a:rPr lang="it-IT" sz="1500">
                <a:solidFill>
                  <a:schemeClr val="bg1"/>
                </a:solidFill>
              </a:rPr>
              <a:t> </a:t>
            </a:r>
            <a:r>
              <a:rPr lang="it-IT" sz="1500" err="1">
                <a:solidFill>
                  <a:schemeClr val="bg1"/>
                </a:solidFill>
              </a:rPr>
              <a:t>available</a:t>
            </a:r>
            <a:r>
              <a:rPr lang="it-IT" sz="1500">
                <a:solidFill>
                  <a:schemeClr val="bg1"/>
                </a:solidFill>
              </a:rPr>
              <a:t>).  </a:t>
            </a:r>
          </a:p>
          <a:p>
            <a:pPr algn="just"/>
            <a:r>
              <a:rPr lang="it-IT" sz="1500">
                <a:solidFill>
                  <a:schemeClr val="bg1"/>
                </a:solidFill>
              </a:rPr>
              <a:t>- SQL Language: For database </a:t>
            </a:r>
            <a:r>
              <a:rPr lang="it-IT" sz="1500" err="1">
                <a:solidFill>
                  <a:schemeClr val="bg1"/>
                </a:solidFill>
              </a:rPr>
              <a:t>implementation</a:t>
            </a:r>
            <a:r>
              <a:rPr lang="it-IT" sz="1500">
                <a:solidFill>
                  <a:schemeClr val="bg1"/>
                </a:solidFill>
              </a:rPr>
              <a:t> and </a:t>
            </a:r>
            <a:r>
              <a:rPr lang="it-IT" sz="1500" err="1">
                <a:solidFill>
                  <a:schemeClr val="bg1"/>
                </a:solidFill>
              </a:rPr>
              <a:t>optimization</a:t>
            </a:r>
            <a:r>
              <a:rPr lang="it-IT" sz="1500">
                <a:solidFill>
                  <a:schemeClr val="bg1"/>
                </a:solidFill>
              </a:rPr>
              <a:t> (no </a:t>
            </a:r>
            <a:r>
              <a:rPr lang="it-IT" sz="1500" err="1">
                <a:solidFill>
                  <a:schemeClr val="bg1"/>
                </a:solidFill>
              </a:rPr>
              <a:t>additional</a:t>
            </a:r>
            <a:r>
              <a:rPr lang="it-IT" sz="1500">
                <a:solidFill>
                  <a:schemeClr val="bg1"/>
                </a:solidFill>
              </a:rPr>
              <a:t> cost).  </a:t>
            </a:r>
          </a:p>
          <a:p>
            <a:pPr algn="just"/>
            <a:r>
              <a:rPr lang="it-IT" sz="1500">
                <a:solidFill>
                  <a:schemeClr val="bg1"/>
                </a:solidFill>
              </a:rPr>
              <a:t>- Profiling Tools: EXPLAIN for query </a:t>
            </a:r>
            <a:r>
              <a:rPr lang="it-IT" sz="1500" err="1">
                <a:solidFill>
                  <a:schemeClr val="bg1"/>
                </a:solidFill>
              </a:rPr>
              <a:t>analysis</a:t>
            </a:r>
            <a:r>
              <a:rPr lang="it-IT" sz="1500">
                <a:solidFill>
                  <a:schemeClr val="bg1"/>
                </a:solidFill>
              </a:rPr>
              <a:t> (</a:t>
            </a:r>
            <a:r>
              <a:rPr lang="it-IT" sz="1500" err="1">
                <a:solidFill>
                  <a:schemeClr val="bg1"/>
                </a:solidFill>
              </a:rPr>
              <a:t>available</a:t>
            </a:r>
            <a:r>
              <a:rPr lang="it-IT" sz="1500">
                <a:solidFill>
                  <a:schemeClr val="bg1"/>
                </a:solidFill>
              </a:rPr>
              <a:t> in </a:t>
            </a:r>
            <a:r>
              <a:rPr lang="it-IT" sz="1500" err="1">
                <a:solidFill>
                  <a:schemeClr val="bg1"/>
                </a:solidFill>
              </a:rPr>
              <a:t>chosen</a:t>
            </a:r>
            <a:r>
              <a:rPr lang="it-IT" sz="1500">
                <a:solidFill>
                  <a:schemeClr val="bg1"/>
                </a:solidFill>
              </a:rPr>
              <a:t> DBMS). </a:t>
            </a:r>
          </a:p>
        </p:txBody>
      </p:sp>
      <p:sp>
        <p:nvSpPr>
          <p:cNvPr id="2" name="CasellaDiTesto 1">
            <a:extLst>
              <a:ext uri="{FF2B5EF4-FFF2-40B4-BE49-F238E27FC236}">
                <a16:creationId xmlns:a16="http://schemas.microsoft.com/office/drawing/2014/main" id="{639FCF1A-B147-0CB9-8C6F-62C280BF12D6}"/>
              </a:ext>
            </a:extLst>
          </p:cNvPr>
          <p:cNvSpPr txBox="1"/>
          <p:nvPr/>
        </p:nvSpPr>
        <p:spPr>
          <a:xfrm>
            <a:off x="706906" y="3554982"/>
            <a:ext cx="8589494" cy="323165"/>
          </a:xfrm>
          <a:prstGeom prst="rect">
            <a:avLst/>
          </a:prstGeom>
          <a:noFill/>
        </p:spPr>
        <p:txBody>
          <a:bodyPr wrap="square" rtlCol="0">
            <a:spAutoFit/>
          </a:bodyPr>
          <a:lstStyle/>
          <a:p>
            <a:pPr algn="just"/>
            <a:r>
              <a:rPr lang="it-IT" sz="1500" spc="300">
                <a:solidFill>
                  <a:srgbClr val="DA627D"/>
                </a:solidFill>
              </a:rPr>
              <a:t>REQUIRED ROLES </a:t>
            </a:r>
          </a:p>
        </p:txBody>
      </p:sp>
      <p:sp>
        <p:nvSpPr>
          <p:cNvPr id="3" name="CasellaDiTesto 2">
            <a:extLst>
              <a:ext uri="{FF2B5EF4-FFF2-40B4-BE49-F238E27FC236}">
                <a16:creationId xmlns:a16="http://schemas.microsoft.com/office/drawing/2014/main" id="{D64A0438-BE0C-783C-73AD-94A215E93CE8}"/>
              </a:ext>
            </a:extLst>
          </p:cNvPr>
          <p:cNvSpPr txBox="1"/>
          <p:nvPr/>
        </p:nvSpPr>
        <p:spPr>
          <a:xfrm>
            <a:off x="690149" y="3830574"/>
            <a:ext cx="8162243" cy="553998"/>
          </a:xfrm>
          <a:prstGeom prst="rect">
            <a:avLst/>
          </a:prstGeom>
          <a:noFill/>
        </p:spPr>
        <p:txBody>
          <a:bodyPr wrap="square" rtlCol="0">
            <a:spAutoFit/>
          </a:bodyPr>
          <a:lstStyle/>
          <a:p>
            <a:pPr algn="just"/>
            <a:r>
              <a:rPr lang="en-US" sz="1500">
                <a:solidFill>
                  <a:schemeClr val="bg1"/>
                </a:solidFill>
              </a:rPr>
              <a:t>- Database Developer: Expert in relational database design and optimization (MySQL or PostgreSQL). </a:t>
            </a:r>
          </a:p>
        </p:txBody>
      </p:sp>
      <p:sp>
        <p:nvSpPr>
          <p:cNvPr id="16" name="CasellaDiTesto 15">
            <a:extLst>
              <a:ext uri="{FF2B5EF4-FFF2-40B4-BE49-F238E27FC236}">
                <a16:creationId xmlns:a16="http://schemas.microsoft.com/office/drawing/2014/main" id="{1F1DA818-9C97-4181-D1D6-459378BF4A2C}"/>
              </a:ext>
            </a:extLst>
          </p:cNvPr>
          <p:cNvSpPr txBox="1"/>
          <p:nvPr/>
        </p:nvSpPr>
        <p:spPr>
          <a:xfrm>
            <a:off x="706906" y="4815158"/>
            <a:ext cx="8589494" cy="323165"/>
          </a:xfrm>
          <a:prstGeom prst="rect">
            <a:avLst/>
          </a:prstGeom>
          <a:noFill/>
        </p:spPr>
        <p:txBody>
          <a:bodyPr wrap="square" rtlCol="0">
            <a:spAutoFit/>
          </a:bodyPr>
          <a:lstStyle/>
          <a:p>
            <a:pPr algn="just"/>
            <a:r>
              <a:rPr lang="en-US" sz="1500" spc="300" dirty="0">
                <a:solidFill>
                  <a:srgbClr val="DA627D"/>
                </a:solidFill>
              </a:rPr>
              <a:t>COST PER ROLE (CALCULATED BASED ON PERSON-MONTH) </a:t>
            </a:r>
            <a:endParaRPr lang="it-IT" sz="1500" spc="300" dirty="0">
              <a:solidFill>
                <a:srgbClr val="DA627D"/>
              </a:solidFill>
            </a:endParaRPr>
          </a:p>
        </p:txBody>
      </p:sp>
      <p:sp>
        <p:nvSpPr>
          <p:cNvPr id="19" name="CasellaDiTesto 18">
            <a:extLst>
              <a:ext uri="{FF2B5EF4-FFF2-40B4-BE49-F238E27FC236}">
                <a16:creationId xmlns:a16="http://schemas.microsoft.com/office/drawing/2014/main" id="{C68A49FF-0AE7-C0DB-AC47-24532CAD9AD8}"/>
              </a:ext>
            </a:extLst>
          </p:cNvPr>
          <p:cNvSpPr txBox="1"/>
          <p:nvPr/>
        </p:nvSpPr>
        <p:spPr>
          <a:xfrm>
            <a:off x="690149" y="5090750"/>
            <a:ext cx="8162243" cy="553998"/>
          </a:xfrm>
          <a:prstGeom prst="rect">
            <a:avLst/>
          </a:prstGeom>
          <a:noFill/>
        </p:spPr>
        <p:txBody>
          <a:bodyPr wrap="square" rtlCol="0">
            <a:spAutoFit/>
          </a:bodyPr>
          <a:lstStyle/>
          <a:p>
            <a:pPr algn="just"/>
            <a:r>
              <a:rPr lang="en-US" sz="1500">
                <a:solidFill>
                  <a:schemeClr val="bg1"/>
                </a:solidFill>
              </a:rPr>
              <a:t>- Database Developer: €5,000/month  </a:t>
            </a:r>
          </a:p>
          <a:p>
            <a:pPr algn="just"/>
            <a:r>
              <a:rPr lang="en-US" sz="1500">
                <a:solidFill>
                  <a:schemeClr val="bg1"/>
                </a:solidFill>
              </a:rPr>
              <a:t>- Project Manager: €6,000/month</a:t>
            </a:r>
            <a:endParaRPr lang="it-IT" sz="1500">
              <a:solidFill>
                <a:schemeClr val="bg1"/>
              </a:solidFill>
            </a:endParaRPr>
          </a:p>
        </p:txBody>
      </p:sp>
      <p:sp>
        <p:nvSpPr>
          <p:cNvPr id="30" name="CasellaDiTesto 29">
            <a:extLst>
              <a:ext uri="{FF2B5EF4-FFF2-40B4-BE49-F238E27FC236}">
                <a16:creationId xmlns:a16="http://schemas.microsoft.com/office/drawing/2014/main" id="{321C96F8-32BC-1D8D-F4C4-A23204D0DA3B}"/>
              </a:ext>
            </a:extLst>
          </p:cNvPr>
          <p:cNvSpPr txBox="1"/>
          <p:nvPr/>
        </p:nvSpPr>
        <p:spPr>
          <a:xfrm>
            <a:off x="706906" y="5828444"/>
            <a:ext cx="8589494" cy="323165"/>
          </a:xfrm>
          <a:prstGeom prst="rect">
            <a:avLst/>
          </a:prstGeom>
          <a:noFill/>
        </p:spPr>
        <p:txBody>
          <a:bodyPr wrap="square" rtlCol="0">
            <a:spAutoFit/>
          </a:bodyPr>
          <a:lstStyle/>
          <a:p>
            <a:pPr algn="just"/>
            <a:r>
              <a:rPr lang="it-IT" sz="1500" spc="300">
                <a:solidFill>
                  <a:srgbClr val="DA627D"/>
                </a:solidFill>
              </a:rPr>
              <a:t>TOTAL COST OF WP1 </a:t>
            </a:r>
          </a:p>
        </p:txBody>
      </p:sp>
      <p:sp>
        <p:nvSpPr>
          <p:cNvPr id="32" name="CasellaDiTesto 31">
            <a:extLst>
              <a:ext uri="{FF2B5EF4-FFF2-40B4-BE49-F238E27FC236}">
                <a16:creationId xmlns:a16="http://schemas.microsoft.com/office/drawing/2014/main" id="{B528C1B4-7453-F205-ED35-607783BDABDA}"/>
              </a:ext>
            </a:extLst>
          </p:cNvPr>
          <p:cNvSpPr txBox="1"/>
          <p:nvPr/>
        </p:nvSpPr>
        <p:spPr>
          <a:xfrm>
            <a:off x="690149" y="6104036"/>
            <a:ext cx="8162243" cy="323165"/>
          </a:xfrm>
          <a:prstGeom prst="rect">
            <a:avLst/>
          </a:prstGeom>
          <a:noFill/>
        </p:spPr>
        <p:txBody>
          <a:bodyPr wrap="square" rtlCol="0">
            <a:spAutoFit/>
          </a:bodyPr>
          <a:lstStyle/>
          <a:p>
            <a:pPr algn="just"/>
            <a:r>
              <a:rPr lang="it-IT" sz="1500" b="1">
                <a:solidFill>
                  <a:schemeClr val="bg1"/>
                </a:solidFill>
              </a:rPr>
              <a:t>€22.000</a:t>
            </a:r>
          </a:p>
        </p:txBody>
      </p:sp>
      <p:sp>
        <p:nvSpPr>
          <p:cNvPr id="33" name="CasellaDiTesto 32">
            <a:extLst>
              <a:ext uri="{FF2B5EF4-FFF2-40B4-BE49-F238E27FC236}">
                <a16:creationId xmlns:a16="http://schemas.microsoft.com/office/drawing/2014/main" id="{16AFB580-9EEC-7F47-EE62-36ED0D3F062E}"/>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2 months (2 person-months). </a:t>
            </a:r>
            <a:endParaRPr lang="it-IT" sz="1100">
              <a:solidFill>
                <a:schemeClr val="bg1"/>
              </a:solidFill>
            </a:endParaRPr>
          </a:p>
        </p:txBody>
      </p:sp>
      <p:grpSp>
        <p:nvGrpSpPr>
          <p:cNvPr id="34" name="Gruppo 33">
            <a:extLst>
              <a:ext uri="{FF2B5EF4-FFF2-40B4-BE49-F238E27FC236}">
                <a16:creationId xmlns:a16="http://schemas.microsoft.com/office/drawing/2014/main" id="{81AD37BB-493A-AA19-4444-EEECA412565C}"/>
              </a:ext>
            </a:extLst>
          </p:cNvPr>
          <p:cNvGrpSpPr/>
          <p:nvPr/>
        </p:nvGrpSpPr>
        <p:grpSpPr>
          <a:xfrm>
            <a:off x="9997222" y="3957316"/>
            <a:ext cx="2090461" cy="1160160"/>
            <a:chOff x="9858946" y="3227484"/>
            <a:chExt cx="2090461" cy="1160160"/>
          </a:xfrm>
        </p:grpSpPr>
        <p:sp>
          <p:nvSpPr>
            <p:cNvPr id="35" name="CasellaDiTesto 34">
              <a:extLst>
                <a:ext uri="{FF2B5EF4-FFF2-40B4-BE49-F238E27FC236}">
                  <a16:creationId xmlns:a16="http://schemas.microsoft.com/office/drawing/2014/main" id="{1E350480-3C26-8759-9BAD-05CD986CF4DB}"/>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36" name="Immagine 35" descr="Immagine che contiene orologio, simbolo, Carattere, Elementi grafici&#10;&#10;Descrizione generata automaticamente">
              <a:extLst>
                <a:ext uri="{FF2B5EF4-FFF2-40B4-BE49-F238E27FC236}">
                  <a16:creationId xmlns:a16="http://schemas.microsoft.com/office/drawing/2014/main" id="{BA9A06C5-CBC1-B8AA-23F4-4A04F419EB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38" name="CasellaDiTesto 37">
            <a:extLst>
              <a:ext uri="{FF2B5EF4-FFF2-40B4-BE49-F238E27FC236}">
                <a16:creationId xmlns:a16="http://schemas.microsoft.com/office/drawing/2014/main" id="{CB102C99-6B85-671D-9B5D-8523EEAFD80D}"/>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1 senior developer (DB) for 2 months (2 person-months). </a:t>
            </a:r>
            <a:endParaRPr lang="it-IT" sz="1100">
              <a:solidFill>
                <a:schemeClr val="bg1"/>
              </a:solidFill>
            </a:endParaRPr>
          </a:p>
        </p:txBody>
      </p:sp>
      <p:grpSp>
        <p:nvGrpSpPr>
          <p:cNvPr id="4" name="Gruppo 3">
            <a:extLst>
              <a:ext uri="{FF2B5EF4-FFF2-40B4-BE49-F238E27FC236}">
                <a16:creationId xmlns:a16="http://schemas.microsoft.com/office/drawing/2014/main" id="{9889F01A-9771-EDCC-AC45-2BB1951CD036}"/>
              </a:ext>
            </a:extLst>
          </p:cNvPr>
          <p:cNvGrpSpPr/>
          <p:nvPr/>
        </p:nvGrpSpPr>
        <p:grpSpPr>
          <a:xfrm>
            <a:off x="1820859" y="451318"/>
            <a:ext cx="8031707" cy="633203"/>
            <a:chOff x="1820859" y="465690"/>
            <a:chExt cx="8031707" cy="633203"/>
          </a:xfrm>
        </p:grpSpPr>
        <p:sp>
          <p:nvSpPr>
            <p:cNvPr id="8" name="CasellaDiTesto 7">
              <a:extLst>
                <a:ext uri="{FF2B5EF4-FFF2-40B4-BE49-F238E27FC236}">
                  <a16:creationId xmlns:a16="http://schemas.microsoft.com/office/drawing/2014/main" id="{34668F79-2C42-A163-231A-E4AC5B2D460B}"/>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18" name="CasellaDiTesto 17">
              <a:extLst>
                <a:ext uri="{FF2B5EF4-FFF2-40B4-BE49-F238E27FC236}">
                  <a16:creationId xmlns:a16="http://schemas.microsoft.com/office/drawing/2014/main" id="{34420AA4-CA52-AC01-B09A-DB81FA6859DE}"/>
                </a:ext>
              </a:extLst>
            </p:cNvPr>
            <p:cNvSpPr txBox="1"/>
            <p:nvPr/>
          </p:nvSpPr>
          <p:spPr>
            <a:xfrm>
              <a:off x="1820859" y="760339"/>
              <a:ext cx="8031707" cy="338554"/>
            </a:xfrm>
            <a:prstGeom prst="rect">
              <a:avLst/>
            </a:prstGeom>
            <a:noFill/>
          </p:spPr>
          <p:txBody>
            <a:bodyPr wrap="square" rtlCol="0">
              <a:spAutoFit/>
            </a:bodyPr>
            <a:lstStyle/>
            <a:p>
              <a:r>
                <a:rPr lang="en-US" sz="1600" spc="300">
                  <a:solidFill>
                    <a:schemeClr val="bg1"/>
                  </a:solidFill>
                </a:rPr>
                <a:t>DATABASE CONFIGURATION AND DESIGN (DB)</a:t>
              </a:r>
              <a:endParaRPr lang="it-IT" sz="1600" spc="300">
                <a:solidFill>
                  <a:schemeClr val="bg1"/>
                </a:solidFill>
              </a:endParaRPr>
            </a:p>
          </p:txBody>
        </p:sp>
      </p:grpSp>
      <p:cxnSp>
        <p:nvCxnSpPr>
          <p:cNvPr id="24" name="Connettore diritto 23">
            <a:extLst>
              <a:ext uri="{FF2B5EF4-FFF2-40B4-BE49-F238E27FC236}">
                <a16:creationId xmlns:a16="http://schemas.microsoft.com/office/drawing/2014/main" id="{EBF6018D-270F-F19D-AA41-B28AE6189AC1}"/>
              </a:ext>
            </a:extLst>
          </p:cNvPr>
          <p:cNvCxnSpPr>
            <a:cxnSpLocks/>
          </p:cNvCxnSpPr>
          <p:nvPr/>
        </p:nvCxnSpPr>
        <p:spPr>
          <a:xfrm flipH="1">
            <a:off x="1928813" y="1111664"/>
            <a:ext cx="55093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15216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034C6CA1-DE58-087F-AA42-0550BE37D471}"/>
            </a:ext>
          </a:extLst>
        </p:cNvPr>
        <p:cNvGrpSpPr/>
        <p:nvPr/>
      </p:nvGrpSpPr>
      <p:grpSpPr>
        <a:xfrm>
          <a:off x="0" y="0"/>
          <a:ext cx="0" cy="0"/>
          <a:chOff x="0" y="0"/>
          <a:chExt cx="0" cy="0"/>
        </a:xfrm>
      </p:grpSpPr>
    </p:spTree>
    <p:extLst>
      <p:ext uri="{BB962C8B-B14F-4D97-AF65-F5344CB8AC3E}">
        <p14:creationId xmlns:p14="http://schemas.microsoft.com/office/powerpoint/2010/main" val="22432954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BC8642A9-7067-2A89-6FCC-EB4AFD0E646F}"/>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C77FC05C-785A-3B82-BACA-350D2EB51F2C}"/>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A70884B6-115F-B7E6-D68E-7D9F5D06FBAE}"/>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7F296053-8833-D42A-C4C4-7A42DC8729A6}"/>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DE87FDF6-4247-902F-277B-CD15BBFFE522}"/>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169EFCBF-C735-1977-BEC6-F16094062866}"/>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09C4C5EA-9978-9B35-97B6-FBBE2C0DF3DE}"/>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835816F2-2F71-E866-36C1-55E65954635A}"/>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2</a:t>
                </a:r>
                <a:endParaRPr lang="it-IT" sz="3600" b="1"/>
              </a:p>
            </p:txBody>
          </p:sp>
          <p:sp>
            <p:nvSpPr>
              <p:cNvPr id="13" name="CasellaDiTesto 12">
                <a:extLst>
                  <a:ext uri="{FF2B5EF4-FFF2-40B4-BE49-F238E27FC236}">
                    <a16:creationId xmlns:a16="http://schemas.microsoft.com/office/drawing/2014/main" id="{4251DCBE-DF1A-74D5-B403-CD6C92899103}"/>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738A44DF-D5DA-2C21-558E-AB7E4A794999}"/>
              </a:ext>
            </a:extLst>
          </p:cNvPr>
          <p:cNvSpPr txBox="1"/>
          <p:nvPr/>
        </p:nvSpPr>
        <p:spPr>
          <a:xfrm>
            <a:off x="706908" y="1997910"/>
            <a:ext cx="3495304" cy="323165"/>
          </a:xfrm>
          <a:prstGeom prst="rect">
            <a:avLst/>
          </a:prstGeom>
          <a:noFill/>
        </p:spPr>
        <p:txBody>
          <a:bodyPr wrap="square" rtlCol="0">
            <a:spAutoFit/>
          </a:bodyPr>
          <a:lstStyle/>
          <a:p>
            <a:pPr algn="just"/>
            <a:r>
              <a:rPr lang="it-IT" sz="1500" spc="300">
                <a:solidFill>
                  <a:srgbClr val="DA627D"/>
                </a:solidFill>
              </a:rPr>
              <a:t>MOTIVATION </a:t>
            </a:r>
          </a:p>
        </p:txBody>
      </p:sp>
      <p:sp>
        <p:nvSpPr>
          <p:cNvPr id="19" name="CasellaDiTesto 18">
            <a:extLst>
              <a:ext uri="{FF2B5EF4-FFF2-40B4-BE49-F238E27FC236}">
                <a16:creationId xmlns:a16="http://schemas.microsoft.com/office/drawing/2014/main" id="{0B6465B7-0853-561B-2E49-AAA152E93A75}"/>
              </a:ext>
            </a:extLst>
          </p:cNvPr>
          <p:cNvSpPr txBox="1"/>
          <p:nvPr/>
        </p:nvSpPr>
        <p:spPr>
          <a:xfrm>
            <a:off x="706908" y="2292559"/>
            <a:ext cx="8162242" cy="784830"/>
          </a:xfrm>
          <a:prstGeom prst="rect">
            <a:avLst/>
          </a:prstGeom>
          <a:noFill/>
        </p:spPr>
        <p:txBody>
          <a:bodyPr wrap="square" rtlCol="0">
            <a:spAutoFit/>
          </a:bodyPr>
          <a:lstStyle/>
          <a:p>
            <a:pPr algn="just"/>
            <a:r>
              <a:rPr lang="en-US" sz="1500" dirty="0">
                <a:solidFill>
                  <a:schemeClr val="bg1"/>
                </a:solidFill>
              </a:rPr>
              <a:t>The backend is the core of the system, managing data flow between various components: database, car controller, and frontend. It must expose RESTful API endpoints, and ensure efficient management of evaluations and collected data, with a strong focus on security and scalability.</a:t>
            </a:r>
            <a:endParaRPr lang="it-IT" sz="1500" dirty="0">
              <a:solidFill>
                <a:schemeClr val="bg1"/>
              </a:solidFill>
            </a:endParaRPr>
          </a:p>
        </p:txBody>
      </p:sp>
      <p:sp>
        <p:nvSpPr>
          <p:cNvPr id="26" name="CasellaDiTesto 25">
            <a:extLst>
              <a:ext uri="{FF2B5EF4-FFF2-40B4-BE49-F238E27FC236}">
                <a16:creationId xmlns:a16="http://schemas.microsoft.com/office/drawing/2014/main" id="{D85A18DD-7FCF-BE36-53C0-726504B534B0}"/>
              </a:ext>
            </a:extLst>
          </p:cNvPr>
          <p:cNvSpPr txBox="1"/>
          <p:nvPr/>
        </p:nvSpPr>
        <p:spPr>
          <a:xfrm>
            <a:off x="706907" y="3875302"/>
            <a:ext cx="5082746" cy="323165"/>
          </a:xfrm>
          <a:prstGeom prst="rect">
            <a:avLst/>
          </a:prstGeom>
          <a:noFill/>
        </p:spPr>
        <p:txBody>
          <a:bodyPr wrap="square" rtlCol="0">
            <a:spAutoFit/>
          </a:bodyPr>
          <a:lstStyle/>
          <a:p>
            <a:pPr algn="just"/>
            <a:r>
              <a:rPr lang="it-IT" sz="1500" spc="300">
                <a:solidFill>
                  <a:srgbClr val="DA627D"/>
                </a:solidFill>
              </a:rPr>
              <a:t>GOALS</a:t>
            </a:r>
          </a:p>
        </p:txBody>
      </p:sp>
      <p:sp>
        <p:nvSpPr>
          <p:cNvPr id="29" name="CasellaDiTesto 28">
            <a:extLst>
              <a:ext uri="{FF2B5EF4-FFF2-40B4-BE49-F238E27FC236}">
                <a16:creationId xmlns:a16="http://schemas.microsoft.com/office/drawing/2014/main" id="{D49678E0-03EF-2655-7AF2-C2CD7BA9500E}"/>
              </a:ext>
            </a:extLst>
          </p:cNvPr>
          <p:cNvSpPr txBox="1"/>
          <p:nvPr/>
        </p:nvSpPr>
        <p:spPr>
          <a:xfrm>
            <a:off x="706907" y="4179046"/>
            <a:ext cx="8162243" cy="953531"/>
          </a:xfrm>
          <a:prstGeom prst="rect">
            <a:avLst/>
          </a:prstGeom>
          <a:noFill/>
        </p:spPr>
        <p:txBody>
          <a:bodyPr wrap="square" rtlCol="0">
            <a:spAutoFit/>
          </a:bodyPr>
          <a:lstStyle/>
          <a:p>
            <a:pPr algn="just">
              <a:lnSpc>
                <a:spcPct val="200000"/>
              </a:lnSpc>
            </a:pPr>
            <a:r>
              <a:rPr lang="en-US" sz="1500" dirty="0">
                <a:solidFill>
                  <a:schemeClr val="bg1"/>
                </a:solidFill>
              </a:rPr>
              <a:t>1. Implement a robust and scalable backend in Python to manage data flow.  </a:t>
            </a:r>
          </a:p>
          <a:p>
            <a:pPr algn="just">
              <a:lnSpc>
                <a:spcPct val="200000"/>
              </a:lnSpc>
            </a:pPr>
            <a:r>
              <a:rPr lang="en-US" sz="1500" dirty="0">
                <a:solidFill>
                  <a:schemeClr val="bg1"/>
                </a:solidFill>
              </a:rPr>
              <a:t>3. Expose RESTful API endpoints to communicate with the frontend and car controller. </a:t>
            </a:r>
            <a:endParaRPr lang="it-IT" sz="1500" dirty="0">
              <a:solidFill>
                <a:schemeClr val="bg1"/>
              </a:solidFill>
            </a:endParaRPr>
          </a:p>
        </p:txBody>
      </p:sp>
      <p:grpSp>
        <p:nvGrpSpPr>
          <p:cNvPr id="55" name="Gruppo 54">
            <a:extLst>
              <a:ext uri="{FF2B5EF4-FFF2-40B4-BE49-F238E27FC236}">
                <a16:creationId xmlns:a16="http://schemas.microsoft.com/office/drawing/2014/main" id="{0179D1A0-2DD3-FEC0-CCD5-7F2D78574590}"/>
              </a:ext>
            </a:extLst>
          </p:cNvPr>
          <p:cNvGrpSpPr/>
          <p:nvPr/>
        </p:nvGrpSpPr>
        <p:grpSpPr>
          <a:xfrm>
            <a:off x="10126532" y="306759"/>
            <a:ext cx="1743561" cy="1335574"/>
            <a:chOff x="8115673" y="243470"/>
            <a:chExt cx="1743561" cy="1335574"/>
          </a:xfrm>
        </p:grpSpPr>
        <p:sp>
          <p:nvSpPr>
            <p:cNvPr id="22" name="CasellaDiTesto 21">
              <a:extLst>
                <a:ext uri="{FF2B5EF4-FFF2-40B4-BE49-F238E27FC236}">
                  <a16:creationId xmlns:a16="http://schemas.microsoft.com/office/drawing/2014/main" id="{BCAB1FD3-1AD2-E2DE-2A39-41072C688897}"/>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39" name="Gruppo 38">
              <a:extLst>
                <a:ext uri="{FF2B5EF4-FFF2-40B4-BE49-F238E27FC236}">
                  <a16:creationId xmlns:a16="http://schemas.microsoft.com/office/drawing/2014/main" id="{65A0FE04-07F1-50A1-05A9-BD47DA09C1AF}"/>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0E498F59-AC65-76F1-E53A-D7032FD0D222}"/>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A8C59FF7-527D-C36B-EBA2-721430A81499}"/>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6AC2DE0D-CE25-50E8-8129-56E6CCA753FD}"/>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949C1328-CB26-2710-528A-1305E0A376E1}"/>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4</a:t>
                </a:r>
              </a:p>
            </p:txBody>
          </p:sp>
          <p:grpSp>
            <p:nvGrpSpPr>
              <p:cNvPr id="44" name="Gruppo 43">
                <a:extLst>
                  <a:ext uri="{FF2B5EF4-FFF2-40B4-BE49-F238E27FC236}">
                    <a16:creationId xmlns:a16="http://schemas.microsoft.com/office/drawing/2014/main" id="{0FD7590F-FF2B-66FE-D82D-2977EA9E42A7}"/>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39F2D95C-5F8B-6A4F-1516-D1DA41A651E5}"/>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F4F655F0-CC6C-1CB0-B8A5-53133AA2B716}"/>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2FE51BB8-51D6-A433-B6CD-AAF817FA48A6}"/>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1" name="Gruppo 40">
            <a:extLst>
              <a:ext uri="{FF2B5EF4-FFF2-40B4-BE49-F238E27FC236}">
                <a16:creationId xmlns:a16="http://schemas.microsoft.com/office/drawing/2014/main" id="{99FAE39B-A17C-56C6-B3A4-ED9983A7C348}"/>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58129F17-864E-FEF1-385D-EA001916A450}"/>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84C95E12-6D10-F217-1628-B8C9D33BC485}"/>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BACKEND DEVELOPMENT</a:t>
              </a:r>
            </a:p>
          </p:txBody>
        </p:sp>
      </p:grpSp>
      <p:cxnSp>
        <p:nvCxnSpPr>
          <p:cNvPr id="37" name="Connettore diritto 36">
            <a:extLst>
              <a:ext uri="{FF2B5EF4-FFF2-40B4-BE49-F238E27FC236}">
                <a16:creationId xmlns:a16="http://schemas.microsoft.com/office/drawing/2014/main" id="{60F2BC1E-317A-1228-930E-06D164FAAB76}"/>
              </a:ext>
            </a:extLst>
          </p:cNvPr>
          <p:cNvCxnSpPr>
            <a:cxnSpLocks/>
          </p:cNvCxnSpPr>
          <p:nvPr/>
        </p:nvCxnSpPr>
        <p:spPr>
          <a:xfrm flipH="1">
            <a:off x="1928813" y="1111664"/>
            <a:ext cx="29582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5" name="Gruppo 14">
            <a:extLst>
              <a:ext uri="{FF2B5EF4-FFF2-40B4-BE49-F238E27FC236}">
                <a16:creationId xmlns:a16="http://schemas.microsoft.com/office/drawing/2014/main" id="{42F1B663-B826-4802-D06E-5A6042AC4ABE}"/>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D93533A2-7752-570C-3ED7-2D8A603021C4}"/>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765377C3-1167-23AB-7CA5-C9B8EC8F1101}"/>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16" name="CasellaDiTesto 15">
            <a:extLst>
              <a:ext uri="{FF2B5EF4-FFF2-40B4-BE49-F238E27FC236}">
                <a16:creationId xmlns:a16="http://schemas.microsoft.com/office/drawing/2014/main" id="{20892D9F-2A5C-F814-C971-B24480383CB0}"/>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28" name="Gruppo 27">
            <a:extLst>
              <a:ext uri="{FF2B5EF4-FFF2-40B4-BE49-F238E27FC236}">
                <a16:creationId xmlns:a16="http://schemas.microsoft.com/office/drawing/2014/main" id="{0ED359ED-FF65-3467-5387-093056731D4F}"/>
              </a:ext>
            </a:extLst>
          </p:cNvPr>
          <p:cNvGrpSpPr/>
          <p:nvPr/>
        </p:nvGrpSpPr>
        <p:grpSpPr>
          <a:xfrm>
            <a:off x="9997222" y="3957316"/>
            <a:ext cx="2090461" cy="1160160"/>
            <a:chOff x="9858946" y="3227484"/>
            <a:chExt cx="2090461" cy="1160160"/>
          </a:xfrm>
        </p:grpSpPr>
        <p:sp>
          <p:nvSpPr>
            <p:cNvPr id="30" name="CasellaDiTesto 29">
              <a:extLst>
                <a:ext uri="{FF2B5EF4-FFF2-40B4-BE49-F238E27FC236}">
                  <a16:creationId xmlns:a16="http://schemas.microsoft.com/office/drawing/2014/main" id="{9C03E307-1578-E676-0545-FA6EB79CB066}"/>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32" name="Immagine 31" descr="Immagine che contiene orologio, simbolo, Carattere, Elementi grafici&#10;&#10;Descrizione generata automaticamente">
              <a:extLst>
                <a:ext uri="{FF2B5EF4-FFF2-40B4-BE49-F238E27FC236}">
                  <a16:creationId xmlns:a16="http://schemas.microsoft.com/office/drawing/2014/main" id="{78C5F05C-2E6E-BDC0-C024-9F6F991272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33" name="CasellaDiTesto 32">
            <a:extLst>
              <a:ext uri="{FF2B5EF4-FFF2-40B4-BE49-F238E27FC236}">
                <a16:creationId xmlns:a16="http://schemas.microsoft.com/office/drawing/2014/main" id="{D8955802-F6AD-430E-1ED1-BFAD31191D6E}"/>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2 backend developers for 3 months (6 person-months). </a:t>
            </a:r>
            <a:endParaRPr lang="it-IT" sz="1100">
              <a:solidFill>
                <a:schemeClr val="bg1"/>
              </a:solidFill>
            </a:endParaRPr>
          </a:p>
        </p:txBody>
      </p:sp>
    </p:spTree>
    <p:extLst>
      <p:ext uri="{BB962C8B-B14F-4D97-AF65-F5344CB8AC3E}">
        <p14:creationId xmlns:p14="http://schemas.microsoft.com/office/powerpoint/2010/main" val="40571404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16660D49-3498-2567-F8AC-2F6128FE8FA9}"/>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57CA401D-B1E2-9AF5-0575-2E9116CFBD15}"/>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080484E1-2B7D-9CE2-BFA5-46FF157BB937}"/>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A67D761B-CD6A-1F52-61EA-A1D320EDBF16}"/>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4879E115-E4C9-9D0A-7E33-C581F45C9B23}"/>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BA2C3610-AB2F-1B30-DAB8-61CA791D6F74}"/>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01E8C5CE-1BED-6741-30DE-331DEE340B84}"/>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62741CFF-F783-DE2C-54FE-DA896CE081C6}"/>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2</a:t>
                </a:r>
                <a:endParaRPr lang="it-IT" sz="3600" b="1"/>
              </a:p>
            </p:txBody>
          </p:sp>
          <p:sp>
            <p:nvSpPr>
              <p:cNvPr id="13" name="CasellaDiTesto 12">
                <a:extLst>
                  <a:ext uri="{FF2B5EF4-FFF2-40B4-BE49-F238E27FC236}">
                    <a16:creationId xmlns:a16="http://schemas.microsoft.com/office/drawing/2014/main" id="{2E5A3039-14BB-F0E7-BD12-7E78DB7028A4}"/>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F5B911ED-B475-A383-FABC-D59F622CC3BF}"/>
              </a:ext>
            </a:extLst>
          </p:cNvPr>
          <p:cNvSpPr txBox="1"/>
          <p:nvPr/>
        </p:nvSpPr>
        <p:spPr>
          <a:xfrm>
            <a:off x="706908" y="1551910"/>
            <a:ext cx="3495304" cy="323165"/>
          </a:xfrm>
          <a:prstGeom prst="rect">
            <a:avLst/>
          </a:prstGeom>
          <a:noFill/>
        </p:spPr>
        <p:txBody>
          <a:bodyPr wrap="square" rtlCol="0">
            <a:spAutoFit/>
          </a:bodyPr>
          <a:lstStyle/>
          <a:p>
            <a:pPr algn="just"/>
            <a:r>
              <a:rPr lang="it-IT" sz="1500" spc="300">
                <a:solidFill>
                  <a:srgbClr val="DA627D"/>
                </a:solidFill>
              </a:rPr>
              <a:t>TASKS </a:t>
            </a:r>
          </a:p>
        </p:txBody>
      </p:sp>
      <p:sp>
        <p:nvSpPr>
          <p:cNvPr id="29" name="CasellaDiTesto 28">
            <a:extLst>
              <a:ext uri="{FF2B5EF4-FFF2-40B4-BE49-F238E27FC236}">
                <a16:creationId xmlns:a16="http://schemas.microsoft.com/office/drawing/2014/main" id="{98C8C868-5C71-0605-B081-E6EA4D812B47}"/>
              </a:ext>
            </a:extLst>
          </p:cNvPr>
          <p:cNvSpPr txBox="1"/>
          <p:nvPr/>
        </p:nvSpPr>
        <p:spPr>
          <a:xfrm>
            <a:off x="690149" y="1827502"/>
            <a:ext cx="8162243" cy="4247317"/>
          </a:xfrm>
          <a:prstGeom prst="rect">
            <a:avLst/>
          </a:prstGeom>
          <a:noFill/>
        </p:spPr>
        <p:txBody>
          <a:bodyPr wrap="square" rtlCol="0">
            <a:spAutoFit/>
          </a:bodyPr>
          <a:lstStyle/>
          <a:p>
            <a:pPr algn="just"/>
            <a:r>
              <a:rPr lang="en-US" sz="1500" dirty="0">
                <a:solidFill>
                  <a:schemeClr val="bg1"/>
                </a:solidFill>
              </a:rPr>
              <a:t>1. Development Environment Setup:</a:t>
            </a:r>
          </a:p>
          <a:p>
            <a:pPr algn="just"/>
            <a:r>
              <a:rPr lang="en-US" sz="1500" dirty="0">
                <a:solidFill>
                  <a:schemeClr val="bg1"/>
                </a:solidFill>
              </a:rPr>
              <a:t>   - Configure the backend framework (e.g., Flask).  </a:t>
            </a:r>
          </a:p>
          <a:p>
            <a:pPr algn="just"/>
            <a:r>
              <a:rPr lang="en-US" sz="1500" dirty="0">
                <a:solidFill>
                  <a:schemeClr val="bg1"/>
                </a:solidFill>
              </a:rPr>
              <a:t>   - Structure the project.  </a:t>
            </a:r>
          </a:p>
          <a:p>
            <a:pPr algn="just"/>
            <a:r>
              <a:rPr lang="en-US" sz="1500" dirty="0">
                <a:solidFill>
                  <a:schemeClr val="bg1"/>
                </a:solidFill>
              </a:rPr>
              <a:t>2. RESTful API Implementation:</a:t>
            </a:r>
          </a:p>
          <a:p>
            <a:pPr algn="just"/>
            <a:r>
              <a:rPr lang="en-US" sz="1500" dirty="0">
                <a:solidFill>
                  <a:schemeClr val="bg1"/>
                </a:solidFill>
              </a:rPr>
              <a:t>   - Create endpoints for communication with the car controller, frontend, and database (e.g., `/</a:t>
            </a:r>
            <a:r>
              <a:rPr lang="en-US" sz="1500" dirty="0" err="1">
                <a:solidFill>
                  <a:schemeClr val="bg1"/>
                </a:solidFill>
              </a:rPr>
              <a:t>sendEvaluation</a:t>
            </a:r>
            <a:r>
              <a:rPr lang="en-US" sz="1500" dirty="0">
                <a:solidFill>
                  <a:schemeClr val="bg1"/>
                </a:solidFill>
              </a:rPr>
              <a:t>`, `/</a:t>
            </a:r>
            <a:r>
              <a:rPr lang="en-US" sz="1500" dirty="0" err="1">
                <a:solidFill>
                  <a:schemeClr val="bg1"/>
                </a:solidFill>
              </a:rPr>
              <a:t>getUserData</a:t>
            </a:r>
            <a:r>
              <a:rPr lang="en-US" sz="1500" dirty="0">
                <a:solidFill>
                  <a:schemeClr val="bg1"/>
                </a:solidFill>
              </a:rPr>
              <a:t>`).  </a:t>
            </a:r>
          </a:p>
          <a:p>
            <a:pPr algn="just"/>
            <a:r>
              <a:rPr lang="en-US" sz="1500" dirty="0">
                <a:solidFill>
                  <a:schemeClr val="bg1"/>
                </a:solidFill>
              </a:rPr>
              <a:t>   - Validate and authenticate API requests.  </a:t>
            </a:r>
          </a:p>
          <a:p>
            <a:pPr algn="just"/>
            <a:r>
              <a:rPr lang="en-US" sz="1500" dirty="0">
                <a:solidFill>
                  <a:schemeClr val="bg1"/>
                </a:solidFill>
              </a:rPr>
              <a:t>3. Database Integration:</a:t>
            </a:r>
          </a:p>
          <a:p>
            <a:pPr algn="just"/>
            <a:r>
              <a:rPr lang="en-US" sz="1500" dirty="0">
                <a:solidFill>
                  <a:schemeClr val="bg1"/>
                </a:solidFill>
              </a:rPr>
              <a:t>   - Connect to the database using an ORM (Object-Relational Mapping).  </a:t>
            </a:r>
          </a:p>
          <a:p>
            <a:pPr algn="just"/>
            <a:r>
              <a:rPr lang="en-US" sz="1500" dirty="0">
                <a:solidFill>
                  <a:schemeClr val="bg1"/>
                </a:solidFill>
              </a:rPr>
              <a:t>   - Develop backend queries to handle complex data operations (e.g., calculate the average of the last 500 evaluations).  </a:t>
            </a:r>
          </a:p>
          <a:p>
            <a:pPr algn="just"/>
            <a:r>
              <a:rPr lang="en-US" sz="1500" dirty="0">
                <a:solidFill>
                  <a:schemeClr val="bg1"/>
                </a:solidFill>
              </a:rPr>
              <a:t>4. Security and Privacy:</a:t>
            </a:r>
          </a:p>
          <a:p>
            <a:pPr algn="just"/>
            <a:r>
              <a:rPr lang="en-US" sz="1500" dirty="0">
                <a:solidFill>
                  <a:schemeClr val="bg1"/>
                </a:solidFill>
              </a:rPr>
              <a:t>   - Implement security protocols (e.g., TLS 1.3 for communications).  </a:t>
            </a:r>
          </a:p>
          <a:p>
            <a:pPr algn="just"/>
            <a:r>
              <a:rPr lang="en-US" sz="1500" dirty="0">
                <a:solidFill>
                  <a:schemeClr val="bg1"/>
                </a:solidFill>
              </a:rPr>
              <a:t>   - Encrypt sensitive data.  </a:t>
            </a:r>
          </a:p>
          <a:p>
            <a:pPr algn="just"/>
            <a:r>
              <a:rPr lang="en-US" sz="1500" dirty="0">
                <a:solidFill>
                  <a:schemeClr val="bg1"/>
                </a:solidFill>
              </a:rPr>
              <a:t>   - Create data management policies compliant with GDPR.  </a:t>
            </a:r>
          </a:p>
          <a:p>
            <a:pPr algn="just"/>
            <a:r>
              <a:rPr lang="en-US" sz="1500" dirty="0">
                <a:solidFill>
                  <a:schemeClr val="bg1"/>
                </a:solidFill>
              </a:rPr>
              <a:t>6. Testing and Validation:</a:t>
            </a:r>
          </a:p>
          <a:p>
            <a:pPr algn="just"/>
            <a:r>
              <a:rPr lang="en-US" sz="1500" dirty="0">
                <a:solidFill>
                  <a:schemeClr val="bg1"/>
                </a:solidFill>
              </a:rPr>
              <a:t>   - Test APIs (unit tests and integration tests).  </a:t>
            </a:r>
          </a:p>
          <a:p>
            <a:pPr algn="just"/>
            <a:r>
              <a:rPr lang="en-US" sz="1500" dirty="0">
                <a:solidFill>
                  <a:schemeClr val="bg1"/>
                </a:solidFill>
              </a:rPr>
              <a:t>   - Simulate workloads to ensure scalability. </a:t>
            </a:r>
            <a:endParaRPr lang="it-IT" sz="1500" dirty="0">
              <a:solidFill>
                <a:schemeClr val="bg1"/>
              </a:solidFill>
            </a:endParaRPr>
          </a:p>
        </p:txBody>
      </p:sp>
      <p:grpSp>
        <p:nvGrpSpPr>
          <p:cNvPr id="15" name="Gruppo 14">
            <a:extLst>
              <a:ext uri="{FF2B5EF4-FFF2-40B4-BE49-F238E27FC236}">
                <a16:creationId xmlns:a16="http://schemas.microsoft.com/office/drawing/2014/main" id="{AAF29C7D-04A2-3883-64DB-9B9DD9D31FD1}"/>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234DD538-2C56-A212-B393-00FADBD0BD38}"/>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ACCAEB10-4FF8-74C3-6BCE-19AE8D4C0F61}"/>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4" name="CasellaDiTesto 3">
            <a:extLst>
              <a:ext uri="{FF2B5EF4-FFF2-40B4-BE49-F238E27FC236}">
                <a16:creationId xmlns:a16="http://schemas.microsoft.com/office/drawing/2014/main" id="{6837EB04-97DF-511D-F6DC-302F60560053}"/>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8" name="Gruppo 7">
            <a:extLst>
              <a:ext uri="{FF2B5EF4-FFF2-40B4-BE49-F238E27FC236}">
                <a16:creationId xmlns:a16="http://schemas.microsoft.com/office/drawing/2014/main" id="{D9A3F761-DAA8-0401-C399-3B6B98C0347F}"/>
              </a:ext>
            </a:extLst>
          </p:cNvPr>
          <p:cNvGrpSpPr/>
          <p:nvPr/>
        </p:nvGrpSpPr>
        <p:grpSpPr>
          <a:xfrm>
            <a:off x="9997222" y="3957316"/>
            <a:ext cx="2090461" cy="1160160"/>
            <a:chOff x="9858946" y="3227484"/>
            <a:chExt cx="2090461" cy="1160160"/>
          </a:xfrm>
        </p:grpSpPr>
        <p:sp>
          <p:nvSpPr>
            <p:cNvPr id="24" name="CasellaDiTesto 23">
              <a:extLst>
                <a:ext uri="{FF2B5EF4-FFF2-40B4-BE49-F238E27FC236}">
                  <a16:creationId xmlns:a16="http://schemas.microsoft.com/office/drawing/2014/main" id="{EE38B5F1-3C6A-A077-E05C-3260D0BA7CEC}"/>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25" name="Immagine 24" descr="Immagine che contiene orologio, simbolo, Carattere, Elementi grafici&#10;&#10;Descrizione generata automaticamente">
              <a:extLst>
                <a:ext uri="{FF2B5EF4-FFF2-40B4-BE49-F238E27FC236}">
                  <a16:creationId xmlns:a16="http://schemas.microsoft.com/office/drawing/2014/main" id="{327747C5-6331-24F9-8645-43000A16E3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27" name="CasellaDiTesto 26">
            <a:extLst>
              <a:ext uri="{FF2B5EF4-FFF2-40B4-BE49-F238E27FC236}">
                <a16:creationId xmlns:a16="http://schemas.microsoft.com/office/drawing/2014/main" id="{FA61DB2A-43C2-BD20-E7F6-4A61AE888745}"/>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2 backend developers for 3 months (6 person-months). </a:t>
            </a:r>
            <a:endParaRPr lang="it-IT" sz="1100">
              <a:solidFill>
                <a:schemeClr val="bg1"/>
              </a:solidFill>
            </a:endParaRPr>
          </a:p>
        </p:txBody>
      </p:sp>
      <p:grpSp>
        <p:nvGrpSpPr>
          <p:cNvPr id="28" name="Gruppo 27">
            <a:extLst>
              <a:ext uri="{FF2B5EF4-FFF2-40B4-BE49-F238E27FC236}">
                <a16:creationId xmlns:a16="http://schemas.microsoft.com/office/drawing/2014/main" id="{4CCCC413-2467-351D-3D1B-FC16AE2B77CE}"/>
              </a:ext>
            </a:extLst>
          </p:cNvPr>
          <p:cNvGrpSpPr/>
          <p:nvPr/>
        </p:nvGrpSpPr>
        <p:grpSpPr>
          <a:xfrm>
            <a:off x="10126532" y="306759"/>
            <a:ext cx="1743561" cy="1335574"/>
            <a:chOff x="8115673" y="243470"/>
            <a:chExt cx="1743561" cy="1335574"/>
          </a:xfrm>
        </p:grpSpPr>
        <p:sp>
          <p:nvSpPr>
            <p:cNvPr id="30" name="CasellaDiTesto 29">
              <a:extLst>
                <a:ext uri="{FF2B5EF4-FFF2-40B4-BE49-F238E27FC236}">
                  <a16:creationId xmlns:a16="http://schemas.microsoft.com/office/drawing/2014/main" id="{11508F2E-8E31-5FE8-65CB-B19347D87BAD}"/>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32" name="Gruppo 31">
              <a:extLst>
                <a:ext uri="{FF2B5EF4-FFF2-40B4-BE49-F238E27FC236}">
                  <a16:creationId xmlns:a16="http://schemas.microsoft.com/office/drawing/2014/main" id="{3B40A45A-92BC-4918-AE94-A2C09B9E8C39}"/>
                </a:ext>
              </a:extLst>
            </p:cNvPr>
            <p:cNvGrpSpPr/>
            <p:nvPr/>
          </p:nvGrpSpPr>
          <p:grpSpPr>
            <a:xfrm>
              <a:off x="8468959" y="243470"/>
              <a:ext cx="1036991" cy="307777"/>
              <a:chOff x="8468959" y="243470"/>
              <a:chExt cx="1036991" cy="307777"/>
            </a:xfrm>
          </p:grpSpPr>
          <p:sp>
            <p:nvSpPr>
              <p:cNvPr id="42" name="CasellaDiTesto 41">
                <a:extLst>
                  <a:ext uri="{FF2B5EF4-FFF2-40B4-BE49-F238E27FC236}">
                    <a16:creationId xmlns:a16="http://schemas.microsoft.com/office/drawing/2014/main" id="{1BE3E774-E140-D2CD-9D0C-A9D6DF5F726B}"/>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5" name="Ovale 44">
                <a:extLst>
                  <a:ext uri="{FF2B5EF4-FFF2-40B4-BE49-F238E27FC236}">
                    <a16:creationId xmlns:a16="http://schemas.microsoft.com/office/drawing/2014/main" id="{1A9177BE-6BD7-5918-7B6F-3EA1B38542E9}"/>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3" name="Gruppo 32">
              <a:extLst>
                <a:ext uri="{FF2B5EF4-FFF2-40B4-BE49-F238E27FC236}">
                  <a16:creationId xmlns:a16="http://schemas.microsoft.com/office/drawing/2014/main" id="{DC5C8876-7AA7-AF1C-0B6D-0279513D1EAF}"/>
                </a:ext>
              </a:extLst>
            </p:cNvPr>
            <p:cNvGrpSpPr/>
            <p:nvPr/>
          </p:nvGrpSpPr>
          <p:grpSpPr>
            <a:xfrm>
              <a:off x="8354083" y="1012628"/>
              <a:ext cx="1266624" cy="566416"/>
              <a:chOff x="8354083" y="1095178"/>
              <a:chExt cx="1266624" cy="566416"/>
            </a:xfrm>
          </p:grpSpPr>
          <p:sp>
            <p:nvSpPr>
              <p:cNvPr id="35" name="CasellaDiTesto 34">
                <a:extLst>
                  <a:ext uri="{FF2B5EF4-FFF2-40B4-BE49-F238E27FC236}">
                    <a16:creationId xmlns:a16="http://schemas.microsoft.com/office/drawing/2014/main" id="{E3617333-E0C2-9579-E586-8D9D5A1D014A}"/>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4</a:t>
                </a:r>
              </a:p>
            </p:txBody>
          </p:sp>
          <p:grpSp>
            <p:nvGrpSpPr>
              <p:cNvPr id="36" name="Gruppo 35">
                <a:extLst>
                  <a:ext uri="{FF2B5EF4-FFF2-40B4-BE49-F238E27FC236}">
                    <a16:creationId xmlns:a16="http://schemas.microsoft.com/office/drawing/2014/main" id="{4EA2BF6B-68C3-5D85-2C65-C3947920B959}"/>
                  </a:ext>
                </a:extLst>
              </p:cNvPr>
              <p:cNvGrpSpPr/>
              <p:nvPr/>
            </p:nvGrpSpPr>
            <p:grpSpPr>
              <a:xfrm>
                <a:off x="8539890" y="1095178"/>
                <a:ext cx="895011" cy="307777"/>
                <a:chOff x="8487778" y="883330"/>
                <a:chExt cx="895011" cy="307777"/>
              </a:xfrm>
            </p:grpSpPr>
            <p:sp>
              <p:nvSpPr>
                <p:cNvPr id="38" name="CasellaDiTesto 37">
                  <a:extLst>
                    <a:ext uri="{FF2B5EF4-FFF2-40B4-BE49-F238E27FC236}">
                      <a16:creationId xmlns:a16="http://schemas.microsoft.com/office/drawing/2014/main" id="{E802BD6E-B305-C18E-3E3E-B304CE2E4CF3}"/>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0" name="Ovale 39">
                  <a:extLst>
                    <a:ext uri="{FF2B5EF4-FFF2-40B4-BE49-F238E27FC236}">
                      <a16:creationId xmlns:a16="http://schemas.microsoft.com/office/drawing/2014/main" id="{76F51EBD-F3E0-DBE5-6619-A02892A2378F}"/>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4" name="Connettore a gomito 33">
              <a:extLst>
                <a:ext uri="{FF2B5EF4-FFF2-40B4-BE49-F238E27FC236}">
                  <a16:creationId xmlns:a16="http://schemas.microsoft.com/office/drawing/2014/main" id="{2D66B2E3-8FE2-0B45-379F-15CB42C407B7}"/>
                </a:ext>
              </a:extLst>
            </p:cNvPr>
            <p:cNvCxnSpPr>
              <a:cxnSpLocks/>
              <a:stCxn id="45" idx="6"/>
              <a:endCxn id="40"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6" name="Gruppo 45">
            <a:extLst>
              <a:ext uri="{FF2B5EF4-FFF2-40B4-BE49-F238E27FC236}">
                <a16:creationId xmlns:a16="http://schemas.microsoft.com/office/drawing/2014/main" id="{BE589FA9-277E-27B0-6ECE-C66F9632EB3D}"/>
              </a:ext>
            </a:extLst>
          </p:cNvPr>
          <p:cNvGrpSpPr/>
          <p:nvPr/>
        </p:nvGrpSpPr>
        <p:grpSpPr>
          <a:xfrm>
            <a:off x="1820859" y="451318"/>
            <a:ext cx="8031707" cy="633203"/>
            <a:chOff x="1820859" y="465690"/>
            <a:chExt cx="8031707" cy="633203"/>
          </a:xfrm>
        </p:grpSpPr>
        <p:sp>
          <p:nvSpPr>
            <p:cNvPr id="47" name="CasellaDiTesto 46">
              <a:extLst>
                <a:ext uri="{FF2B5EF4-FFF2-40B4-BE49-F238E27FC236}">
                  <a16:creationId xmlns:a16="http://schemas.microsoft.com/office/drawing/2014/main" id="{EDEDFD96-8F60-D5CF-FEE7-D79B60075109}"/>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49" name="CasellaDiTesto 48">
              <a:extLst>
                <a:ext uri="{FF2B5EF4-FFF2-40B4-BE49-F238E27FC236}">
                  <a16:creationId xmlns:a16="http://schemas.microsoft.com/office/drawing/2014/main" id="{9CB8E8E4-E6C7-CCCB-4347-38316061F156}"/>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BACKEND DEVELOPMENT</a:t>
              </a:r>
            </a:p>
          </p:txBody>
        </p:sp>
      </p:grpSp>
      <p:cxnSp>
        <p:nvCxnSpPr>
          <p:cNvPr id="50" name="Connettore diritto 49">
            <a:extLst>
              <a:ext uri="{FF2B5EF4-FFF2-40B4-BE49-F238E27FC236}">
                <a16:creationId xmlns:a16="http://schemas.microsoft.com/office/drawing/2014/main" id="{191FFD4F-7002-AA37-DE98-E5ECE2169E0F}"/>
              </a:ext>
            </a:extLst>
          </p:cNvPr>
          <p:cNvCxnSpPr>
            <a:cxnSpLocks/>
          </p:cNvCxnSpPr>
          <p:nvPr/>
        </p:nvCxnSpPr>
        <p:spPr>
          <a:xfrm flipH="1">
            <a:off x="1928813" y="1111664"/>
            <a:ext cx="29582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5824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DAD40147-3867-177A-C93C-51A6F2F425EA}"/>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82271709-967E-6886-58C9-B93849203D60}"/>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EE9E5952-AEE7-C7A4-5A91-7B11BA97FE1B}"/>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885240E9-FCBC-BE20-9DFC-541D63EC468C}"/>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9744B44B-B1ED-B8B6-F682-0E0ABDA3AA8A}"/>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29DE06B1-6AF7-92F0-7834-6289232EFAA6}"/>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EBE54B30-F789-FEE6-59CC-67AAF7575C62}"/>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EED8D325-71BC-B2D6-097C-5C41BB3D785A}"/>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2</a:t>
                </a:r>
                <a:endParaRPr lang="it-IT" sz="3600" b="1"/>
              </a:p>
            </p:txBody>
          </p:sp>
          <p:sp>
            <p:nvSpPr>
              <p:cNvPr id="13" name="CasellaDiTesto 12">
                <a:extLst>
                  <a:ext uri="{FF2B5EF4-FFF2-40B4-BE49-F238E27FC236}">
                    <a16:creationId xmlns:a16="http://schemas.microsoft.com/office/drawing/2014/main" id="{BC79C318-F1EC-0371-5FFC-75A3D1FEDF2C}"/>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AC7D49F5-DC75-F5E2-284C-2D4AFE072F83}"/>
              </a:ext>
            </a:extLst>
          </p:cNvPr>
          <p:cNvSpPr txBox="1"/>
          <p:nvPr/>
        </p:nvSpPr>
        <p:spPr>
          <a:xfrm>
            <a:off x="706908" y="1916901"/>
            <a:ext cx="3495304" cy="323165"/>
          </a:xfrm>
          <a:prstGeom prst="rect">
            <a:avLst/>
          </a:prstGeom>
          <a:noFill/>
        </p:spPr>
        <p:txBody>
          <a:bodyPr wrap="square" rtlCol="0">
            <a:spAutoFit/>
          </a:bodyPr>
          <a:lstStyle/>
          <a:p>
            <a:pPr algn="just"/>
            <a:r>
              <a:rPr lang="it-IT" sz="1500" spc="300">
                <a:solidFill>
                  <a:srgbClr val="DA627D"/>
                </a:solidFill>
              </a:rPr>
              <a:t>DELIVERABLES</a:t>
            </a:r>
          </a:p>
        </p:txBody>
      </p:sp>
      <p:sp>
        <p:nvSpPr>
          <p:cNvPr id="29" name="CasellaDiTesto 28">
            <a:extLst>
              <a:ext uri="{FF2B5EF4-FFF2-40B4-BE49-F238E27FC236}">
                <a16:creationId xmlns:a16="http://schemas.microsoft.com/office/drawing/2014/main" id="{DB514B5A-9DDB-F5D8-1BD0-CA6D4BA22B08}"/>
              </a:ext>
            </a:extLst>
          </p:cNvPr>
          <p:cNvSpPr txBox="1"/>
          <p:nvPr/>
        </p:nvSpPr>
        <p:spPr>
          <a:xfrm>
            <a:off x="690149" y="2192493"/>
            <a:ext cx="8162243" cy="1246495"/>
          </a:xfrm>
          <a:prstGeom prst="rect">
            <a:avLst/>
          </a:prstGeom>
          <a:noFill/>
        </p:spPr>
        <p:txBody>
          <a:bodyPr wrap="square" rtlCol="0">
            <a:spAutoFit/>
          </a:bodyPr>
          <a:lstStyle/>
          <a:p>
            <a:pPr algn="just"/>
            <a:r>
              <a:rPr lang="en-US" sz="1500" dirty="0">
                <a:solidFill>
                  <a:schemeClr val="bg1"/>
                </a:solidFill>
              </a:rPr>
              <a:t>1. Operational Backend: Complete source code with API.  </a:t>
            </a:r>
          </a:p>
          <a:p>
            <a:pPr algn="just"/>
            <a:r>
              <a:rPr lang="en-US" sz="1500" dirty="0">
                <a:solidFill>
                  <a:schemeClr val="bg1"/>
                </a:solidFill>
              </a:rPr>
              <a:t>2. Technical Documentation: Details on implementation, API endpoints, and usage instructions.  </a:t>
            </a:r>
          </a:p>
          <a:p>
            <a:pPr algn="just"/>
            <a:r>
              <a:rPr lang="en-US" sz="1500" dirty="0">
                <a:solidFill>
                  <a:schemeClr val="bg1"/>
                </a:solidFill>
              </a:rPr>
              <a:t>3. Data Management Logic: Functions implemented to interact with the database and car controller.  </a:t>
            </a:r>
          </a:p>
          <a:p>
            <a:pPr algn="just"/>
            <a:r>
              <a:rPr lang="en-US" sz="1500" dirty="0">
                <a:solidFill>
                  <a:schemeClr val="bg1"/>
                </a:solidFill>
              </a:rPr>
              <a:t>4. Test Report: Results of integration tests and load simulations. </a:t>
            </a:r>
            <a:endParaRPr lang="it-IT" sz="1500" dirty="0">
              <a:solidFill>
                <a:schemeClr val="bg1"/>
              </a:solidFill>
            </a:endParaRPr>
          </a:p>
        </p:txBody>
      </p:sp>
      <p:grpSp>
        <p:nvGrpSpPr>
          <p:cNvPr id="15" name="Gruppo 14">
            <a:extLst>
              <a:ext uri="{FF2B5EF4-FFF2-40B4-BE49-F238E27FC236}">
                <a16:creationId xmlns:a16="http://schemas.microsoft.com/office/drawing/2014/main" id="{1EE462A8-CD76-5E45-377D-308B2D2ADE2B}"/>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C4A547E9-F486-1719-56E2-392B00648366}"/>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94710596-DD2F-B3BE-4454-D817B288AA26}"/>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2" name="CasellaDiTesto 1">
            <a:extLst>
              <a:ext uri="{FF2B5EF4-FFF2-40B4-BE49-F238E27FC236}">
                <a16:creationId xmlns:a16="http://schemas.microsoft.com/office/drawing/2014/main" id="{856FC897-7D20-C3A6-BBC3-6EC4258A569B}"/>
              </a:ext>
            </a:extLst>
          </p:cNvPr>
          <p:cNvSpPr txBox="1"/>
          <p:nvPr/>
        </p:nvSpPr>
        <p:spPr>
          <a:xfrm>
            <a:off x="723665" y="3623411"/>
            <a:ext cx="4699981" cy="323165"/>
          </a:xfrm>
          <a:prstGeom prst="rect">
            <a:avLst/>
          </a:prstGeom>
          <a:noFill/>
        </p:spPr>
        <p:txBody>
          <a:bodyPr wrap="square" rtlCol="0">
            <a:spAutoFit/>
          </a:bodyPr>
          <a:lstStyle/>
          <a:p>
            <a:pPr algn="just"/>
            <a:r>
              <a:rPr lang="it-IT" sz="1500" spc="300">
                <a:solidFill>
                  <a:srgbClr val="DA627D"/>
                </a:solidFill>
              </a:rPr>
              <a:t>MILESTONES</a:t>
            </a:r>
          </a:p>
        </p:txBody>
      </p:sp>
      <p:sp>
        <p:nvSpPr>
          <p:cNvPr id="3" name="CasellaDiTesto 2">
            <a:extLst>
              <a:ext uri="{FF2B5EF4-FFF2-40B4-BE49-F238E27FC236}">
                <a16:creationId xmlns:a16="http://schemas.microsoft.com/office/drawing/2014/main" id="{B698838B-E2EB-3348-37D1-CA466C596545}"/>
              </a:ext>
            </a:extLst>
          </p:cNvPr>
          <p:cNvSpPr txBox="1"/>
          <p:nvPr/>
        </p:nvSpPr>
        <p:spPr>
          <a:xfrm>
            <a:off x="706908" y="3899003"/>
            <a:ext cx="8162243" cy="784830"/>
          </a:xfrm>
          <a:prstGeom prst="rect">
            <a:avLst/>
          </a:prstGeom>
          <a:noFill/>
        </p:spPr>
        <p:txBody>
          <a:bodyPr wrap="square" rtlCol="0">
            <a:spAutoFit/>
          </a:bodyPr>
          <a:lstStyle/>
          <a:p>
            <a:pPr algn="just"/>
            <a:r>
              <a:rPr lang="en-US" sz="1500">
                <a:solidFill>
                  <a:schemeClr val="bg1"/>
                </a:solidFill>
              </a:rPr>
              <a:t>1. Delivery of basic working APIs (end of Month 2).  </a:t>
            </a:r>
          </a:p>
          <a:p>
            <a:pPr algn="just"/>
            <a:r>
              <a:rPr lang="en-US" sz="1500">
                <a:solidFill>
                  <a:schemeClr val="bg1"/>
                </a:solidFill>
              </a:rPr>
              <a:t>2. Completed database integration (end of Month 3).  </a:t>
            </a:r>
          </a:p>
          <a:p>
            <a:pPr algn="just"/>
            <a:r>
              <a:rPr lang="en-US" sz="1500">
                <a:solidFill>
                  <a:schemeClr val="bg1"/>
                </a:solidFill>
              </a:rPr>
              <a:t>3. Backend validation in a simulated environment (end of Month 4). </a:t>
            </a:r>
            <a:endParaRPr lang="it-IT" sz="1500">
              <a:solidFill>
                <a:schemeClr val="bg1"/>
              </a:solidFill>
            </a:endParaRPr>
          </a:p>
        </p:txBody>
      </p:sp>
      <p:sp>
        <p:nvSpPr>
          <p:cNvPr id="16" name="CasellaDiTesto 15">
            <a:extLst>
              <a:ext uri="{FF2B5EF4-FFF2-40B4-BE49-F238E27FC236}">
                <a16:creationId xmlns:a16="http://schemas.microsoft.com/office/drawing/2014/main" id="{A5025D27-1068-51F5-925F-AB20B8E6F3E5}"/>
              </a:ext>
            </a:extLst>
          </p:cNvPr>
          <p:cNvSpPr txBox="1"/>
          <p:nvPr/>
        </p:nvSpPr>
        <p:spPr>
          <a:xfrm>
            <a:off x="706906" y="4923802"/>
            <a:ext cx="4699981" cy="323165"/>
          </a:xfrm>
          <a:prstGeom prst="rect">
            <a:avLst/>
          </a:prstGeom>
          <a:noFill/>
        </p:spPr>
        <p:txBody>
          <a:bodyPr wrap="square" rtlCol="0">
            <a:spAutoFit/>
          </a:bodyPr>
          <a:lstStyle/>
          <a:p>
            <a:pPr algn="just"/>
            <a:r>
              <a:rPr lang="it-IT" sz="1500" spc="300">
                <a:solidFill>
                  <a:srgbClr val="DA627D"/>
                </a:solidFill>
              </a:rPr>
              <a:t>DEPENDENCIES AMONG WPS </a:t>
            </a:r>
          </a:p>
        </p:txBody>
      </p:sp>
      <p:sp>
        <p:nvSpPr>
          <p:cNvPr id="19" name="CasellaDiTesto 18">
            <a:extLst>
              <a:ext uri="{FF2B5EF4-FFF2-40B4-BE49-F238E27FC236}">
                <a16:creationId xmlns:a16="http://schemas.microsoft.com/office/drawing/2014/main" id="{96053686-E824-468E-8FEF-74E3153208BE}"/>
              </a:ext>
            </a:extLst>
          </p:cNvPr>
          <p:cNvSpPr txBox="1"/>
          <p:nvPr/>
        </p:nvSpPr>
        <p:spPr>
          <a:xfrm>
            <a:off x="690149" y="5199394"/>
            <a:ext cx="8162243" cy="553998"/>
          </a:xfrm>
          <a:prstGeom prst="rect">
            <a:avLst/>
          </a:prstGeom>
          <a:noFill/>
        </p:spPr>
        <p:txBody>
          <a:bodyPr wrap="square" rtlCol="0">
            <a:spAutoFit/>
          </a:bodyPr>
          <a:lstStyle/>
          <a:p>
            <a:pPr algn="just"/>
            <a:r>
              <a:rPr lang="en-US" sz="1500">
                <a:solidFill>
                  <a:schemeClr val="bg1"/>
                </a:solidFill>
              </a:rPr>
              <a:t>- WP1 (Database): Database design must be completed to develop the backend.  </a:t>
            </a:r>
          </a:p>
          <a:p>
            <a:pPr algn="just"/>
            <a:r>
              <a:rPr lang="en-US" sz="1500">
                <a:solidFill>
                  <a:schemeClr val="bg1"/>
                </a:solidFill>
              </a:rPr>
              <a:t>- WP5 (Integration): The backend must be completed to integrate components.</a:t>
            </a:r>
            <a:endParaRPr lang="it-IT" sz="1500">
              <a:solidFill>
                <a:schemeClr val="bg1"/>
              </a:solidFill>
            </a:endParaRPr>
          </a:p>
        </p:txBody>
      </p:sp>
      <p:sp>
        <p:nvSpPr>
          <p:cNvPr id="4" name="CasellaDiTesto 3">
            <a:extLst>
              <a:ext uri="{FF2B5EF4-FFF2-40B4-BE49-F238E27FC236}">
                <a16:creationId xmlns:a16="http://schemas.microsoft.com/office/drawing/2014/main" id="{59FED926-1B95-319D-622F-6B388C568F5C}"/>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8" name="Gruppo 7">
            <a:extLst>
              <a:ext uri="{FF2B5EF4-FFF2-40B4-BE49-F238E27FC236}">
                <a16:creationId xmlns:a16="http://schemas.microsoft.com/office/drawing/2014/main" id="{D6B1705C-83A5-22E1-79C1-F28D357EA2F8}"/>
              </a:ext>
            </a:extLst>
          </p:cNvPr>
          <p:cNvGrpSpPr/>
          <p:nvPr/>
        </p:nvGrpSpPr>
        <p:grpSpPr>
          <a:xfrm>
            <a:off x="9997222" y="3957316"/>
            <a:ext cx="2090461" cy="1160160"/>
            <a:chOff x="9858946" y="3227484"/>
            <a:chExt cx="2090461" cy="1160160"/>
          </a:xfrm>
        </p:grpSpPr>
        <p:sp>
          <p:nvSpPr>
            <p:cNvPr id="24" name="CasellaDiTesto 23">
              <a:extLst>
                <a:ext uri="{FF2B5EF4-FFF2-40B4-BE49-F238E27FC236}">
                  <a16:creationId xmlns:a16="http://schemas.microsoft.com/office/drawing/2014/main" id="{037D3853-575C-7E7D-6671-82106F46E0CA}"/>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25" name="Immagine 24" descr="Immagine che contiene orologio, simbolo, Carattere, Elementi grafici&#10;&#10;Descrizione generata automaticamente">
              <a:extLst>
                <a:ext uri="{FF2B5EF4-FFF2-40B4-BE49-F238E27FC236}">
                  <a16:creationId xmlns:a16="http://schemas.microsoft.com/office/drawing/2014/main" id="{BBE6B4C4-F107-3314-C474-87E19872B2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27" name="CasellaDiTesto 26">
            <a:extLst>
              <a:ext uri="{FF2B5EF4-FFF2-40B4-BE49-F238E27FC236}">
                <a16:creationId xmlns:a16="http://schemas.microsoft.com/office/drawing/2014/main" id="{29FA110F-AD31-B14D-990F-C5DFBF2E9A26}"/>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2 backend developers for 3 months (6 person-months). </a:t>
            </a:r>
            <a:endParaRPr lang="it-IT" sz="1100">
              <a:solidFill>
                <a:schemeClr val="bg1"/>
              </a:solidFill>
            </a:endParaRPr>
          </a:p>
        </p:txBody>
      </p:sp>
      <p:grpSp>
        <p:nvGrpSpPr>
          <p:cNvPr id="34" name="Gruppo 33">
            <a:extLst>
              <a:ext uri="{FF2B5EF4-FFF2-40B4-BE49-F238E27FC236}">
                <a16:creationId xmlns:a16="http://schemas.microsoft.com/office/drawing/2014/main" id="{7B9F6560-E659-FF6F-3BB3-E01286267685}"/>
              </a:ext>
            </a:extLst>
          </p:cNvPr>
          <p:cNvGrpSpPr/>
          <p:nvPr/>
        </p:nvGrpSpPr>
        <p:grpSpPr>
          <a:xfrm>
            <a:off x="10126532" y="306759"/>
            <a:ext cx="1743561" cy="1335574"/>
            <a:chOff x="8115673" y="243470"/>
            <a:chExt cx="1743561" cy="1335574"/>
          </a:xfrm>
        </p:grpSpPr>
        <p:sp>
          <p:nvSpPr>
            <p:cNvPr id="35" name="CasellaDiTesto 34">
              <a:extLst>
                <a:ext uri="{FF2B5EF4-FFF2-40B4-BE49-F238E27FC236}">
                  <a16:creationId xmlns:a16="http://schemas.microsoft.com/office/drawing/2014/main" id="{91D5E3D6-5A10-159E-1F68-FD58CCA5FE5A}"/>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36" name="Gruppo 35">
              <a:extLst>
                <a:ext uri="{FF2B5EF4-FFF2-40B4-BE49-F238E27FC236}">
                  <a16:creationId xmlns:a16="http://schemas.microsoft.com/office/drawing/2014/main" id="{4F21BE38-FB12-BE70-7093-2EA58F94548B}"/>
                </a:ext>
              </a:extLst>
            </p:cNvPr>
            <p:cNvGrpSpPr/>
            <p:nvPr/>
          </p:nvGrpSpPr>
          <p:grpSpPr>
            <a:xfrm>
              <a:off x="8468959" y="243470"/>
              <a:ext cx="1036991" cy="307777"/>
              <a:chOff x="8468959" y="243470"/>
              <a:chExt cx="1036991" cy="307777"/>
            </a:xfrm>
          </p:grpSpPr>
          <p:sp>
            <p:nvSpPr>
              <p:cNvPr id="49" name="CasellaDiTesto 48">
                <a:extLst>
                  <a:ext uri="{FF2B5EF4-FFF2-40B4-BE49-F238E27FC236}">
                    <a16:creationId xmlns:a16="http://schemas.microsoft.com/office/drawing/2014/main" id="{3F02D3E1-DD1D-FC05-CF0E-A46B4A39ED93}"/>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0" name="Ovale 49">
                <a:extLst>
                  <a:ext uri="{FF2B5EF4-FFF2-40B4-BE49-F238E27FC236}">
                    <a16:creationId xmlns:a16="http://schemas.microsoft.com/office/drawing/2014/main" id="{3BAEAF59-2B17-7CD1-448C-D7F6FB0BAC8C}"/>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8" name="Gruppo 37">
              <a:extLst>
                <a:ext uri="{FF2B5EF4-FFF2-40B4-BE49-F238E27FC236}">
                  <a16:creationId xmlns:a16="http://schemas.microsoft.com/office/drawing/2014/main" id="{4802B8C3-FD5B-27C9-3EB8-73E3C219365F}"/>
                </a:ext>
              </a:extLst>
            </p:cNvPr>
            <p:cNvGrpSpPr/>
            <p:nvPr/>
          </p:nvGrpSpPr>
          <p:grpSpPr>
            <a:xfrm>
              <a:off x="8354083" y="1012628"/>
              <a:ext cx="1266624" cy="566416"/>
              <a:chOff x="8354083" y="1095178"/>
              <a:chExt cx="1266624" cy="566416"/>
            </a:xfrm>
          </p:grpSpPr>
          <p:sp>
            <p:nvSpPr>
              <p:cNvPr id="42" name="CasellaDiTesto 41">
                <a:extLst>
                  <a:ext uri="{FF2B5EF4-FFF2-40B4-BE49-F238E27FC236}">
                    <a16:creationId xmlns:a16="http://schemas.microsoft.com/office/drawing/2014/main" id="{A3D30C67-1BE7-E018-CFFC-6D35965FA70B}"/>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4</a:t>
                </a:r>
              </a:p>
            </p:txBody>
          </p:sp>
          <p:grpSp>
            <p:nvGrpSpPr>
              <p:cNvPr id="45" name="Gruppo 44">
                <a:extLst>
                  <a:ext uri="{FF2B5EF4-FFF2-40B4-BE49-F238E27FC236}">
                    <a16:creationId xmlns:a16="http://schemas.microsoft.com/office/drawing/2014/main" id="{FA2AC4CF-AA25-B534-74FF-F8263E40E7BD}"/>
                  </a:ext>
                </a:extLst>
              </p:cNvPr>
              <p:cNvGrpSpPr/>
              <p:nvPr/>
            </p:nvGrpSpPr>
            <p:grpSpPr>
              <a:xfrm>
                <a:off x="8539890" y="1095178"/>
                <a:ext cx="895011" cy="307777"/>
                <a:chOff x="8487778" y="883330"/>
                <a:chExt cx="895011" cy="307777"/>
              </a:xfrm>
            </p:grpSpPr>
            <p:sp>
              <p:nvSpPr>
                <p:cNvPr id="46" name="CasellaDiTesto 45">
                  <a:extLst>
                    <a:ext uri="{FF2B5EF4-FFF2-40B4-BE49-F238E27FC236}">
                      <a16:creationId xmlns:a16="http://schemas.microsoft.com/office/drawing/2014/main" id="{06BEA793-13A1-78AE-A93B-E7443C2222D1}"/>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7" name="Ovale 46">
                  <a:extLst>
                    <a:ext uri="{FF2B5EF4-FFF2-40B4-BE49-F238E27FC236}">
                      <a16:creationId xmlns:a16="http://schemas.microsoft.com/office/drawing/2014/main" id="{204E8D88-0B1C-5EDD-B947-A1B2E630F285}"/>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0" name="Connettore a gomito 39">
              <a:extLst>
                <a:ext uri="{FF2B5EF4-FFF2-40B4-BE49-F238E27FC236}">
                  <a16:creationId xmlns:a16="http://schemas.microsoft.com/office/drawing/2014/main" id="{EED09354-46C3-D884-7ED5-50A728F373B1}"/>
                </a:ext>
              </a:extLst>
            </p:cNvPr>
            <p:cNvCxnSpPr>
              <a:cxnSpLocks/>
              <a:stCxn id="50" idx="6"/>
              <a:endCxn id="4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4" name="Gruppo 53">
            <a:extLst>
              <a:ext uri="{FF2B5EF4-FFF2-40B4-BE49-F238E27FC236}">
                <a16:creationId xmlns:a16="http://schemas.microsoft.com/office/drawing/2014/main" id="{DE53FE27-F01A-ED02-03CC-A046719B96F3}"/>
              </a:ext>
            </a:extLst>
          </p:cNvPr>
          <p:cNvGrpSpPr/>
          <p:nvPr/>
        </p:nvGrpSpPr>
        <p:grpSpPr>
          <a:xfrm>
            <a:off x="1820859" y="451318"/>
            <a:ext cx="8031707" cy="633203"/>
            <a:chOff x="1820859" y="465690"/>
            <a:chExt cx="8031707" cy="633203"/>
          </a:xfrm>
        </p:grpSpPr>
        <p:sp>
          <p:nvSpPr>
            <p:cNvPr id="56" name="CasellaDiTesto 55">
              <a:extLst>
                <a:ext uri="{FF2B5EF4-FFF2-40B4-BE49-F238E27FC236}">
                  <a16:creationId xmlns:a16="http://schemas.microsoft.com/office/drawing/2014/main" id="{DBD5665A-6611-B0DF-47A4-834C79E60357}"/>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57" name="CasellaDiTesto 56">
              <a:extLst>
                <a:ext uri="{FF2B5EF4-FFF2-40B4-BE49-F238E27FC236}">
                  <a16:creationId xmlns:a16="http://schemas.microsoft.com/office/drawing/2014/main" id="{A77C623A-078B-B0D9-57BF-843BD781634B}"/>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BACKEND DEVELOPMENT</a:t>
              </a:r>
            </a:p>
          </p:txBody>
        </p:sp>
      </p:grpSp>
      <p:cxnSp>
        <p:nvCxnSpPr>
          <p:cNvPr id="58" name="Connettore diritto 57">
            <a:extLst>
              <a:ext uri="{FF2B5EF4-FFF2-40B4-BE49-F238E27FC236}">
                <a16:creationId xmlns:a16="http://schemas.microsoft.com/office/drawing/2014/main" id="{008BBED8-101D-8454-177E-86F2683718D0}"/>
              </a:ext>
            </a:extLst>
          </p:cNvPr>
          <p:cNvCxnSpPr>
            <a:cxnSpLocks/>
          </p:cNvCxnSpPr>
          <p:nvPr/>
        </p:nvCxnSpPr>
        <p:spPr>
          <a:xfrm flipH="1">
            <a:off x="1928813" y="1111664"/>
            <a:ext cx="29582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3605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F4BBBE66-9C1C-C315-BFB7-A4C4A0ADBB95}"/>
            </a:ext>
          </a:extLst>
        </p:cNvPr>
        <p:cNvGrpSpPr/>
        <p:nvPr/>
      </p:nvGrpSpPr>
      <p:grpSpPr>
        <a:xfrm>
          <a:off x="0" y="0"/>
          <a:ext cx="0" cy="0"/>
          <a:chOff x="0" y="0"/>
          <a:chExt cx="0" cy="0"/>
        </a:xfrm>
      </p:grpSpPr>
      <p:sp>
        <p:nvSpPr>
          <p:cNvPr id="29" name="CasellaDiTesto 28">
            <a:extLst>
              <a:ext uri="{FF2B5EF4-FFF2-40B4-BE49-F238E27FC236}">
                <a16:creationId xmlns:a16="http://schemas.microsoft.com/office/drawing/2014/main" id="{C42277AD-0ECE-BFC6-EDCA-F29615231C8E}"/>
              </a:ext>
            </a:extLst>
          </p:cNvPr>
          <p:cNvSpPr txBox="1"/>
          <p:nvPr/>
        </p:nvSpPr>
        <p:spPr>
          <a:xfrm>
            <a:off x="-334215" y="3672262"/>
            <a:ext cx="7353035" cy="477054"/>
          </a:xfrm>
          <a:prstGeom prst="rect">
            <a:avLst/>
          </a:prstGeom>
          <a:noFill/>
        </p:spPr>
        <p:txBody>
          <a:bodyPr wrap="square" rtlCol="0">
            <a:spAutoFit/>
          </a:bodyPr>
          <a:lstStyle/>
          <a:p>
            <a:pPr algn="ctr"/>
            <a:r>
              <a:rPr lang="en-US" sz="2500" spc="300">
                <a:solidFill>
                  <a:schemeClr val="bg1"/>
                </a:solidFill>
              </a:rPr>
              <a:t>SO, WHAT’S THE </a:t>
            </a:r>
            <a:r>
              <a:rPr lang="en-US" sz="2500" b="1" spc="300">
                <a:solidFill>
                  <a:schemeClr val="bg1"/>
                </a:solidFill>
              </a:rPr>
              <a:t>PROBLEM</a:t>
            </a:r>
            <a:endParaRPr lang="it-IT" sz="2500" b="1" spc="300">
              <a:solidFill>
                <a:schemeClr val="bg1"/>
              </a:solidFill>
            </a:endParaRPr>
          </a:p>
        </p:txBody>
      </p:sp>
      <p:pic>
        <p:nvPicPr>
          <p:cNvPr id="6" name="Elemento grafico 5" descr="Punto interrogativo con riempimento a tinta unita">
            <a:extLst>
              <a:ext uri="{FF2B5EF4-FFF2-40B4-BE49-F238E27FC236}">
                <a16:creationId xmlns:a16="http://schemas.microsoft.com/office/drawing/2014/main" id="{57D3FB1D-44A3-BB0F-B1F4-F013A2FBFFF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02684" y="1835684"/>
            <a:ext cx="3186633" cy="3186633"/>
          </a:xfrm>
          <a:prstGeom prst="rect">
            <a:avLst/>
          </a:prstGeom>
        </p:spPr>
      </p:pic>
    </p:spTree>
    <p:extLst>
      <p:ext uri="{BB962C8B-B14F-4D97-AF65-F5344CB8AC3E}">
        <p14:creationId xmlns:p14="http://schemas.microsoft.com/office/powerpoint/2010/main" val="8021571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6CA85DD3-24B0-1B93-250A-A2212F38ECFC}"/>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B7FAD408-7E54-A505-2AF3-8CE151C78E4C}"/>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529BF74C-77AC-E1F7-CA23-F8423663DAB9}"/>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C0BA47C0-DBF5-CA11-C477-700EB99C5D24}"/>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5AFD1FB1-DE14-A3DC-660C-CD7EE6EFD44B}"/>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A6807A3C-CECF-E793-02DD-C6E3E5BC87A3}"/>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1DB95491-ACA3-C62E-CA29-9B1E9ED30874}"/>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06142B68-9000-DA32-33EF-297F203791A5}"/>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2</a:t>
                </a:r>
                <a:endParaRPr lang="it-IT" sz="3600" b="1"/>
              </a:p>
            </p:txBody>
          </p:sp>
          <p:sp>
            <p:nvSpPr>
              <p:cNvPr id="13" name="CasellaDiTesto 12">
                <a:extLst>
                  <a:ext uri="{FF2B5EF4-FFF2-40B4-BE49-F238E27FC236}">
                    <a16:creationId xmlns:a16="http://schemas.microsoft.com/office/drawing/2014/main" id="{56D3702C-C3F9-A5DB-1AD9-503FDB78E272}"/>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15" name="Gruppo 14">
            <a:extLst>
              <a:ext uri="{FF2B5EF4-FFF2-40B4-BE49-F238E27FC236}">
                <a16:creationId xmlns:a16="http://schemas.microsoft.com/office/drawing/2014/main" id="{F02A5821-B6BC-0B49-7FD7-4569D9E05A12}"/>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383CF338-F9FC-1873-558D-C497F6CD948E}"/>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53B7988B-23DF-1B11-826F-15CD543FF01F}"/>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26" name="CasellaDiTesto 25">
            <a:extLst>
              <a:ext uri="{FF2B5EF4-FFF2-40B4-BE49-F238E27FC236}">
                <a16:creationId xmlns:a16="http://schemas.microsoft.com/office/drawing/2014/main" id="{76F9582A-3F8D-FF38-13B1-ACB92F1251D2}"/>
              </a:ext>
            </a:extLst>
          </p:cNvPr>
          <p:cNvSpPr txBox="1"/>
          <p:nvPr/>
        </p:nvSpPr>
        <p:spPr>
          <a:xfrm>
            <a:off x="706906" y="2060454"/>
            <a:ext cx="4699981" cy="323165"/>
          </a:xfrm>
          <a:prstGeom prst="rect">
            <a:avLst/>
          </a:prstGeom>
          <a:noFill/>
        </p:spPr>
        <p:txBody>
          <a:bodyPr wrap="square" rtlCol="0">
            <a:spAutoFit/>
          </a:bodyPr>
          <a:lstStyle/>
          <a:p>
            <a:pPr algn="just"/>
            <a:r>
              <a:rPr lang="it-IT" sz="1500" spc="300">
                <a:solidFill>
                  <a:srgbClr val="DA627D"/>
                </a:solidFill>
              </a:rPr>
              <a:t>REQUIRED TOOLS OR SOFTWARE </a:t>
            </a:r>
          </a:p>
        </p:txBody>
      </p:sp>
      <p:sp>
        <p:nvSpPr>
          <p:cNvPr id="28" name="CasellaDiTesto 27">
            <a:extLst>
              <a:ext uri="{FF2B5EF4-FFF2-40B4-BE49-F238E27FC236}">
                <a16:creationId xmlns:a16="http://schemas.microsoft.com/office/drawing/2014/main" id="{4C0D3212-A4DB-81AD-9DCE-0F6A1E1A98F3}"/>
              </a:ext>
            </a:extLst>
          </p:cNvPr>
          <p:cNvSpPr txBox="1"/>
          <p:nvPr/>
        </p:nvSpPr>
        <p:spPr>
          <a:xfrm>
            <a:off x="690149" y="2336046"/>
            <a:ext cx="8162243" cy="1015663"/>
          </a:xfrm>
          <a:prstGeom prst="rect">
            <a:avLst/>
          </a:prstGeom>
          <a:noFill/>
        </p:spPr>
        <p:txBody>
          <a:bodyPr wrap="square" rtlCol="0">
            <a:spAutoFit/>
          </a:bodyPr>
          <a:lstStyle/>
          <a:p>
            <a:pPr algn="just"/>
            <a:r>
              <a:rPr lang="it-IT" sz="1500">
                <a:solidFill>
                  <a:schemeClr val="bg1"/>
                </a:solidFill>
              </a:rPr>
              <a:t>- </a:t>
            </a:r>
            <a:r>
              <a:rPr lang="it-IT" sz="1500" err="1">
                <a:solidFill>
                  <a:schemeClr val="bg1"/>
                </a:solidFill>
              </a:rPr>
              <a:t>Backend</a:t>
            </a:r>
            <a:r>
              <a:rPr lang="it-IT" sz="1500">
                <a:solidFill>
                  <a:schemeClr val="bg1"/>
                </a:solidFill>
              </a:rPr>
              <a:t> Framework: </a:t>
            </a:r>
            <a:r>
              <a:rPr lang="it-IT" sz="1500" err="1">
                <a:solidFill>
                  <a:schemeClr val="bg1"/>
                </a:solidFill>
              </a:rPr>
              <a:t>Flask</a:t>
            </a:r>
            <a:r>
              <a:rPr lang="it-IT" sz="1500">
                <a:solidFill>
                  <a:schemeClr val="bg1"/>
                </a:solidFill>
              </a:rPr>
              <a:t> or </a:t>
            </a:r>
            <a:r>
              <a:rPr lang="it-IT" sz="1500" err="1">
                <a:solidFill>
                  <a:schemeClr val="bg1"/>
                </a:solidFill>
              </a:rPr>
              <a:t>FastAPI</a:t>
            </a:r>
            <a:r>
              <a:rPr lang="it-IT" sz="1500">
                <a:solidFill>
                  <a:schemeClr val="bg1"/>
                </a:solidFill>
              </a:rPr>
              <a:t> (</a:t>
            </a:r>
            <a:r>
              <a:rPr lang="it-IT" sz="1500" err="1">
                <a:solidFill>
                  <a:schemeClr val="bg1"/>
                </a:solidFill>
              </a:rPr>
              <a:t>available</a:t>
            </a:r>
            <a:r>
              <a:rPr lang="it-IT" sz="1500">
                <a:solidFill>
                  <a:schemeClr val="bg1"/>
                </a:solidFill>
              </a:rPr>
              <a:t>).  </a:t>
            </a:r>
          </a:p>
          <a:p>
            <a:pPr algn="just"/>
            <a:r>
              <a:rPr lang="it-IT" sz="1500">
                <a:solidFill>
                  <a:schemeClr val="bg1"/>
                </a:solidFill>
              </a:rPr>
              <a:t>- Security Libraries: </a:t>
            </a:r>
            <a:r>
              <a:rPr lang="it-IT" sz="1500" err="1">
                <a:solidFill>
                  <a:schemeClr val="bg1"/>
                </a:solidFill>
              </a:rPr>
              <a:t>PyJWT</a:t>
            </a:r>
            <a:r>
              <a:rPr lang="it-IT" sz="1500">
                <a:solidFill>
                  <a:schemeClr val="bg1"/>
                </a:solidFill>
              </a:rPr>
              <a:t> for authentication, </a:t>
            </a:r>
            <a:r>
              <a:rPr lang="it-IT" sz="1500" err="1">
                <a:solidFill>
                  <a:schemeClr val="bg1"/>
                </a:solidFill>
              </a:rPr>
              <a:t>OpenSSL</a:t>
            </a:r>
            <a:r>
              <a:rPr lang="it-IT" sz="1500">
                <a:solidFill>
                  <a:schemeClr val="bg1"/>
                </a:solidFill>
              </a:rPr>
              <a:t> for </a:t>
            </a:r>
            <a:r>
              <a:rPr lang="it-IT" sz="1500" err="1">
                <a:solidFill>
                  <a:schemeClr val="bg1"/>
                </a:solidFill>
              </a:rPr>
              <a:t>encryption</a:t>
            </a:r>
            <a:r>
              <a:rPr lang="it-IT" sz="1500">
                <a:solidFill>
                  <a:schemeClr val="bg1"/>
                </a:solidFill>
              </a:rPr>
              <a:t>.  </a:t>
            </a:r>
          </a:p>
          <a:p>
            <a:pPr algn="just"/>
            <a:r>
              <a:rPr lang="it-IT" sz="1500">
                <a:solidFill>
                  <a:schemeClr val="bg1"/>
                </a:solidFill>
              </a:rPr>
              <a:t>- ORM: </a:t>
            </a:r>
            <a:r>
              <a:rPr lang="it-IT" sz="1500" err="1">
                <a:solidFill>
                  <a:schemeClr val="bg1"/>
                </a:solidFill>
              </a:rPr>
              <a:t>SQLAlchemy</a:t>
            </a:r>
            <a:r>
              <a:rPr lang="it-IT" sz="1500">
                <a:solidFill>
                  <a:schemeClr val="bg1"/>
                </a:solidFill>
              </a:rPr>
              <a:t> or </a:t>
            </a:r>
            <a:r>
              <a:rPr lang="it-IT" sz="1500" err="1">
                <a:solidFill>
                  <a:schemeClr val="bg1"/>
                </a:solidFill>
              </a:rPr>
              <a:t>equivalent</a:t>
            </a:r>
            <a:r>
              <a:rPr lang="it-IT" sz="1500">
                <a:solidFill>
                  <a:schemeClr val="bg1"/>
                </a:solidFill>
              </a:rPr>
              <a:t> for database interaction.  </a:t>
            </a:r>
          </a:p>
          <a:p>
            <a:pPr algn="just"/>
            <a:r>
              <a:rPr lang="it-IT" sz="1500">
                <a:solidFill>
                  <a:schemeClr val="bg1"/>
                </a:solidFill>
              </a:rPr>
              <a:t>- Testing Tools: </a:t>
            </a:r>
            <a:r>
              <a:rPr lang="it-IT" sz="1500" err="1">
                <a:solidFill>
                  <a:schemeClr val="bg1"/>
                </a:solidFill>
              </a:rPr>
              <a:t>Postman</a:t>
            </a:r>
            <a:r>
              <a:rPr lang="it-IT" sz="1500">
                <a:solidFill>
                  <a:schemeClr val="bg1"/>
                </a:solidFill>
              </a:rPr>
              <a:t> for API testing, </a:t>
            </a:r>
            <a:r>
              <a:rPr lang="it-IT" sz="1500" err="1">
                <a:solidFill>
                  <a:schemeClr val="bg1"/>
                </a:solidFill>
              </a:rPr>
              <a:t>pytest</a:t>
            </a:r>
            <a:r>
              <a:rPr lang="it-IT" sz="1500">
                <a:solidFill>
                  <a:schemeClr val="bg1"/>
                </a:solidFill>
              </a:rPr>
              <a:t> for </a:t>
            </a:r>
            <a:r>
              <a:rPr lang="it-IT" sz="1500" err="1">
                <a:solidFill>
                  <a:schemeClr val="bg1"/>
                </a:solidFill>
              </a:rPr>
              <a:t>automated</a:t>
            </a:r>
            <a:r>
              <a:rPr lang="it-IT" sz="1500">
                <a:solidFill>
                  <a:schemeClr val="bg1"/>
                </a:solidFill>
              </a:rPr>
              <a:t> </a:t>
            </a:r>
            <a:r>
              <a:rPr lang="it-IT" sz="1500" err="1">
                <a:solidFill>
                  <a:schemeClr val="bg1"/>
                </a:solidFill>
              </a:rPr>
              <a:t>tests</a:t>
            </a:r>
            <a:r>
              <a:rPr lang="it-IT" sz="1500">
                <a:solidFill>
                  <a:schemeClr val="bg1"/>
                </a:solidFill>
              </a:rPr>
              <a:t>. </a:t>
            </a:r>
          </a:p>
        </p:txBody>
      </p:sp>
      <p:sp>
        <p:nvSpPr>
          <p:cNvPr id="2" name="CasellaDiTesto 1">
            <a:extLst>
              <a:ext uri="{FF2B5EF4-FFF2-40B4-BE49-F238E27FC236}">
                <a16:creationId xmlns:a16="http://schemas.microsoft.com/office/drawing/2014/main" id="{FF215E96-802D-333B-B3B7-5E8775C30235}"/>
              </a:ext>
            </a:extLst>
          </p:cNvPr>
          <p:cNvSpPr txBox="1"/>
          <p:nvPr/>
        </p:nvSpPr>
        <p:spPr>
          <a:xfrm>
            <a:off x="706906" y="3554982"/>
            <a:ext cx="8589494" cy="279757"/>
          </a:xfrm>
          <a:prstGeom prst="rect">
            <a:avLst/>
          </a:prstGeom>
          <a:noFill/>
        </p:spPr>
        <p:txBody>
          <a:bodyPr wrap="square" rtlCol="0">
            <a:spAutoFit/>
          </a:bodyPr>
          <a:lstStyle/>
          <a:p>
            <a:pPr algn="just">
              <a:lnSpc>
                <a:spcPts val="1425"/>
              </a:lnSpc>
            </a:pPr>
            <a:r>
              <a:rPr lang="it-IT" sz="1500" spc="300">
                <a:solidFill>
                  <a:srgbClr val="DA627D"/>
                </a:solidFill>
              </a:rPr>
              <a:t>REQUIRED ROLES  </a:t>
            </a:r>
          </a:p>
        </p:txBody>
      </p:sp>
      <p:sp>
        <p:nvSpPr>
          <p:cNvPr id="3" name="CasellaDiTesto 2">
            <a:extLst>
              <a:ext uri="{FF2B5EF4-FFF2-40B4-BE49-F238E27FC236}">
                <a16:creationId xmlns:a16="http://schemas.microsoft.com/office/drawing/2014/main" id="{28777993-B5D2-C7D7-9538-B73A75877319}"/>
              </a:ext>
            </a:extLst>
          </p:cNvPr>
          <p:cNvSpPr txBox="1"/>
          <p:nvPr/>
        </p:nvSpPr>
        <p:spPr>
          <a:xfrm>
            <a:off x="690149" y="3830574"/>
            <a:ext cx="8162243" cy="553998"/>
          </a:xfrm>
          <a:prstGeom prst="rect">
            <a:avLst/>
          </a:prstGeom>
          <a:noFill/>
        </p:spPr>
        <p:txBody>
          <a:bodyPr wrap="square" rtlCol="0">
            <a:spAutoFit/>
          </a:bodyPr>
          <a:lstStyle/>
          <a:p>
            <a:pPr algn="just"/>
            <a:r>
              <a:rPr lang="en-US" sz="1500" dirty="0">
                <a:solidFill>
                  <a:schemeClr val="bg1"/>
                </a:solidFill>
              </a:rPr>
              <a:t>- Backend Developer: Specialist in Python, experienced in RESTful API development.  </a:t>
            </a:r>
          </a:p>
          <a:p>
            <a:pPr algn="just"/>
            <a:r>
              <a:rPr lang="en-US" sz="1500" dirty="0">
                <a:solidFill>
                  <a:schemeClr val="bg1"/>
                </a:solidFill>
              </a:rPr>
              <a:t>- Data Engineer: To optimize data flow between the backend and database. </a:t>
            </a:r>
            <a:endParaRPr lang="it-IT" sz="1500" dirty="0">
              <a:solidFill>
                <a:schemeClr val="bg1"/>
              </a:solidFill>
            </a:endParaRPr>
          </a:p>
        </p:txBody>
      </p:sp>
      <p:sp>
        <p:nvSpPr>
          <p:cNvPr id="16" name="CasellaDiTesto 15">
            <a:extLst>
              <a:ext uri="{FF2B5EF4-FFF2-40B4-BE49-F238E27FC236}">
                <a16:creationId xmlns:a16="http://schemas.microsoft.com/office/drawing/2014/main" id="{C735CD58-1D4B-3CDF-4EC6-E96A21AD125D}"/>
              </a:ext>
            </a:extLst>
          </p:cNvPr>
          <p:cNvSpPr txBox="1"/>
          <p:nvPr/>
        </p:nvSpPr>
        <p:spPr>
          <a:xfrm>
            <a:off x="706906" y="4815158"/>
            <a:ext cx="8589494" cy="323165"/>
          </a:xfrm>
          <a:prstGeom prst="rect">
            <a:avLst/>
          </a:prstGeom>
          <a:noFill/>
        </p:spPr>
        <p:txBody>
          <a:bodyPr wrap="square" rtlCol="0">
            <a:spAutoFit/>
          </a:bodyPr>
          <a:lstStyle/>
          <a:p>
            <a:pPr algn="just"/>
            <a:r>
              <a:rPr lang="en-US" sz="1500" spc="300" dirty="0">
                <a:solidFill>
                  <a:srgbClr val="DA627D"/>
                </a:solidFill>
              </a:rPr>
              <a:t>COST PER ROLE (CALCULATED BASED ON PERSON-MONTH) </a:t>
            </a:r>
            <a:endParaRPr lang="it-IT" sz="1500" spc="300" dirty="0">
              <a:solidFill>
                <a:srgbClr val="DA627D"/>
              </a:solidFill>
            </a:endParaRPr>
          </a:p>
        </p:txBody>
      </p:sp>
      <p:sp>
        <p:nvSpPr>
          <p:cNvPr id="19" name="CasellaDiTesto 18">
            <a:extLst>
              <a:ext uri="{FF2B5EF4-FFF2-40B4-BE49-F238E27FC236}">
                <a16:creationId xmlns:a16="http://schemas.microsoft.com/office/drawing/2014/main" id="{70A95C7F-31A9-6D0D-4027-680A8A7407EF}"/>
              </a:ext>
            </a:extLst>
          </p:cNvPr>
          <p:cNvSpPr txBox="1"/>
          <p:nvPr/>
        </p:nvSpPr>
        <p:spPr>
          <a:xfrm>
            <a:off x="690149" y="5090750"/>
            <a:ext cx="8162243" cy="553998"/>
          </a:xfrm>
          <a:prstGeom prst="rect">
            <a:avLst/>
          </a:prstGeom>
          <a:noFill/>
        </p:spPr>
        <p:txBody>
          <a:bodyPr wrap="square" rtlCol="0">
            <a:spAutoFit/>
          </a:bodyPr>
          <a:lstStyle/>
          <a:p>
            <a:pPr algn="just"/>
            <a:r>
              <a:rPr lang="en-US" sz="1500">
                <a:solidFill>
                  <a:schemeClr val="bg1"/>
                </a:solidFill>
              </a:rPr>
              <a:t>- Backend Developer: €5,000/month  </a:t>
            </a:r>
          </a:p>
          <a:p>
            <a:pPr algn="just"/>
            <a:r>
              <a:rPr lang="en-US" sz="1500">
                <a:solidFill>
                  <a:schemeClr val="bg1"/>
                </a:solidFill>
              </a:rPr>
              <a:t>- Project Manager: €6,000/month</a:t>
            </a:r>
            <a:endParaRPr lang="it-IT" sz="1500">
              <a:solidFill>
                <a:schemeClr val="bg1"/>
              </a:solidFill>
            </a:endParaRPr>
          </a:p>
        </p:txBody>
      </p:sp>
      <p:sp>
        <p:nvSpPr>
          <p:cNvPr id="30" name="CasellaDiTesto 29">
            <a:extLst>
              <a:ext uri="{FF2B5EF4-FFF2-40B4-BE49-F238E27FC236}">
                <a16:creationId xmlns:a16="http://schemas.microsoft.com/office/drawing/2014/main" id="{C70349AF-815C-AD7D-AC9F-0E5CD4B1F9D2}"/>
              </a:ext>
            </a:extLst>
          </p:cNvPr>
          <p:cNvSpPr txBox="1"/>
          <p:nvPr/>
        </p:nvSpPr>
        <p:spPr>
          <a:xfrm>
            <a:off x="706906" y="5828444"/>
            <a:ext cx="8589494" cy="323165"/>
          </a:xfrm>
          <a:prstGeom prst="rect">
            <a:avLst/>
          </a:prstGeom>
          <a:noFill/>
        </p:spPr>
        <p:txBody>
          <a:bodyPr wrap="square" rtlCol="0">
            <a:spAutoFit/>
          </a:bodyPr>
          <a:lstStyle/>
          <a:p>
            <a:pPr algn="just"/>
            <a:r>
              <a:rPr lang="it-IT" sz="1500" spc="300">
                <a:solidFill>
                  <a:srgbClr val="DA627D"/>
                </a:solidFill>
              </a:rPr>
              <a:t>TOTAL COST OF WP2 </a:t>
            </a:r>
          </a:p>
        </p:txBody>
      </p:sp>
      <p:sp>
        <p:nvSpPr>
          <p:cNvPr id="32" name="CasellaDiTesto 31">
            <a:extLst>
              <a:ext uri="{FF2B5EF4-FFF2-40B4-BE49-F238E27FC236}">
                <a16:creationId xmlns:a16="http://schemas.microsoft.com/office/drawing/2014/main" id="{6173FEC5-F1DB-C281-A869-A3584EAEC0A8}"/>
              </a:ext>
            </a:extLst>
          </p:cNvPr>
          <p:cNvSpPr txBox="1"/>
          <p:nvPr/>
        </p:nvSpPr>
        <p:spPr>
          <a:xfrm>
            <a:off x="690149" y="6104036"/>
            <a:ext cx="8162243" cy="323165"/>
          </a:xfrm>
          <a:prstGeom prst="rect">
            <a:avLst/>
          </a:prstGeom>
          <a:noFill/>
        </p:spPr>
        <p:txBody>
          <a:bodyPr wrap="square" rtlCol="0">
            <a:spAutoFit/>
          </a:bodyPr>
          <a:lstStyle/>
          <a:p>
            <a:pPr algn="just"/>
            <a:r>
              <a:rPr lang="it-IT" sz="1500" b="1">
                <a:solidFill>
                  <a:schemeClr val="bg1"/>
                </a:solidFill>
              </a:rPr>
              <a:t>€48,000</a:t>
            </a:r>
          </a:p>
        </p:txBody>
      </p:sp>
      <p:sp>
        <p:nvSpPr>
          <p:cNvPr id="4" name="CasellaDiTesto 3">
            <a:extLst>
              <a:ext uri="{FF2B5EF4-FFF2-40B4-BE49-F238E27FC236}">
                <a16:creationId xmlns:a16="http://schemas.microsoft.com/office/drawing/2014/main" id="{1E08F99B-C85C-89C2-AF67-0E4746268DDD}"/>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8" name="Gruppo 7">
            <a:extLst>
              <a:ext uri="{FF2B5EF4-FFF2-40B4-BE49-F238E27FC236}">
                <a16:creationId xmlns:a16="http://schemas.microsoft.com/office/drawing/2014/main" id="{052B1186-9660-B43D-158B-7A78A3AAC38F}"/>
              </a:ext>
            </a:extLst>
          </p:cNvPr>
          <p:cNvGrpSpPr/>
          <p:nvPr/>
        </p:nvGrpSpPr>
        <p:grpSpPr>
          <a:xfrm>
            <a:off x="9997222" y="3957316"/>
            <a:ext cx="2090461" cy="1160160"/>
            <a:chOff x="9858946" y="3227484"/>
            <a:chExt cx="2090461" cy="1160160"/>
          </a:xfrm>
        </p:grpSpPr>
        <p:sp>
          <p:nvSpPr>
            <p:cNvPr id="18" name="CasellaDiTesto 17">
              <a:extLst>
                <a:ext uri="{FF2B5EF4-FFF2-40B4-BE49-F238E27FC236}">
                  <a16:creationId xmlns:a16="http://schemas.microsoft.com/office/drawing/2014/main" id="{44F15C35-0C20-5577-DA9D-77018CC7C995}"/>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24" name="Immagine 23" descr="Immagine che contiene orologio, simbolo, Carattere, Elementi grafici&#10;&#10;Descrizione generata automaticamente">
              <a:extLst>
                <a:ext uri="{FF2B5EF4-FFF2-40B4-BE49-F238E27FC236}">
                  <a16:creationId xmlns:a16="http://schemas.microsoft.com/office/drawing/2014/main" id="{7949FB99-5860-3FA6-564C-D7EFBF5839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25" name="CasellaDiTesto 24">
            <a:extLst>
              <a:ext uri="{FF2B5EF4-FFF2-40B4-BE49-F238E27FC236}">
                <a16:creationId xmlns:a16="http://schemas.microsoft.com/office/drawing/2014/main" id="{9954768B-FC83-55A4-F128-0C45E7B64862}"/>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2 backend developers for 3 months (6 person-months). </a:t>
            </a:r>
            <a:endParaRPr lang="it-IT" sz="1100">
              <a:solidFill>
                <a:schemeClr val="bg1"/>
              </a:solidFill>
            </a:endParaRPr>
          </a:p>
        </p:txBody>
      </p:sp>
      <p:grpSp>
        <p:nvGrpSpPr>
          <p:cNvPr id="27" name="Gruppo 26">
            <a:extLst>
              <a:ext uri="{FF2B5EF4-FFF2-40B4-BE49-F238E27FC236}">
                <a16:creationId xmlns:a16="http://schemas.microsoft.com/office/drawing/2014/main" id="{4EBA7F52-E249-D0EE-C7F8-09F8D043A9A0}"/>
              </a:ext>
            </a:extLst>
          </p:cNvPr>
          <p:cNvGrpSpPr/>
          <p:nvPr/>
        </p:nvGrpSpPr>
        <p:grpSpPr>
          <a:xfrm>
            <a:off x="10126532" y="306759"/>
            <a:ext cx="1743561" cy="1335574"/>
            <a:chOff x="8115673" y="243470"/>
            <a:chExt cx="1743561" cy="1335574"/>
          </a:xfrm>
        </p:grpSpPr>
        <p:sp>
          <p:nvSpPr>
            <p:cNvPr id="29" name="CasellaDiTesto 28">
              <a:extLst>
                <a:ext uri="{FF2B5EF4-FFF2-40B4-BE49-F238E27FC236}">
                  <a16:creationId xmlns:a16="http://schemas.microsoft.com/office/drawing/2014/main" id="{ED635478-C3ED-055B-D81A-0362DF2AD7FE}"/>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40" name="Gruppo 39">
              <a:extLst>
                <a:ext uri="{FF2B5EF4-FFF2-40B4-BE49-F238E27FC236}">
                  <a16:creationId xmlns:a16="http://schemas.microsoft.com/office/drawing/2014/main" id="{39188597-0A81-76AF-2E51-878DD2C3A1F1}"/>
                </a:ext>
              </a:extLst>
            </p:cNvPr>
            <p:cNvGrpSpPr/>
            <p:nvPr/>
          </p:nvGrpSpPr>
          <p:grpSpPr>
            <a:xfrm>
              <a:off x="8468959" y="243470"/>
              <a:ext cx="1036991" cy="307777"/>
              <a:chOff x="8468959" y="243470"/>
              <a:chExt cx="1036991" cy="307777"/>
            </a:xfrm>
          </p:grpSpPr>
          <p:sp>
            <p:nvSpPr>
              <p:cNvPr id="54" name="CasellaDiTesto 53">
                <a:extLst>
                  <a:ext uri="{FF2B5EF4-FFF2-40B4-BE49-F238E27FC236}">
                    <a16:creationId xmlns:a16="http://schemas.microsoft.com/office/drawing/2014/main" id="{F985BD5F-BBBD-8277-DF07-707E80454F08}"/>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6" name="Ovale 55">
                <a:extLst>
                  <a:ext uri="{FF2B5EF4-FFF2-40B4-BE49-F238E27FC236}">
                    <a16:creationId xmlns:a16="http://schemas.microsoft.com/office/drawing/2014/main" id="{208CC578-3D2C-B2DE-B8C3-EB6B89FEAEE5}"/>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42" name="Gruppo 41">
              <a:extLst>
                <a:ext uri="{FF2B5EF4-FFF2-40B4-BE49-F238E27FC236}">
                  <a16:creationId xmlns:a16="http://schemas.microsoft.com/office/drawing/2014/main" id="{83475173-F13E-D045-2AF0-FEC935F42778}"/>
                </a:ext>
              </a:extLst>
            </p:cNvPr>
            <p:cNvGrpSpPr/>
            <p:nvPr/>
          </p:nvGrpSpPr>
          <p:grpSpPr>
            <a:xfrm>
              <a:off x="8354083" y="1012628"/>
              <a:ext cx="1266624" cy="566416"/>
              <a:chOff x="8354083" y="1095178"/>
              <a:chExt cx="1266624" cy="566416"/>
            </a:xfrm>
          </p:grpSpPr>
          <p:sp>
            <p:nvSpPr>
              <p:cNvPr id="46" name="CasellaDiTesto 45">
                <a:extLst>
                  <a:ext uri="{FF2B5EF4-FFF2-40B4-BE49-F238E27FC236}">
                    <a16:creationId xmlns:a16="http://schemas.microsoft.com/office/drawing/2014/main" id="{2133A66D-AE07-E649-7725-72119C7B5EBF}"/>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4</a:t>
                </a:r>
              </a:p>
            </p:txBody>
          </p:sp>
          <p:grpSp>
            <p:nvGrpSpPr>
              <p:cNvPr id="47" name="Gruppo 46">
                <a:extLst>
                  <a:ext uri="{FF2B5EF4-FFF2-40B4-BE49-F238E27FC236}">
                    <a16:creationId xmlns:a16="http://schemas.microsoft.com/office/drawing/2014/main" id="{B7AC770F-2C28-9DA9-50D7-B95AC9681619}"/>
                  </a:ext>
                </a:extLst>
              </p:cNvPr>
              <p:cNvGrpSpPr/>
              <p:nvPr/>
            </p:nvGrpSpPr>
            <p:grpSpPr>
              <a:xfrm>
                <a:off x="8539890" y="1095178"/>
                <a:ext cx="895011" cy="307777"/>
                <a:chOff x="8487778" y="883330"/>
                <a:chExt cx="895011" cy="307777"/>
              </a:xfrm>
            </p:grpSpPr>
            <p:sp>
              <p:nvSpPr>
                <p:cNvPr id="49" name="CasellaDiTesto 48">
                  <a:extLst>
                    <a:ext uri="{FF2B5EF4-FFF2-40B4-BE49-F238E27FC236}">
                      <a16:creationId xmlns:a16="http://schemas.microsoft.com/office/drawing/2014/main" id="{1218C753-CB49-3544-73AC-F481D3372C19}"/>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50" name="Ovale 49">
                  <a:extLst>
                    <a:ext uri="{FF2B5EF4-FFF2-40B4-BE49-F238E27FC236}">
                      <a16:creationId xmlns:a16="http://schemas.microsoft.com/office/drawing/2014/main" id="{9B695C77-99F6-D3F6-0B2E-6DDAF4D8456D}"/>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5" name="Connettore a gomito 44">
              <a:extLst>
                <a:ext uri="{FF2B5EF4-FFF2-40B4-BE49-F238E27FC236}">
                  <a16:creationId xmlns:a16="http://schemas.microsoft.com/office/drawing/2014/main" id="{1E654C5A-5927-D6B9-6A24-CE136F014F4E}"/>
                </a:ext>
              </a:extLst>
            </p:cNvPr>
            <p:cNvCxnSpPr>
              <a:cxnSpLocks/>
              <a:stCxn id="56" idx="6"/>
              <a:endCxn id="50"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7" name="Gruppo 56">
            <a:extLst>
              <a:ext uri="{FF2B5EF4-FFF2-40B4-BE49-F238E27FC236}">
                <a16:creationId xmlns:a16="http://schemas.microsoft.com/office/drawing/2014/main" id="{F0A18011-D9FE-0863-D184-24F2F0C7FAE5}"/>
              </a:ext>
            </a:extLst>
          </p:cNvPr>
          <p:cNvGrpSpPr/>
          <p:nvPr/>
        </p:nvGrpSpPr>
        <p:grpSpPr>
          <a:xfrm>
            <a:off x="1820859" y="451318"/>
            <a:ext cx="8031707" cy="633203"/>
            <a:chOff x="1820859" y="465690"/>
            <a:chExt cx="8031707" cy="633203"/>
          </a:xfrm>
        </p:grpSpPr>
        <p:sp>
          <p:nvSpPr>
            <p:cNvPr id="58" name="CasellaDiTesto 57">
              <a:extLst>
                <a:ext uri="{FF2B5EF4-FFF2-40B4-BE49-F238E27FC236}">
                  <a16:creationId xmlns:a16="http://schemas.microsoft.com/office/drawing/2014/main" id="{201C91B3-03D9-7EE5-F2DF-0A2841F2360F}"/>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59" name="CasellaDiTesto 58">
              <a:extLst>
                <a:ext uri="{FF2B5EF4-FFF2-40B4-BE49-F238E27FC236}">
                  <a16:creationId xmlns:a16="http://schemas.microsoft.com/office/drawing/2014/main" id="{8C0B6DAE-C395-6EC9-3D2C-02457B71BA72}"/>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BACKEND DEVELOPMENT</a:t>
              </a:r>
            </a:p>
          </p:txBody>
        </p:sp>
      </p:grpSp>
      <p:cxnSp>
        <p:nvCxnSpPr>
          <p:cNvPr id="60" name="Connettore diritto 59">
            <a:extLst>
              <a:ext uri="{FF2B5EF4-FFF2-40B4-BE49-F238E27FC236}">
                <a16:creationId xmlns:a16="http://schemas.microsoft.com/office/drawing/2014/main" id="{98E1D76C-5142-D2E5-9CC5-B6A0287D4B6A}"/>
              </a:ext>
            </a:extLst>
          </p:cNvPr>
          <p:cNvCxnSpPr>
            <a:cxnSpLocks/>
          </p:cNvCxnSpPr>
          <p:nvPr/>
        </p:nvCxnSpPr>
        <p:spPr>
          <a:xfrm flipH="1">
            <a:off x="1928813" y="1111664"/>
            <a:ext cx="29582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14074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E1ECC9A7-7402-F675-991B-502A4ACC4697}"/>
            </a:ext>
          </a:extLst>
        </p:cNvPr>
        <p:cNvGrpSpPr/>
        <p:nvPr/>
      </p:nvGrpSpPr>
      <p:grpSpPr>
        <a:xfrm>
          <a:off x="0" y="0"/>
          <a:ext cx="0" cy="0"/>
          <a:chOff x="0" y="0"/>
          <a:chExt cx="0" cy="0"/>
        </a:xfrm>
      </p:grpSpPr>
    </p:spTree>
    <p:extLst>
      <p:ext uri="{BB962C8B-B14F-4D97-AF65-F5344CB8AC3E}">
        <p14:creationId xmlns:p14="http://schemas.microsoft.com/office/powerpoint/2010/main" val="15707185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B6106998-714F-7633-9705-916A45A11124}"/>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16E68FAD-DFF2-B9CC-1CAB-45578C664918}"/>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7EC7544A-3463-DB89-E8F9-E71D181A6F39}"/>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400281C9-C8AA-42AC-F907-30F0A363DBB6}"/>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497D603B-3B18-C4E3-D24E-35779ED1C567}"/>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AA23E313-4DFD-6FDA-209F-E2FCAD717CCD}"/>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75879260-6780-2257-19F8-70F54E0C02FF}"/>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F5D94FE5-E410-0F36-B602-C3160BB93747}"/>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3</a:t>
                </a:r>
                <a:endParaRPr lang="it-IT" sz="3600" b="1"/>
              </a:p>
            </p:txBody>
          </p:sp>
          <p:sp>
            <p:nvSpPr>
              <p:cNvPr id="13" name="CasellaDiTesto 12">
                <a:extLst>
                  <a:ext uri="{FF2B5EF4-FFF2-40B4-BE49-F238E27FC236}">
                    <a16:creationId xmlns:a16="http://schemas.microsoft.com/office/drawing/2014/main" id="{E0B10D5B-B3CE-447D-379F-9530A19F5FE7}"/>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97951BEF-C73F-9020-741A-42D479622C0B}"/>
              </a:ext>
            </a:extLst>
          </p:cNvPr>
          <p:cNvSpPr txBox="1"/>
          <p:nvPr/>
        </p:nvSpPr>
        <p:spPr>
          <a:xfrm>
            <a:off x="706908" y="1997910"/>
            <a:ext cx="3495304" cy="323165"/>
          </a:xfrm>
          <a:prstGeom prst="rect">
            <a:avLst/>
          </a:prstGeom>
          <a:noFill/>
        </p:spPr>
        <p:txBody>
          <a:bodyPr wrap="square" rtlCol="0">
            <a:spAutoFit/>
          </a:bodyPr>
          <a:lstStyle/>
          <a:p>
            <a:pPr algn="just"/>
            <a:r>
              <a:rPr lang="it-IT" sz="1500" spc="300">
                <a:solidFill>
                  <a:srgbClr val="DA627D"/>
                </a:solidFill>
              </a:rPr>
              <a:t>MOTIVATION </a:t>
            </a:r>
          </a:p>
        </p:txBody>
      </p:sp>
      <p:sp>
        <p:nvSpPr>
          <p:cNvPr id="19" name="CasellaDiTesto 18">
            <a:extLst>
              <a:ext uri="{FF2B5EF4-FFF2-40B4-BE49-F238E27FC236}">
                <a16:creationId xmlns:a16="http://schemas.microsoft.com/office/drawing/2014/main" id="{C88E3D16-18E2-A0AC-9709-14E2932899CE}"/>
              </a:ext>
            </a:extLst>
          </p:cNvPr>
          <p:cNvSpPr txBox="1"/>
          <p:nvPr/>
        </p:nvSpPr>
        <p:spPr>
          <a:xfrm>
            <a:off x="706908" y="2292559"/>
            <a:ext cx="8162242" cy="1015663"/>
          </a:xfrm>
          <a:prstGeom prst="rect">
            <a:avLst/>
          </a:prstGeom>
          <a:noFill/>
        </p:spPr>
        <p:txBody>
          <a:bodyPr wrap="square" rtlCol="0">
            <a:spAutoFit/>
          </a:bodyPr>
          <a:lstStyle/>
          <a:p>
            <a:pPr algn="just"/>
            <a:r>
              <a:rPr lang="en-US" sz="1500">
                <a:solidFill>
                  <a:schemeClr val="bg1"/>
                </a:solidFill>
              </a:rPr>
              <a:t>The car controller is responsible for running the FER model onboard the vehicle. It must collect sensor data, process facial expressions in real-time, and communicate results to the backend. Its design must ensure efficiency, reliability, and low power consumption, as it is a critical system component.</a:t>
            </a:r>
            <a:endParaRPr lang="it-IT" sz="1500">
              <a:solidFill>
                <a:schemeClr val="bg1"/>
              </a:solidFill>
            </a:endParaRPr>
          </a:p>
        </p:txBody>
      </p:sp>
      <p:sp>
        <p:nvSpPr>
          <p:cNvPr id="26" name="CasellaDiTesto 25">
            <a:extLst>
              <a:ext uri="{FF2B5EF4-FFF2-40B4-BE49-F238E27FC236}">
                <a16:creationId xmlns:a16="http://schemas.microsoft.com/office/drawing/2014/main" id="{F111BA74-C32A-CFCE-AA46-A7673C5A5650}"/>
              </a:ext>
            </a:extLst>
          </p:cNvPr>
          <p:cNvSpPr txBox="1"/>
          <p:nvPr/>
        </p:nvSpPr>
        <p:spPr>
          <a:xfrm>
            <a:off x="706907" y="3875302"/>
            <a:ext cx="5082746" cy="323165"/>
          </a:xfrm>
          <a:prstGeom prst="rect">
            <a:avLst/>
          </a:prstGeom>
          <a:noFill/>
        </p:spPr>
        <p:txBody>
          <a:bodyPr wrap="square" rtlCol="0">
            <a:spAutoFit/>
          </a:bodyPr>
          <a:lstStyle/>
          <a:p>
            <a:pPr algn="just"/>
            <a:r>
              <a:rPr lang="it-IT" sz="1500" spc="300">
                <a:solidFill>
                  <a:srgbClr val="DA627D"/>
                </a:solidFill>
              </a:rPr>
              <a:t>GOALS</a:t>
            </a:r>
          </a:p>
        </p:txBody>
      </p:sp>
      <p:sp>
        <p:nvSpPr>
          <p:cNvPr id="29" name="CasellaDiTesto 28">
            <a:extLst>
              <a:ext uri="{FF2B5EF4-FFF2-40B4-BE49-F238E27FC236}">
                <a16:creationId xmlns:a16="http://schemas.microsoft.com/office/drawing/2014/main" id="{D9C27825-36E8-5D56-2651-9FFEA8D8CCF0}"/>
              </a:ext>
            </a:extLst>
          </p:cNvPr>
          <p:cNvSpPr txBox="1"/>
          <p:nvPr/>
        </p:nvSpPr>
        <p:spPr>
          <a:xfrm>
            <a:off x="706907" y="4179046"/>
            <a:ext cx="8162243" cy="1876860"/>
          </a:xfrm>
          <a:prstGeom prst="rect">
            <a:avLst/>
          </a:prstGeom>
          <a:noFill/>
        </p:spPr>
        <p:txBody>
          <a:bodyPr wrap="square" rtlCol="0">
            <a:spAutoFit/>
          </a:bodyPr>
          <a:lstStyle/>
          <a:p>
            <a:pPr algn="just">
              <a:lnSpc>
                <a:spcPct val="200000"/>
              </a:lnSpc>
            </a:pPr>
            <a:r>
              <a:rPr lang="en-US" sz="1500" dirty="0">
                <a:solidFill>
                  <a:schemeClr val="bg1"/>
                </a:solidFill>
              </a:rPr>
              <a:t>1. Implement car controller software to run the FER model in real-time.  </a:t>
            </a:r>
          </a:p>
          <a:p>
            <a:pPr algn="just">
              <a:lnSpc>
                <a:spcPct val="200000"/>
              </a:lnSpc>
            </a:pPr>
            <a:r>
              <a:rPr lang="en-US" sz="1500" dirty="0">
                <a:solidFill>
                  <a:schemeClr val="bg1"/>
                </a:solidFill>
              </a:rPr>
              <a:t>2. Establish secure communication between the controller and the backend.  </a:t>
            </a:r>
          </a:p>
          <a:p>
            <a:pPr algn="just">
              <a:lnSpc>
                <a:spcPct val="200000"/>
              </a:lnSpc>
            </a:pPr>
            <a:r>
              <a:rPr lang="en-US" sz="1500" dirty="0">
                <a:solidFill>
                  <a:schemeClr val="bg1"/>
                </a:solidFill>
              </a:rPr>
              <a:t>3. Collect sensor data (e.g., speed, braking) and send it to the backend.  </a:t>
            </a:r>
          </a:p>
          <a:p>
            <a:pPr algn="just">
              <a:lnSpc>
                <a:spcPct val="200000"/>
              </a:lnSpc>
            </a:pPr>
            <a:r>
              <a:rPr lang="en-US" sz="1500" dirty="0">
                <a:solidFill>
                  <a:schemeClr val="bg1"/>
                </a:solidFill>
              </a:rPr>
              <a:t>4. Optimize performance for vehicle-specific hardware. </a:t>
            </a:r>
            <a:endParaRPr lang="it-IT" sz="1500" dirty="0">
              <a:solidFill>
                <a:schemeClr val="bg1"/>
              </a:solidFill>
            </a:endParaRPr>
          </a:p>
        </p:txBody>
      </p:sp>
      <p:grpSp>
        <p:nvGrpSpPr>
          <p:cNvPr id="55" name="Gruppo 54">
            <a:extLst>
              <a:ext uri="{FF2B5EF4-FFF2-40B4-BE49-F238E27FC236}">
                <a16:creationId xmlns:a16="http://schemas.microsoft.com/office/drawing/2014/main" id="{BA4018E3-7FF7-2539-575C-0D2EFAB0A6AA}"/>
              </a:ext>
            </a:extLst>
          </p:cNvPr>
          <p:cNvGrpSpPr/>
          <p:nvPr/>
        </p:nvGrpSpPr>
        <p:grpSpPr>
          <a:xfrm>
            <a:off x="10126532" y="306759"/>
            <a:ext cx="1743561" cy="1335574"/>
            <a:chOff x="8115673" y="243470"/>
            <a:chExt cx="1743561" cy="1335574"/>
          </a:xfrm>
        </p:grpSpPr>
        <p:sp>
          <p:nvSpPr>
            <p:cNvPr id="22" name="CasellaDiTesto 21">
              <a:extLst>
                <a:ext uri="{FF2B5EF4-FFF2-40B4-BE49-F238E27FC236}">
                  <a16:creationId xmlns:a16="http://schemas.microsoft.com/office/drawing/2014/main" id="{4C8DAE68-AC4F-F58C-E45F-B2A1F737DA7F}"/>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3</a:t>
              </a:r>
            </a:p>
          </p:txBody>
        </p:sp>
        <p:grpSp>
          <p:nvGrpSpPr>
            <p:cNvPr id="39" name="Gruppo 38">
              <a:extLst>
                <a:ext uri="{FF2B5EF4-FFF2-40B4-BE49-F238E27FC236}">
                  <a16:creationId xmlns:a16="http://schemas.microsoft.com/office/drawing/2014/main" id="{BBB4C898-4AC0-7DA8-50B4-13986F7937DE}"/>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F1BF8A21-54F4-D813-EFB0-9B7436795FA7}"/>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8E65B71E-7BEF-5A13-3EF2-C02C8234F52A}"/>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BD91883D-238C-5264-B2E3-3226AAD46917}"/>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BFE4C036-6628-B29A-27D7-295277A4009B}"/>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5</a:t>
                </a:r>
              </a:p>
            </p:txBody>
          </p:sp>
          <p:grpSp>
            <p:nvGrpSpPr>
              <p:cNvPr id="44" name="Gruppo 43">
                <a:extLst>
                  <a:ext uri="{FF2B5EF4-FFF2-40B4-BE49-F238E27FC236}">
                    <a16:creationId xmlns:a16="http://schemas.microsoft.com/office/drawing/2014/main" id="{7A61C37B-4E57-091B-4393-8690844FA85F}"/>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19353F8F-34A8-91FC-FBDA-35ED17B46CFE}"/>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38FA13A6-ED43-25CB-E163-DC4DA93DF175}"/>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4ACDE9DA-D155-1F87-9D6F-633808A60D61}"/>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1" name="Gruppo 40">
            <a:extLst>
              <a:ext uri="{FF2B5EF4-FFF2-40B4-BE49-F238E27FC236}">
                <a16:creationId xmlns:a16="http://schemas.microsoft.com/office/drawing/2014/main" id="{601F3185-0C2E-A44F-3CE0-C67A67F9EEF8}"/>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A0D82EAA-7048-783C-0048-BAB6E628EFB2}"/>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E7449773-854C-2F3D-3474-6FEB0C06B1E9}"/>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CAR CONTROLLER DEVELOPMENT</a:t>
              </a:r>
            </a:p>
          </p:txBody>
        </p:sp>
      </p:grpSp>
      <p:cxnSp>
        <p:nvCxnSpPr>
          <p:cNvPr id="37" name="Connettore diritto 36">
            <a:extLst>
              <a:ext uri="{FF2B5EF4-FFF2-40B4-BE49-F238E27FC236}">
                <a16:creationId xmlns:a16="http://schemas.microsoft.com/office/drawing/2014/main" id="{B2814032-CFDD-FB1C-E3E3-8412E96EA7C6}"/>
              </a:ext>
            </a:extLst>
          </p:cNvPr>
          <p:cNvCxnSpPr>
            <a:cxnSpLocks/>
          </p:cNvCxnSpPr>
          <p:nvPr/>
        </p:nvCxnSpPr>
        <p:spPr>
          <a:xfrm flipH="1">
            <a:off x="1928813" y="1111664"/>
            <a:ext cx="400632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5" name="Gruppo 14">
            <a:extLst>
              <a:ext uri="{FF2B5EF4-FFF2-40B4-BE49-F238E27FC236}">
                <a16:creationId xmlns:a16="http://schemas.microsoft.com/office/drawing/2014/main" id="{B4947098-5F4F-4805-8565-A5594C64DD6A}"/>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10F45770-9F32-15F7-FFE9-DBA4BAE1F9C6}"/>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21CAC731-5A0E-B713-4485-87DC7AC9E90F}"/>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16" name="CasellaDiTesto 15">
            <a:extLst>
              <a:ext uri="{FF2B5EF4-FFF2-40B4-BE49-F238E27FC236}">
                <a16:creationId xmlns:a16="http://schemas.microsoft.com/office/drawing/2014/main" id="{4546FC09-C08E-181D-A405-161D72475C95}"/>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28" name="Gruppo 27">
            <a:extLst>
              <a:ext uri="{FF2B5EF4-FFF2-40B4-BE49-F238E27FC236}">
                <a16:creationId xmlns:a16="http://schemas.microsoft.com/office/drawing/2014/main" id="{A3F070C5-4E66-647D-D045-7B73AAEF30E6}"/>
              </a:ext>
            </a:extLst>
          </p:cNvPr>
          <p:cNvGrpSpPr/>
          <p:nvPr/>
        </p:nvGrpSpPr>
        <p:grpSpPr>
          <a:xfrm>
            <a:off x="9997222" y="3957316"/>
            <a:ext cx="2090461" cy="1160160"/>
            <a:chOff x="9858946" y="3227484"/>
            <a:chExt cx="2090461" cy="1160160"/>
          </a:xfrm>
        </p:grpSpPr>
        <p:sp>
          <p:nvSpPr>
            <p:cNvPr id="30" name="CasellaDiTesto 29">
              <a:extLst>
                <a:ext uri="{FF2B5EF4-FFF2-40B4-BE49-F238E27FC236}">
                  <a16:creationId xmlns:a16="http://schemas.microsoft.com/office/drawing/2014/main" id="{2F282BE3-8DD2-BDAF-BFCB-257B215B110F}"/>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32" name="Immagine 31" descr="Immagine che contiene orologio, simbolo, Carattere, Elementi grafici&#10;&#10;Descrizione generata automaticamente">
              <a:extLst>
                <a:ext uri="{FF2B5EF4-FFF2-40B4-BE49-F238E27FC236}">
                  <a16:creationId xmlns:a16="http://schemas.microsoft.com/office/drawing/2014/main" id="{46EF1993-5A37-971D-2139-FF5958C353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33" name="CasellaDiTesto 32">
            <a:extLst>
              <a:ext uri="{FF2B5EF4-FFF2-40B4-BE49-F238E27FC236}">
                <a16:creationId xmlns:a16="http://schemas.microsoft.com/office/drawing/2014/main" id="{19AECB03-E81A-CC29-F35A-1A6E956A2560}"/>
              </a:ext>
            </a:extLst>
          </p:cNvPr>
          <p:cNvSpPr txBox="1"/>
          <p:nvPr/>
        </p:nvSpPr>
        <p:spPr>
          <a:xfrm>
            <a:off x="10048698" y="5510306"/>
            <a:ext cx="1987505" cy="430887"/>
          </a:xfrm>
          <a:prstGeom prst="rect">
            <a:avLst/>
          </a:prstGeom>
          <a:noFill/>
        </p:spPr>
        <p:txBody>
          <a:bodyPr wrap="square" rtlCol="0">
            <a:spAutoFit/>
          </a:bodyPr>
          <a:lstStyle/>
          <a:p>
            <a:pPr algn="just"/>
            <a:r>
              <a:rPr lang="en-US" sz="1100">
                <a:solidFill>
                  <a:schemeClr val="bg1"/>
                </a:solidFill>
              </a:rPr>
              <a:t>2 embedded developers for 3 months (6 person-months). </a:t>
            </a:r>
            <a:endParaRPr lang="it-IT" sz="1100">
              <a:solidFill>
                <a:schemeClr val="bg1"/>
              </a:solidFill>
            </a:endParaRPr>
          </a:p>
        </p:txBody>
      </p:sp>
    </p:spTree>
    <p:extLst>
      <p:ext uri="{BB962C8B-B14F-4D97-AF65-F5344CB8AC3E}">
        <p14:creationId xmlns:p14="http://schemas.microsoft.com/office/powerpoint/2010/main" val="19457611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66041C5C-6396-59E9-AF40-070C0F316905}"/>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BA60AD8B-358B-1463-25BE-DF1B0EFDD653}"/>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843E5A7C-5582-4EC0-5A42-BA54EA6F75C2}"/>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3F250319-970A-11BC-75E0-FFEB19FD0BB5}"/>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02DC7816-0E01-E449-B4B6-5419802E7496}"/>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3EEB79F4-C29C-CED1-2B07-909157D0630F}"/>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6B9FE7F4-AA38-7A95-3D53-EC3C826A167F}"/>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B2D2503A-8A16-51EB-571B-D1C22ADCC611}"/>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3</a:t>
                </a:r>
                <a:endParaRPr lang="it-IT" sz="3600" b="1"/>
              </a:p>
            </p:txBody>
          </p:sp>
          <p:sp>
            <p:nvSpPr>
              <p:cNvPr id="13" name="CasellaDiTesto 12">
                <a:extLst>
                  <a:ext uri="{FF2B5EF4-FFF2-40B4-BE49-F238E27FC236}">
                    <a16:creationId xmlns:a16="http://schemas.microsoft.com/office/drawing/2014/main" id="{CDF27D89-C598-B438-B54E-64DB3A48799B}"/>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9C2E937C-34F9-A5EF-F5AF-D503B232CA6D}"/>
              </a:ext>
            </a:extLst>
          </p:cNvPr>
          <p:cNvSpPr txBox="1"/>
          <p:nvPr/>
        </p:nvSpPr>
        <p:spPr>
          <a:xfrm>
            <a:off x="706908" y="1932910"/>
            <a:ext cx="3495304" cy="323165"/>
          </a:xfrm>
          <a:prstGeom prst="rect">
            <a:avLst/>
          </a:prstGeom>
          <a:noFill/>
        </p:spPr>
        <p:txBody>
          <a:bodyPr wrap="square" rtlCol="0">
            <a:spAutoFit/>
          </a:bodyPr>
          <a:lstStyle/>
          <a:p>
            <a:pPr algn="just"/>
            <a:r>
              <a:rPr lang="it-IT" sz="1500" spc="300">
                <a:solidFill>
                  <a:srgbClr val="DA627D"/>
                </a:solidFill>
              </a:rPr>
              <a:t>TASKS </a:t>
            </a:r>
          </a:p>
        </p:txBody>
      </p:sp>
      <p:sp>
        <p:nvSpPr>
          <p:cNvPr id="29" name="CasellaDiTesto 28">
            <a:extLst>
              <a:ext uri="{FF2B5EF4-FFF2-40B4-BE49-F238E27FC236}">
                <a16:creationId xmlns:a16="http://schemas.microsoft.com/office/drawing/2014/main" id="{5DC9F959-81E3-590A-FDF8-52D44821C905}"/>
              </a:ext>
            </a:extLst>
          </p:cNvPr>
          <p:cNvSpPr txBox="1"/>
          <p:nvPr/>
        </p:nvSpPr>
        <p:spPr>
          <a:xfrm>
            <a:off x="690149" y="2208502"/>
            <a:ext cx="8162243" cy="3554819"/>
          </a:xfrm>
          <a:prstGeom prst="rect">
            <a:avLst/>
          </a:prstGeom>
          <a:noFill/>
        </p:spPr>
        <p:txBody>
          <a:bodyPr wrap="square" rtlCol="0">
            <a:spAutoFit/>
          </a:bodyPr>
          <a:lstStyle/>
          <a:p>
            <a:pPr algn="just"/>
            <a:r>
              <a:rPr lang="en-US" sz="1500" dirty="0">
                <a:solidFill>
                  <a:schemeClr val="bg1"/>
                </a:solidFill>
              </a:rPr>
              <a:t>1. Hardware Setup:</a:t>
            </a:r>
          </a:p>
          <a:p>
            <a:pPr algn="just"/>
            <a:r>
              <a:rPr lang="en-US" sz="1500" dirty="0">
                <a:solidFill>
                  <a:schemeClr val="bg1"/>
                </a:solidFill>
              </a:rPr>
              <a:t>   - Configure the hardware environment (e.g., edge device, GPU, or TPU).  </a:t>
            </a:r>
          </a:p>
          <a:p>
            <a:pPr algn="just"/>
            <a:r>
              <a:rPr lang="en-US" sz="1500" dirty="0">
                <a:solidFill>
                  <a:schemeClr val="bg1"/>
                </a:solidFill>
              </a:rPr>
              <a:t>   - Install libraries required to run the FER model.  </a:t>
            </a:r>
          </a:p>
          <a:p>
            <a:pPr algn="just"/>
            <a:r>
              <a:rPr lang="en-US" sz="1500" dirty="0">
                <a:solidFill>
                  <a:schemeClr val="bg1"/>
                </a:solidFill>
              </a:rPr>
              <a:t>2. FER Model Deployment:</a:t>
            </a:r>
          </a:p>
          <a:p>
            <a:pPr algn="just"/>
            <a:r>
              <a:rPr lang="en-US" sz="1500" dirty="0">
                <a:solidFill>
                  <a:schemeClr val="bg1"/>
                </a:solidFill>
              </a:rPr>
              <a:t>   - Adapt the FER model for embedded hardware.  </a:t>
            </a:r>
          </a:p>
          <a:p>
            <a:pPr algn="just"/>
            <a:r>
              <a:rPr lang="en-US" sz="1500" dirty="0">
                <a:solidFill>
                  <a:schemeClr val="bg1"/>
                </a:solidFill>
              </a:rPr>
              <a:t>   - Test model performance in simulated scenarios.  </a:t>
            </a:r>
          </a:p>
          <a:p>
            <a:pPr algn="just"/>
            <a:r>
              <a:rPr lang="en-US" sz="1500" dirty="0">
                <a:solidFill>
                  <a:schemeClr val="bg1"/>
                </a:solidFill>
              </a:rPr>
              <a:t>3. Sensor Data Collection:</a:t>
            </a:r>
          </a:p>
          <a:p>
            <a:pPr algn="just"/>
            <a:r>
              <a:rPr lang="en-US" sz="1500" dirty="0">
                <a:solidFill>
                  <a:schemeClr val="bg1"/>
                </a:solidFill>
              </a:rPr>
              <a:t>   - Develop drivers or scripts to read data from the vehicle (e.g., CAN bus).  </a:t>
            </a:r>
          </a:p>
          <a:p>
            <a:pPr algn="just"/>
            <a:r>
              <a:rPr lang="en-US" sz="1500" dirty="0">
                <a:solidFill>
                  <a:schemeClr val="bg1"/>
                </a:solidFill>
              </a:rPr>
              <a:t>   - Validate collected data and convert it into usable formats.  </a:t>
            </a:r>
          </a:p>
          <a:p>
            <a:pPr algn="just"/>
            <a:r>
              <a:rPr lang="en-US" sz="1500" dirty="0">
                <a:solidFill>
                  <a:schemeClr val="bg1"/>
                </a:solidFill>
              </a:rPr>
              <a:t>4. Backend Communication:</a:t>
            </a:r>
          </a:p>
          <a:p>
            <a:pPr algn="just"/>
            <a:r>
              <a:rPr lang="en-US" sz="1500" dirty="0">
                <a:solidFill>
                  <a:schemeClr val="bg1"/>
                </a:solidFill>
              </a:rPr>
              <a:t>   - Configure secure communication via RESTful APIs or WebSocket.  </a:t>
            </a:r>
          </a:p>
          <a:p>
            <a:pPr algn="just"/>
            <a:r>
              <a:rPr lang="en-US" sz="1500" dirty="0">
                <a:solidFill>
                  <a:schemeClr val="bg1"/>
                </a:solidFill>
              </a:rPr>
              <a:t>   - Implement a protocol to transmit FER results and sensor data to the backend.  </a:t>
            </a:r>
          </a:p>
          <a:p>
            <a:pPr algn="just"/>
            <a:r>
              <a:rPr lang="en-US" sz="1500" dirty="0">
                <a:solidFill>
                  <a:schemeClr val="bg1"/>
                </a:solidFill>
              </a:rPr>
              <a:t>5. Optimization and Testing:</a:t>
            </a:r>
          </a:p>
          <a:p>
            <a:pPr algn="just"/>
            <a:r>
              <a:rPr lang="en-US" sz="1500" dirty="0">
                <a:solidFill>
                  <a:schemeClr val="bg1"/>
                </a:solidFill>
              </a:rPr>
              <a:t>   - Optimize performance to ensure low latency (&lt;500 </a:t>
            </a:r>
            <a:r>
              <a:rPr lang="en-US" sz="1500" dirty="0" err="1">
                <a:solidFill>
                  <a:schemeClr val="bg1"/>
                </a:solidFill>
              </a:rPr>
              <a:t>ms</a:t>
            </a:r>
            <a:r>
              <a:rPr lang="en-US" sz="1500" dirty="0">
                <a:solidFill>
                  <a:schemeClr val="bg1"/>
                </a:solidFill>
              </a:rPr>
              <a:t>).  </a:t>
            </a:r>
          </a:p>
          <a:p>
            <a:pPr algn="just"/>
            <a:r>
              <a:rPr lang="en-US" sz="1500" dirty="0">
                <a:solidFill>
                  <a:schemeClr val="bg1"/>
                </a:solidFill>
              </a:rPr>
              <a:t>   - Test in real environments and simulate workloads. </a:t>
            </a:r>
            <a:endParaRPr lang="it-IT" sz="1500" dirty="0">
              <a:solidFill>
                <a:schemeClr val="bg1"/>
              </a:solidFill>
            </a:endParaRPr>
          </a:p>
        </p:txBody>
      </p:sp>
      <p:grpSp>
        <p:nvGrpSpPr>
          <p:cNvPr id="2" name="Gruppo 1">
            <a:extLst>
              <a:ext uri="{FF2B5EF4-FFF2-40B4-BE49-F238E27FC236}">
                <a16:creationId xmlns:a16="http://schemas.microsoft.com/office/drawing/2014/main" id="{367D9E21-9A09-E155-46A7-65E016DBA6FD}"/>
              </a:ext>
            </a:extLst>
          </p:cNvPr>
          <p:cNvGrpSpPr/>
          <p:nvPr/>
        </p:nvGrpSpPr>
        <p:grpSpPr>
          <a:xfrm>
            <a:off x="1820859" y="451318"/>
            <a:ext cx="8031707" cy="633203"/>
            <a:chOff x="1820859" y="465690"/>
            <a:chExt cx="8031707" cy="633203"/>
          </a:xfrm>
        </p:grpSpPr>
        <p:sp>
          <p:nvSpPr>
            <p:cNvPr id="3" name="CasellaDiTesto 2">
              <a:extLst>
                <a:ext uri="{FF2B5EF4-FFF2-40B4-BE49-F238E27FC236}">
                  <a16:creationId xmlns:a16="http://schemas.microsoft.com/office/drawing/2014/main" id="{48623AEA-411D-457C-803A-ECA0C62A2F7A}"/>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5" name="CasellaDiTesto 4">
              <a:extLst>
                <a:ext uri="{FF2B5EF4-FFF2-40B4-BE49-F238E27FC236}">
                  <a16:creationId xmlns:a16="http://schemas.microsoft.com/office/drawing/2014/main" id="{F878523B-5AEC-9192-B095-AC59FEE138A5}"/>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CAR CONTROLLER DEVELOPMENT</a:t>
              </a:r>
            </a:p>
          </p:txBody>
        </p:sp>
      </p:grpSp>
      <p:cxnSp>
        <p:nvCxnSpPr>
          <p:cNvPr id="7" name="Connettore diritto 6">
            <a:extLst>
              <a:ext uri="{FF2B5EF4-FFF2-40B4-BE49-F238E27FC236}">
                <a16:creationId xmlns:a16="http://schemas.microsoft.com/office/drawing/2014/main" id="{7629521D-4CFA-5E71-C3FF-F481E7C62573}"/>
              </a:ext>
            </a:extLst>
          </p:cNvPr>
          <p:cNvCxnSpPr>
            <a:cxnSpLocks/>
          </p:cNvCxnSpPr>
          <p:nvPr/>
        </p:nvCxnSpPr>
        <p:spPr>
          <a:xfrm flipH="1">
            <a:off x="1928813" y="1111664"/>
            <a:ext cx="400632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6" name="Gruppo 15">
            <a:extLst>
              <a:ext uri="{FF2B5EF4-FFF2-40B4-BE49-F238E27FC236}">
                <a16:creationId xmlns:a16="http://schemas.microsoft.com/office/drawing/2014/main" id="{978E9DBA-6A0C-2185-B726-792409416AA3}"/>
              </a:ext>
            </a:extLst>
          </p:cNvPr>
          <p:cNvGrpSpPr/>
          <p:nvPr/>
        </p:nvGrpSpPr>
        <p:grpSpPr>
          <a:xfrm>
            <a:off x="10126532" y="306759"/>
            <a:ext cx="1743561" cy="1335574"/>
            <a:chOff x="8115673" y="243470"/>
            <a:chExt cx="1743561" cy="1335574"/>
          </a:xfrm>
        </p:grpSpPr>
        <p:sp>
          <p:nvSpPr>
            <p:cNvPr id="19" name="CasellaDiTesto 18">
              <a:extLst>
                <a:ext uri="{FF2B5EF4-FFF2-40B4-BE49-F238E27FC236}">
                  <a16:creationId xmlns:a16="http://schemas.microsoft.com/office/drawing/2014/main" id="{658C3F1C-19FA-7F8E-6CD2-52C3D9D46D91}"/>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3</a:t>
              </a:r>
            </a:p>
          </p:txBody>
        </p:sp>
        <p:grpSp>
          <p:nvGrpSpPr>
            <p:cNvPr id="20" name="Gruppo 19">
              <a:extLst>
                <a:ext uri="{FF2B5EF4-FFF2-40B4-BE49-F238E27FC236}">
                  <a16:creationId xmlns:a16="http://schemas.microsoft.com/office/drawing/2014/main" id="{CBF50A45-AD80-EDFC-AEBE-7044B62273E6}"/>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DB5E896D-33D5-07B0-87AD-F1BD8EAE2275}"/>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9DDDDCB5-C47E-AB44-6116-9DF88027F74A}"/>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1" name="Gruppo 20">
              <a:extLst>
                <a:ext uri="{FF2B5EF4-FFF2-40B4-BE49-F238E27FC236}">
                  <a16:creationId xmlns:a16="http://schemas.microsoft.com/office/drawing/2014/main" id="{C2F7D6FC-AD99-016D-9D66-BAD1CF52E5A5}"/>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4AF10608-A2E4-A53E-0836-B6F4E8570630}"/>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5</a:t>
                </a:r>
              </a:p>
            </p:txBody>
          </p:sp>
          <p:grpSp>
            <p:nvGrpSpPr>
              <p:cNvPr id="26" name="Gruppo 25">
                <a:extLst>
                  <a:ext uri="{FF2B5EF4-FFF2-40B4-BE49-F238E27FC236}">
                    <a16:creationId xmlns:a16="http://schemas.microsoft.com/office/drawing/2014/main" id="{5D841626-C9F4-78C4-261C-76299A276E6B}"/>
                  </a:ext>
                </a:extLst>
              </p:cNvPr>
              <p:cNvGrpSpPr/>
              <p:nvPr/>
            </p:nvGrpSpPr>
            <p:grpSpPr>
              <a:xfrm>
                <a:off x="8539890" y="1095178"/>
                <a:ext cx="895011" cy="307777"/>
                <a:chOff x="8487778" y="883330"/>
                <a:chExt cx="895011" cy="307777"/>
              </a:xfrm>
            </p:grpSpPr>
            <p:sp>
              <p:nvSpPr>
                <p:cNvPr id="31" name="CasellaDiTesto 30">
                  <a:extLst>
                    <a:ext uri="{FF2B5EF4-FFF2-40B4-BE49-F238E27FC236}">
                      <a16:creationId xmlns:a16="http://schemas.microsoft.com/office/drawing/2014/main" id="{4EA19DF6-9361-24BA-00CD-222D345E72E9}"/>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7" name="Ovale 36">
                  <a:extLst>
                    <a:ext uri="{FF2B5EF4-FFF2-40B4-BE49-F238E27FC236}">
                      <a16:creationId xmlns:a16="http://schemas.microsoft.com/office/drawing/2014/main" id="{0F96665E-E730-15B0-C5B9-D1C70306A8B2}"/>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2" name="Connettore a gomito 21">
              <a:extLst>
                <a:ext uri="{FF2B5EF4-FFF2-40B4-BE49-F238E27FC236}">
                  <a16:creationId xmlns:a16="http://schemas.microsoft.com/office/drawing/2014/main" id="{1C8B37DF-BA16-64D3-5673-1C54AB24286D}"/>
                </a:ext>
              </a:extLst>
            </p:cNvPr>
            <p:cNvCxnSpPr>
              <a:cxnSpLocks/>
              <a:stCxn id="41" idx="6"/>
              <a:endCxn id="3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3" name="Gruppo 42">
            <a:extLst>
              <a:ext uri="{FF2B5EF4-FFF2-40B4-BE49-F238E27FC236}">
                <a16:creationId xmlns:a16="http://schemas.microsoft.com/office/drawing/2014/main" id="{3082174E-53A1-8CC6-9153-88E8C12BDEB2}"/>
              </a:ext>
            </a:extLst>
          </p:cNvPr>
          <p:cNvGrpSpPr/>
          <p:nvPr/>
        </p:nvGrpSpPr>
        <p:grpSpPr>
          <a:xfrm>
            <a:off x="10081438" y="2501108"/>
            <a:ext cx="1922034" cy="742612"/>
            <a:chOff x="10081438" y="2124587"/>
            <a:chExt cx="1922034" cy="742612"/>
          </a:xfrm>
        </p:grpSpPr>
        <p:sp>
          <p:nvSpPr>
            <p:cNvPr id="44" name="CasellaDiTesto 43">
              <a:extLst>
                <a:ext uri="{FF2B5EF4-FFF2-40B4-BE49-F238E27FC236}">
                  <a16:creationId xmlns:a16="http://schemas.microsoft.com/office/drawing/2014/main" id="{A9451366-AF8E-F78D-C53C-16D1E80DB92D}"/>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48" name="CasellaDiTesto 47">
              <a:extLst>
                <a:ext uri="{FF2B5EF4-FFF2-40B4-BE49-F238E27FC236}">
                  <a16:creationId xmlns:a16="http://schemas.microsoft.com/office/drawing/2014/main" id="{E66D7FCF-8D80-F99F-F842-002E6895A970}"/>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53" name="CasellaDiTesto 52">
            <a:extLst>
              <a:ext uri="{FF2B5EF4-FFF2-40B4-BE49-F238E27FC236}">
                <a16:creationId xmlns:a16="http://schemas.microsoft.com/office/drawing/2014/main" id="{6EB6C3B9-CADB-6FAA-86C4-C890FEE8601C}"/>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54" name="Gruppo 53">
            <a:extLst>
              <a:ext uri="{FF2B5EF4-FFF2-40B4-BE49-F238E27FC236}">
                <a16:creationId xmlns:a16="http://schemas.microsoft.com/office/drawing/2014/main" id="{83470BA7-9875-B512-164E-E98E674237D1}"/>
              </a:ext>
            </a:extLst>
          </p:cNvPr>
          <p:cNvGrpSpPr/>
          <p:nvPr/>
        </p:nvGrpSpPr>
        <p:grpSpPr>
          <a:xfrm>
            <a:off x="9997222" y="3957316"/>
            <a:ext cx="2090461" cy="1160160"/>
            <a:chOff x="9858946" y="3227484"/>
            <a:chExt cx="2090461" cy="1160160"/>
          </a:xfrm>
        </p:grpSpPr>
        <p:sp>
          <p:nvSpPr>
            <p:cNvPr id="55" name="CasellaDiTesto 54">
              <a:extLst>
                <a:ext uri="{FF2B5EF4-FFF2-40B4-BE49-F238E27FC236}">
                  <a16:creationId xmlns:a16="http://schemas.microsoft.com/office/drawing/2014/main" id="{E48D587D-EA05-55F4-BADE-6B06E7D08727}"/>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56" name="Immagine 55" descr="Immagine che contiene orologio, simbolo, Carattere, Elementi grafici&#10;&#10;Descrizione generata automaticamente">
              <a:extLst>
                <a:ext uri="{FF2B5EF4-FFF2-40B4-BE49-F238E27FC236}">
                  <a16:creationId xmlns:a16="http://schemas.microsoft.com/office/drawing/2014/main" id="{C4A8EF04-2F89-9A11-22A1-01C8D8BAB1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57" name="CasellaDiTesto 56">
            <a:extLst>
              <a:ext uri="{FF2B5EF4-FFF2-40B4-BE49-F238E27FC236}">
                <a16:creationId xmlns:a16="http://schemas.microsoft.com/office/drawing/2014/main" id="{2B23215A-402D-2AF1-4DB7-1517EB9A26E9}"/>
              </a:ext>
            </a:extLst>
          </p:cNvPr>
          <p:cNvSpPr txBox="1"/>
          <p:nvPr/>
        </p:nvSpPr>
        <p:spPr>
          <a:xfrm>
            <a:off x="10048698" y="5510306"/>
            <a:ext cx="1987505" cy="430887"/>
          </a:xfrm>
          <a:prstGeom prst="rect">
            <a:avLst/>
          </a:prstGeom>
          <a:noFill/>
        </p:spPr>
        <p:txBody>
          <a:bodyPr wrap="square" rtlCol="0">
            <a:spAutoFit/>
          </a:bodyPr>
          <a:lstStyle/>
          <a:p>
            <a:pPr algn="just"/>
            <a:r>
              <a:rPr lang="en-US" sz="1100">
                <a:solidFill>
                  <a:schemeClr val="bg1"/>
                </a:solidFill>
              </a:rPr>
              <a:t>2 embedded developers for 3 months (6 person-months). </a:t>
            </a:r>
            <a:endParaRPr lang="it-IT" sz="1100">
              <a:solidFill>
                <a:schemeClr val="bg1"/>
              </a:solidFill>
            </a:endParaRPr>
          </a:p>
        </p:txBody>
      </p:sp>
    </p:spTree>
    <p:extLst>
      <p:ext uri="{BB962C8B-B14F-4D97-AF65-F5344CB8AC3E}">
        <p14:creationId xmlns:p14="http://schemas.microsoft.com/office/powerpoint/2010/main" val="10181530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6B7B9635-8D6B-AFAF-0513-30265707C493}"/>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45DE23F1-CD88-BF96-0C79-BDFC19B8B7A9}"/>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4668A6ED-FA96-06FF-DA8A-D5A81F120076}"/>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1C15E533-44C3-B2D0-AC19-E90329AFCFB6}"/>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77792527-EC5E-A44A-CBDE-8A4FAA3E1915}"/>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12F8BD98-A3D9-C273-0C21-65082786774B}"/>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40966903-86F2-8D84-7BC2-4443CE42F08E}"/>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98FF7CD0-2725-67EC-A966-D0D8739D736C}"/>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3</a:t>
                </a:r>
                <a:endParaRPr lang="it-IT" sz="3600" b="1"/>
              </a:p>
            </p:txBody>
          </p:sp>
          <p:sp>
            <p:nvSpPr>
              <p:cNvPr id="13" name="CasellaDiTesto 12">
                <a:extLst>
                  <a:ext uri="{FF2B5EF4-FFF2-40B4-BE49-F238E27FC236}">
                    <a16:creationId xmlns:a16="http://schemas.microsoft.com/office/drawing/2014/main" id="{AC75BA4C-C5C4-9769-043E-BE047A63E7CD}"/>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A76C5C2A-3F1A-812D-96A2-456A7008E192}"/>
              </a:ext>
            </a:extLst>
          </p:cNvPr>
          <p:cNvSpPr txBox="1"/>
          <p:nvPr/>
        </p:nvSpPr>
        <p:spPr>
          <a:xfrm>
            <a:off x="706908" y="1916901"/>
            <a:ext cx="3495304" cy="323165"/>
          </a:xfrm>
          <a:prstGeom prst="rect">
            <a:avLst/>
          </a:prstGeom>
          <a:noFill/>
        </p:spPr>
        <p:txBody>
          <a:bodyPr wrap="square" rtlCol="0">
            <a:spAutoFit/>
          </a:bodyPr>
          <a:lstStyle/>
          <a:p>
            <a:pPr algn="just"/>
            <a:r>
              <a:rPr lang="it-IT" sz="1500" spc="300">
                <a:solidFill>
                  <a:srgbClr val="DA627D"/>
                </a:solidFill>
              </a:rPr>
              <a:t>DELIVERABLES</a:t>
            </a:r>
          </a:p>
        </p:txBody>
      </p:sp>
      <p:sp>
        <p:nvSpPr>
          <p:cNvPr id="29" name="CasellaDiTesto 28">
            <a:extLst>
              <a:ext uri="{FF2B5EF4-FFF2-40B4-BE49-F238E27FC236}">
                <a16:creationId xmlns:a16="http://schemas.microsoft.com/office/drawing/2014/main" id="{93987810-5C38-8547-9924-584DF94C7717}"/>
              </a:ext>
            </a:extLst>
          </p:cNvPr>
          <p:cNvSpPr txBox="1"/>
          <p:nvPr/>
        </p:nvSpPr>
        <p:spPr>
          <a:xfrm>
            <a:off x="690149" y="2192493"/>
            <a:ext cx="8162243" cy="1015663"/>
          </a:xfrm>
          <a:prstGeom prst="rect">
            <a:avLst/>
          </a:prstGeom>
          <a:noFill/>
        </p:spPr>
        <p:txBody>
          <a:bodyPr wrap="square" rtlCol="0">
            <a:spAutoFit/>
          </a:bodyPr>
          <a:lstStyle/>
          <a:p>
            <a:pPr algn="just"/>
            <a:r>
              <a:rPr lang="en-US" sz="1500">
                <a:solidFill>
                  <a:schemeClr val="bg1"/>
                </a:solidFill>
              </a:rPr>
              <a:t>1. Car Controller Software: Complete code to run the FER model, collect data, and communicate with the backend.  </a:t>
            </a:r>
          </a:p>
          <a:p>
            <a:pPr algn="just"/>
            <a:r>
              <a:rPr lang="en-US" sz="1500">
                <a:solidFill>
                  <a:schemeClr val="bg1"/>
                </a:solidFill>
              </a:rPr>
              <a:t>2. Technical Report: Implementation details, hardware configuration, and applied optimizations.  </a:t>
            </a:r>
          </a:p>
          <a:p>
            <a:pPr algn="just"/>
            <a:r>
              <a:rPr lang="en-US" sz="1500">
                <a:solidFill>
                  <a:schemeClr val="bg1"/>
                </a:solidFill>
              </a:rPr>
              <a:t>3. Test Logs: Results from tests conducted in simulations and real scenarios. </a:t>
            </a:r>
            <a:endParaRPr lang="it-IT" sz="1500">
              <a:solidFill>
                <a:schemeClr val="bg1"/>
              </a:solidFill>
            </a:endParaRPr>
          </a:p>
        </p:txBody>
      </p:sp>
      <p:sp>
        <p:nvSpPr>
          <p:cNvPr id="2" name="CasellaDiTesto 1">
            <a:extLst>
              <a:ext uri="{FF2B5EF4-FFF2-40B4-BE49-F238E27FC236}">
                <a16:creationId xmlns:a16="http://schemas.microsoft.com/office/drawing/2014/main" id="{7A1F1863-94CD-7AE2-86D9-D8FCA475E050}"/>
              </a:ext>
            </a:extLst>
          </p:cNvPr>
          <p:cNvSpPr txBox="1"/>
          <p:nvPr/>
        </p:nvSpPr>
        <p:spPr>
          <a:xfrm>
            <a:off x="723665" y="3623411"/>
            <a:ext cx="4699981" cy="323165"/>
          </a:xfrm>
          <a:prstGeom prst="rect">
            <a:avLst/>
          </a:prstGeom>
          <a:noFill/>
        </p:spPr>
        <p:txBody>
          <a:bodyPr wrap="square" rtlCol="0">
            <a:spAutoFit/>
          </a:bodyPr>
          <a:lstStyle/>
          <a:p>
            <a:pPr algn="just"/>
            <a:r>
              <a:rPr lang="it-IT" sz="1500" spc="300">
                <a:solidFill>
                  <a:srgbClr val="DA627D"/>
                </a:solidFill>
              </a:rPr>
              <a:t>MILESTONES</a:t>
            </a:r>
          </a:p>
        </p:txBody>
      </p:sp>
      <p:sp>
        <p:nvSpPr>
          <p:cNvPr id="3" name="CasellaDiTesto 2">
            <a:extLst>
              <a:ext uri="{FF2B5EF4-FFF2-40B4-BE49-F238E27FC236}">
                <a16:creationId xmlns:a16="http://schemas.microsoft.com/office/drawing/2014/main" id="{3C07B93C-02DC-87B7-C86D-5A5E8B16E99C}"/>
              </a:ext>
            </a:extLst>
          </p:cNvPr>
          <p:cNvSpPr txBox="1"/>
          <p:nvPr/>
        </p:nvSpPr>
        <p:spPr>
          <a:xfrm>
            <a:off x="706908" y="3899003"/>
            <a:ext cx="8162243" cy="1015663"/>
          </a:xfrm>
          <a:prstGeom prst="rect">
            <a:avLst/>
          </a:prstGeom>
          <a:noFill/>
        </p:spPr>
        <p:txBody>
          <a:bodyPr wrap="square" rtlCol="0">
            <a:spAutoFit/>
          </a:bodyPr>
          <a:lstStyle/>
          <a:p>
            <a:pPr algn="just"/>
            <a:r>
              <a:rPr lang="en-US" sz="1500">
                <a:solidFill>
                  <a:schemeClr val="bg1"/>
                </a:solidFill>
              </a:rPr>
              <a:t>1. Completed hardware setup (end of Month 3).  </a:t>
            </a:r>
          </a:p>
          <a:p>
            <a:pPr algn="just"/>
            <a:r>
              <a:rPr lang="en-US" sz="1500">
                <a:solidFill>
                  <a:schemeClr val="bg1"/>
                </a:solidFill>
              </a:rPr>
              <a:t>2. FER model deployment finalized (mid-Month 4).  </a:t>
            </a:r>
          </a:p>
          <a:p>
            <a:pPr algn="just"/>
            <a:r>
              <a:rPr lang="en-US" sz="1500">
                <a:solidFill>
                  <a:schemeClr val="bg1"/>
                </a:solidFill>
              </a:rPr>
              <a:t>3. Backend communication functioning (end of Month 4).  </a:t>
            </a:r>
          </a:p>
          <a:p>
            <a:pPr algn="just"/>
            <a:r>
              <a:rPr lang="en-US" sz="1500">
                <a:solidFill>
                  <a:schemeClr val="bg1"/>
                </a:solidFill>
              </a:rPr>
              <a:t>4. Validation in real environments (end of Month 5). </a:t>
            </a:r>
            <a:endParaRPr lang="it-IT" sz="1500">
              <a:solidFill>
                <a:schemeClr val="bg1"/>
              </a:solidFill>
            </a:endParaRPr>
          </a:p>
        </p:txBody>
      </p:sp>
      <p:sp>
        <p:nvSpPr>
          <p:cNvPr id="16" name="CasellaDiTesto 15">
            <a:extLst>
              <a:ext uri="{FF2B5EF4-FFF2-40B4-BE49-F238E27FC236}">
                <a16:creationId xmlns:a16="http://schemas.microsoft.com/office/drawing/2014/main" id="{E2347A2D-0628-0473-8839-8E4605D4B58B}"/>
              </a:ext>
            </a:extLst>
          </p:cNvPr>
          <p:cNvSpPr txBox="1"/>
          <p:nvPr/>
        </p:nvSpPr>
        <p:spPr>
          <a:xfrm>
            <a:off x="706906" y="5186270"/>
            <a:ext cx="4699981" cy="323165"/>
          </a:xfrm>
          <a:prstGeom prst="rect">
            <a:avLst/>
          </a:prstGeom>
          <a:noFill/>
        </p:spPr>
        <p:txBody>
          <a:bodyPr wrap="square" rtlCol="0">
            <a:spAutoFit/>
          </a:bodyPr>
          <a:lstStyle/>
          <a:p>
            <a:pPr algn="just"/>
            <a:r>
              <a:rPr lang="it-IT" sz="1500" spc="300">
                <a:solidFill>
                  <a:srgbClr val="DA627D"/>
                </a:solidFill>
              </a:rPr>
              <a:t>DEPENDENCIES AMONG WPS </a:t>
            </a:r>
          </a:p>
        </p:txBody>
      </p:sp>
      <p:sp>
        <p:nvSpPr>
          <p:cNvPr id="19" name="CasellaDiTesto 18">
            <a:extLst>
              <a:ext uri="{FF2B5EF4-FFF2-40B4-BE49-F238E27FC236}">
                <a16:creationId xmlns:a16="http://schemas.microsoft.com/office/drawing/2014/main" id="{02A9607E-2FC3-DBCA-54CC-DCC35A294523}"/>
              </a:ext>
            </a:extLst>
          </p:cNvPr>
          <p:cNvSpPr txBox="1"/>
          <p:nvPr/>
        </p:nvSpPr>
        <p:spPr>
          <a:xfrm>
            <a:off x="690149" y="5461862"/>
            <a:ext cx="8162243" cy="553998"/>
          </a:xfrm>
          <a:prstGeom prst="rect">
            <a:avLst/>
          </a:prstGeom>
          <a:noFill/>
        </p:spPr>
        <p:txBody>
          <a:bodyPr wrap="square" rtlCol="0">
            <a:spAutoFit/>
          </a:bodyPr>
          <a:lstStyle/>
          <a:p>
            <a:pPr algn="just"/>
            <a:r>
              <a:rPr lang="en-US" sz="1500">
                <a:solidFill>
                  <a:schemeClr val="bg1"/>
                </a:solidFill>
              </a:rPr>
              <a:t>- WP2 (Backend): APIs must be completed to enable communication with the car controller.  </a:t>
            </a:r>
          </a:p>
          <a:p>
            <a:pPr algn="just"/>
            <a:r>
              <a:rPr lang="en-US" sz="1500">
                <a:solidFill>
                  <a:schemeClr val="bg1"/>
                </a:solidFill>
              </a:rPr>
              <a:t>- WP5 (Integration): The car controller must be developed and operational for system integration.</a:t>
            </a:r>
            <a:endParaRPr lang="it-IT" sz="1500">
              <a:solidFill>
                <a:schemeClr val="bg1"/>
              </a:solidFill>
            </a:endParaRPr>
          </a:p>
        </p:txBody>
      </p:sp>
      <p:grpSp>
        <p:nvGrpSpPr>
          <p:cNvPr id="5" name="Gruppo 4">
            <a:extLst>
              <a:ext uri="{FF2B5EF4-FFF2-40B4-BE49-F238E27FC236}">
                <a16:creationId xmlns:a16="http://schemas.microsoft.com/office/drawing/2014/main" id="{FA8CBE7E-A8D7-0399-ED55-32F990352B6E}"/>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73D48337-8EE8-98CC-75A5-C3E13E498B4C}"/>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0" name="CasellaDiTesto 19">
              <a:extLst>
                <a:ext uri="{FF2B5EF4-FFF2-40B4-BE49-F238E27FC236}">
                  <a16:creationId xmlns:a16="http://schemas.microsoft.com/office/drawing/2014/main" id="{F362F014-CE28-6D41-5B49-D162B8AA2A98}"/>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CAR CONTROLLER DEVELOPMENT</a:t>
              </a:r>
            </a:p>
          </p:txBody>
        </p:sp>
      </p:grpSp>
      <p:cxnSp>
        <p:nvCxnSpPr>
          <p:cNvPr id="21" name="Connettore diritto 20">
            <a:extLst>
              <a:ext uri="{FF2B5EF4-FFF2-40B4-BE49-F238E27FC236}">
                <a16:creationId xmlns:a16="http://schemas.microsoft.com/office/drawing/2014/main" id="{1CF6B98C-D101-D233-20E4-6A3878B41534}"/>
              </a:ext>
            </a:extLst>
          </p:cNvPr>
          <p:cNvCxnSpPr>
            <a:cxnSpLocks/>
          </p:cNvCxnSpPr>
          <p:nvPr/>
        </p:nvCxnSpPr>
        <p:spPr>
          <a:xfrm flipH="1">
            <a:off x="1928813" y="1111664"/>
            <a:ext cx="400632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2" name="Gruppo 21">
            <a:extLst>
              <a:ext uri="{FF2B5EF4-FFF2-40B4-BE49-F238E27FC236}">
                <a16:creationId xmlns:a16="http://schemas.microsoft.com/office/drawing/2014/main" id="{C10DBB51-7FEE-638C-803C-221164FB0946}"/>
              </a:ext>
            </a:extLst>
          </p:cNvPr>
          <p:cNvGrpSpPr/>
          <p:nvPr/>
        </p:nvGrpSpPr>
        <p:grpSpPr>
          <a:xfrm>
            <a:off x="10126532" y="306759"/>
            <a:ext cx="1743561" cy="1335574"/>
            <a:chOff x="8115673" y="243470"/>
            <a:chExt cx="1743561" cy="1335574"/>
          </a:xfrm>
        </p:grpSpPr>
        <p:sp>
          <p:nvSpPr>
            <p:cNvPr id="23" name="CasellaDiTesto 22">
              <a:extLst>
                <a:ext uri="{FF2B5EF4-FFF2-40B4-BE49-F238E27FC236}">
                  <a16:creationId xmlns:a16="http://schemas.microsoft.com/office/drawing/2014/main" id="{3A8EF17F-082F-8B3F-5927-EC6C5AFF3BBF}"/>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3</a:t>
              </a:r>
            </a:p>
          </p:txBody>
        </p:sp>
        <p:grpSp>
          <p:nvGrpSpPr>
            <p:cNvPr id="26" name="Gruppo 25">
              <a:extLst>
                <a:ext uri="{FF2B5EF4-FFF2-40B4-BE49-F238E27FC236}">
                  <a16:creationId xmlns:a16="http://schemas.microsoft.com/office/drawing/2014/main" id="{D1657F39-EBC4-4105-CA0F-71B23C3786C7}"/>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C21326DA-7A5C-557F-9FB8-8B81F85F6D92}"/>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576DB0F5-1B02-434A-F47A-AA4F65BEF3DD}"/>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8" name="Gruppo 27">
              <a:extLst>
                <a:ext uri="{FF2B5EF4-FFF2-40B4-BE49-F238E27FC236}">
                  <a16:creationId xmlns:a16="http://schemas.microsoft.com/office/drawing/2014/main" id="{1AFF28B6-2257-9936-5CF9-867B1CFA640E}"/>
                </a:ext>
              </a:extLst>
            </p:cNvPr>
            <p:cNvGrpSpPr/>
            <p:nvPr/>
          </p:nvGrpSpPr>
          <p:grpSpPr>
            <a:xfrm>
              <a:off x="8354083" y="1012628"/>
              <a:ext cx="1266624" cy="566416"/>
              <a:chOff x="8354083" y="1095178"/>
              <a:chExt cx="1266624" cy="566416"/>
            </a:xfrm>
          </p:grpSpPr>
          <p:sp>
            <p:nvSpPr>
              <p:cNvPr id="31" name="CasellaDiTesto 30">
                <a:extLst>
                  <a:ext uri="{FF2B5EF4-FFF2-40B4-BE49-F238E27FC236}">
                    <a16:creationId xmlns:a16="http://schemas.microsoft.com/office/drawing/2014/main" id="{1FB8F8B6-6FC1-2463-3520-6C3370BF3BDB}"/>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5</a:t>
                </a:r>
              </a:p>
            </p:txBody>
          </p:sp>
          <p:grpSp>
            <p:nvGrpSpPr>
              <p:cNvPr id="32" name="Gruppo 31">
                <a:extLst>
                  <a:ext uri="{FF2B5EF4-FFF2-40B4-BE49-F238E27FC236}">
                    <a16:creationId xmlns:a16="http://schemas.microsoft.com/office/drawing/2014/main" id="{070EE448-FBF4-AB7C-5620-A4190BBA3182}"/>
                  </a:ext>
                </a:extLst>
              </p:cNvPr>
              <p:cNvGrpSpPr/>
              <p:nvPr/>
            </p:nvGrpSpPr>
            <p:grpSpPr>
              <a:xfrm>
                <a:off x="8539890" y="1095178"/>
                <a:ext cx="895011" cy="307777"/>
                <a:chOff x="8487778" y="883330"/>
                <a:chExt cx="895011" cy="307777"/>
              </a:xfrm>
            </p:grpSpPr>
            <p:sp>
              <p:nvSpPr>
                <p:cNvPr id="33" name="CasellaDiTesto 32">
                  <a:extLst>
                    <a:ext uri="{FF2B5EF4-FFF2-40B4-BE49-F238E27FC236}">
                      <a16:creationId xmlns:a16="http://schemas.microsoft.com/office/drawing/2014/main" id="{43133EE6-75E9-8C62-9690-149A6DEC7BA0}"/>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7" name="Ovale 36">
                  <a:extLst>
                    <a:ext uri="{FF2B5EF4-FFF2-40B4-BE49-F238E27FC236}">
                      <a16:creationId xmlns:a16="http://schemas.microsoft.com/office/drawing/2014/main" id="{7AF58065-80C5-E86E-377D-938A4D1347E4}"/>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0" name="Connettore a gomito 29">
              <a:extLst>
                <a:ext uri="{FF2B5EF4-FFF2-40B4-BE49-F238E27FC236}">
                  <a16:creationId xmlns:a16="http://schemas.microsoft.com/office/drawing/2014/main" id="{CBEB273C-D59E-66BB-0148-BC7B9CC60064}"/>
                </a:ext>
              </a:extLst>
            </p:cNvPr>
            <p:cNvCxnSpPr>
              <a:cxnSpLocks/>
              <a:stCxn id="41" idx="6"/>
              <a:endCxn id="3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3" name="Gruppo 42">
            <a:extLst>
              <a:ext uri="{FF2B5EF4-FFF2-40B4-BE49-F238E27FC236}">
                <a16:creationId xmlns:a16="http://schemas.microsoft.com/office/drawing/2014/main" id="{819E9D26-8F36-9C7A-E325-2F89CA493D83}"/>
              </a:ext>
            </a:extLst>
          </p:cNvPr>
          <p:cNvGrpSpPr/>
          <p:nvPr/>
        </p:nvGrpSpPr>
        <p:grpSpPr>
          <a:xfrm>
            <a:off x="10081438" y="2501108"/>
            <a:ext cx="1922034" cy="742612"/>
            <a:chOff x="10081438" y="2124587"/>
            <a:chExt cx="1922034" cy="742612"/>
          </a:xfrm>
        </p:grpSpPr>
        <p:sp>
          <p:nvSpPr>
            <p:cNvPr id="44" name="CasellaDiTesto 43">
              <a:extLst>
                <a:ext uri="{FF2B5EF4-FFF2-40B4-BE49-F238E27FC236}">
                  <a16:creationId xmlns:a16="http://schemas.microsoft.com/office/drawing/2014/main" id="{A61F1241-A8F1-CF42-D58C-D38A7E96B4AF}"/>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48" name="CasellaDiTesto 47">
              <a:extLst>
                <a:ext uri="{FF2B5EF4-FFF2-40B4-BE49-F238E27FC236}">
                  <a16:creationId xmlns:a16="http://schemas.microsoft.com/office/drawing/2014/main" id="{ECB4C981-EE87-8F68-1BBB-470625A9F1A2}"/>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53" name="CasellaDiTesto 52">
            <a:extLst>
              <a:ext uri="{FF2B5EF4-FFF2-40B4-BE49-F238E27FC236}">
                <a16:creationId xmlns:a16="http://schemas.microsoft.com/office/drawing/2014/main" id="{272F5FAB-7655-615C-3F54-801327AEC3E2}"/>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55" name="Gruppo 54">
            <a:extLst>
              <a:ext uri="{FF2B5EF4-FFF2-40B4-BE49-F238E27FC236}">
                <a16:creationId xmlns:a16="http://schemas.microsoft.com/office/drawing/2014/main" id="{4716C67E-1A4F-F7BC-186B-77B0A50236BA}"/>
              </a:ext>
            </a:extLst>
          </p:cNvPr>
          <p:cNvGrpSpPr/>
          <p:nvPr/>
        </p:nvGrpSpPr>
        <p:grpSpPr>
          <a:xfrm>
            <a:off x="9997222" y="3957316"/>
            <a:ext cx="2090461" cy="1160160"/>
            <a:chOff x="9858946" y="3227484"/>
            <a:chExt cx="2090461" cy="1160160"/>
          </a:xfrm>
        </p:grpSpPr>
        <p:sp>
          <p:nvSpPr>
            <p:cNvPr id="59" name="CasellaDiTesto 58">
              <a:extLst>
                <a:ext uri="{FF2B5EF4-FFF2-40B4-BE49-F238E27FC236}">
                  <a16:creationId xmlns:a16="http://schemas.microsoft.com/office/drawing/2014/main" id="{4DFC7759-65BF-34CA-4298-D74C3D11DE33}"/>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60" name="Immagine 59" descr="Immagine che contiene orologio, simbolo, Carattere, Elementi grafici&#10;&#10;Descrizione generata automaticamente">
              <a:extLst>
                <a:ext uri="{FF2B5EF4-FFF2-40B4-BE49-F238E27FC236}">
                  <a16:creationId xmlns:a16="http://schemas.microsoft.com/office/drawing/2014/main" id="{06D8BE6F-2CB1-DAE8-4C5A-6B89E43218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61" name="CasellaDiTesto 60">
            <a:extLst>
              <a:ext uri="{FF2B5EF4-FFF2-40B4-BE49-F238E27FC236}">
                <a16:creationId xmlns:a16="http://schemas.microsoft.com/office/drawing/2014/main" id="{851D66D5-3FEA-EB49-9D7E-7C218B671E2C}"/>
              </a:ext>
            </a:extLst>
          </p:cNvPr>
          <p:cNvSpPr txBox="1"/>
          <p:nvPr/>
        </p:nvSpPr>
        <p:spPr>
          <a:xfrm>
            <a:off x="10048698" y="5510306"/>
            <a:ext cx="1987505" cy="430887"/>
          </a:xfrm>
          <a:prstGeom prst="rect">
            <a:avLst/>
          </a:prstGeom>
          <a:noFill/>
        </p:spPr>
        <p:txBody>
          <a:bodyPr wrap="square" rtlCol="0">
            <a:spAutoFit/>
          </a:bodyPr>
          <a:lstStyle/>
          <a:p>
            <a:pPr algn="just"/>
            <a:r>
              <a:rPr lang="en-US" sz="1100">
                <a:solidFill>
                  <a:schemeClr val="bg1"/>
                </a:solidFill>
              </a:rPr>
              <a:t>2 embedded developers for 3 months (6 person-months). </a:t>
            </a:r>
            <a:endParaRPr lang="it-IT" sz="1100">
              <a:solidFill>
                <a:schemeClr val="bg1"/>
              </a:solidFill>
            </a:endParaRPr>
          </a:p>
        </p:txBody>
      </p:sp>
    </p:spTree>
    <p:extLst>
      <p:ext uri="{BB962C8B-B14F-4D97-AF65-F5344CB8AC3E}">
        <p14:creationId xmlns:p14="http://schemas.microsoft.com/office/powerpoint/2010/main" val="10813218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0E87BEB-A31C-76A7-234B-0202C8E6387C}"/>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A250E97F-AECC-4B04-A4CD-3E005BFC9AB9}"/>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A49A3DF1-7CF3-436B-CBC2-D88E4A6A30FF}"/>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0522CC48-E7AD-77A9-F0BD-D9D52173658B}"/>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537492A4-E93E-F9E0-A324-098E2C2DB53A}"/>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40E8E630-5114-351F-8EEE-E59B118B75C8}"/>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64AD9FB2-8306-5F1C-44AF-61BE3DCA5D5E}"/>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CEEABDC0-2FB2-8DD5-04DD-3B4DF6F41E9D}"/>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3</a:t>
                </a:r>
                <a:endParaRPr lang="it-IT" sz="3600" b="1"/>
              </a:p>
            </p:txBody>
          </p:sp>
          <p:sp>
            <p:nvSpPr>
              <p:cNvPr id="13" name="CasellaDiTesto 12">
                <a:extLst>
                  <a:ext uri="{FF2B5EF4-FFF2-40B4-BE49-F238E27FC236}">
                    <a16:creationId xmlns:a16="http://schemas.microsoft.com/office/drawing/2014/main" id="{EC168843-58D8-3A69-1F80-E0886E8F51B5}"/>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26" name="CasellaDiTesto 25">
            <a:extLst>
              <a:ext uri="{FF2B5EF4-FFF2-40B4-BE49-F238E27FC236}">
                <a16:creationId xmlns:a16="http://schemas.microsoft.com/office/drawing/2014/main" id="{40461E50-9AD7-7F3B-72D6-D6D9C2EF73DF}"/>
              </a:ext>
            </a:extLst>
          </p:cNvPr>
          <p:cNvSpPr txBox="1"/>
          <p:nvPr/>
        </p:nvSpPr>
        <p:spPr>
          <a:xfrm>
            <a:off x="706906" y="2060454"/>
            <a:ext cx="4699981" cy="323165"/>
          </a:xfrm>
          <a:prstGeom prst="rect">
            <a:avLst/>
          </a:prstGeom>
          <a:noFill/>
        </p:spPr>
        <p:txBody>
          <a:bodyPr wrap="square" rtlCol="0">
            <a:spAutoFit/>
          </a:bodyPr>
          <a:lstStyle/>
          <a:p>
            <a:pPr algn="just"/>
            <a:r>
              <a:rPr lang="it-IT" sz="1500" spc="300">
                <a:solidFill>
                  <a:srgbClr val="DA627D"/>
                </a:solidFill>
              </a:rPr>
              <a:t>REQUIRED TOOLS OR SOFTWARE </a:t>
            </a:r>
          </a:p>
        </p:txBody>
      </p:sp>
      <p:sp>
        <p:nvSpPr>
          <p:cNvPr id="28" name="CasellaDiTesto 27">
            <a:extLst>
              <a:ext uri="{FF2B5EF4-FFF2-40B4-BE49-F238E27FC236}">
                <a16:creationId xmlns:a16="http://schemas.microsoft.com/office/drawing/2014/main" id="{28F7258B-BA20-4581-D932-8CB24ED49F13}"/>
              </a:ext>
            </a:extLst>
          </p:cNvPr>
          <p:cNvSpPr txBox="1"/>
          <p:nvPr/>
        </p:nvSpPr>
        <p:spPr>
          <a:xfrm>
            <a:off x="690149" y="2336046"/>
            <a:ext cx="8162243" cy="1015663"/>
          </a:xfrm>
          <a:prstGeom prst="rect">
            <a:avLst/>
          </a:prstGeom>
          <a:noFill/>
        </p:spPr>
        <p:txBody>
          <a:bodyPr wrap="square" rtlCol="0">
            <a:spAutoFit/>
          </a:bodyPr>
          <a:lstStyle/>
          <a:p>
            <a:pPr algn="just"/>
            <a:r>
              <a:rPr lang="it-IT" sz="1500">
                <a:solidFill>
                  <a:schemeClr val="bg1"/>
                </a:solidFill>
              </a:rPr>
              <a:t>- AI Framework: </a:t>
            </a:r>
            <a:r>
              <a:rPr lang="it-IT" sz="1500" err="1">
                <a:solidFill>
                  <a:schemeClr val="bg1"/>
                </a:solidFill>
              </a:rPr>
              <a:t>TensorFlow</a:t>
            </a:r>
            <a:r>
              <a:rPr lang="it-IT" sz="1500">
                <a:solidFill>
                  <a:schemeClr val="bg1"/>
                </a:solidFill>
              </a:rPr>
              <a:t> Lite or </a:t>
            </a:r>
            <a:r>
              <a:rPr lang="it-IT" sz="1500" err="1">
                <a:solidFill>
                  <a:schemeClr val="bg1"/>
                </a:solidFill>
              </a:rPr>
              <a:t>PyTorch</a:t>
            </a:r>
            <a:r>
              <a:rPr lang="it-IT" sz="1500">
                <a:solidFill>
                  <a:schemeClr val="bg1"/>
                </a:solidFill>
              </a:rPr>
              <a:t> for running the FER model (</a:t>
            </a:r>
            <a:r>
              <a:rPr lang="it-IT" sz="1500" err="1">
                <a:solidFill>
                  <a:schemeClr val="bg1"/>
                </a:solidFill>
              </a:rPr>
              <a:t>available</a:t>
            </a:r>
            <a:r>
              <a:rPr lang="it-IT" sz="1500">
                <a:solidFill>
                  <a:schemeClr val="bg1"/>
                </a:solidFill>
              </a:rPr>
              <a:t>).  </a:t>
            </a:r>
          </a:p>
          <a:p>
            <a:pPr algn="just"/>
            <a:r>
              <a:rPr lang="it-IT" sz="1500">
                <a:solidFill>
                  <a:schemeClr val="bg1"/>
                </a:solidFill>
              </a:rPr>
              <a:t>- </a:t>
            </a:r>
            <a:r>
              <a:rPr lang="it-IT" sz="1500" err="1">
                <a:solidFill>
                  <a:schemeClr val="bg1"/>
                </a:solidFill>
              </a:rPr>
              <a:t>Communication</a:t>
            </a:r>
            <a:r>
              <a:rPr lang="it-IT" sz="1500">
                <a:solidFill>
                  <a:schemeClr val="bg1"/>
                </a:solidFill>
              </a:rPr>
              <a:t> Libraries: </a:t>
            </a:r>
            <a:r>
              <a:rPr lang="it-IT" sz="1500" err="1">
                <a:solidFill>
                  <a:schemeClr val="bg1"/>
                </a:solidFill>
              </a:rPr>
              <a:t>Requests</a:t>
            </a:r>
            <a:r>
              <a:rPr lang="it-IT" sz="1500">
                <a:solidFill>
                  <a:schemeClr val="bg1"/>
                </a:solidFill>
              </a:rPr>
              <a:t> or </a:t>
            </a:r>
            <a:r>
              <a:rPr lang="it-IT" sz="1500" err="1">
                <a:solidFill>
                  <a:schemeClr val="bg1"/>
                </a:solidFill>
              </a:rPr>
              <a:t>aiohttp</a:t>
            </a:r>
            <a:r>
              <a:rPr lang="it-IT" sz="1500">
                <a:solidFill>
                  <a:schemeClr val="bg1"/>
                </a:solidFill>
              </a:rPr>
              <a:t> for </a:t>
            </a:r>
            <a:r>
              <a:rPr lang="it-IT" sz="1500" err="1">
                <a:solidFill>
                  <a:schemeClr val="bg1"/>
                </a:solidFill>
              </a:rPr>
              <a:t>RESTful</a:t>
            </a:r>
            <a:r>
              <a:rPr lang="it-IT" sz="1500">
                <a:solidFill>
                  <a:schemeClr val="bg1"/>
                </a:solidFill>
              </a:rPr>
              <a:t> API.  </a:t>
            </a:r>
          </a:p>
          <a:p>
            <a:pPr algn="just"/>
            <a:r>
              <a:rPr lang="it-IT" sz="1500">
                <a:solidFill>
                  <a:schemeClr val="bg1"/>
                </a:solidFill>
              </a:rPr>
              <a:t>- Car Controller Hardware: Edge device with GPU support (e.g., NVIDIA </a:t>
            </a:r>
            <a:r>
              <a:rPr lang="it-IT" sz="1500" err="1">
                <a:solidFill>
                  <a:schemeClr val="bg1"/>
                </a:solidFill>
              </a:rPr>
              <a:t>Jetson</a:t>
            </a:r>
            <a:r>
              <a:rPr lang="it-IT" sz="1500">
                <a:solidFill>
                  <a:schemeClr val="bg1"/>
                </a:solidFill>
              </a:rPr>
              <a:t> Nano, </a:t>
            </a:r>
            <a:r>
              <a:rPr lang="it-IT" sz="1500" err="1">
                <a:solidFill>
                  <a:schemeClr val="bg1"/>
                </a:solidFill>
              </a:rPr>
              <a:t>Coral</a:t>
            </a:r>
            <a:r>
              <a:rPr lang="it-IT" sz="1500">
                <a:solidFill>
                  <a:schemeClr val="bg1"/>
                </a:solidFill>
              </a:rPr>
              <a:t> TPU).  </a:t>
            </a:r>
          </a:p>
          <a:p>
            <a:pPr algn="just"/>
            <a:r>
              <a:rPr lang="it-IT" sz="1500">
                <a:solidFill>
                  <a:schemeClr val="bg1"/>
                </a:solidFill>
              </a:rPr>
              <a:t>- </a:t>
            </a:r>
            <a:r>
              <a:rPr lang="it-IT" sz="1500" err="1">
                <a:solidFill>
                  <a:schemeClr val="bg1"/>
                </a:solidFill>
              </a:rPr>
              <a:t>Simulation</a:t>
            </a:r>
            <a:r>
              <a:rPr lang="it-IT" sz="1500">
                <a:solidFill>
                  <a:schemeClr val="bg1"/>
                </a:solidFill>
              </a:rPr>
              <a:t> Tools: CAN simulators for testing </a:t>
            </a:r>
            <a:r>
              <a:rPr lang="it-IT" sz="1500" err="1">
                <a:solidFill>
                  <a:schemeClr val="bg1"/>
                </a:solidFill>
              </a:rPr>
              <a:t>sensor</a:t>
            </a:r>
            <a:r>
              <a:rPr lang="it-IT" sz="1500">
                <a:solidFill>
                  <a:schemeClr val="bg1"/>
                </a:solidFill>
              </a:rPr>
              <a:t> data </a:t>
            </a:r>
            <a:r>
              <a:rPr lang="it-IT" sz="1500" err="1">
                <a:solidFill>
                  <a:schemeClr val="bg1"/>
                </a:solidFill>
              </a:rPr>
              <a:t>collection</a:t>
            </a:r>
            <a:r>
              <a:rPr lang="it-IT" sz="1500">
                <a:solidFill>
                  <a:schemeClr val="bg1"/>
                </a:solidFill>
              </a:rPr>
              <a:t>. </a:t>
            </a:r>
          </a:p>
        </p:txBody>
      </p:sp>
      <p:sp>
        <p:nvSpPr>
          <p:cNvPr id="2" name="CasellaDiTesto 1">
            <a:extLst>
              <a:ext uri="{FF2B5EF4-FFF2-40B4-BE49-F238E27FC236}">
                <a16:creationId xmlns:a16="http://schemas.microsoft.com/office/drawing/2014/main" id="{B50DF204-BDC7-761E-4BE5-44BE2B92E3FA}"/>
              </a:ext>
            </a:extLst>
          </p:cNvPr>
          <p:cNvSpPr txBox="1"/>
          <p:nvPr/>
        </p:nvSpPr>
        <p:spPr>
          <a:xfrm>
            <a:off x="706906" y="3554982"/>
            <a:ext cx="8589494" cy="279757"/>
          </a:xfrm>
          <a:prstGeom prst="rect">
            <a:avLst/>
          </a:prstGeom>
          <a:noFill/>
        </p:spPr>
        <p:txBody>
          <a:bodyPr wrap="square" rtlCol="0">
            <a:spAutoFit/>
          </a:bodyPr>
          <a:lstStyle/>
          <a:p>
            <a:pPr algn="just">
              <a:lnSpc>
                <a:spcPts val="1425"/>
              </a:lnSpc>
            </a:pPr>
            <a:r>
              <a:rPr lang="it-IT" sz="1500" spc="300">
                <a:solidFill>
                  <a:srgbClr val="DA627D"/>
                </a:solidFill>
              </a:rPr>
              <a:t>REQUIRED ROLES  </a:t>
            </a:r>
          </a:p>
        </p:txBody>
      </p:sp>
      <p:sp>
        <p:nvSpPr>
          <p:cNvPr id="3" name="CasellaDiTesto 2">
            <a:extLst>
              <a:ext uri="{FF2B5EF4-FFF2-40B4-BE49-F238E27FC236}">
                <a16:creationId xmlns:a16="http://schemas.microsoft.com/office/drawing/2014/main" id="{40A231B2-BB99-E432-0665-E8F026E04912}"/>
              </a:ext>
            </a:extLst>
          </p:cNvPr>
          <p:cNvSpPr txBox="1"/>
          <p:nvPr/>
        </p:nvSpPr>
        <p:spPr>
          <a:xfrm>
            <a:off x="690149" y="3830574"/>
            <a:ext cx="8162243" cy="323165"/>
          </a:xfrm>
          <a:prstGeom prst="rect">
            <a:avLst/>
          </a:prstGeom>
          <a:noFill/>
        </p:spPr>
        <p:txBody>
          <a:bodyPr wrap="square" rtlCol="0">
            <a:spAutoFit/>
          </a:bodyPr>
          <a:lstStyle/>
          <a:p>
            <a:pPr algn="just"/>
            <a:r>
              <a:rPr lang="en-US" sz="1500">
                <a:solidFill>
                  <a:schemeClr val="bg1"/>
                </a:solidFill>
              </a:rPr>
              <a:t>- Embedded Developer: Specialist in edge devices with expertise in AI and hardware optimization. </a:t>
            </a:r>
            <a:endParaRPr lang="it-IT" sz="1500">
              <a:solidFill>
                <a:schemeClr val="bg1"/>
              </a:solidFill>
            </a:endParaRPr>
          </a:p>
        </p:txBody>
      </p:sp>
      <p:sp>
        <p:nvSpPr>
          <p:cNvPr id="16" name="CasellaDiTesto 15">
            <a:extLst>
              <a:ext uri="{FF2B5EF4-FFF2-40B4-BE49-F238E27FC236}">
                <a16:creationId xmlns:a16="http://schemas.microsoft.com/office/drawing/2014/main" id="{F5336525-9044-9ED8-19D7-F76DBD6EC5A5}"/>
              </a:ext>
            </a:extLst>
          </p:cNvPr>
          <p:cNvSpPr txBox="1"/>
          <p:nvPr/>
        </p:nvSpPr>
        <p:spPr>
          <a:xfrm>
            <a:off x="706906" y="4544223"/>
            <a:ext cx="8589494" cy="323165"/>
          </a:xfrm>
          <a:prstGeom prst="rect">
            <a:avLst/>
          </a:prstGeom>
          <a:noFill/>
        </p:spPr>
        <p:txBody>
          <a:bodyPr wrap="square" rtlCol="0">
            <a:spAutoFit/>
          </a:bodyPr>
          <a:lstStyle/>
          <a:p>
            <a:pPr algn="just"/>
            <a:r>
              <a:rPr lang="en-US" sz="1500" spc="300">
                <a:solidFill>
                  <a:srgbClr val="DA627D"/>
                </a:solidFill>
              </a:rPr>
              <a:t>COST PER ROLE (CALCULATED BASED ON PERSON-MONTH) </a:t>
            </a:r>
            <a:endParaRPr lang="it-IT" sz="1500" spc="300">
              <a:solidFill>
                <a:srgbClr val="DA627D"/>
              </a:solidFill>
            </a:endParaRPr>
          </a:p>
        </p:txBody>
      </p:sp>
      <p:sp>
        <p:nvSpPr>
          <p:cNvPr id="19" name="CasellaDiTesto 18">
            <a:extLst>
              <a:ext uri="{FF2B5EF4-FFF2-40B4-BE49-F238E27FC236}">
                <a16:creationId xmlns:a16="http://schemas.microsoft.com/office/drawing/2014/main" id="{2DC857F7-C3DA-66CF-D4AB-056F6E9ADA45}"/>
              </a:ext>
            </a:extLst>
          </p:cNvPr>
          <p:cNvSpPr txBox="1"/>
          <p:nvPr/>
        </p:nvSpPr>
        <p:spPr>
          <a:xfrm>
            <a:off x="690149" y="4819815"/>
            <a:ext cx="8162243" cy="553998"/>
          </a:xfrm>
          <a:prstGeom prst="rect">
            <a:avLst/>
          </a:prstGeom>
          <a:noFill/>
        </p:spPr>
        <p:txBody>
          <a:bodyPr wrap="square" rtlCol="0">
            <a:spAutoFit/>
          </a:bodyPr>
          <a:lstStyle/>
          <a:p>
            <a:pPr algn="just"/>
            <a:r>
              <a:rPr lang="en-US" sz="1500">
                <a:solidFill>
                  <a:schemeClr val="bg1"/>
                </a:solidFill>
              </a:rPr>
              <a:t>- Project Manager: €6,000/month  </a:t>
            </a:r>
          </a:p>
          <a:p>
            <a:pPr algn="just"/>
            <a:r>
              <a:rPr lang="en-US" sz="1500">
                <a:solidFill>
                  <a:schemeClr val="bg1"/>
                </a:solidFill>
              </a:rPr>
              <a:t>- Embedded Developer: €5,500/month </a:t>
            </a:r>
            <a:endParaRPr lang="it-IT" sz="1500">
              <a:solidFill>
                <a:schemeClr val="bg1"/>
              </a:solidFill>
            </a:endParaRPr>
          </a:p>
        </p:txBody>
      </p:sp>
      <p:sp>
        <p:nvSpPr>
          <p:cNvPr id="30" name="CasellaDiTesto 29">
            <a:extLst>
              <a:ext uri="{FF2B5EF4-FFF2-40B4-BE49-F238E27FC236}">
                <a16:creationId xmlns:a16="http://schemas.microsoft.com/office/drawing/2014/main" id="{7AF8D077-924E-7308-3052-203AA2940583}"/>
              </a:ext>
            </a:extLst>
          </p:cNvPr>
          <p:cNvSpPr txBox="1"/>
          <p:nvPr/>
        </p:nvSpPr>
        <p:spPr>
          <a:xfrm>
            <a:off x="706906" y="5633710"/>
            <a:ext cx="8589494" cy="323165"/>
          </a:xfrm>
          <a:prstGeom prst="rect">
            <a:avLst/>
          </a:prstGeom>
          <a:noFill/>
        </p:spPr>
        <p:txBody>
          <a:bodyPr wrap="square" rtlCol="0">
            <a:spAutoFit/>
          </a:bodyPr>
          <a:lstStyle/>
          <a:p>
            <a:pPr algn="just"/>
            <a:r>
              <a:rPr lang="it-IT" sz="1500" spc="300" dirty="0">
                <a:solidFill>
                  <a:srgbClr val="DA627D"/>
                </a:solidFill>
              </a:rPr>
              <a:t>TOTAL COST OF WP3 </a:t>
            </a:r>
          </a:p>
        </p:txBody>
      </p:sp>
      <p:sp>
        <p:nvSpPr>
          <p:cNvPr id="32" name="CasellaDiTesto 31">
            <a:extLst>
              <a:ext uri="{FF2B5EF4-FFF2-40B4-BE49-F238E27FC236}">
                <a16:creationId xmlns:a16="http://schemas.microsoft.com/office/drawing/2014/main" id="{5DFDBF1C-E3AA-D61D-51A2-6F9CDB67B7BD}"/>
              </a:ext>
            </a:extLst>
          </p:cNvPr>
          <p:cNvSpPr txBox="1"/>
          <p:nvPr/>
        </p:nvSpPr>
        <p:spPr>
          <a:xfrm>
            <a:off x="690149" y="5909302"/>
            <a:ext cx="8162243" cy="323165"/>
          </a:xfrm>
          <a:prstGeom prst="rect">
            <a:avLst/>
          </a:prstGeom>
          <a:noFill/>
        </p:spPr>
        <p:txBody>
          <a:bodyPr wrap="square" rtlCol="0">
            <a:spAutoFit/>
          </a:bodyPr>
          <a:lstStyle/>
          <a:p>
            <a:pPr algn="just"/>
            <a:r>
              <a:rPr lang="it-IT" sz="1500" b="1">
                <a:solidFill>
                  <a:schemeClr val="bg1"/>
                </a:solidFill>
              </a:rPr>
              <a:t>€51,000</a:t>
            </a:r>
          </a:p>
        </p:txBody>
      </p:sp>
      <p:grpSp>
        <p:nvGrpSpPr>
          <p:cNvPr id="5" name="Gruppo 4">
            <a:extLst>
              <a:ext uri="{FF2B5EF4-FFF2-40B4-BE49-F238E27FC236}">
                <a16:creationId xmlns:a16="http://schemas.microsoft.com/office/drawing/2014/main" id="{435CB7A0-69AE-36A6-3D58-D34E616CFE34}"/>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565237B9-D7EA-CD36-C521-74C21AEA01E5}"/>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0" name="CasellaDiTesto 19">
              <a:extLst>
                <a:ext uri="{FF2B5EF4-FFF2-40B4-BE49-F238E27FC236}">
                  <a16:creationId xmlns:a16="http://schemas.microsoft.com/office/drawing/2014/main" id="{5D8AC1C8-FA69-0683-12B7-B753806DC758}"/>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CAR CONTROLLER DEVELOPMENT</a:t>
              </a:r>
            </a:p>
          </p:txBody>
        </p:sp>
      </p:grpSp>
      <p:cxnSp>
        <p:nvCxnSpPr>
          <p:cNvPr id="21" name="Connettore diritto 20">
            <a:extLst>
              <a:ext uri="{FF2B5EF4-FFF2-40B4-BE49-F238E27FC236}">
                <a16:creationId xmlns:a16="http://schemas.microsoft.com/office/drawing/2014/main" id="{3F805B3D-0350-3E66-30DE-00E8E3429443}"/>
              </a:ext>
            </a:extLst>
          </p:cNvPr>
          <p:cNvCxnSpPr>
            <a:cxnSpLocks/>
          </p:cNvCxnSpPr>
          <p:nvPr/>
        </p:nvCxnSpPr>
        <p:spPr>
          <a:xfrm flipH="1">
            <a:off x="1928813" y="1111664"/>
            <a:ext cx="400632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2" name="Gruppo 21">
            <a:extLst>
              <a:ext uri="{FF2B5EF4-FFF2-40B4-BE49-F238E27FC236}">
                <a16:creationId xmlns:a16="http://schemas.microsoft.com/office/drawing/2014/main" id="{5524E715-BAE9-D600-DA0F-6DDF5702A622}"/>
              </a:ext>
            </a:extLst>
          </p:cNvPr>
          <p:cNvGrpSpPr/>
          <p:nvPr/>
        </p:nvGrpSpPr>
        <p:grpSpPr>
          <a:xfrm>
            <a:off x="10126532" y="306759"/>
            <a:ext cx="1743561" cy="1335574"/>
            <a:chOff x="8115673" y="243470"/>
            <a:chExt cx="1743561" cy="1335574"/>
          </a:xfrm>
        </p:grpSpPr>
        <p:sp>
          <p:nvSpPr>
            <p:cNvPr id="23" name="CasellaDiTesto 22">
              <a:extLst>
                <a:ext uri="{FF2B5EF4-FFF2-40B4-BE49-F238E27FC236}">
                  <a16:creationId xmlns:a16="http://schemas.microsoft.com/office/drawing/2014/main" id="{94799E2A-6282-A57D-B742-7665878778F0}"/>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3</a:t>
              </a:r>
            </a:p>
          </p:txBody>
        </p:sp>
        <p:grpSp>
          <p:nvGrpSpPr>
            <p:cNvPr id="31" name="Gruppo 30">
              <a:extLst>
                <a:ext uri="{FF2B5EF4-FFF2-40B4-BE49-F238E27FC236}">
                  <a16:creationId xmlns:a16="http://schemas.microsoft.com/office/drawing/2014/main" id="{A112EAD4-0CFF-4DA0-3A62-1DCD0C2D93FC}"/>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B0C132AE-6E2D-F8AC-2CF6-E1733DBA4757}"/>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E48EB774-2FAA-FEC7-A106-EB1CCFBEF836}"/>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3" name="Gruppo 32">
              <a:extLst>
                <a:ext uri="{FF2B5EF4-FFF2-40B4-BE49-F238E27FC236}">
                  <a16:creationId xmlns:a16="http://schemas.microsoft.com/office/drawing/2014/main" id="{F4E44BAA-625F-D7BE-FA96-C937BBA1B061}"/>
                </a:ext>
              </a:extLst>
            </p:cNvPr>
            <p:cNvGrpSpPr/>
            <p:nvPr/>
          </p:nvGrpSpPr>
          <p:grpSpPr>
            <a:xfrm>
              <a:off x="8354083" y="1012628"/>
              <a:ext cx="1266624" cy="566416"/>
              <a:chOff x="8354083" y="1095178"/>
              <a:chExt cx="1266624" cy="566416"/>
            </a:xfrm>
          </p:grpSpPr>
          <p:sp>
            <p:nvSpPr>
              <p:cNvPr id="35" name="CasellaDiTesto 34">
                <a:extLst>
                  <a:ext uri="{FF2B5EF4-FFF2-40B4-BE49-F238E27FC236}">
                    <a16:creationId xmlns:a16="http://schemas.microsoft.com/office/drawing/2014/main" id="{1C1DE87A-E202-4893-0BC8-656D669089C2}"/>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5</a:t>
                </a:r>
              </a:p>
            </p:txBody>
          </p:sp>
          <p:grpSp>
            <p:nvGrpSpPr>
              <p:cNvPr id="36" name="Gruppo 35">
                <a:extLst>
                  <a:ext uri="{FF2B5EF4-FFF2-40B4-BE49-F238E27FC236}">
                    <a16:creationId xmlns:a16="http://schemas.microsoft.com/office/drawing/2014/main" id="{3375CDCC-B83C-715C-6E19-DDFDB32753F3}"/>
                  </a:ext>
                </a:extLst>
              </p:cNvPr>
              <p:cNvGrpSpPr/>
              <p:nvPr/>
            </p:nvGrpSpPr>
            <p:grpSpPr>
              <a:xfrm>
                <a:off x="8539890" y="1095178"/>
                <a:ext cx="895011" cy="307777"/>
                <a:chOff x="8487778" y="883330"/>
                <a:chExt cx="895011" cy="307777"/>
              </a:xfrm>
            </p:grpSpPr>
            <p:sp>
              <p:nvSpPr>
                <p:cNvPr id="37" name="CasellaDiTesto 36">
                  <a:extLst>
                    <a:ext uri="{FF2B5EF4-FFF2-40B4-BE49-F238E27FC236}">
                      <a16:creationId xmlns:a16="http://schemas.microsoft.com/office/drawing/2014/main" id="{426F8FFD-626C-F8B9-3A2B-F67F74DA1121}"/>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8" name="Ovale 37">
                  <a:extLst>
                    <a:ext uri="{FF2B5EF4-FFF2-40B4-BE49-F238E27FC236}">
                      <a16:creationId xmlns:a16="http://schemas.microsoft.com/office/drawing/2014/main" id="{E4E485D0-4D13-508A-45C9-51D362769947}"/>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4" name="Connettore a gomito 33">
              <a:extLst>
                <a:ext uri="{FF2B5EF4-FFF2-40B4-BE49-F238E27FC236}">
                  <a16:creationId xmlns:a16="http://schemas.microsoft.com/office/drawing/2014/main" id="{8EB8E736-6F94-F45F-DDEB-73010493BFCC}"/>
                </a:ext>
              </a:extLst>
            </p:cNvPr>
            <p:cNvCxnSpPr>
              <a:cxnSpLocks/>
              <a:stCxn id="41" idx="6"/>
              <a:endCxn id="38"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3" name="Gruppo 42">
            <a:extLst>
              <a:ext uri="{FF2B5EF4-FFF2-40B4-BE49-F238E27FC236}">
                <a16:creationId xmlns:a16="http://schemas.microsoft.com/office/drawing/2014/main" id="{C10B3D3F-1140-A699-B671-9F36A9FAC95D}"/>
              </a:ext>
            </a:extLst>
          </p:cNvPr>
          <p:cNvGrpSpPr/>
          <p:nvPr/>
        </p:nvGrpSpPr>
        <p:grpSpPr>
          <a:xfrm>
            <a:off x="10081438" y="2501108"/>
            <a:ext cx="1922034" cy="742612"/>
            <a:chOff x="10081438" y="2124587"/>
            <a:chExt cx="1922034" cy="742612"/>
          </a:xfrm>
        </p:grpSpPr>
        <p:sp>
          <p:nvSpPr>
            <p:cNvPr id="44" name="CasellaDiTesto 43">
              <a:extLst>
                <a:ext uri="{FF2B5EF4-FFF2-40B4-BE49-F238E27FC236}">
                  <a16:creationId xmlns:a16="http://schemas.microsoft.com/office/drawing/2014/main" id="{955F1FAE-74CA-DB7E-718E-0B793FA01515}"/>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48" name="CasellaDiTesto 47">
              <a:extLst>
                <a:ext uri="{FF2B5EF4-FFF2-40B4-BE49-F238E27FC236}">
                  <a16:creationId xmlns:a16="http://schemas.microsoft.com/office/drawing/2014/main" id="{D433769F-1297-E39D-8099-3CD5704F93CD}"/>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53" name="CasellaDiTesto 52">
            <a:extLst>
              <a:ext uri="{FF2B5EF4-FFF2-40B4-BE49-F238E27FC236}">
                <a16:creationId xmlns:a16="http://schemas.microsoft.com/office/drawing/2014/main" id="{94474100-3466-6BAC-A384-EBDC6A1489D0}"/>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55" name="Gruppo 54">
            <a:extLst>
              <a:ext uri="{FF2B5EF4-FFF2-40B4-BE49-F238E27FC236}">
                <a16:creationId xmlns:a16="http://schemas.microsoft.com/office/drawing/2014/main" id="{B13BD755-B11C-6BB4-CCC7-E3B204B80269}"/>
              </a:ext>
            </a:extLst>
          </p:cNvPr>
          <p:cNvGrpSpPr/>
          <p:nvPr/>
        </p:nvGrpSpPr>
        <p:grpSpPr>
          <a:xfrm>
            <a:off x="9997222" y="3957316"/>
            <a:ext cx="2090461" cy="1160160"/>
            <a:chOff x="9858946" y="3227484"/>
            <a:chExt cx="2090461" cy="1160160"/>
          </a:xfrm>
        </p:grpSpPr>
        <p:sp>
          <p:nvSpPr>
            <p:cNvPr id="61" name="CasellaDiTesto 60">
              <a:extLst>
                <a:ext uri="{FF2B5EF4-FFF2-40B4-BE49-F238E27FC236}">
                  <a16:creationId xmlns:a16="http://schemas.microsoft.com/office/drawing/2014/main" id="{B0B09986-F64D-207B-F9A0-65AC61B999A6}"/>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62" name="Immagine 61" descr="Immagine che contiene orologio, simbolo, Carattere, Elementi grafici&#10;&#10;Descrizione generata automaticamente">
              <a:extLst>
                <a:ext uri="{FF2B5EF4-FFF2-40B4-BE49-F238E27FC236}">
                  <a16:creationId xmlns:a16="http://schemas.microsoft.com/office/drawing/2014/main" id="{E27D5918-1136-775B-8F29-034E88A47A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63" name="CasellaDiTesto 62">
            <a:extLst>
              <a:ext uri="{FF2B5EF4-FFF2-40B4-BE49-F238E27FC236}">
                <a16:creationId xmlns:a16="http://schemas.microsoft.com/office/drawing/2014/main" id="{62FFBF1A-AC21-F56B-D5B7-2CE01E56F470}"/>
              </a:ext>
            </a:extLst>
          </p:cNvPr>
          <p:cNvSpPr txBox="1"/>
          <p:nvPr/>
        </p:nvSpPr>
        <p:spPr>
          <a:xfrm>
            <a:off x="10048698" y="5510306"/>
            <a:ext cx="1987505" cy="430887"/>
          </a:xfrm>
          <a:prstGeom prst="rect">
            <a:avLst/>
          </a:prstGeom>
          <a:noFill/>
        </p:spPr>
        <p:txBody>
          <a:bodyPr wrap="square" rtlCol="0">
            <a:spAutoFit/>
          </a:bodyPr>
          <a:lstStyle/>
          <a:p>
            <a:pPr algn="just"/>
            <a:r>
              <a:rPr lang="en-US" sz="1100">
                <a:solidFill>
                  <a:schemeClr val="bg1"/>
                </a:solidFill>
              </a:rPr>
              <a:t>2 embedded developers for 3 months (6 person-months). </a:t>
            </a:r>
            <a:endParaRPr lang="it-IT" sz="1100">
              <a:solidFill>
                <a:schemeClr val="bg1"/>
              </a:solidFill>
            </a:endParaRPr>
          </a:p>
        </p:txBody>
      </p:sp>
    </p:spTree>
    <p:extLst>
      <p:ext uri="{BB962C8B-B14F-4D97-AF65-F5344CB8AC3E}">
        <p14:creationId xmlns:p14="http://schemas.microsoft.com/office/powerpoint/2010/main" val="9305880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9967CAA5-AD33-F862-A9E2-703B41145A94}"/>
            </a:ext>
          </a:extLst>
        </p:cNvPr>
        <p:cNvGrpSpPr/>
        <p:nvPr/>
      </p:nvGrpSpPr>
      <p:grpSpPr>
        <a:xfrm>
          <a:off x="0" y="0"/>
          <a:ext cx="0" cy="0"/>
          <a:chOff x="0" y="0"/>
          <a:chExt cx="0" cy="0"/>
        </a:xfrm>
      </p:grpSpPr>
    </p:spTree>
    <p:extLst>
      <p:ext uri="{BB962C8B-B14F-4D97-AF65-F5344CB8AC3E}">
        <p14:creationId xmlns:p14="http://schemas.microsoft.com/office/powerpoint/2010/main" val="13881803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5CECDB3-662E-4ECA-B86C-F7AF783911C9}"/>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F3F5AC7F-57A6-2D0F-9BB6-8DB86CC9DB82}"/>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28A3A2F5-7283-DDFA-EB95-67AAE7ADB682}"/>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CF513A22-4FEE-30B5-4B9C-2A2ACB669AAB}"/>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56E904C0-199A-2AA1-AF3D-20C3E592C8AB}"/>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04FDE833-3B90-EBEC-B6FA-0C8157400E2E}"/>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0C073BC4-8D7C-F7F0-C11D-A1EA00BBD16E}"/>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D0488E4F-37AC-C8E1-B032-BDFA05535F33}"/>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4</a:t>
                </a:r>
                <a:endParaRPr lang="it-IT" sz="3600" b="1"/>
              </a:p>
            </p:txBody>
          </p:sp>
          <p:sp>
            <p:nvSpPr>
              <p:cNvPr id="13" name="CasellaDiTesto 12">
                <a:extLst>
                  <a:ext uri="{FF2B5EF4-FFF2-40B4-BE49-F238E27FC236}">
                    <a16:creationId xmlns:a16="http://schemas.microsoft.com/office/drawing/2014/main" id="{04138A5D-6D75-D523-EA0C-1FC5D012314A}"/>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95453EEA-E732-56DD-0EF3-DAF27F17D9D0}"/>
              </a:ext>
            </a:extLst>
          </p:cNvPr>
          <p:cNvSpPr txBox="1"/>
          <p:nvPr/>
        </p:nvSpPr>
        <p:spPr>
          <a:xfrm>
            <a:off x="706908" y="1997910"/>
            <a:ext cx="3495304" cy="323165"/>
          </a:xfrm>
          <a:prstGeom prst="rect">
            <a:avLst/>
          </a:prstGeom>
          <a:noFill/>
        </p:spPr>
        <p:txBody>
          <a:bodyPr wrap="square" rtlCol="0">
            <a:spAutoFit/>
          </a:bodyPr>
          <a:lstStyle/>
          <a:p>
            <a:pPr algn="just"/>
            <a:r>
              <a:rPr lang="it-IT" sz="1500" spc="300">
                <a:solidFill>
                  <a:srgbClr val="DA627D"/>
                </a:solidFill>
              </a:rPr>
              <a:t>MOTIVATION </a:t>
            </a:r>
          </a:p>
        </p:txBody>
      </p:sp>
      <p:sp>
        <p:nvSpPr>
          <p:cNvPr id="19" name="CasellaDiTesto 18">
            <a:extLst>
              <a:ext uri="{FF2B5EF4-FFF2-40B4-BE49-F238E27FC236}">
                <a16:creationId xmlns:a16="http://schemas.microsoft.com/office/drawing/2014/main" id="{B5EAB6AF-72F3-38E5-08B9-89086BA3DCB6}"/>
              </a:ext>
            </a:extLst>
          </p:cNvPr>
          <p:cNvSpPr txBox="1"/>
          <p:nvPr/>
        </p:nvSpPr>
        <p:spPr>
          <a:xfrm>
            <a:off x="706908" y="2292559"/>
            <a:ext cx="8162242" cy="1015663"/>
          </a:xfrm>
          <a:prstGeom prst="rect">
            <a:avLst/>
          </a:prstGeom>
          <a:noFill/>
        </p:spPr>
        <p:txBody>
          <a:bodyPr wrap="square" rtlCol="0">
            <a:spAutoFit/>
          </a:bodyPr>
          <a:lstStyle/>
          <a:p>
            <a:pPr algn="just"/>
            <a:r>
              <a:rPr lang="en-US" sz="1500" dirty="0">
                <a:solidFill>
                  <a:schemeClr val="bg1"/>
                </a:solidFill>
              </a:rPr>
              <a:t>The mobile app is the main touchpoint between users (passengers and drivers) and the system. It must provide an intuitive and user-friendly interface to view evaluations, complete forms, manage personal data, and interact with the backend. Effective design is essential for an excellent user experience.</a:t>
            </a:r>
            <a:endParaRPr lang="it-IT" sz="1500" dirty="0">
              <a:solidFill>
                <a:schemeClr val="bg1"/>
              </a:solidFill>
            </a:endParaRPr>
          </a:p>
        </p:txBody>
      </p:sp>
      <p:sp>
        <p:nvSpPr>
          <p:cNvPr id="26" name="CasellaDiTesto 25">
            <a:extLst>
              <a:ext uri="{FF2B5EF4-FFF2-40B4-BE49-F238E27FC236}">
                <a16:creationId xmlns:a16="http://schemas.microsoft.com/office/drawing/2014/main" id="{D8B3731B-49B3-87FE-E159-E018C28916EF}"/>
              </a:ext>
            </a:extLst>
          </p:cNvPr>
          <p:cNvSpPr txBox="1"/>
          <p:nvPr/>
        </p:nvSpPr>
        <p:spPr>
          <a:xfrm>
            <a:off x="706907" y="3875302"/>
            <a:ext cx="5082746" cy="323165"/>
          </a:xfrm>
          <a:prstGeom prst="rect">
            <a:avLst/>
          </a:prstGeom>
          <a:noFill/>
        </p:spPr>
        <p:txBody>
          <a:bodyPr wrap="square" rtlCol="0">
            <a:spAutoFit/>
          </a:bodyPr>
          <a:lstStyle/>
          <a:p>
            <a:pPr algn="just"/>
            <a:r>
              <a:rPr lang="it-IT" sz="1500" spc="300">
                <a:solidFill>
                  <a:srgbClr val="DA627D"/>
                </a:solidFill>
              </a:rPr>
              <a:t>GOALS</a:t>
            </a:r>
          </a:p>
        </p:txBody>
      </p:sp>
      <p:sp>
        <p:nvSpPr>
          <p:cNvPr id="29" name="CasellaDiTesto 28">
            <a:extLst>
              <a:ext uri="{FF2B5EF4-FFF2-40B4-BE49-F238E27FC236}">
                <a16:creationId xmlns:a16="http://schemas.microsoft.com/office/drawing/2014/main" id="{D45EE082-3D81-FC54-B227-37EFDE69018E}"/>
              </a:ext>
            </a:extLst>
          </p:cNvPr>
          <p:cNvSpPr txBox="1"/>
          <p:nvPr/>
        </p:nvSpPr>
        <p:spPr>
          <a:xfrm>
            <a:off x="706907" y="4179046"/>
            <a:ext cx="8162243" cy="1415196"/>
          </a:xfrm>
          <a:prstGeom prst="rect">
            <a:avLst/>
          </a:prstGeom>
          <a:noFill/>
        </p:spPr>
        <p:txBody>
          <a:bodyPr wrap="square" rtlCol="0">
            <a:spAutoFit/>
          </a:bodyPr>
          <a:lstStyle/>
          <a:p>
            <a:pPr algn="just">
              <a:lnSpc>
                <a:spcPct val="200000"/>
              </a:lnSpc>
            </a:pPr>
            <a:r>
              <a:rPr lang="en-US" sz="1500" dirty="0">
                <a:solidFill>
                  <a:schemeClr val="bg1"/>
                </a:solidFill>
              </a:rPr>
              <a:t>1. Create an intuitive user interface for passengers and drivers.  </a:t>
            </a:r>
          </a:p>
          <a:p>
            <a:pPr algn="just">
              <a:lnSpc>
                <a:spcPct val="200000"/>
              </a:lnSpc>
            </a:pPr>
            <a:r>
              <a:rPr lang="en-US" sz="1500" dirty="0">
                <a:solidFill>
                  <a:schemeClr val="bg1"/>
                </a:solidFill>
              </a:rPr>
              <a:t>2. Implement features for viewing and modifying evaluations and forms.  </a:t>
            </a:r>
          </a:p>
          <a:p>
            <a:pPr algn="just">
              <a:lnSpc>
                <a:spcPct val="200000"/>
              </a:lnSpc>
            </a:pPr>
            <a:r>
              <a:rPr lang="en-US" sz="1500" dirty="0">
                <a:solidFill>
                  <a:schemeClr val="bg1"/>
                </a:solidFill>
              </a:rPr>
              <a:t>3. Ensure a smooth user experience and compatibility with Android and iOS devices. </a:t>
            </a:r>
            <a:endParaRPr lang="it-IT" sz="1500" dirty="0">
              <a:solidFill>
                <a:schemeClr val="bg1"/>
              </a:solidFill>
            </a:endParaRPr>
          </a:p>
        </p:txBody>
      </p:sp>
      <p:grpSp>
        <p:nvGrpSpPr>
          <p:cNvPr id="55" name="Gruppo 54">
            <a:extLst>
              <a:ext uri="{FF2B5EF4-FFF2-40B4-BE49-F238E27FC236}">
                <a16:creationId xmlns:a16="http://schemas.microsoft.com/office/drawing/2014/main" id="{7746DE86-B8B2-8F2A-B757-B0207DC2C236}"/>
              </a:ext>
            </a:extLst>
          </p:cNvPr>
          <p:cNvGrpSpPr/>
          <p:nvPr/>
        </p:nvGrpSpPr>
        <p:grpSpPr>
          <a:xfrm>
            <a:off x="10126532" y="306759"/>
            <a:ext cx="1743561" cy="1335574"/>
            <a:chOff x="8115673" y="243470"/>
            <a:chExt cx="1743561" cy="1335574"/>
          </a:xfrm>
        </p:grpSpPr>
        <p:sp>
          <p:nvSpPr>
            <p:cNvPr id="22" name="CasellaDiTesto 21">
              <a:extLst>
                <a:ext uri="{FF2B5EF4-FFF2-40B4-BE49-F238E27FC236}">
                  <a16:creationId xmlns:a16="http://schemas.microsoft.com/office/drawing/2014/main" id="{04D324B8-C833-FD25-8138-7B2F10D40F80}"/>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5</a:t>
              </a:r>
            </a:p>
          </p:txBody>
        </p:sp>
        <p:grpSp>
          <p:nvGrpSpPr>
            <p:cNvPr id="39" name="Gruppo 38">
              <a:extLst>
                <a:ext uri="{FF2B5EF4-FFF2-40B4-BE49-F238E27FC236}">
                  <a16:creationId xmlns:a16="http://schemas.microsoft.com/office/drawing/2014/main" id="{905248E8-B576-FAB5-2CB5-A925913CAD2A}"/>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1B52ED86-7554-673F-85F6-CEA3F6709863}"/>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623646CE-7B15-82C9-7CB0-6822B6DEFA95}"/>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285D0B28-9257-17AB-6681-C392266E9D26}"/>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ADC3BA86-96FB-A1DD-69BA-91DB6B11A1B2}"/>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6</a:t>
                </a:r>
              </a:p>
            </p:txBody>
          </p:sp>
          <p:grpSp>
            <p:nvGrpSpPr>
              <p:cNvPr id="44" name="Gruppo 43">
                <a:extLst>
                  <a:ext uri="{FF2B5EF4-FFF2-40B4-BE49-F238E27FC236}">
                    <a16:creationId xmlns:a16="http://schemas.microsoft.com/office/drawing/2014/main" id="{187439D6-5BED-6823-33C7-5340053C6DFD}"/>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9F0E2EDD-4823-BE72-2476-FBFAFD34AA0A}"/>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FC3FE94F-9740-27D1-716C-12A4B4B258FC}"/>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70458AC5-8B21-A1E1-07D0-FBB6CB4065BE}"/>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1" name="Gruppo 40">
            <a:extLst>
              <a:ext uri="{FF2B5EF4-FFF2-40B4-BE49-F238E27FC236}">
                <a16:creationId xmlns:a16="http://schemas.microsoft.com/office/drawing/2014/main" id="{888ED0A7-75C8-F512-740A-8EBB6C072601}"/>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25815E39-071B-ACFD-4726-4B2FFE7C9B11}"/>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FE2F8E93-5043-EB64-BEFB-ED815AD91479}"/>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FRONTEND DEVELOPMENT (MOBILE APP)</a:t>
              </a:r>
            </a:p>
          </p:txBody>
        </p:sp>
      </p:grpSp>
      <p:cxnSp>
        <p:nvCxnSpPr>
          <p:cNvPr id="37" name="Connettore diritto 36">
            <a:extLst>
              <a:ext uri="{FF2B5EF4-FFF2-40B4-BE49-F238E27FC236}">
                <a16:creationId xmlns:a16="http://schemas.microsoft.com/office/drawing/2014/main" id="{5B5DB6D6-9C53-0D18-2704-B7F4260D74F1}"/>
              </a:ext>
            </a:extLst>
          </p:cNvPr>
          <p:cNvCxnSpPr>
            <a:cxnSpLocks/>
          </p:cNvCxnSpPr>
          <p:nvPr/>
        </p:nvCxnSpPr>
        <p:spPr>
          <a:xfrm flipH="1">
            <a:off x="1928813" y="1111664"/>
            <a:ext cx="486992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5" name="Gruppo 14">
            <a:extLst>
              <a:ext uri="{FF2B5EF4-FFF2-40B4-BE49-F238E27FC236}">
                <a16:creationId xmlns:a16="http://schemas.microsoft.com/office/drawing/2014/main" id="{676212FE-A411-9D9F-D456-228BC2FED47A}"/>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D5DE9F80-ABE3-3D54-B631-4F5D4095A7EE}"/>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657EF5F3-239E-77D5-16D6-FF5E5D8012DF}"/>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16" name="CasellaDiTesto 15">
            <a:extLst>
              <a:ext uri="{FF2B5EF4-FFF2-40B4-BE49-F238E27FC236}">
                <a16:creationId xmlns:a16="http://schemas.microsoft.com/office/drawing/2014/main" id="{C7B85189-E524-08AC-2800-00BBD7E5AA11}"/>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2 months (2 person-months). </a:t>
            </a:r>
            <a:endParaRPr lang="it-IT" sz="1100">
              <a:solidFill>
                <a:schemeClr val="bg1"/>
              </a:solidFill>
            </a:endParaRPr>
          </a:p>
        </p:txBody>
      </p:sp>
      <p:grpSp>
        <p:nvGrpSpPr>
          <p:cNvPr id="28" name="Gruppo 27">
            <a:extLst>
              <a:ext uri="{FF2B5EF4-FFF2-40B4-BE49-F238E27FC236}">
                <a16:creationId xmlns:a16="http://schemas.microsoft.com/office/drawing/2014/main" id="{9F83079D-8FFA-F45A-A529-4D911FB6290F}"/>
              </a:ext>
            </a:extLst>
          </p:cNvPr>
          <p:cNvGrpSpPr/>
          <p:nvPr/>
        </p:nvGrpSpPr>
        <p:grpSpPr>
          <a:xfrm>
            <a:off x="9997222" y="3957316"/>
            <a:ext cx="2090461" cy="1160160"/>
            <a:chOff x="9858946" y="3227484"/>
            <a:chExt cx="2090461" cy="1160160"/>
          </a:xfrm>
        </p:grpSpPr>
        <p:sp>
          <p:nvSpPr>
            <p:cNvPr id="30" name="CasellaDiTesto 29">
              <a:extLst>
                <a:ext uri="{FF2B5EF4-FFF2-40B4-BE49-F238E27FC236}">
                  <a16:creationId xmlns:a16="http://schemas.microsoft.com/office/drawing/2014/main" id="{5A504CE0-ECE9-356C-8411-D2E7A5A4D123}"/>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32" name="Immagine 31" descr="Immagine che contiene orologio, simbolo, Carattere, Elementi grafici&#10;&#10;Descrizione generata automaticamente">
              <a:extLst>
                <a:ext uri="{FF2B5EF4-FFF2-40B4-BE49-F238E27FC236}">
                  <a16:creationId xmlns:a16="http://schemas.microsoft.com/office/drawing/2014/main" id="{6B3D6B71-BBAA-F593-F157-4B2C32E44A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33" name="CasellaDiTesto 32">
            <a:extLst>
              <a:ext uri="{FF2B5EF4-FFF2-40B4-BE49-F238E27FC236}">
                <a16:creationId xmlns:a16="http://schemas.microsoft.com/office/drawing/2014/main" id="{98066162-609A-5BDE-F7EA-A3699293759F}"/>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2 frontend developers for 2 months (4 person-months).</a:t>
            </a:r>
            <a:endParaRPr lang="it-IT" sz="1100">
              <a:solidFill>
                <a:schemeClr val="bg1"/>
              </a:solidFill>
            </a:endParaRPr>
          </a:p>
        </p:txBody>
      </p:sp>
    </p:spTree>
    <p:extLst>
      <p:ext uri="{BB962C8B-B14F-4D97-AF65-F5344CB8AC3E}">
        <p14:creationId xmlns:p14="http://schemas.microsoft.com/office/powerpoint/2010/main" val="41478390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43BD801-DC91-AA6E-7A31-BA8784948B8A}"/>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730159E0-889F-5C1A-513A-DED454138BA2}"/>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4EF1B539-9446-D8F6-778B-385BDB907710}"/>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69CD369C-23EE-2F3D-CEB3-EA1BC5DAB4C4}"/>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8474B9F2-8629-9DF0-87E9-560AEFD87755}"/>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19545A54-D716-7A96-14B8-06E78E15999C}"/>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1E4E47CA-8B3E-B0BE-6B61-DC6E03DFBF3A}"/>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A45768A9-29AA-8928-D1B9-804ACA69FDF9}"/>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4</a:t>
                </a:r>
                <a:endParaRPr lang="it-IT" sz="3600" b="1"/>
              </a:p>
            </p:txBody>
          </p:sp>
          <p:sp>
            <p:nvSpPr>
              <p:cNvPr id="13" name="CasellaDiTesto 12">
                <a:extLst>
                  <a:ext uri="{FF2B5EF4-FFF2-40B4-BE49-F238E27FC236}">
                    <a16:creationId xmlns:a16="http://schemas.microsoft.com/office/drawing/2014/main" id="{357117B6-0933-9A1D-567B-149EFCDB8F53}"/>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53926B32-97D8-291E-1474-6F3EAB9ECCF9}"/>
              </a:ext>
            </a:extLst>
          </p:cNvPr>
          <p:cNvSpPr txBox="1"/>
          <p:nvPr/>
        </p:nvSpPr>
        <p:spPr>
          <a:xfrm>
            <a:off x="706908" y="1788978"/>
            <a:ext cx="3495304" cy="323165"/>
          </a:xfrm>
          <a:prstGeom prst="rect">
            <a:avLst/>
          </a:prstGeom>
          <a:noFill/>
        </p:spPr>
        <p:txBody>
          <a:bodyPr wrap="square" rtlCol="0">
            <a:spAutoFit/>
          </a:bodyPr>
          <a:lstStyle/>
          <a:p>
            <a:pPr algn="just"/>
            <a:r>
              <a:rPr lang="it-IT" sz="1500" spc="300">
                <a:solidFill>
                  <a:srgbClr val="DA627D"/>
                </a:solidFill>
              </a:rPr>
              <a:t>TASKS </a:t>
            </a:r>
          </a:p>
        </p:txBody>
      </p:sp>
      <p:sp>
        <p:nvSpPr>
          <p:cNvPr id="29" name="CasellaDiTesto 28">
            <a:extLst>
              <a:ext uri="{FF2B5EF4-FFF2-40B4-BE49-F238E27FC236}">
                <a16:creationId xmlns:a16="http://schemas.microsoft.com/office/drawing/2014/main" id="{D1113250-B413-A83D-54B3-E66EDA8404C8}"/>
              </a:ext>
            </a:extLst>
          </p:cNvPr>
          <p:cNvSpPr txBox="1"/>
          <p:nvPr/>
        </p:nvSpPr>
        <p:spPr>
          <a:xfrm>
            <a:off x="690149" y="2064570"/>
            <a:ext cx="8162243" cy="4016484"/>
          </a:xfrm>
          <a:prstGeom prst="rect">
            <a:avLst/>
          </a:prstGeom>
          <a:noFill/>
        </p:spPr>
        <p:txBody>
          <a:bodyPr wrap="square" rtlCol="0">
            <a:spAutoFit/>
          </a:bodyPr>
          <a:lstStyle/>
          <a:p>
            <a:pPr algn="just"/>
            <a:r>
              <a:rPr lang="en-US" sz="1500" dirty="0">
                <a:solidFill>
                  <a:schemeClr val="bg1"/>
                </a:solidFill>
              </a:rPr>
              <a:t>1. UI/UX Design:</a:t>
            </a:r>
          </a:p>
          <a:p>
            <a:pPr algn="just"/>
            <a:r>
              <a:rPr lang="en-US" sz="1500" dirty="0">
                <a:solidFill>
                  <a:schemeClr val="bg1"/>
                </a:solidFill>
              </a:rPr>
              <a:t>   - Create wireframes and mockups for key app sections (e.g., evaluation screens, user profiles).  </a:t>
            </a:r>
          </a:p>
          <a:p>
            <a:pPr algn="just"/>
            <a:r>
              <a:rPr lang="en-US" sz="1500" dirty="0">
                <a:solidFill>
                  <a:schemeClr val="bg1"/>
                </a:solidFill>
              </a:rPr>
              <a:t>   - Validate design with a sample of users.  </a:t>
            </a:r>
          </a:p>
          <a:p>
            <a:pPr algn="just"/>
            <a:r>
              <a:rPr lang="en-US" sz="1500" dirty="0">
                <a:solidFill>
                  <a:schemeClr val="bg1"/>
                </a:solidFill>
              </a:rPr>
              <a:t>2. Implementation of Core Features:</a:t>
            </a:r>
          </a:p>
          <a:p>
            <a:pPr algn="just"/>
            <a:r>
              <a:rPr lang="en-US" sz="1500" dirty="0">
                <a:solidFill>
                  <a:schemeClr val="bg1"/>
                </a:solidFill>
              </a:rPr>
              <a:t>   - Integrate with the backend via RESTful APIs.  </a:t>
            </a:r>
          </a:p>
          <a:p>
            <a:pPr algn="just"/>
            <a:r>
              <a:rPr lang="en-US" sz="1500" dirty="0">
                <a:solidFill>
                  <a:schemeClr val="bg1"/>
                </a:solidFill>
              </a:rPr>
              <a:t>   - Develop screens for viewing and modifying forms completed by FER.  </a:t>
            </a:r>
          </a:p>
          <a:p>
            <a:pPr algn="just"/>
            <a:r>
              <a:rPr lang="en-US" sz="1500" dirty="0">
                <a:solidFill>
                  <a:schemeClr val="bg1"/>
                </a:solidFill>
              </a:rPr>
              <a:t>   - Create sections for providing manual evaluations (passengers) and viewing evaluations (drivers).  </a:t>
            </a:r>
          </a:p>
          <a:p>
            <a:pPr algn="just"/>
            <a:r>
              <a:rPr lang="en-US" sz="1500" dirty="0">
                <a:solidFill>
                  <a:schemeClr val="bg1"/>
                </a:solidFill>
              </a:rPr>
              <a:t>3. Personal Data Management:</a:t>
            </a:r>
          </a:p>
          <a:p>
            <a:pPr algn="just"/>
            <a:r>
              <a:rPr lang="en-US" sz="1500" dirty="0">
                <a:solidFill>
                  <a:schemeClr val="bg1"/>
                </a:solidFill>
              </a:rPr>
              <a:t>   - Design a screen for user profile management, allowing data updates and visualization.  </a:t>
            </a:r>
          </a:p>
          <a:p>
            <a:pPr algn="just"/>
            <a:r>
              <a:rPr lang="en-US" sz="1500" dirty="0">
                <a:solidFill>
                  <a:schemeClr val="bg1"/>
                </a:solidFill>
              </a:rPr>
              <a:t>   - Implement GDPR-compliant policies (e.g., data deletion requests).  </a:t>
            </a:r>
          </a:p>
          <a:p>
            <a:pPr algn="just"/>
            <a:r>
              <a:rPr lang="en-US" sz="1500" dirty="0">
                <a:solidFill>
                  <a:schemeClr val="bg1"/>
                </a:solidFill>
              </a:rPr>
              <a:t>4. App Testing:</a:t>
            </a:r>
          </a:p>
          <a:p>
            <a:pPr algn="just"/>
            <a:r>
              <a:rPr lang="en-US" sz="1500" dirty="0">
                <a:solidFill>
                  <a:schemeClr val="bg1"/>
                </a:solidFill>
              </a:rPr>
              <a:t>   - Test the app on Android and iOS devices to ensure compatibility and performance.  </a:t>
            </a:r>
          </a:p>
          <a:p>
            <a:pPr algn="just"/>
            <a:r>
              <a:rPr lang="en-US" sz="1500" dirty="0">
                <a:solidFill>
                  <a:schemeClr val="bg1"/>
                </a:solidFill>
              </a:rPr>
              <a:t>   - Identify and fix bugs.  </a:t>
            </a:r>
          </a:p>
          <a:p>
            <a:pPr algn="just"/>
            <a:r>
              <a:rPr lang="en-US" sz="1500" dirty="0">
                <a:solidFill>
                  <a:schemeClr val="bg1"/>
                </a:solidFill>
              </a:rPr>
              <a:t>5. Final Optimization:</a:t>
            </a:r>
          </a:p>
          <a:p>
            <a:pPr algn="just"/>
            <a:r>
              <a:rPr lang="en-US" sz="1500" dirty="0">
                <a:solidFill>
                  <a:schemeClr val="bg1"/>
                </a:solidFill>
              </a:rPr>
              <a:t>   - Improve performance (e.g., loading times).  </a:t>
            </a:r>
          </a:p>
          <a:p>
            <a:pPr algn="just"/>
            <a:r>
              <a:rPr lang="en-US" sz="1500" dirty="0">
                <a:solidFill>
                  <a:schemeClr val="bg1"/>
                </a:solidFill>
              </a:rPr>
              <a:t>   - Apply feedback from user tests. </a:t>
            </a:r>
            <a:endParaRPr lang="it-IT" sz="1500" dirty="0">
              <a:solidFill>
                <a:schemeClr val="bg1"/>
              </a:solidFill>
            </a:endParaRPr>
          </a:p>
        </p:txBody>
      </p:sp>
      <p:grpSp>
        <p:nvGrpSpPr>
          <p:cNvPr id="15" name="Gruppo 14">
            <a:extLst>
              <a:ext uri="{FF2B5EF4-FFF2-40B4-BE49-F238E27FC236}">
                <a16:creationId xmlns:a16="http://schemas.microsoft.com/office/drawing/2014/main" id="{1554D308-2C01-6B10-705B-E88C430B77C1}"/>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8CB7DF4C-683F-EA8D-05EC-91696BA8BD83}"/>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93A5CB9E-3D30-1321-8178-2033FEFD3A54}"/>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4" name="CasellaDiTesto 3">
            <a:extLst>
              <a:ext uri="{FF2B5EF4-FFF2-40B4-BE49-F238E27FC236}">
                <a16:creationId xmlns:a16="http://schemas.microsoft.com/office/drawing/2014/main" id="{E245AAD2-B225-A0DD-4334-5FBBEA773083}"/>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8" name="Gruppo 7">
            <a:extLst>
              <a:ext uri="{FF2B5EF4-FFF2-40B4-BE49-F238E27FC236}">
                <a16:creationId xmlns:a16="http://schemas.microsoft.com/office/drawing/2014/main" id="{B1DB3115-6E5A-ED41-9FF6-62EA1DC15A20}"/>
              </a:ext>
            </a:extLst>
          </p:cNvPr>
          <p:cNvGrpSpPr/>
          <p:nvPr/>
        </p:nvGrpSpPr>
        <p:grpSpPr>
          <a:xfrm>
            <a:off x="9997222" y="3957316"/>
            <a:ext cx="2090461" cy="1160160"/>
            <a:chOff x="9858946" y="3227484"/>
            <a:chExt cx="2090461" cy="1160160"/>
          </a:xfrm>
        </p:grpSpPr>
        <p:sp>
          <p:nvSpPr>
            <p:cNvPr id="24" name="CasellaDiTesto 23">
              <a:extLst>
                <a:ext uri="{FF2B5EF4-FFF2-40B4-BE49-F238E27FC236}">
                  <a16:creationId xmlns:a16="http://schemas.microsoft.com/office/drawing/2014/main" id="{43895E0F-FE36-8996-4628-19EAA076597A}"/>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25" name="Immagine 24" descr="Immagine che contiene orologio, simbolo, Carattere, Elementi grafici&#10;&#10;Descrizione generata automaticamente">
              <a:extLst>
                <a:ext uri="{FF2B5EF4-FFF2-40B4-BE49-F238E27FC236}">
                  <a16:creationId xmlns:a16="http://schemas.microsoft.com/office/drawing/2014/main" id="{96F5129A-A808-100A-B4C9-A20D65B817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27" name="CasellaDiTesto 26">
            <a:extLst>
              <a:ext uri="{FF2B5EF4-FFF2-40B4-BE49-F238E27FC236}">
                <a16:creationId xmlns:a16="http://schemas.microsoft.com/office/drawing/2014/main" id="{8AC8BE1F-CC61-385C-BD7D-B8A88447D78F}"/>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2 backend developers for 3 months (6 person-months). </a:t>
            </a:r>
            <a:endParaRPr lang="it-IT" sz="1100">
              <a:solidFill>
                <a:schemeClr val="bg1"/>
              </a:solidFill>
            </a:endParaRPr>
          </a:p>
        </p:txBody>
      </p:sp>
      <p:grpSp>
        <p:nvGrpSpPr>
          <p:cNvPr id="28" name="Gruppo 27">
            <a:extLst>
              <a:ext uri="{FF2B5EF4-FFF2-40B4-BE49-F238E27FC236}">
                <a16:creationId xmlns:a16="http://schemas.microsoft.com/office/drawing/2014/main" id="{7F6372A8-0D2B-FB3B-900D-3C8F385AFAF5}"/>
              </a:ext>
            </a:extLst>
          </p:cNvPr>
          <p:cNvGrpSpPr/>
          <p:nvPr/>
        </p:nvGrpSpPr>
        <p:grpSpPr>
          <a:xfrm>
            <a:off x="10126532" y="306759"/>
            <a:ext cx="1743561" cy="1335574"/>
            <a:chOff x="8115673" y="243470"/>
            <a:chExt cx="1743561" cy="1335574"/>
          </a:xfrm>
        </p:grpSpPr>
        <p:sp>
          <p:nvSpPr>
            <p:cNvPr id="30" name="CasellaDiTesto 29">
              <a:extLst>
                <a:ext uri="{FF2B5EF4-FFF2-40B4-BE49-F238E27FC236}">
                  <a16:creationId xmlns:a16="http://schemas.microsoft.com/office/drawing/2014/main" id="{BAA301D2-B876-94D4-A475-2248CBC4E611}"/>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32" name="Gruppo 31">
              <a:extLst>
                <a:ext uri="{FF2B5EF4-FFF2-40B4-BE49-F238E27FC236}">
                  <a16:creationId xmlns:a16="http://schemas.microsoft.com/office/drawing/2014/main" id="{7978788A-EFFD-C1AF-E08F-F85E114152FA}"/>
                </a:ext>
              </a:extLst>
            </p:cNvPr>
            <p:cNvGrpSpPr/>
            <p:nvPr/>
          </p:nvGrpSpPr>
          <p:grpSpPr>
            <a:xfrm>
              <a:off x="8468959" y="243470"/>
              <a:ext cx="1036991" cy="307777"/>
              <a:chOff x="8468959" y="243470"/>
              <a:chExt cx="1036991" cy="307777"/>
            </a:xfrm>
          </p:grpSpPr>
          <p:sp>
            <p:nvSpPr>
              <p:cNvPr id="42" name="CasellaDiTesto 41">
                <a:extLst>
                  <a:ext uri="{FF2B5EF4-FFF2-40B4-BE49-F238E27FC236}">
                    <a16:creationId xmlns:a16="http://schemas.microsoft.com/office/drawing/2014/main" id="{1DAEBBE1-358B-89B9-DE1D-34CF2AF07583}"/>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5" name="Ovale 44">
                <a:extLst>
                  <a:ext uri="{FF2B5EF4-FFF2-40B4-BE49-F238E27FC236}">
                    <a16:creationId xmlns:a16="http://schemas.microsoft.com/office/drawing/2014/main" id="{C83DFEF2-BBBF-7E60-392A-3A2BE50FFD14}"/>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3" name="Gruppo 32">
              <a:extLst>
                <a:ext uri="{FF2B5EF4-FFF2-40B4-BE49-F238E27FC236}">
                  <a16:creationId xmlns:a16="http://schemas.microsoft.com/office/drawing/2014/main" id="{380FB88D-2C06-5BDE-CE08-8482CE206FC9}"/>
                </a:ext>
              </a:extLst>
            </p:cNvPr>
            <p:cNvGrpSpPr/>
            <p:nvPr/>
          </p:nvGrpSpPr>
          <p:grpSpPr>
            <a:xfrm>
              <a:off x="8354083" y="1012628"/>
              <a:ext cx="1266624" cy="566416"/>
              <a:chOff x="8354083" y="1095178"/>
              <a:chExt cx="1266624" cy="566416"/>
            </a:xfrm>
          </p:grpSpPr>
          <p:sp>
            <p:nvSpPr>
              <p:cNvPr id="35" name="CasellaDiTesto 34">
                <a:extLst>
                  <a:ext uri="{FF2B5EF4-FFF2-40B4-BE49-F238E27FC236}">
                    <a16:creationId xmlns:a16="http://schemas.microsoft.com/office/drawing/2014/main" id="{2AFF5FED-B92F-3332-B34C-2B3F4843822D}"/>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4</a:t>
                </a:r>
              </a:p>
            </p:txBody>
          </p:sp>
          <p:grpSp>
            <p:nvGrpSpPr>
              <p:cNvPr id="36" name="Gruppo 35">
                <a:extLst>
                  <a:ext uri="{FF2B5EF4-FFF2-40B4-BE49-F238E27FC236}">
                    <a16:creationId xmlns:a16="http://schemas.microsoft.com/office/drawing/2014/main" id="{F6058592-68C2-6FE6-0173-313E1780B5CD}"/>
                  </a:ext>
                </a:extLst>
              </p:cNvPr>
              <p:cNvGrpSpPr/>
              <p:nvPr/>
            </p:nvGrpSpPr>
            <p:grpSpPr>
              <a:xfrm>
                <a:off x="8539890" y="1095178"/>
                <a:ext cx="895011" cy="307777"/>
                <a:chOff x="8487778" y="883330"/>
                <a:chExt cx="895011" cy="307777"/>
              </a:xfrm>
            </p:grpSpPr>
            <p:sp>
              <p:nvSpPr>
                <p:cNvPr id="38" name="CasellaDiTesto 37">
                  <a:extLst>
                    <a:ext uri="{FF2B5EF4-FFF2-40B4-BE49-F238E27FC236}">
                      <a16:creationId xmlns:a16="http://schemas.microsoft.com/office/drawing/2014/main" id="{09A9113A-D729-1054-75E9-CF2451B628A8}"/>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0" name="Ovale 39">
                  <a:extLst>
                    <a:ext uri="{FF2B5EF4-FFF2-40B4-BE49-F238E27FC236}">
                      <a16:creationId xmlns:a16="http://schemas.microsoft.com/office/drawing/2014/main" id="{6AD4778C-E0D3-F345-7AF9-E7DF80B629A7}"/>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4" name="Connettore a gomito 33">
              <a:extLst>
                <a:ext uri="{FF2B5EF4-FFF2-40B4-BE49-F238E27FC236}">
                  <a16:creationId xmlns:a16="http://schemas.microsoft.com/office/drawing/2014/main" id="{2103FF8C-21DD-68D6-1414-473BDB705CE5}"/>
                </a:ext>
              </a:extLst>
            </p:cNvPr>
            <p:cNvCxnSpPr>
              <a:cxnSpLocks/>
              <a:stCxn id="45" idx="6"/>
              <a:endCxn id="40"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2" name="Gruppo 1">
            <a:extLst>
              <a:ext uri="{FF2B5EF4-FFF2-40B4-BE49-F238E27FC236}">
                <a16:creationId xmlns:a16="http://schemas.microsoft.com/office/drawing/2014/main" id="{3082B8DD-17A0-FF78-1EFE-45A618E675B3}"/>
              </a:ext>
            </a:extLst>
          </p:cNvPr>
          <p:cNvGrpSpPr/>
          <p:nvPr/>
        </p:nvGrpSpPr>
        <p:grpSpPr>
          <a:xfrm>
            <a:off x="1820859" y="451318"/>
            <a:ext cx="8031707" cy="633203"/>
            <a:chOff x="1820859" y="465690"/>
            <a:chExt cx="8031707" cy="633203"/>
          </a:xfrm>
        </p:grpSpPr>
        <p:sp>
          <p:nvSpPr>
            <p:cNvPr id="3" name="CasellaDiTesto 2">
              <a:extLst>
                <a:ext uri="{FF2B5EF4-FFF2-40B4-BE49-F238E27FC236}">
                  <a16:creationId xmlns:a16="http://schemas.microsoft.com/office/drawing/2014/main" id="{DC1C5EE2-7FA1-7647-C91D-4BD46CF97353}"/>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5" name="CasellaDiTesto 4">
              <a:extLst>
                <a:ext uri="{FF2B5EF4-FFF2-40B4-BE49-F238E27FC236}">
                  <a16:creationId xmlns:a16="http://schemas.microsoft.com/office/drawing/2014/main" id="{E61F2F60-03D1-C47E-C054-B2E8D325090F}"/>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FRONTEND DEVELOPMENT (MOBILE APP)</a:t>
              </a:r>
            </a:p>
          </p:txBody>
        </p:sp>
      </p:grpSp>
      <p:cxnSp>
        <p:nvCxnSpPr>
          <p:cNvPr id="7" name="Connettore diritto 6">
            <a:extLst>
              <a:ext uri="{FF2B5EF4-FFF2-40B4-BE49-F238E27FC236}">
                <a16:creationId xmlns:a16="http://schemas.microsoft.com/office/drawing/2014/main" id="{BEB676D7-EBBE-20C7-A578-EA1813240E72}"/>
              </a:ext>
            </a:extLst>
          </p:cNvPr>
          <p:cNvCxnSpPr>
            <a:cxnSpLocks/>
          </p:cNvCxnSpPr>
          <p:nvPr/>
        </p:nvCxnSpPr>
        <p:spPr>
          <a:xfrm flipH="1">
            <a:off x="1928813" y="1111664"/>
            <a:ext cx="486992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78819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3C17B9A3-9C17-376C-4F21-9CD6A98B0FEC}"/>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677EE326-4680-730A-1C10-C92FE2C91E2C}"/>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47BBFAD7-2B41-C832-DF74-4EEEE2552F52}"/>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196B45AA-C5AA-34F6-8F0F-1D78BC4083FE}"/>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EDE14163-D59D-5B0A-FBBB-37B117D2327E}"/>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2EE5FF57-96AF-AB39-1F81-1B485D7B2190}"/>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4DE8A2BD-263D-5BE3-C488-377FBC306430}"/>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B68E2BE2-4E56-428A-627B-049D63DE8017}"/>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4</a:t>
                </a:r>
                <a:endParaRPr lang="it-IT" sz="3600" b="1"/>
              </a:p>
            </p:txBody>
          </p:sp>
          <p:sp>
            <p:nvSpPr>
              <p:cNvPr id="13" name="CasellaDiTesto 12">
                <a:extLst>
                  <a:ext uri="{FF2B5EF4-FFF2-40B4-BE49-F238E27FC236}">
                    <a16:creationId xmlns:a16="http://schemas.microsoft.com/office/drawing/2014/main" id="{2D9CFB51-035C-C731-5D0F-AFF5AF6B22BE}"/>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31BEDB27-D585-3431-5614-F0A49AE3B117}"/>
              </a:ext>
            </a:extLst>
          </p:cNvPr>
          <p:cNvSpPr txBox="1"/>
          <p:nvPr/>
        </p:nvSpPr>
        <p:spPr>
          <a:xfrm>
            <a:off x="706908" y="1916901"/>
            <a:ext cx="3495304" cy="323165"/>
          </a:xfrm>
          <a:prstGeom prst="rect">
            <a:avLst/>
          </a:prstGeom>
          <a:noFill/>
        </p:spPr>
        <p:txBody>
          <a:bodyPr wrap="square" rtlCol="0">
            <a:spAutoFit/>
          </a:bodyPr>
          <a:lstStyle/>
          <a:p>
            <a:pPr algn="just"/>
            <a:r>
              <a:rPr lang="it-IT" sz="1500" spc="300">
                <a:solidFill>
                  <a:srgbClr val="DA627D"/>
                </a:solidFill>
              </a:rPr>
              <a:t>DELIVERABLES</a:t>
            </a:r>
          </a:p>
        </p:txBody>
      </p:sp>
      <p:sp>
        <p:nvSpPr>
          <p:cNvPr id="29" name="CasellaDiTesto 28">
            <a:extLst>
              <a:ext uri="{FF2B5EF4-FFF2-40B4-BE49-F238E27FC236}">
                <a16:creationId xmlns:a16="http://schemas.microsoft.com/office/drawing/2014/main" id="{770D93A7-038B-F708-EAFC-7E19F610383F}"/>
              </a:ext>
            </a:extLst>
          </p:cNvPr>
          <p:cNvSpPr txBox="1"/>
          <p:nvPr/>
        </p:nvSpPr>
        <p:spPr>
          <a:xfrm>
            <a:off x="690149" y="2192493"/>
            <a:ext cx="8162243" cy="784830"/>
          </a:xfrm>
          <a:prstGeom prst="rect">
            <a:avLst/>
          </a:prstGeom>
          <a:noFill/>
        </p:spPr>
        <p:txBody>
          <a:bodyPr wrap="square" rtlCol="0">
            <a:spAutoFit/>
          </a:bodyPr>
          <a:lstStyle/>
          <a:p>
            <a:pPr algn="just"/>
            <a:r>
              <a:rPr lang="en-US" sz="1500">
                <a:solidFill>
                  <a:schemeClr val="bg1"/>
                </a:solidFill>
              </a:rPr>
              <a:t>1. Functional Mobile App: Fully operational for Android and iOS devices.  </a:t>
            </a:r>
          </a:p>
          <a:p>
            <a:pPr algn="just"/>
            <a:r>
              <a:rPr lang="en-US" sz="1500">
                <a:solidFill>
                  <a:schemeClr val="bg1"/>
                </a:solidFill>
              </a:rPr>
              <a:t>2. Technical Documentation: Details on implementation, APIs used, and deployment instructions.  </a:t>
            </a:r>
          </a:p>
          <a:p>
            <a:pPr algn="just"/>
            <a:r>
              <a:rPr lang="en-US" sz="1500">
                <a:solidFill>
                  <a:schemeClr val="bg1"/>
                </a:solidFill>
              </a:rPr>
              <a:t>3. Test Report: Results from tests on real devices. </a:t>
            </a:r>
            <a:endParaRPr lang="it-IT" sz="1500">
              <a:solidFill>
                <a:schemeClr val="bg1"/>
              </a:solidFill>
            </a:endParaRPr>
          </a:p>
        </p:txBody>
      </p:sp>
      <p:grpSp>
        <p:nvGrpSpPr>
          <p:cNvPr id="15" name="Gruppo 14">
            <a:extLst>
              <a:ext uri="{FF2B5EF4-FFF2-40B4-BE49-F238E27FC236}">
                <a16:creationId xmlns:a16="http://schemas.microsoft.com/office/drawing/2014/main" id="{4756BFF9-7C58-2A32-44C8-B4145EF141F8}"/>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9DE552AE-AA34-8D9B-FE53-B54DB2450F90}"/>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262B2824-5B8A-871F-825A-CDD0C53C9B49}"/>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2" name="CasellaDiTesto 1">
            <a:extLst>
              <a:ext uri="{FF2B5EF4-FFF2-40B4-BE49-F238E27FC236}">
                <a16:creationId xmlns:a16="http://schemas.microsoft.com/office/drawing/2014/main" id="{B9AFAD4F-91A2-0F99-60D7-C06387F0D9C8}"/>
              </a:ext>
            </a:extLst>
          </p:cNvPr>
          <p:cNvSpPr txBox="1"/>
          <p:nvPr/>
        </p:nvSpPr>
        <p:spPr>
          <a:xfrm>
            <a:off x="723665" y="3394811"/>
            <a:ext cx="4699981" cy="323165"/>
          </a:xfrm>
          <a:prstGeom prst="rect">
            <a:avLst/>
          </a:prstGeom>
          <a:noFill/>
        </p:spPr>
        <p:txBody>
          <a:bodyPr wrap="square" rtlCol="0">
            <a:spAutoFit/>
          </a:bodyPr>
          <a:lstStyle/>
          <a:p>
            <a:pPr algn="just"/>
            <a:r>
              <a:rPr lang="it-IT" sz="1500" spc="300">
                <a:solidFill>
                  <a:srgbClr val="DA627D"/>
                </a:solidFill>
              </a:rPr>
              <a:t>MILESTONES</a:t>
            </a:r>
          </a:p>
        </p:txBody>
      </p:sp>
      <p:sp>
        <p:nvSpPr>
          <p:cNvPr id="3" name="CasellaDiTesto 2">
            <a:extLst>
              <a:ext uri="{FF2B5EF4-FFF2-40B4-BE49-F238E27FC236}">
                <a16:creationId xmlns:a16="http://schemas.microsoft.com/office/drawing/2014/main" id="{31B039E8-9294-A4C9-2FA1-4AED27B47E48}"/>
              </a:ext>
            </a:extLst>
          </p:cNvPr>
          <p:cNvSpPr txBox="1"/>
          <p:nvPr/>
        </p:nvSpPr>
        <p:spPr>
          <a:xfrm>
            <a:off x="706908" y="3670403"/>
            <a:ext cx="8162243" cy="784830"/>
          </a:xfrm>
          <a:prstGeom prst="rect">
            <a:avLst/>
          </a:prstGeom>
          <a:noFill/>
        </p:spPr>
        <p:txBody>
          <a:bodyPr wrap="square" rtlCol="0">
            <a:spAutoFit/>
          </a:bodyPr>
          <a:lstStyle/>
          <a:p>
            <a:pPr algn="just"/>
            <a:r>
              <a:rPr lang="en-US" sz="1500">
                <a:solidFill>
                  <a:schemeClr val="bg1"/>
                </a:solidFill>
              </a:rPr>
              <a:t>1. Delivery of finalized wireframes and mockups (end of Month 4).  </a:t>
            </a:r>
          </a:p>
          <a:p>
            <a:pPr algn="just"/>
            <a:r>
              <a:rPr lang="en-US" sz="1500">
                <a:solidFill>
                  <a:schemeClr val="bg1"/>
                </a:solidFill>
              </a:rPr>
              <a:t>2. Core features implemented (end of Month 5).  </a:t>
            </a:r>
          </a:p>
          <a:p>
            <a:pPr algn="just"/>
            <a:r>
              <a:rPr lang="en-US" sz="1500">
                <a:solidFill>
                  <a:schemeClr val="bg1"/>
                </a:solidFill>
              </a:rPr>
              <a:t>3. Complete testing and delivery of the final app version (end of Month 6). </a:t>
            </a:r>
            <a:endParaRPr lang="it-IT" sz="1500">
              <a:solidFill>
                <a:schemeClr val="bg1"/>
              </a:solidFill>
            </a:endParaRPr>
          </a:p>
        </p:txBody>
      </p:sp>
      <p:sp>
        <p:nvSpPr>
          <p:cNvPr id="16" name="CasellaDiTesto 15">
            <a:extLst>
              <a:ext uri="{FF2B5EF4-FFF2-40B4-BE49-F238E27FC236}">
                <a16:creationId xmlns:a16="http://schemas.microsoft.com/office/drawing/2014/main" id="{6BB52E2E-C862-5E82-3429-33797F4ADD53}"/>
              </a:ext>
            </a:extLst>
          </p:cNvPr>
          <p:cNvSpPr txBox="1"/>
          <p:nvPr/>
        </p:nvSpPr>
        <p:spPr>
          <a:xfrm>
            <a:off x="706906" y="4923802"/>
            <a:ext cx="4699981" cy="323165"/>
          </a:xfrm>
          <a:prstGeom prst="rect">
            <a:avLst/>
          </a:prstGeom>
          <a:noFill/>
        </p:spPr>
        <p:txBody>
          <a:bodyPr wrap="square" rtlCol="0">
            <a:spAutoFit/>
          </a:bodyPr>
          <a:lstStyle/>
          <a:p>
            <a:pPr algn="just"/>
            <a:r>
              <a:rPr lang="it-IT" sz="1500" spc="300">
                <a:solidFill>
                  <a:srgbClr val="DA627D"/>
                </a:solidFill>
              </a:rPr>
              <a:t>DEPENDENCIES AMONG WPS </a:t>
            </a:r>
          </a:p>
        </p:txBody>
      </p:sp>
      <p:sp>
        <p:nvSpPr>
          <p:cNvPr id="19" name="CasellaDiTesto 18">
            <a:extLst>
              <a:ext uri="{FF2B5EF4-FFF2-40B4-BE49-F238E27FC236}">
                <a16:creationId xmlns:a16="http://schemas.microsoft.com/office/drawing/2014/main" id="{C71E9E30-7554-27B3-6439-88724B3E3BDF}"/>
              </a:ext>
            </a:extLst>
          </p:cNvPr>
          <p:cNvSpPr txBox="1"/>
          <p:nvPr/>
        </p:nvSpPr>
        <p:spPr>
          <a:xfrm>
            <a:off x="690149" y="5199394"/>
            <a:ext cx="8162243" cy="553998"/>
          </a:xfrm>
          <a:prstGeom prst="rect">
            <a:avLst/>
          </a:prstGeom>
          <a:noFill/>
        </p:spPr>
        <p:txBody>
          <a:bodyPr wrap="square" rtlCol="0">
            <a:spAutoFit/>
          </a:bodyPr>
          <a:lstStyle/>
          <a:p>
            <a:pPr algn="just"/>
            <a:r>
              <a:rPr lang="en-US" sz="1500">
                <a:solidFill>
                  <a:schemeClr val="bg1"/>
                </a:solidFill>
              </a:rPr>
              <a:t>- WP2 (Backend): Required to implement and test backend communication.  </a:t>
            </a:r>
          </a:p>
          <a:p>
            <a:pPr algn="just"/>
            <a:r>
              <a:rPr lang="en-US" sz="1500">
                <a:solidFill>
                  <a:schemeClr val="bg1"/>
                </a:solidFill>
              </a:rPr>
              <a:t>- WP5 (Integration): Frontend must be completed and tested for system integration.</a:t>
            </a:r>
            <a:endParaRPr lang="it-IT" sz="1500">
              <a:solidFill>
                <a:schemeClr val="bg1"/>
              </a:solidFill>
            </a:endParaRPr>
          </a:p>
        </p:txBody>
      </p:sp>
      <p:sp>
        <p:nvSpPr>
          <p:cNvPr id="4" name="CasellaDiTesto 3">
            <a:extLst>
              <a:ext uri="{FF2B5EF4-FFF2-40B4-BE49-F238E27FC236}">
                <a16:creationId xmlns:a16="http://schemas.microsoft.com/office/drawing/2014/main" id="{FD5CEF88-2251-F584-B3E2-19EA5B7B184C}"/>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8" name="Gruppo 7">
            <a:extLst>
              <a:ext uri="{FF2B5EF4-FFF2-40B4-BE49-F238E27FC236}">
                <a16:creationId xmlns:a16="http://schemas.microsoft.com/office/drawing/2014/main" id="{1091A8A9-EBBD-0D4D-FC8C-087AD4C80EC2}"/>
              </a:ext>
            </a:extLst>
          </p:cNvPr>
          <p:cNvGrpSpPr/>
          <p:nvPr/>
        </p:nvGrpSpPr>
        <p:grpSpPr>
          <a:xfrm>
            <a:off x="9997222" y="3957316"/>
            <a:ext cx="2090461" cy="1160160"/>
            <a:chOff x="9858946" y="3227484"/>
            <a:chExt cx="2090461" cy="1160160"/>
          </a:xfrm>
        </p:grpSpPr>
        <p:sp>
          <p:nvSpPr>
            <p:cNvPr id="24" name="CasellaDiTesto 23">
              <a:extLst>
                <a:ext uri="{FF2B5EF4-FFF2-40B4-BE49-F238E27FC236}">
                  <a16:creationId xmlns:a16="http://schemas.microsoft.com/office/drawing/2014/main" id="{4EC639B1-D864-592C-76FF-015B447C4BAC}"/>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25" name="Immagine 24" descr="Immagine che contiene orologio, simbolo, Carattere, Elementi grafici&#10;&#10;Descrizione generata automaticamente">
              <a:extLst>
                <a:ext uri="{FF2B5EF4-FFF2-40B4-BE49-F238E27FC236}">
                  <a16:creationId xmlns:a16="http://schemas.microsoft.com/office/drawing/2014/main" id="{BF5DA26D-81D8-804C-891B-7885592923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27" name="CasellaDiTesto 26">
            <a:extLst>
              <a:ext uri="{FF2B5EF4-FFF2-40B4-BE49-F238E27FC236}">
                <a16:creationId xmlns:a16="http://schemas.microsoft.com/office/drawing/2014/main" id="{907C2253-D758-B714-8263-8F1E3A1C8A3E}"/>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2 backend developers for 3 months (6 person-months). </a:t>
            </a:r>
            <a:endParaRPr lang="it-IT" sz="1100">
              <a:solidFill>
                <a:schemeClr val="bg1"/>
              </a:solidFill>
            </a:endParaRPr>
          </a:p>
        </p:txBody>
      </p:sp>
      <p:grpSp>
        <p:nvGrpSpPr>
          <p:cNvPr id="34" name="Gruppo 33">
            <a:extLst>
              <a:ext uri="{FF2B5EF4-FFF2-40B4-BE49-F238E27FC236}">
                <a16:creationId xmlns:a16="http://schemas.microsoft.com/office/drawing/2014/main" id="{4735FEC3-F438-79C9-D050-52998B63B8B5}"/>
              </a:ext>
            </a:extLst>
          </p:cNvPr>
          <p:cNvGrpSpPr/>
          <p:nvPr/>
        </p:nvGrpSpPr>
        <p:grpSpPr>
          <a:xfrm>
            <a:off x="10126532" y="306759"/>
            <a:ext cx="1743561" cy="1335574"/>
            <a:chOff x="8115673" y="243470"/>
            <a:chExt cx="1743561" cy="1335574"/>
          </a:xfrm>
        </p:grpSpPr>
        <p:sp>
          <p:nvSpPr>
            <p:cNvPr id="35" name="CasellaDiTesto 34">
              <a:extLst>
                <a:ext uri="{FF2B5EF4-FFF2-40B4-BE49-F238E27FC236}">
                  <a16:creationId xmlns:a16="http://schemas.microsoft.com/office/drawing/2014/main" id="{0EE0211E-6AE5-B846-C2C9-3241BC082217}"/>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36" name="Gruppo 35">
              <a:extLst>
                <a:ext uri="{FF2B5EF4-FFF2-40B4-BE49-F238E27FC236}">
                  <a16:creationId xmlns:a16="http://schemas.microsoft.com/office/drawing/2014/main" id="{4172EB73-5C05-3C25-EC30-0CE35BB4E1D0}"/>
                </a:ext>
              </a:extLst>
            </p:cNvPr>
            <p:cNvGrpSpPr/>
            <p:nvPr/>
          </p:nvGrpSpPr>
          <p:grpSpPr>
            <a:xfrm>
              <a:off x="8468959" y="243470"/>
              <a:ext cx="1036991" cy="307777"/>
              <a:chOff x="8468959" y="243470"/>
              <a:chExt cx="1036991" cy="307777"/>
            </a:xfrm>
          </p:grpSpPr>
          <p:sp>
            <p:nvSpPr>
              <p:cNvPr id="49" name="CasellaDiTesto 48">
                <a:extLst>
                  <a:ext uri="{FF2B5EF4-FFF2-40B4-BE49-F238E27FC236}">
                    <a16:creationId xmlns:a16="http://schemas.microsoft.com/office/drawing/2014/main" id="{54732C99-6C42-6C88-5384-3D674EDE446A}"/>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0" name="Ovale 49">
                <a:extLst>
                  <a:ext uri="{FF2B5EF4-FFF2-40B4-BE49-F238E27FC236}">
                    <a16:creationId xmlns:a16="http://schemas.microsoft.com/office/drawing/2014/main" id="{909FCA6C-4AA3-9BD0-2BB1-2095F8860587}"/>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8" name="Gruppo 37">
              <a:extLst>
                <a:ext uri="{FF2B5EF4-FFF2-40B4-BE49-F238E27FC236}">
                  <a16:creationId xmlns:a16="http://schemas.microsoft.com/office/drawing/2014/main" id="{81664F97-D6C4-5F5B-C85F-88AE813E7CEB}"/>
                </a:ext>
              </a:extLst>
            </p:cNvPr>
            <p:cNvGrpSpPr/>
            <p:nvPr/>
          </p:nvGrpSpPr>
          <p:grpSpPr>
            <a:xfrm>
              <a:off x="8354083" y="1012628"/>
              <a:ext cx="1266624" cy="566416"/>
              <a:chOff x="8354083" y="1095178"/>
              <a:chExt cx="1266624" cy="566416"/>
            </a:xfrm>
          </p:grpSpPr>
          <p:sp>
            <p:nvSpPr>
              <p:cNvPr id="42" name="CasellaDiTesto 41">
                <a:extLst>
                  <a:ext uri="{FF2B5EF4-FFF2-40B4-BE49-F238E27FC236}">
                    <a16:creationId xmlns:a16="http://schemas.microsoft.com/office/drawing/2014/main" id="{C6507457-5CF1-3B0E-74BE-CE10BFCFE4F6}"/>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4</a:t>
                </a:r>
              </a:p>
            </p:txBody>
          </p:sp>
          <p:grpSp>
            <p:nvGrpSpPr>
              <p:cNvPr id="45" name="Gruppo 44">
                <a:extLst>
                  <a:ext uri="{FF2B5EF4-FFF2-40B4-BE49-F238E27FC236}">
                    <a16:creationId xmlns:a16="http://schemas.microsoft.com/office/drawing/2014/main" id="{0AC4B749-9DE3-7BC6-A85F-28CDC02D015D}"/>
                  </a:ext>
                </a:extLst>
              </p:cNvPr>
              <p:cNvGrpSpPr/>
              <p:nvPr/>
            </p:nvGrpSpPr>
            <p:grpSpPr>
              <a:xfrm>
                <a:off x="8539890" y="1095178"/>
                <a:ext cx="895011" cy="307777"/>
                <a:chOff x="8487778" y="883330"/>
                <a:chExt cx="895011" cy="307777"/>
              </a:xfrm>
            </p:grpSpPr>
            <p:sp>
              <p:nvSpPr>
                <p:cNvPr id="46" name="CasellaDiTesto 45">
                  <a:extLst>
                    <a:ext uri="{FF2B5EF4-FFF2-40B4-BE49-F238E27FC236}">
                      <a16:creationId xmlns:a16="http://schemas.microsoft.com/office/drawing/2014/main" id="{FE13D5EF-67E8-9DC0-5D2B-200FF157D591}"/>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7" name="Ovale 46">
                  <a:extLst>
                    <a:ext uri="{FF2B5EF4-FFF2-40B4-BE49-F238E27FC236}">
                      <a16:creationId xmlns:a16="http://schemas.microsoft.com/office/drawing/2014/main" id="{D1326B91-1606-3A63-4A62-EFAB6AB569FC}"/>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0" name="Connettore a gomito 39">
              <a:extLst>
                <a:ext uri="{FF2B5EF4-FFF2-40B4-BE49-F238E27FC236}">
                  <a16:creationId xmlns:a16="http://schemas.microsoft.com/office/drawing/2014/main" id="{E2DF9A3A-B173-F43F-C33C-52F380C713F2}"/>
                </a:ext>
              </a:extLst>
            </p:cNvPr>
            <p:cNvCxnSpPr>
              <a:cxnSpLocks/>
              <a:stCxn id="50" idx="6"/>
              <a:endCxn id="4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 name="Gruppo 4">
            <a:extLst>
              <a:ext uri="{FF2B5EF4-FFF2-40B4-BE49-F238E27FC236}">
                <a16:creationId xmlns:a16="http://schemas.microsoft.com/office/drawing/2014/main" id="{41F53C97-D700-B9FB-3C5D-2464E6D1932E}"/>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7A7F335C-8569-2201-A8B6-FF44587AC7EC}"/>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0" name="CasellaDiTesto 19">
              <a:extLst>
                <a:ext uri="{FF2B5EF4-FFF2-40B4-BE49-F238E27FC236}">
                  <a16:creationId xmlns:a16="http://schemas.microsoft.com/office/drawing/2014/main" id="{AF1F5B69-DCEC-0C71-D0E0-66B1F58D87F2}"/>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FRONTEND DEVELOPMENT (MOBILE APP)</a:t>
              </a:r>
            </a:p>
          </p:txBody>
        </p:sp>
      </p:grpSp>
      <p:cxnSp>
        <p:nvCxnSpPr>
          <p:cNvPr id="21" name="Connettore diritto 20">
            <a:extLst>
              <a:ext uri="{FF2B5EF4-FFF2-40B4-BE49-F238E27FC236}">
                <a16:creationId xmlns:a16="http://schemas.microsoft.com/office/drawing/2014/main" id="{21440F05-68ED-36D8-11CE-47E43CCACAEC}"/>
              </a:ext>
            </a:extLst>
          </p:cNvPr>
          <p:cNvCxnSpPr>
            <a:cxnSpLocks/>
          </p:cNvCxnSpPr>
          <p:nvPr/>
        </p:nvCxnSpPr>
        <p:spPr>
          <a:xfrm flipH="1">
            <a:off x="1928813" y="1111664"/>
            <a:ext cx="486992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6185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AF36A6F-A6EB-D7FA-C655-8F2CFCBD0519}"/>
            </a:ext>
          </a:extLst>
        </p:cNvPr>
        <p:cNvGrpSpPr/>
        <p:nvPr/>
      </p:nvGrpSpPr>
      <p:grpSpPr>
        <a:xfrm>
          <a:off x="0" y="0"/>
          <a:ext cx="0" cy="0"/>
          <a:chOff x="0" y="0"/>
          <a:chExt cx="0" cy="0"/>
        </a:xfrm>
      </p:grpSpPr>
      <p:cxnSp>
        <p:nvCxnSpPr>
          <p:cNvPr id="8" name="Connettore diritto 7">
            <a:extLst>
              <a:ext uri="{FF2B5EF4-FFF2-40B4-BE49-F238E27FC236}">
                <a16:creationId xmlns:a16="http://schemas.microsoft.com/office/drawing/2014/main" id="{FDF66031-6BF3-EE93-CC49-5606F30F5480}"/>
              </a:ext>
            </a:extLst>
          </p:cNvPr>
          <p:cNvCxnSpPr>
            <a:cxnSpLocks/>
          </p:cNvCxnSpPr>
          <p:nvPr/>
        </p:nvCxnSpPr>
        <p:spPr>
          <a:xfrm flipV="1">
            <a:off x="6096000"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 name="CasellaDiTesto 1">
            <a:extLst>
              <a:ext uri="{FF2B5EF4-FFF2-40B4-BE49-F238E27FC236}">
                <a16:creationId xmlns:a16="http://schemas.microsoft.com/office/drawing/2014/main" id="{99A2E5C3-0FC5-5C7D-7051-22C424E620FF}"/>
              </a:ext>
            </a:extLst>
          </p:cNvPr>
          <p:cNvSpPr txBox="1"/>
          <p:nvPr/>
        </p:nvSpPr>
        <p:spPr>
          <a:xfrm>
            <a:off x="1248854" y="2321004"/>
            <a:ext cx="3253829" cy="2215991"/>
          </a:xfrm>
          <a:prstGeom prst="rect">
            <a:avLst/>
          </a:prstGeom>
          <a:noFill/>
        </p:spPr>
        <p:txBody>
          <a:bodyPr wrap="square" rtlCol="0">
            <a:spAutoFit/>
          </a:bodyPr>
          <a:lstStyle/>
          <a:p>
            <a:pPr algn="just"/>
            <a:r>
              <a:rPr lang="en-US" sz="2300" b="1">
                <a:solidFill>
                  <a:srgbClr val="DA627D"/>
                </a:solidFill>
              </a:rPr>
              <a:t>How</a:t>
            </a:r>
            <a:r>
              <a:rPr lang="en-US" sz="2300" b="1">
                <a:solidFill>
                  <a:schemeClr val="bg1"/>
                </a:solidFill>
              </a:rPr>
              <a:t> </a:t>
            </a:r>
            <a:r>
              <a:rPr lang="en-US" sz="2300">
                <a:solidFill>
                  <a:schemeClr val="bg1"/>
                </a:solidFill>
              </a:rPr>
              <a:t>can we achieve a </a:t>
            </a:r>
            <a:r>
              <a:rPr lang="en-US" sz="2300" b="1">
                <a:solidFill>
                  <a:schemeClr val="bg1"/>
                </a:solidFill>
              </a:rPr>
              <a:t>more objective</a:t>
            </a:r>
            <a:r>
              <a:rPr lang="en-US" sz="2300">
                <a:solidFill>
                  <a:schemeClr val="bg1"/>
                </a:solidFill>
              </a:rPr>
              <a:t>, </a:t>
            </a:r>
            <a:r>
              <a:rPr lang="en-US" sz="2300" b="1">
                <a:solidFill>
                  <a:schemeClr val="bg1"/>
                </a:solidFill>
              </a:rPr>
              <a:t>real-time</a:t>
            </a:r>
            <a:r>
              <a:rPr lang="en-US" sz="2300">
                <a:solidFill>
                  <a:schemeClr val="bg1"/>
                </a:solidFill>
              </a:rPr>
              <a:t> assessment of driver performance that reflects both </a:t>
            </a:r>
            <a:r>
              <a:rPr lang="en-US" sz="2300" b="1">
                <a:solidFill>
                  <a:schemeClr val="bg1"/>
                </a:solidFill>
              </a:rPr>
              <a:t>safety and passenger comfort </a:t>
            </a:r>
            <a:r>
              <a:rPr lang="en-US" sz="2300" b="1">
                <a:solidFill>
                  <a:srgbClr val="DA627D"/>
                </a:solidFill>
              </a:rPr>
              <a:t>?</a:t>
            </a:r>
          </a:p>
        </p:txBody>
      </p:sp>
      <p:sp>
        <p:nvSpPr>
          <p:cNvPr id="3" name="CasellaDiTesto 2">
            <a:extLst>
              <a:ext uri="{FF2B5EF4-FFF2-40B4-BE49-F238E27FC236}">
                <a16:creationId xmlns:a16="http://schemas.microsoft.com/office/drawing/2014/main" id="{E89A39AE-01B7-2E16-12E0-18533A0BAA2B}"/>
              </a:ext>
            </a:extLst>
          </p:cNvPr>
          <p:cNvSpPr txBox="1"/>
          <p:nvPr/>
        </p:nvSpPr>
        <p:spPr>
          <a:xfrm>
            <a:off x="7756513" y="2497975"/>
            <a:ext cx="3186633" cy="1862048"/>
          </a:xfrm>
          <a:prstGeom prst="rect">
            <a:avLst/>
          </a:prstGeom>
          <a:noFill/>
        </p:spPr>
        <p:txBody>
          <a:bodyPr wrap="square" rtlCol="0">
            <a:spAutoFit/>
          </a:bodyPr>
          <a:lstStyle/>
          <a:p>
            <a:pPr algn="just"/>
            <a:r>
              <a:rPr lang="en-US" sz="2300" b="1">
                <a:solidFill>
                  <a:srgbClr val="DA627D"/>
                </a:solidFill>
              </a:rPr>
              <a:t>How</a:t>
            </a:r>
            <a:r>
              <a:rPr lang="en-US" sz="2300">
                <a:solidFill>
                  <a:schemeClr val="bg1"/>
                </a:solidFill>
              </a:rPr>
              <a:t> can ride-sharing platforms move beyond basic ratings to gain insights that </a:t>
            </a:r>
            <a:r>
              <a:rPr lang="en-US" sz="2300" b="1">
                <a:solidFill>
                  <a:schemeClr val="bg1"/>
                </a:solidFill>
              </a:rPr>
              <a:t>improve service quality </a:t>
            </a:r>
            <a:r>
              <a:rPr lang="en-US" sz="2300" b="1">
                <a:solidFill>
                  <a:srgbClr val="DA627D"/>
                </a:solidFill>
              </a:rPr>
              <a:t>?</a:t>
            </a:r>
          </a:p>
        </p:txBody>
      </p:sp>
      <p:sp>
        <p:nvSpPr>
          <p:cNvPr id="16" name="Rettangolo 15">
            <a:extLst>
              <a:ext uri="{FF2B5EF4-FFF2-40B4-BE49-F238E27FC236}">
                <a16:creationId xmlns:a16="http://schemas.microsoft.com/office/drawing/2014/main" id="{9BED9D33-BB18-8D63-F17B-95BCE440CFF5}"/>
              </a:ext>
            </a:extLst>
          </p:cNvPr>
          <p:cNvSpPr/>
          <p:nvPr/>
        </p:nvSpPr>
        <p:spPr>
          <a:xfrm>
            <a:off x="5793951" y="1835684"/>
            <a:ext cx="604098" cy="3186633"/>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Elemento grafico 3" descr="Punto interrogativo con riempimento a tinta unita">
            <a:extLst>
              <a:ext uri="{FF2B5EF4-FFF2-40B4-BE49-F238E27FC236}">
                <a16:creationId xmlns:a16="http://schemas.microsoft.com/office/drawing/2014/main" id="{6A237481-15D5-393F-9B43-D86C6F039DF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02684" y="1835684"/>
            <a:ext cx="3186633" cy="3186633"/>
          </a:xfrm>
          <a:prstGeom prst="rect">
            <a:avLst/>
          </a:prstGeom>
        </p:spPr>
      </p:pic>
    </p:spTree>
    <p:extLst>
      <p:ext uri="{BB962C8B-B14F-4D97-AF65-F5344CB8AC3E}">
        <p14:creationId xmlns:p14="http://schemas.microsoft.com/office/powerpoint/2010/main" val="20337391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FC04229-2780-3F02-9F28-C4BFA8E1206A}"/>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D03B43DB-F2F7-23CF-4798-74E4544E2CC2}"/>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FCFBBE86-DB98-C779-8770-0CEC240A19B5}"/>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AD27663A-3F17-005E-A8E9-569CFC48B234}"/>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37B43B20-E06D-E5BB-9864-541ECD95DF3A}"/>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60A96725-5073-5ACF-B2E1-3AC929B920BA}"/>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E217AA3B-32D2-E4A9-7AA0-9C6599DCA64E}"/>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85B4A837-666D-F2A0-ECCF-95362498FFDC}"/>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4</a:t>
                </a:r>
                <a:endParaRPr lang="it-IT" sz="3600" b="1"/>
              </a:p>
            </p:txBody>
          </p:sp>
          <p:sp>
            <p:nvSpPr>
              <p:cNvPr id="13" name="CasellaDiTesto 12">
                <a:extLst>
                  <a:ext uri="{FF2B5EF4-FFF2-40B4-BE49-F238E27FC236}">
                    <a16:creationId xmlns:a16="http://schemas.microsoft.com/office/drawing/2014/main" id="{CB837E54-9706-F320-1551-209D4FCB8885}"/>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15" name="Gruppo 14">
            <a:extLst>
              <a:ext uri="{FF2B5EF4-FFF2-40B4-BE49-F238E27FC236}">
                <a16:creationId xmlns:a16="http://schemas.microsoft.com/office/drawing/2014/main" id="{CE763005-A8B7-0239-B8BF-8B86FE65609B}"/>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A3A9BE1C-792A-D26F-08BB-E72ED7AD4D18}"/>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582700EE-2160-17BD-315D-1E81AAAEDB60}"/>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26" name="CasellaDiTesto 25">
            <a:extLst>
              <a:ext uri="{FF2B5EF4-FFF2-40B4-BE49-F238E27FC236}">
                <a16:creationId xmlns:a16="http://schemas.microsoft.com/office/drawing/2014/main" id="{3BABAFF4-CDAC-E2B7-3698-3DB27562B650}"/>
              </a:ext>
            </a:extLst>
          </p:cNvPr>
          <p:cNvSpPr txBox="1"/>
          <p:nvPr/>
        </p:nvSpPr>
        <p:spPr>
          <a:xfrm>
            <a:off x="706906" y="2060454"/>
            <a:ext cx="4699981" cy="323165"/>
          </a:xfrm>
          <a:prstGeom prst="rect">
            <a:avLst/>
          </a:prstGeom>
          <a:noFill/>
        </p:spPr>
        <p:txBody>
          <a:bodyPr wrap="square" rtlCol="0">
            <a:spAutoFit/>
          </a:bodyPr>
          <a:lstStyle/>
          <a:p>
            <a:pPr algn="just"/>
            <a:r>
              <a:rPr lang="it-IT" sz="1500" spc="300">
                <a:solidFill>
                  <a:srgbClr val="DA627D"/>
                </a:solidFill>
              </a:rPr>
              <a:t>REQUIRED TOOLS OR SOFTWARE </a:t>
            </a:r>
          </a:p>
        </p:txBody>
      </p:sp>
      <p:sp>
        <p:nvSpPr>
          <p:cNvPr id="28" name="CasellaDiTesto 27">
            <a:extLst>
              <a:ext uri="{FF2B5EF4-FFF2-40B4-BE49-F238E27FC236}">
                <a16:creationId xmlns:a16="http://schemas.microsoft.com/office/drawing/2014/main" id="{A20FBCC7-9406-BE35-1552-4B239485307F}"/>
              </a:ext>
            </a:extLst>
          </p:cNvPr>
          <p:cNvSpPr txBox="1"/>
          <p:nvPr/>
        </p:nvSpPr>
        <p:spPr>
          <a:xfrm>
            <a:off x="690149" y="2336046"/>
            <a:ext cx="8162243" cy="1015663"/>
          </a:xfrm>
          <a:prstGeom prst="rect">
            <a:avLst/>
          </a:prstGeom>
          <a:noFill/>
        </p:spPr>
        <p:txBody>
          <a:bodyPr wrap="square" rtlCol="0">
            <a:spAutoFit/>
          </a:bodyPr>
          <a:lstStyle/>
          <a:p>
            <a:pPr algn="just"/>
            <a:r>
              <a:rPr lang="it-IT" sz="1500">
                <a:solidFill>
                  <a:schemeClr val="bg1"/>
                </a:solidFill>
              </a:rPr>
              <a:t>- Development Framework: Flutter or React Native (</a:t>
            </a:r>
            <a:r>
              <a:rPr lang="it-IT" sz="1500" err="1">
                <a:solidFill>
                  <a:schemeClr val="bg1"/>
                </a:solidFill>
              </a:rPr>
              <a:t>available</a:t>
            </a:r>
            <a:r>
              <a:rPr lang="it-IT" sz="1500">
                <a:solidFill>
                  <a:schemeClr val="bg1"/>
                </a:solidFill>
              </a:rPr>
              <a:t>).  </a:t>
            </a:r>
          </a:p>
          <a:p>
            <a:pPr algn="just"/>
            <a:r>
              <a:rPr lang="it-IT" sz="1500">
                <a:solidFill>
                  <a:schemeClr val="bg1"/>
                </a:solidFill>
              </a:rPr>
              <a:t>- Design Tools: </a:t>
            </a:r>
            <a:r>
              <a:rPr lang="it-IT" sz="1500" err="1">
                <a:solidFill>
                  <a:schemeClr val="bg1"/>
                </a:solidFill>
              </a:rPr>
              <a:t>Figma</a:t>
            </a:r>
            <a:r>
              <a:rPr lang="it-IT" sz="1500">
                <a:solidFill>
                  <a:schemeClr val="bg1"/>
                </a:solidFill>
              </a:rPr>
              <a:t> or Adobe XD for UI/UX design.  </a:t>
            </a:r>
          </a:p>
          <a:p>
            <a:pPr algn="just"/>
            <a:r>
              <a:rPr lang="it-IT" sz="1500">
                <a:solidFill>
                  <a:schemeClr val="bg1"/>
                </a:solidFill>
              </a:rPr>
              <a:t>- </a:t>
            </a:r>
            <a:r>
              <a:rPr lang="it-IT" sz="1500" err="1">
                <a:solidFill>
                  <a:schemeClr val="bg1"/>
                </a:solidFill>
              </a:rPr>
              <a:t>Communication</a:t>
            </a:r>
            <a:r>
              <a:rPr lang="it-IT" sz="1500">
                <a:solidFill>
                  <a:schemeClr val="bg1"/>
                </a:solidFill>
              </a:rPr>
              <a:t> Libraries: </a:t>
            </a:r>
            <a:r>
              <a:rPr lang="it-IT" sz="1500" err="1">
                <a:solidFill>
                  <a:schemeClr val="bg1"/>
                </a:solidFill>
              </a:rPr>
              <a:t>Axios</a:t>
            </a:r>
            <a:r>
              <a:rPr lang="it-IT" sz="1500">
                <a:solidFill>
                  <a:schemeClr val="bg1"/>
                </a:solidFill>
              </a:rPr>
              <a:t> or HTTP for API </a:t>
            </a:r>
            <a:r>
              <a:rPr lang="it-IT" sz="1500" err="1">
                <a:solidFill>
                  <a:schemeClr val="bg1"/>
                </a:solidFill>
              </a:rPr>
              <a:t>integration</a:t>
            </a:r>
            <a:r>
              <a:rPr lang="it-IT" sz="1500">
                <a:solidFill>
                  <a:schemeClr val="bg1"/>
                </a:solidFill>
              </a:rPr>
              <a:t>.  </a:t>
            </a:r>
          </a:p>
          <a:p>
            <a:pPr algn="just"/>
            <a:r>
              <a:rPr lang="it-IT" sz="1500">
                <a:solidFill>
                  <a:schemeClr val="bg1"/>
                </a:solidFill>
              </a:rPr>
              <a:t>- Testing Tools: </a:t>
            </a:r>
            <a:r>
              <a:rPr lang="it-IT" sz="1500" err="1">
                <a:solidFill>
                  <a:schemeClr val="bg1"/>
                </a:solidFill>
              </a:rPr>
              <a:t>BrowserStack</a:t>
            </a:r>
            <a:r>
              <a:rPr lang="it-IT" sz="1500">
                <a:solidFill>
                  <a:schemeClr val="bg1"/>
                </a:solidFill>
              </a:rPr>
              <a:t> or </a:t>
            </a:r>
            <a:r>
              <a:rPr lang="it-IT" sz="1500" err="1">
                <a:solidFill>
                  <a:schemeClr val="bg1"/>
                </a:solidFill>
              </a:rPr>
              <a:t>real</a:t>
            </a:r>
            <a:r>
              <a:rPr lang="it-IT" sz="1500">
                <a:solidFill>
                  <a:schemeClr val="bg1"/>
                </a:solidFill>
              </a:rPr>
              <a:t> devices for cross-</a:t>
            </a:r>
            <a:r>
              <a:rPr lang="it-IT" sz="1500" err="1">
                <a:solidFill>
                  <a:schemeClr val="bg1"/>
                </a:solidFill>
              </a:rPr>
              <a:t>platform</a:t>
            </a:r>
            <a:r>
              <a:rPr lang="it-IT" sz="1500">
                <a:solidFill>
                  <a:schemeClr val="bg1"/>
                </a:solidFill>
              </a:rPr>
              <a:t> testing. </a:t>
            </a:r>
          </a:p>
        </p:txBody>
      </p:sp>
      <p:sp>
        <p:nvSpPr>
          <p:cNvPr id="2" name="CasellaDiTesto 1">
            <a:extLst>
              <a:ext uri="{FF2B5EF4-FFF2-40B4-BE49-F238E27FC236}">
                <a16:creationId xmlns:a16="http://schemas.microsoft.com/office/drawing/2014/main" id="{54E5F850-BEE4-6685-EF5B-B7CB3BAF468F}"/>
              </a:ext>
            </a:extLst>
          </p:cNvPr>
          <p:cNvSpPr txBox="1"/>
          <p:nvPr/>
        </p:nvSpPr>
        <p:spPr>
          <a:xfrm>
            <a:off x="706906" y="3673515"/>
            <a:ext cx="8589494" cy="279757"/>
          </a:xfrm>
          <a:prstGeom prst="rect">
            <a:avLst/>
          </a:prstGeom>
          <a:noFill/>
        </p:spPr>
        <p:txBody>
          <a:bodyPr wrap="square" rtlCol="0">
            <a:spAutoFit/>
          </a:bodyPr>
          <a:lstStyle/>
          <a:p>
            <a:pPr algn="just">
              <a:lnSpc>
                <a:spcPts val="1425"/>
              </a:lnSpc>
            </a:pPr>
            <a:r>
              <a:rPr lang="it-IT" sz="1500" spc="300">
                <a:solidFill>
                  <a:srgbClr val="DA627D"/>
                </a:solidFill>
              </a:rPr>
              <a:t>REQUIRED ROLES  </a:t>
            </a:r>
          </a:p>
        </p:txBody>
      </p:sp>
      <p:sp>
        <p:nvSpPr>
          <p:cNvPr id="3" name="CasellaDiTesto 2">
            <a:extLst>
              <a:ext uri="{FF2B5EF4-FFF2-40B4-BE49-F238E27FC236}">
                <a16:creationId xmlns:a16="http://schemas.microsoft.com/office/drawing/2014/main" id="{822618B6-4C92-233A-E080-E2B89098EEB5}"/>
              </a:ext>
            </a:extLst>
          </p:cNvPr>
          <p:cNvSpPr txBox="1"/>
          <p:nvPr/>
        </p:nvSpPr>
        <p:spPr>
          <a:xfrm>
            <a:off x="690149" y="3949107"/>
            <a:ext cx="8162243" cy="323165"/>
          </a:xfrm>
          <a:prstGeom prst="rect">
            <a:avLst/>
          </a:prstGeom>
          <a:noFill/>
        </p:spPr>
        <p:txBody>
          <a:bodyPr wrap="square" rtlCol="0">
            <a:spAutoFit/>
          </a:bodyPr>
          <a:lstStyle/>
          <a:p>
            <a:pPr algn="just"/>
            <a:r>
              <a:rPr lang="en-US" sz="1500">
                <a:solidFill>
                  <a:schemeClr val="bg1"/>
                </a:solidFill>
              </a:rPr>
              <a:t>- Frontend Developer: Specialist in mobile development, proficient in Flutter/React Native. </a:t>
            </a:r>
            <a:endParaRPr lang="it-IT" sz="1500">
              <a:solidFill>
                <a:schemeClr val="bg1"/>
              </a:solidFill>
            </a:endParaRPr>
          </a:p>
        </p:txBody>
      </p:sp>
      <p:sp>
        <p:nvSpPr>
          <p:cNvPr id="16" name="CasellaDiTesto 15">
            <a:extLst>
              <a:ext uri="{FF2B5EF4-FFF2-40B4-BE49-F238E27FC236}">
                <a16:creationId xmlns:a16="http://schemas.microsoft.com/office/drawing/2014/main" id="{75C62BB9-AE24-EB82-7FDC-9ACB0D79AC5C}"/>
              </a:ext>
            </a:extLst>
          </p:cNvPr>
          <p:cNvSpPr txBox="1"/>
          <p:nvPr/>
        </p:nvSpPr>
        <p:spPr>
          <a:xfrm>
            <a:off x="706906" y="4628890"/>
            <a:ext cx="8589494" cy="323165"/>
          </a:xfrm>
          <a:prstGeom prst="rect">
            <a:avLst/>
          </a:prstGeom>
          <a:noFill/>
        </p:spPr>
        <p:txBody>
          <a:bodyPr wrap="square" rtlCol="0">
            <a:spAutoFit/>
          </a:bodyPr>
          <a:lstStyle/>
          <a:p>
            <a:pPr algn="just"/>
            <a:r>
              <a:rPr lang="en-US" sz="1500" spc="300">
                <a:solidFill>
                  <a:srgbClr val="DA627D"/>
                </a:solidFill>
              </a:rPr>
              <a:t>COST PER ROLE (CALCULATED BASED ON PERSON-MONTH) </a:t>
            </a:r>
            <a:endParaRPr lang="it-IT" sz="1500" spc="300">
              <a:solidFill>
                <a:srgbClr val="DA627D"/>
              </a:solidFill>
            </a:endParaRPr>
          </a:p>
        </p:txBody>
      </p:sp>
      <p:sp>
        <p:nvSpPr>
          <p:cNvPr id="19" name="CasellaDiTesto 18">
            <a:extLst>
              <a:ext uri="{FF2B5EF4-FFF2-40B4-BE49-F238E27FC236}">
                <a16:creationId xmlns:a16="http://schemas.microsoft.com/office/drawing/2014/main" id="{74CF48EE-4C0E-B3EC-5C3A-A4C3EE24FBF5}"/>
              </a:ext>
            </a:extLst>
          </p:cNvPr>
          <p:cNvSpPr txBox="1"/>
          <p:nvPr/>
        </p:nvSpPr>
        <p:spPr>
          <a:xfrm>
            <a:off x="690149" y="4904482"/>
            <a:ext cx="8162243" cy="553998"/>
          </a:xfrm>
          <a:prstGeom prst="rect">
            <a:avLst/>
          </a:prstGeom>
          <a:noFill/>
        </p:spPr>
        <p:txBody>
          <a:bodyPr wrap="square" rtlCol="0">
            <a:spAutoFit/>
          </a:bodyPr>
          <a:lstStyle/>
          <a:p>
            <a:pPr algn="just"/>
            <a:r>
              <a:rPr lang="en-US" sz="1500">
                <a:solidFill>
                  <a:schemeClr val="bg1"/>
                </a:solidFill>
              </a:rPr>
              <a:t>- Project Manager: €6,000/month  </a:t>
            </a:r>
          </a:p>
          <a:p>
            <a:pPr algn="just"/>
            <a:r>
              <a:rPr lang="en-US" sz="1500">
                <a:solidFill>
                  <a:schemeClr val="bg1"/>
                </a:solidFill>
              </a:rPr>
              <a:t>- Frontend Developer: €4,000/month </a:t>
            </a:r>
            <a:endParaRPr lang="it-IT" sz="1500">
              <a:solidFill>
                <a:schemeClr val="bg1"/>
              </a:solidFill>
            </a:endParaRPr>
          </a:p>
        </p:txBody>
      </p:sp>
      <p:sp>
        <p:nvSpPr>
          <p:cNvPr id="30" name="CasellaDiTesto 29">
            <a:extLst>
              <a:ext uri="{FF2B5EF4-FFF2-40B4-BE49-F238E27FC236}">
                <a16:creationId xmlns:a16="http://schemas.microsoft.com/office/drawing/2014/main" id="{7D6FEF18-EF98-C029-B888-07754D4944EA}"/>
              </a:ext>
            </a:extLst>
          </p:cNvPr>
          <p:cNvSpPr txBox="1"/>
          <p:nvPr/>
        </p:nvSpPr>
        <p:spPr>
          <a:xfrm>
            <a:off x="706906" y="5642176"/>
            <a:ext cx="8589494" cy="323165"/>
          </a:xfrm>
          <a:prstGeom prst="rect">
            <a:avLst/>
          </a:prstGeom>
          <a:noFill/>
        </p:spPr>
        <p:txBody>
          <a:bodyPr wrap="square" rtlCol="0">
            <a:spAutoFit/>
          </a:bodyPr>
          <a:lstStyle/>
          <a:p>
            <a:pPr algn="just"/>
            <a:r>
              <a:rPr lang="it-IT" sz="1500" spc="300" dirty="0">
                <a:solidFill>
                  <a:srgbClr val="DA627D"/>
                </a:solidFill>
              </a:rPr>
              <a:t>TOTAL COST OF WP4 </a:t>
            </a:r>
          </a:p>
        </p:txBody>
      </p:sp>
      <p:sp>
        <p:nvSpPr>
          <p:cNvPr id="32" name="CasellaDiTesto 31">
            <a:extLst>
              <a:ext uri="{FF2B5EF4-FFF2-40B4-BE49-F238E27FC236}">
                <a16:creationId xmlns:a16="http://schemas.microsoft.com/office/drawing/2014/main" id="{25CFA673-7912-7665-8623-E5AE3A54CB85}"/>
              </a:ext>
            </a:extLst>
          </p:cNvPr>
          <p:cNvSpPr txBox="1"/>
          <p:nvPr/>
        </p:nvSpPr>
        <p:spPr>
          <a:xfrm>
            <a:off x="690149" y="5917768"/>
            <a:ext cx="8162243" cy="323165"/>
          </a:xfrm>
          <a:prstGeom prst="rect">
            <a:avLst/>
          </a:prstGeom>
          <a:noFill/>
        </p:spPr>
        <p:txBody>
          <a:bodyPr wrap="square" rtlCol="0">
            <a:spAutoFit/>
          </a:bodyPr>
          <a:lstStyle/>
          <a:p>
            <a:pPr algn="just"/>
            <a:r>
              <a:rPr lang="it-IT" sz="1500" b="1">
                <a:solidFill>
                  <a:schemeClr val="bg1"/>
                </a:solidFill>
              </a:rPr>
              <a:t>€20,000</a:t>
            </a:r>
          </a:p>
        </p:txBody>
      </p:sp>
      <p:sp>
        <p:nvSpPr>
          <p:cNvPr id="4" name="CasellaDiTesto 3">
            <a:extLst>
              <a:ext uri="{FF2B5EF4-FFF2-40B4-BE49-F238E27FC236}">
                <a16:creationId xmlns:a16="http://schemas.microsoft.com/office/drawing/2014/main" id="{8AA472A8-CA48-D94B-3602-3D23D2696D0A}"/>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8" name="Gruppo 7">
            <a:extLst>
              <a:ext uri="{FF2B5EF4-FFF2-40B4-BE49-F238E27FC236}">
                <a16:creationId xmlns:a16="http://schemas.microsoft.com/office/drawing/2014/main" id="{C67B08CB-E7BA-2A19-C7EA-8ACF7974464D}"/>
              </a:ext>
            </a:extLst>
          </p:cNvPr>
          <p:cNvGrpSpPr/>
          <p:nvPr/>
        </p:nvGrpSpPr>
        <p:grpSpPr>
          <a:xfrm>
            <a:off x="9997222" y="3957316"/>
            <a:ext cx="2090461" cy="1160160"/>
            <a:chOff x="9858946" y="3227484"/>
            <a:chExt cx="2090461" cy="1160160"/>
          </a:xfrm>
        </p:grpSpPr>
        <p:sp>
          <p:nvSpPr>
            <p:cNvPr id="18" name="CasellaDiTesto 17">
              <a:extLst>
                <a:ext uri="{FF2B5EF4-FFF2-40B4-BE49-F238E27FC236}">
                  <a16:creationId xmlns:a16="http://schemas.microsoft.com/office/drawing/2014/main" id="{E653DEB8-C61F-D9AF-C2B7-1D7F2A11A2F6}"/>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24" name="Immagine 23" descr="Immagine che contiene orologio, simbolo, Carattere, Elementi grafici&#10;&#10;Descrizione generata automaticamente">
              <a:extLst>
                <a:ext uri="{FF2B5EF4-FFF2-40B4-BE49-F238E27FC236}">
                  <a16:creationId xmlns:a16="http://schemas.microsoft.com/office/drawing/2014/main" id="{4EBF0151-9B92-071D-F6F5-62E45B6CB2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25" name="CasellaDiTesto 24">
            <a:extLst>
              <a:ext uri="{FF2B5EF4-FFF2-40B4-BE49-F238E27FC236}">
                <a16:creationId xmlns:a16="http://schemas.microsoft.com/office/drawing/2014/main" id="{DA65F748-C7C2-3501-80F9-C73AD3389371}"/>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2 backend developers for 3 months (6 person-months). </a:t>
            </a:r>
            <a:endParaRPr lang="it-IT" sz="1100">
              <a:solidFill>
                <a:schemeClr val="bg1"/>
              </a:solidFill>
            </a:endParaRPr>
          </a:p>
        </p:txBody>
      </p:sp>
      <p:grpSp>
        <p:nvGrpSpPr>
          <p:cNvPr id="27" name="Gruppo 26">
            <a:extLst>
              <a:ext uri="{FF2B5EF4-FFF2-40B4-BE49-F238E27FC236}">
                <a16:creationId xmlns:a16="http://schemas.microsoft.com/office/drawing/2014/main" id="{F482F315-B9DD-4B1D-27D8-847A95E53091}"/>
              </a:ext>
            </a:extLst>
          </p:cNvPr>
          <p:cNvGrpSpPr/>
          <p:nvPr/>
        </p:nvGrpSpPr>
        <p:grpSpPr>
          <a:xfrm>
            <a:off x="10126532" y="306759"/>
            <a:ext cx="1743561" cy="1335574"/>
            <a:chOff x="8115673" y="243470"/>
            <a:chExt cx="1743561" cy="1335574"/>
          </a:xfrm>
        </p:grpSpPr>
        <p:sp>
          <p:nvSpPr>
            <p:cNvPr id="29" name="CasellaDiTesto 28">
              <a:extLst>
                <a:ext uri="{FF2B5EF4-FFF2-40B4-BE49-F238E27FC236}">
                  <a16:creationId xmlns:a16="http://schemas.microsoft.com/office/drawing/2014/main" id="{219C87D6-3E26-D61B-E95E-5E7EFB88DF8E}"/>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40" name="Gruppo 39">
              <a:extLst>
                <a:ext uri="{FF2B5EF4-FFF2-40B4-BE49-F238E27FC236}">
                  <a16:creationId xmlns:a16="http://schemas.microsoft.com/office/drawing/2014/main" id="{AA83F9D3-5F34-4281-81DB-D6BF5BE2D63F}"/>
                </a:ext>
              </a:extLst>
            </p:cNvPr>
            <p:cNvGrpSpPr/>
            <p:nvPr/>
          </p:nvGrpSpPr>
          <p:grpSpPr>
            <a:xfrm>
              <a:off x="8468959" y="243470"/>
              <a:ext cx="1036991" cy="307777"/>
              <a:chOff x="8468959" y="243470"/>
              <a:chExt cx="1036991" cy="307777"/>
            </a:xfrm>
          </p:grpSpPr>
          <p:sp>
            <p:nvSpPr>
              <p:cNvPr id="54" name="CasellaDiTesto 53">
                <a:extLst>
                  <a:ext uri="{FF2B5EF4-FFF2-40B4-BE49-F238E27FC236}">
                    <a16:creationId xmlns:a16="http://schemas.microsoft.com/office/drawing/2014/main" id="{A12081B5-E90F-3F70-7CD9-4A0C06FD9D7B}"/>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6" name="Ovale 55">
                <a:extLst>
                  <a:ext uri="{FF2B5EF4-FFF2-40B4-BE49-F238E27FC236}">
                    <a16:creationId xmlns:a16="http://schemas.microsoft.com/office/drawing/2014/main" id="{A207447B-47ED-F4BF-D49C-74E0C3AB445A}"/>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42" name="Gruppo 41">
              <a:extLst>
                <a:ext uri="{FF2B5EF4-FFF2-40B4-BE49-F238E27FC236}">
                  <a16:creationId xmlns:a16="http://schemas.microsoft.com/office/drawing/2014/main" id="{BEFDD1A4-2D26-05E7-B230-8466F23FC4D2}"/>
                </a:ext>
              </a:extLst>
            </p:cNvPr>
            <p:cNvGrpSpPr/>
            <p:nvPr/>
          </p:nvGrpSpPr>
          <p:grpSpPr>
            <a:xfrm>
              <a:off x="8354083" y="1012628"/>
              <a:ext cx="1266624" cy="566416"/>
              <a:chOff x="8354083" y="1095178"/>
              <a:chExt cx="1266624" cy="566416"/>
            </a:xfrm>
          </p:grpSpPr>
          <p:sp>
            <p:nvSpPr>
              <p:cNvPr id="46" name="CasellaDiTesto 45">
                <a:extLst>
                  <a:ext uri="{FF2B5EF4-FFF2-40B4-BE49-F238E27FC236}">
                    <a16:creationId xmlns:a16="http://schemas.microsoft.com/office/drawing/2014/main" id="{3F74EBA2-6D3D-9B39-56D0-2EB98B9F3CAA}"/>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4</a:t>
                </a:r>
              </a:p>
            </p:txBody>
          </p:sp>
          <p:grpSp>
            <p:nvGrpSpPr>
              <p:cNvPr id="47" name="Gruppo 46">
                <a:extLst>
                  <a:ext uri="{FF2B5EF4-FFF2-40B4-BE49-F238E27FC236}">
                    <a16:creationId xmlns:a16="http://schemas.microsoft.com/office/drawing/2014/main" id="{6841B1D0-95F2-7EC0-BC4F-B83F7AE69DBE}"/>
                  </a:ext>
                </a:extLst>
              </p:cNvPr>
              <p:cNvGrpSpPr/>
              <p:nvPr/>
            </p:nvGrpSpPr>
            <p:grpSpPr>
              <a:xfrm>
                <a:off x="8539890" y="1095178"/>
                <a:ext cx="895011" cy="307777"/>
                <a:chOff x="8487778" y="883330"/>
                <a:chExt cx="895011" cy="307777"/>
              </a:xfrm>
            </p:grpSpPr>
            <p:sp>
              <p:nvSpPr>
                <p:cNvPr id="49" name="CasellaDiTesto 48">
                  <a:extLst>
                    <a:ext uri="{FF2B5EF4-FFF2-40B4-BE49-F238E27FC236}">
                      <a16:creationId xmlns:a16="http://schemas.microsoft.com/office/drawing/2014/main" id="{3B8C436B-CE2A-5E81-8FBE-A87AB20FBDCA}"/>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50" name="Ovale 49">
                  <a:extLst>
                    <a:ext uri="{FF2B5EF4-FFF2-40B4-BE49-F238E27FC236}">
                      <a16:creationId xmlns:a16="http://schemas.microsoft.com/office/drawing/2014/main" id="{E33493C2-CF34-E339-FD91-B1856054D41B}"/>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5" name="Connettore a gomito 44">
              <a:extLst>
                <a:ext uri="{FF2B5EF4-FFF2-40B4-BE49-F238E27FC236}">
                  <a16:creationId xmlns:a16="http://schemas.microsoft.com/office/drawing/2014/main" id="{995821EE-5908-B9C8-E800-585703A63687}"/>
                </a:ext>
              </a:extLst>
            </p:cNvPr>
            <p:cNvCxnSpPr>
              <a:cxnSpLocks/>
              <a:stCxn id="56" idx="6"/>
              <a:endCxn id="50"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 name="Gruppo 4">
            <a:extLst>
              <a:ext uri="{FF2B5EF4-FFF2-40B4-BE49-F238E27FC236}">
                <a16:creationId xmlns:a16="http://schemas.microsoft.com/office/drawing/2014/main" id="{9417AEF6-EC9A-0618-E175-CD2A9AE7EDAC}"/>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3115199B-6342-1BAF-EA1F-A2FD60A67CFC}"/>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0" name="CasellaDiTesto 19">
              <a:extLst>
                <a:ext uri="{FF2B5EF4-FFF2-40B4-BE49-F238E27FC236}">
                  <a16:creationId xmlns:a16="http://schemas.microsoft.com/office/drawing/2014/main" id="{87EEC82A-0634-CCEC-86A7-879F92C4EBF7}"/>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FRONTEND DEVELOPMENT (MOBILE APP)</a:t>
              </a:r>
            </a:p>
          </p:txBody>
        </p:sp>
      </p:grpSp>
      <p:cxnSp>
        <p:nvCxnSpPr>
          <p:cNvPr id="21" name="Connettore diritto 20">
            <a:extLst>
              <a:ext uri="{FF2B5EF4-FFF2-40B4-BE49-F238E27FC236}">
                <a16:creationId xmlns:a16="http://schemas.microsoft.com/office/drawing/2014/main" id="{7035A527-0B00-4D1A-612D-BA3D700D8152}"/>
              </a:ext>
            </a:extLst>
          </p:cNvPr>
          <p:cNvCxnSpPr>
            <a:cxnSpLocks/>
          </p:cNvCxnSpPr>
          <p:nvPr/>
        </p:nvCxnSpPr>
        <p:spPr>
          <a:xfrm flipH="1">
            <a:off x="1928813" y="1111664"/>
            <a:ext cx="486992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34087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3E185A68-92E7-4133-97BF-33E33D734D32}"/>
            </a:ext>
          </a:extLst>
        </p:cNvPr>
        <p:cNvGrpSpPr/>
        <p:nvPr/>
      </p:nvGrpSpPr>
      <p:grpSpPr>
        <a:xfrm>
          <a:off x="0" y="0"/>
          <a:ext cx="0" cy="0"/>
          <a:chOff x="0" y="0"/>
          <a:chExt cx="0" cy="0"/>
        </a:xfrm>
      </p:grpSpPr>
    </p:spTree>
    <p:extLst>
      <p:ext uri="{BB962C8B-B14F-4D97-AF65-F5344CB8AC3E}">
        <p14:creationId xmlns:p14="http://schemas.microsoft.com/office/powerpoint/2010/main" val="29536252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BEBF220-8D50-7E2F-BFE6-ED7C3BA38F34}"/>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EB05D942-A995-F038-4902-DCC4B454D1E4}"/>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BB427645-0499-26D3-6C5F-E16FA6942C1A}"/>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5CDC482A-8E53-F494-8AA3-2F41F9E54121}"/>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A1FA7D92-4CEE-D8A7-D848-05C078DD9B35}"/>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78B01DE5-CB03-2997-8A4E-530EC63B9ACA}"/>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8F78DA30-CD6D-884D-FEAF-682B4CD31A26}"/>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238F8381-2F96-C312-71C3-E891C3BDE6C7}"/>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5</a:t>
                </a:r>
                <a:endParaRPr lang="it-IT" sz="3600" b="1"/>
              </a:p>
            </p:txBody>
          </p:sp>
          <p:sp>
            <p:nvSpPr>
              <p:cNvPr id="13" name="CasellaDiTesto 12">
                <a:extLst>
                  <a:ext uri="{FF2B5EF4-FFF2-40B4-BE49-F238E27FC236}">
                    <a16:creationId xmlns:a16="http://schemas.microsoft.com/office/drawing/2014/main" id="{61E4A345-06F6-D88D-B0DA-70C7450D7DAF}"/>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25B60356-A236-3FDD-279B-42A2261C423D}"/>
              </a:ext>
            </a:extLst>
          </p:cNvPr>
          <p:cNvSpPr txBox="1"/>
          <p:nvPr/>
        </p:nvSpPr>
        <p:spPr>
          <a:xfrm>
            <a:off x="706908" y="1997910"/>
            <a:ext cx="3495304" cy="323165"/>
          </a:xfrm>
          <a:prstGeom prst="rect">
            <a:avLst/>
          </a:prstGeom>
          <a:noFill/>
        </p:spPr>
        <p:txBody>
          <a:bodyPr wrap="square" rtlCol="0">
            <a:spAutoFit/>
          </a:bodyPr>
          <a:lstStyle/>
          <a:p>
            <a:pPr algn="just"/>
            <a:r>
              <a:rPr lang="it-IT" sz="1500" spc="300">
                <a:solidFill>
                  <a:srgbClr val="DA627D"/>
                </a:solidFill>
              </a:rPr>
              <a:t>MOTIVATION </a:t>
            </a:r>
          </a:p>
        </p:txBody>
      </p:sp>
      <p:sp>
        <p:nvSpPr>
          <p:cNvPr id="19" name="CasellaDiTesto 18">
            <a:extLst>
              <a:ext uri="{FF2B5EF4-FFF2-40B4-BE49-F238E27FC236}">
                <a16:creationId xmlns:a16="http://schemas.microsoft.com/office/drawing/2014/main" id="{303662D4-DED2-1D49-E679-1AA6A6C67692}"/>
              </a:ext>
            </a:extLst>
          </p:cNvPr>
          <p:cNvSpPr txBox="1"/>
          <p:nvPr/>
        </p:nvSpPr>
        <p:spPr>
          <a:xfrm>
            <a:off x="706908" y="2292559"/>
            <a:ext cx="8162242" cy="784830"/>
          </a:xfrm>
          <a:prstGeom prst="rect">
            <a:avLst/>
          </a:prstGeom>
          <a:noFill/>
        </p:spPr>
        <p:txBody>
          <a:bodyPr wrap="square" rtlCol="0">
            <a:spAutoFit/>
          </a:bodyPr>
          <a:lstStyle/>
          <a:p>
            <a:pPr algn="just"/>
            <a:r>
              <a:rPr lang="en-US" sz="1500" dirty="0">
                <a:solidFill>
                  <a:schemeClr val="bg1"/>
                </a:solidFill>
              </a:rPr>
              <a:t>System integration ensures all components (DB, backend, car controller, and mobile app) communicate effectively. This WP focuses on making the system function cohesively and ensuring data flows seamlessly across components.</a:t>
            </a:r>
          </a:p>
        </p:txBody>
      </p:sp>
      <p:sp>
        <p:nvSpPr>
          <p:cNvPr id="26" name="CasellaDiTesto 25">
            <a:extLst>
              <a:ext uri="{FF2B5EF4-FFF2-40B4-BE49-F238E27FC236}">
                <a16:creationId xmlns:a16="http://schemas.microsoft.com/office/drawing/2014/main" id="{C0702E6D-D733-1546-B765-7FD087AC9015}"/>
              </a:ext>
            </a:extLst>
          </p:cNvPr>
          <p:cNvSpPr txBox="1"/>
          <p:nvPr/>
        </p:nvSpPr>
        <p:spPr>
          <a:xfrm>
            <a:off x="706907" y="3875302"/>
            <a:ext cx="5082746" cy="323165"/>
          </a:xfrm>
          <a:prstGeom prst="rect">
            <a:avLst/>
          </a:prstGeom>
          <a:noFill/>
        </p:spPr>
        <p:txBody>
          <a:bodyPr wrap="square" rtlCol="0">
            <a:spAutoFit/>
          </a:bodyPr>
          <a:lstStyle/>
          <a:p>
            <a:pPr algn="just"/>
            <a:r>
              <a:rPr lang="it-IT" sz="1500" spc="300">
                <a:solidFill>
                  <a:srgbClr val="DA627D"/>
                </a:solidFill>
              </a:rPr>
              <a:t>GOALS</a:t>
            </a:r>
          </a:p>
        </p:txBody>
      </p:sp>
      <p:sp>
        <p:nvSpPr>
          <p:cNvPr id="29" name="CasellaDiTesto 28">
            <a:extLst>
              <a:ext uri="{FF2B5EF4-FFF2-40B4-BE49-F238E27FC236}">
                <a16:creationId xmlns:a16="http://schemas.microsoft.com/office/drawing/2014/main" id="{E6F698E5-1FFA-589C-8E5B-52A5D699CA2F}"/>
              </a:ext>
            </a:extLst>
          </p:cNvPr>
          <p:cNvSpPr txBox="1"/>
          <p:nvPr/>
        </p:nvSpPr>
        <p:spPr>
          <a:xfrm>
            <a:off x="706907" y="4179046"/>
            <a:ext cx="8162243" cy="1415196"/>
          </a:xfrm>
          <a:prstGeom prst="rect">
            <a:avLst/>
          </a:prstGeom>
          <a:noFill/>
        </p:spPr>
        <p:txBody>
          <a:bodyPr wrap="square" rtlCol="0">
            <a:spAutoFit/>
          </a:bodyPr>
          <a:lstStyle/>
          <a:p>
            <a:pPr algn="just">
              <a:lnSpc>
                <a:spcPct val="200000"/>
              </a:lnSpc>
            </a:pPr>
            <a:r>
              <a:rPr lang="en-US" sz="1500">
                <a:solidFill>
                  <a:schemeClr val="bg1"/>
                </a:solidFill>
              </a:rPr>
              <a:t>1. Ensure smooth communication between system components.  </a:t>
            </a:r>
          </a:p>
          <a:p>
            <a:pPr algn="just">
              <a:lnSpc>
                <a:spcPct val="200000"/>
              </a:lnSpc>
            </a:pPr>
            <a:r>
              <a:rPr lang="en-US" sz="1500">
                <a:solidFill>
                  <a:schemeClr val="bg1"/>
                </a:solidFill>
              </a:rPr>
              <a:t>2. Validate data flow in real and simulated scenarios.  </a:t>
            </a:r>
          </a:p>
          <a:p>
            <a:pPr algn="just">
              <a:lnSpc>
                <a:spcPct val="200000"/>
              </a:lnSpc>
            </a:pPr>
            <a:r>
              <a:rPr lang="en-US" sz="1500">
                <a:solidFill>
                  <a:schemeClr val="bg1"/>
                </a:solidFill>
              </a:rPr>
              <a:t>3. Identify and resolve interoperability issues. </a:t>
            </a:r>
            <a:endParaRPr lang="it-IT" sz="1500">
              <a:solidFill>
                <a:schemeClr val="bg1"/>
              </a:solidFill>
            </a:endParaRPr>
          </a:p>
        </p:txBody>
      </p:sp>
      <p:grpSp>
        <p:nvGrpSpPr>
          <p:cNvPr id="55" name="Gruppo 54">
            <a:extLst>
              <a:ext uri="{FF2B5EF4-FFF2-40B4-BE49-F238E27FC236}">
                <a16:creationId xmlns:a16="http://schemas.microsoft.com/office/drawing/2014/main" id="{6BA3C343-5184-FE8A-F855-1337FBADB301}"/>
              </a:ext>
            </a:extLst>
          </p:cNvPr>
          <p:cNvGrpSpPr/>
          <p:nvPr/>
        </p:nvGrpSpPr>
        <p:grpSpPr>
          <a:xfrm>
            <a:off x="10126532" y="306759"/>
            <a:ext cx="1743561" cy="1335574"/>
            <a:chOff x="8115673" y="243470"/>
            <a:chExt cx="1743561" cy="1335574"/>
          </a:xfrm>
        </p:grpSpPr>
        <p:sp>
          <p:nvSpPr>
            <p:cNvPr id="22" name="CasellaDiTesto 21">
              <a:extLst>
                <a:ext uri="{FF2B5EF4-FFF2-40B4-BE49-F238E27FC236}">
                  <a16:creationId xmlns:a16="http://schemas.microsoft.com/office/drawing/2014/main" id="{010886E8-2D3D-E52F-1035-3441A94FD737}"/>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7</a:t>
              </a:r>
            </a:p>
          </p:txBody>
        </p:sp>
        <p:grpSp>
          <p:nvGrpSpPr>
            <p:cNvPr id="39" name="Gruppo 38">
              <a:extLst>
                <a:ext uri="{FF2B5EF4-FFF2-40B4-BE49-F238E27FC236}">
                  <a16:creationId xmlns:a16="http://schemas.microsoft.com/office/drawing/2014/main" id="{73A73975-2356-3724-8027-9FE1FE40FE5D}"/>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DE25D581-7F1F-0B5A-E276-BC4E7D32CEFB}"/>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5B221B33-EAE9-AE1A-DB19-1F9A18E52FA0}"/>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A3F1FE6E-14CA-9AC1-DD89-C8DD9C400E9A}"/>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3AC01D5E-B5E5-D157-E509-8687843958FA}"/>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8</a:t>
                </a:r>
              </a:p>
            </p:txBody>
          </p:sp>
          <p:grpSp>
            <p:nvGrpSpPr>
              <p:cNvPr id="44" name="Gruppo 43">
                <a:extLst>
                  <a:ext uri="{FF2B5EF4-FFF2-40B4-BE49-F238E27FC236}">
                    <a16:creationId xmlns:a16="http://schemas.microsoft.com/office/drawing/2014/main" id="{14D0D8AA-622F-BA73-4EAC-3D13CEAB0E8E}"/>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8A6FB545-F85B-BF7B-618E-B7F9C369FB5D}"/>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7A99620D-A748-722F-F040-229E5DDACAD3}"/>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4C7FBD16-1065-7C68-8A72-3C29B3ABB68F}"/>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1" name="Gruppo 40">
            <a:extLst>
              <a:ext uri="{FF2B5EF4-FFF2-40B4-BE49-F238E27FC236}">
                <a16:creationId xmlns:a16="http://schemas.microsoft.com/office/drawing/2014/main" id="{E459C07C-0009-DE99-5E4D-1057C39858E7}"/>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4CC20969-6A95-3010-DCB6-58C4ACC12AA2}"/>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93AE808D-7880-90DA-EC96-0464336DAE2B}"/>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SYSTEM INTEGRATION</a:t>
              </a:r>
            </a:p>
          </p:txBody>
        </p:sp>
      </p:grpSp>
      <p:cxnSp>
        <p:nvCxnSpPr>
          <p:cNvPr id="37" name="Connettore diritto 36">
            <a:extLst>
              <a:ext uri="{FF2B5EF4-FFF2-40B4-BE49-F238E27FC236}">
                <a16:creationId xmlns:a16="http://schemas.microsoft.com/office/drawing/2014/main" id="{888FED06-164C-274E-BE78-FD4D1C5E0553}"/>
              </a:ext>
            </a:extLst>
          </p:cNvPr>
          <p:cNvCxnSpPr>
            <a:cxnSpLocks/>
          </p:cNvCxnSpPr>
          <p:nvPr/>
        </p:nvCxnSpPr>
        <p:spPr>
          <a:xfrm flipH="1">
            <a:off x="1928813" y="1111664"/>
            <a:ext cx="2592387"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5" name="Gruppo 14">
            <a:extLst>
              <a:ext uri="{FF2B5EF4-FFF2-40B4-BE49-F238E27FC236}">
                <a16:creationId xmlns:a16="http://schemas.microsoft.com/office/drawing/2014/main" id="{1B2E4EF3-864B-9F98-4AD3-56795E12A3D3}"/>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6020F097-A1D8-08CC-CF14-82D2C1FB3CAC}"/>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06198236-675A-A39B-D577-D0D7E01D4F5E}"/>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S</a:t>
              </a:r>
              <a:r>
                <a:rPr lang="it-IT" sz="1200" spc="300">
                  <a:solidFill>
                    <a:schemeClr val="bg1"/>
                  </a:solidFill>
                </a:rPr>
                <a:t>UPPORT and</a:t>
              </a:r>
            </a:p>
            <a:p>
              <a:r>
                <a:rPr lang="it-IT" sz="1200" b="1" spc="300">
                  <a:solidFill>
                    <a:schemeClr val="bg1"/>
                  </a:solidFill>
                </a:rPr>
                <a:t>S</a:t>
              </a:r>
              <a:r>
                <a:rPr lang="it-IT" sz="1200" spc="300">
                  <a:solidFill>
                    <a:schemeClr val="bg1"/>
                  </a:solidFill>
                </a:rPr>
                <a:t>ERVICES</a:t>
              </a:r>
            </a:p>
          </p:txBody>
        </p:sp>
      </p:grpSp>
      <p:sp>
        <p:nvSpPr>
          <p:cNvPr id="16" name="CasellaDiTesto 15">
            <a:extLst>
              <a:ext uri="{FF2B5EF4-FFF2-40B4-BE49-F238E27FC236}">
                <a16:creationId xmlns:a16="http://schemas.microsoft.com/office/drawing/2014/main" id="{D98AE720-078E-AC93-486A-678BEACE3985}"/>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2 months (2 person-months). </a:t>
            </a:r>
            <a:endParaRPr lang="it-IT" sz="1100">
              <a:solidFill>
                <a:schemeClr val="bg1"/>
              </a:solidFill>
            </a:endParaRPr>
          </a:p>
        </p:txBody>
      </p:sp>
      <p:grpSp>
        <p:nvGrpSpPr>
          <p:cNvPr id="28" name="Gruppo 27">
            <a:extLst>
              <a:ext uri="{FF2B5EF4-FFF2-40B4-BE49-F238E27FC236}">
                <a16:creationId xmlns:a16="http://schemas.microsoft.com/office/drawing/2014/main" id="{51E7C622-650D-01CD-0685-537EFAF246E2}"/>
              </a:ext>
            </a:extLst>
          </p:cNvPr>
          <p:cNvGrpSpPr/>
          <p:nvPr/>
        </p:nvGrpSpPr>
        <p:grpSpPr>
          <a:xfrm>
            <a:off x="9997222" y="3957316"/>
            <a:ext cx="2090461" cy="1160160"/>
            <a:chOff x="9858946" y="3227484"/>
            <a:chExt cx="2090461" cy="1160160"/>
          </a:xfrm>
        </p:grpSpPr>
        <p:sp>
          <p:nvSpPr>
            <p:cNvPr id="30" name="CasellaDiTesto 29">
              <a:extLst>
                <a:ext uri="{FF2B5EF4-FFF2-40B4-BE49-F238E27FC236}">
                  <a16:creationId xmlns:a16="http://schemas.microsoft.com/office/drawing/2014/main" id="{F340B4BB-06BC-1268-6957-E9A3005476BA}"/>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32" name="Immagine 31" descr="Immagine che contiene orologio, simbolo, Carattere, Elementi grafici&#10;&#10;Descrizione generata automaticamente">
              <a:extLst>
                <a:ext uri="{FF2B5EF4-FFF2-40B4-BE49-F238E27FC236}">
                  <a16:creationId xmlns:a16="http://schemas.microsoft.com/office/drawing/2014/main" id="{8E088B18-3567-6C59-6AEF-6591E1E276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33" name="CasellaDiTesto 32">
            <a:extLst>
              <a:ext uri="{FF2B5EF4-FFF2-40B4-BE49-F238E27FC236}">
                <a16:creationId xmlns:a16="http://schemas.microsoft.com/office/drawing/2014/main" id="{0C923536-4BA5-DA0B-CC6B-1A67BD337A7B}"/>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1 system integrator for 2 months (2 person-months).</a:t>
            </a:r>
            <a:endParaRPr lang="it-IT" sz="1100">
              <a:solidFill>
                <a:schemeClr val="bg1"/>
              </a:solidFill>
            </a:endParaRPr>
          </a:p>
        </p:txBody>
      </p:sp>
    </p:spTree>
    <p:extLst>
      <p:ext uri="{BB962C8B-B14F-4D97-AF65-F5344CB8AC3E}">
        <p14:creationId xmlns:p14="http://schemas.microsoft.com/office/powerpoint/2010/main" val="17723334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9EC4DCA4-91D7-992E-B53C-6A22796A4ABB}"/>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91D08DD0-EEC5-F52A-AC10-412D78C56C48}"/>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31D9F7A9-7D96-8C7A-54F9-EC11E10B6639}"/>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85D8F1BC-4C5A-1B91-6AD1-5A1DD65AD41C}"/>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DDABD00D-C841-D1F3-E0F1-46BE42FD1646}"/>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55EEF3E2-AA89-7CFE-D5F6-38BA6FE027D1}"/>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532E9FF0-2193-803C-A264-CFEF97B812C9}"/>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F3970DB4-3993-F672-A00A-77ABE48EF1B9}"/>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5</a:t>
                </a:r>
                <a:endParaRPr lang="it-IT" sz="3600" b="1"/>
              </a:p>
            </p:txBody>
          </p:sp>
          <p:sp>
            <p:nvSpPr>
              <p:cNvPr id="13" name="CasellaDiTesto 12">
                <a:extLst>
                  <a:ext uri="{FF2B5EF4-FFF2-40B4-BE49-F238E27FC236}">
                    <a16:creationId xmlns:a16="http://schemas.microsoft.com/office/drawing/2014/main" id="{093F7EF5-3CF4-2352-23D7-82981656104F}"/>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17EC8A42-0508-F942-26E0-1507B200CD6F}"/>
              </a:ext>
            </a:extLst>
          </p:cNvPr>
          <p:cNvSpPr txBox="1"/>
          <p:nvPr/>
        </p:nvSpPr>
        <p:spPr>
          <a:xfrm>
            <a:off x="706908" y="1551910"/>
            <a:ext cx="3495304" cy="323165"/>
          </a:xfrm>
          <a:prstGeom prst="rect">
            <a:avLst/>
          </a:prstGeom>
          <a:noFill/>
        </p:spPr>
        <p:txBody>
          <a:bodyPr wrap="square" rtlCol="0">
            <a:spAutoFit/>
          </a:bodyPr>
          <a:lstStyle/>
          <a:p>
            <a:pPr algn="just"/>
            <a:r>
              <a:rPr lang="it-IT" sz="1500" spc="300">
                <a:solidFill>
                  <a:srgbClr val="DA627D"/>
                </a:solidFill>
              </a:rPr>
              <a:t>TASKS </a:t>
            </a:r>
          </a:p>
        </p:txBody>
      </p:sp>
      <p:sp>
        <p:nvSpPr>
          <p:cNvPr id="29" name="CasellaDiTesto 28">
            <a:extLst>
              <a:ext uri="{FF2B5EF4-FFF2-40B4-BE49-F238E27FC236}">
                <a16:creationId xmlns:a16="http://schemas.microsoft.com/office/drawing/2014/main" id="{7731691C-CBA2-7666-3E7D-433C91AD140E}"/>
              </a:ext>
            </a:extLst>
          </p:cNvPr>
          <p:cNvSpPr txBox="1"/>
          <p:nvPr/>
        </p:nvSpPr>
        <p:spPr>
          <a:xfrm>
            <a:off x="690149" y="1827502"/>
            <a:ext cx="8162243" cy="3554819"/>
          </a:xfrm>
          <a:prstGeom prst="rect">
            <a:avLst/>
          </a:prstGeom>
          <a:noFill/>
        </p:spPr>
        <p:txBody>
          <a:bodyPr wrap="square" rtlCol="0">
            <a:spAutoFit/>
          </a:bodyPr>
          <a:lstStyle/>
          <a:p>
            <a:pPr algn="just"/>
            <a:r>
              <a:rPr lang="en-US" sz="1500" dirty="0">
                <a:solidFill>
                  <a:schemeClr val="bg1"/>
                </a:solidFill>
              </a:rPr>
              <a:t>1. Preparation for Integration:</a:t>
            </a:r>
          </a:p>
          <a:p>
            <a:pPr algn="just"/>
            <a:r>
              <a:rPr lang="en-US" sz="1500" dirty="0">
                <a:solidFill>
                  <a:schemeClr val="bg1"/>
                </a:solidFill>
              </a:rPr>
              <a:t>   - Review interfaces and APIs exposed by the backend and mobile app.  </a:t>
            </a:r>
          </a:p>
          <a:p>
            <a:pPr algn="just"/>
            <a:r>
              <a:rPr lang="en-US" sz="1500" dirty="0">
                <a:solidFill>
                  <a:schemeClr val="bg1"/>
                </a:solidFill>
              </a:rPr>
              <a:t>   - Configure a test environment for integration.  </a:t>
            </a:r>
          </a:p>
          <a:p>
            <a:pPr algn="just"/>
            <a:r>
              <a:rPr lang="en-US" sz="1500" dirty="0">
                <a:solidFill>
                  <a:schemeClr val="bg1"/>
                </a:solidFill>
              </a:rPr>
              <a:t>2. Backend-Database Integration:</a:t>
            </a:r>
          </a:p>
          <a:p>
            <a:pPr algn="just"/>
            <a:r>
              <a:rPr lang="en-US" sz="1500" dirty="0">
                <a:solidFill>
                  <a:schemeClr val="bg1"/>
                </a:solidFill>
              </a:rPr>
              <a:t>   - Validate query handling and data storage.  </a:t>
            </a:r>
          </a:p>
          <a:p>
            <a:pPr algn="just"/>
            <a:r>
              <a:rPr lang="en-US" sz="1500" dirty="0">
                <a:solidFill>
                  <a:schemeClr val="bg1"/>
                </a:solidFill>
              </a:rPr>
              <a:t>   - Test primary operations (e.g., read/write evaluation data).  </a:t>
            </a:r>
          </a:p>
          <a:p>
            <a:pPr algn="just"/>
            <a:r>
              <a:rPr lang="en-US" sz="1500" dirty="0">
                <a:solidFill>
                  <a:schemeClr val="bg1"/>
                </a:solidFill>
              </a:rPr>
              <a:t>3. Backend-Car Controller Integration:</a:t>
            </a:r>
          </a:p>
          <a:p>
            <a:pPr algn="just"/>
            <a:r>
              <a:rPr lang="en-US" sz="1500" dirty="0">
                <a:solidFill>
                  <a:schemeClr val="bg1"/>
                </a:solidFill>
              </a:rPr>
              <a:t>   - Validate secure transmission of sensor data from the car controller to the backend.  </a:t>
            </a:r>
          </a:p>
          <a:p>
            <a:pPr algn="just"/>
            <a:r>
              <a:rPr lang="en-US" sz="1500" dirty="0">
                <a:solidFill>
                  <a:schemeClr val="bg1"/>
                </a:solidFill>
              </a:rPr>
              <a:t>   - Test communication latency.  </a:t>
            </a:r>
          </a:p>
          <a:p>
            <a:pPr algn="just"/>
            <a:r>
              <a:rPr lang="en-US" sz="1500" dirty="0">
                <a:solidFill>
                  <a:schemeClr val="bg1"/>
                </a:solidFill>
              </a:rPr>
              <a:t>4. Backend-Frontend Integration:</a:t>
            </a:r>
          </a:p>
          <a:p>
            <a:pPr algn="just"/>
            <a:r>
              <a:rPr lang="en-US" sz="1500" dirty="0">
                <a:solidFill>
                  <a:schemeClr val="bg1"/>
                </a:solidFill>
              </a:rPr>
              <a:t>   - Verify functionality of RESTful APIs for the frontend.  </a:t>
            </a:r>
          </a:p>
          <a:p>
            <a:pPr algn="just"/>
            <a:r>
              <a:rPr lang="en-US" sz="1500" dirty="0">
                <a:solidFill>
                  <a:schemeClr val="bg1"/>
                </a:solidFill>
              </a:rPr>
              <a:t>   - Test core features (e.g., retrieving forms, submitting evaluations).  </a:t>
            </a:r>
          </a:p>
          <a:p>
            <a:pPr algn="just"/>
            <a:r>
              <a:rPr lang="en-US" sz="1500" dirty="0">
                <a:solidFill>
                  <a:schemeClr val="bg1"/>
                </a:solidFill>
              </a:rPr>
              <a:t>5. Bug Fixing and Optimization:</a:t>
            </a:r>
          </a:p>
          <a:p>
            <a:pPr algn="just"/>
            <a:r>
              <a:rPr lang="en-US" sz="1500" dirty="0">
                <a:solidFill>
                  <a:schemeClr val="bg1"/>
                </a:solidFill>
              </a:rPr>
              <a:t>   - Resolve bugs identified during tests.  </a:t>
            </a:r>
          </a:p>
          <a:p>
            <a:pPr algn="just"/>
            <a:r>
              <a:rPr lang="en-US" sz="1500" dirty="0">
                <a:solidFill>
                  <a:schemeClr val="bg1"/>
                </a:solidFill>
              </a:rPr>
              <a:t>   - Optimize data flow to reduce latency and improve performance. </a:t>
            </a:r>
            <a:endParaRPr lang="it-IT" sz="1500" dirty="0">
              <a:solidFill>
                <a:schemeClr val="bg1"/>
              </a:solidFill>
            </a:endParaRPr>
          </a:p>
        </p:txBody>
      </p:sp>
      <p:grpSp>
        <p:nvGrpSpPr>
          <p:cNvPr id="2" name="Gruppo 1">
            <a:extLst>
              <a:ext uri="{FF2B5EF4-FFF2-40B4-BE49-F238E27FC236}">
                <a16:creationId xmlns:a16="http://schemas.microsoft.com/office/drawing/2014/main" id="{AACE3B78-C541-FDDB-4201-E4C42AA14CB1}"/>
              </a:ext>
            </a:extLst>
          </p:cNvPr>
          <p:cNvGrpSpPr/>
          <p:nvPr/>
        </p:nvGrpSpPr>
        <p:grpSpPr>
          <a:xfrm>
            <a:off x="1820859" y="451318"/>
            <a:ext cx="8031707" cy="633203"/>
            <a:chOff x="1820859" y="465690"/>
            <a:chExt cx="8031707" cy="633203"/>
          </a:xfrm>
        </p:grpSpPr>
        <p:sp>
          <p:nvSpPr>
            <p:cNvPr id="3" name="CasellaDiTesto 2">
              <a:extLst>
                <a:ext uri="{FF2B5EF4-FFF2-40B4-BE49-F238E27FC236}">
                  <a16:creationId xmlns:a16="http://schemas.microsoft.com/office/drawing/2014/main" id="{76190E43-FD12-515F-AFCA-7ECB439663E4}"/>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5" name="CasellaDiTesto 4">
              <a:extLst>
                <a:ext uri="{FF2B5EF4-FFF2-40B4-BE49-F238E27FC236}">
                  <a16:creationId xmlns:a16="http://schemas.microsoft.com/office/drawing/2014/main" id="{33763CBB-0D3B-E6A2-5EB4-05BF40F5B2BB}"/>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SYSTEM INTEGRATION</a:t>
              </a:r>
            </a:p>
          </p:txBody>
        </p:sp>
      </p:grpSp>
      <p:cxnSp>
        <p:nvCxnSpPr>
          <p:cNvPr id="7" name="Connettore diritto 6">
            <a:extLst>
              <a:ext uri="{FF2B5EF4-FFF2-40B4-BE49-F238E27FC236}">
                <a16:creationId xmlns:a16="http://schemas.microsoft.com/office/drawing/2014/main" id="{A6932631-0850-3DF0-E9CB-D34B0DC8D588}"/>
              </a:ext>
            </a:extLst>
          </p:cNvPr>
          <p:cNvCxnSpPr>
            <a:cxnSpLocks/>
          </p:cNvCxnSpPr>
          <p:nvPr/>
        </p:nvCxnSpPr>
        <p:spPr>
          <a:xfrm flipH="1">
            <a:off x="1928813" y="1111664"/>
            <a:ext cx="2592387"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6" name="Gruppo 15">
            <a:extLst>
              <a:ext uri="{FF2B5EF4-FFF2-40B4-BE49-F238E27FC236}">
                <a16:creationId xmlns:a16="http://schemas.microsoft.com/office/drawing/2014/main" id="{E19DE30D-0460-535C-9848-A45E9A306792}"/>
              </a:ext>
            </a:extLst>
          </p:cNvPr>
          <p:cNvGrpSpPr/>
          <p:nvPr/>
        </p:nvGrpSpPr>
        <p:grpSpPr>
          <a:xfrm>
            <a:off x="10126532" y="306759"/>
            <a:ext cx="1743561" cy="1335574"/>
            <a:chOff x="8115673" y="243470"/>
            <a:chExt cx="1743561" cy="1335574"/>
          </a:xfrm>
        </p:grpSpPr>
        <p:sp>
          <p:nvSpPr>
            <p:cNvPr id="19" name="CasellaDiTesto 18">
              <a:extLst>
                <a:ext uri="{FF2B5EF4-FFF2-40B4-BE49-F238E27FC236}">
                  <a16:creationId xmlns:a16="http://schemas.microsoft.com/office/drawing/2014/main" id="{3248881F-7C48-3C40-F835-0CEAEB3F3029}"/>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7</a:t>
              </a:r>
            </a:p>
          </p:txBody>
        </p:sp>
        <p:grpSp>
          <p:nvGrpSpPr>
            <p:cNvPr id="20" name="Gruppo 19">
              <a:extLst>
                <a:ext uri="{FF2B5EF4-FFF2-40B4-BE49-F238E27FC236}">
                  <a16:creationId xmlns:a16="http://schemas.microsoft.com/office/drawing/2014/main" id="{C2B5C172-EF6B-F4E5-6326-2834838E1898}"/>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E27BC4E0-CE4B-413C-00E9-12BC1B69F066}"/>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628C8BC8-0CE9-28A7-79F5-C3F9D44B02CB}"/>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1" name="Gruppo 20">
              <a:extLst>
                <a:ext uri="{FF2B5EF4-FFF2-40B4-BE49-F238E27FC236}">
                  <a16:creationId xmlns:a16="http://schemas.microsoft.com/office/drawing/2014/main" id="{86E7B259-7D53-CE48-7ACF-4B6C07372065}"/>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1691CDA8-6DB8-FBEB-BCA8-425647A0FE63}"/>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8</a:t>
                </a:r>
              </a:p>
            </p:txBody>
          </p:sp>
          <p:grpSp>
            <p:nvGrpSpPr>
              <p:cNvPr id="26" name="Gruppo 25">
                <a:extLst>
                  <a:ext uri="{FF2B5EF4-FFF2-40B4-BE49-F238E27FC236}">
                    <a16:creationId xmlns:a16="http://schemas.microsoft.com/office/drawing/2014/main" id="{F8843706-A109-F0C3-C55F-BA48923A16C1}"/>
                  </a:ext>
                </a:extLst>
              </p:cNvPr>
              <p:cNvGrpSpPr/>
              <p:nvPr/>
            </p:nvGrpSpPr>
            <p:grpSpPr>
              <a:xfrm>
                <a:off x="8539890" y="1095178"/>
                <a:ext cx="895011" cy="307777"/>
                <a:chOff x="8487778" y="883330"/>
                <a:chExt cx="895011" cy="307777"/>
              </a:xfrm>
            </p:grpSpPr>
            <p:sp>
              <p:nvSpPr>
                <p:cNvPr id="31" name="CasellaDiTesto 30">
                  <a:extLst>
                    <a:ext uri="{FF2B5EF4-FFF2-40B4-BE49-F238E27FC236}">
                      <a16:creationId xmlns:a16="http://schemas.microsoft.com/office/drawing/2014/main" id="{6A574CA1-42A8-92C5-C4A0-B5349052F17D}"/>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7" name="Ovale 36">
                  <a:extLst>
                    <a:ext uri="{FF2B5EF4-FFF2-40B4-BE49-F238E27FC236}">
                      <a16:creationId xmlns:a16="http://schemas.microsoft.com/office/drawing/2014/main" id="{5CD83F67-8953-DCC4-B247-CD1E3E478A96}"/>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2" name="Connettore a gomito 21">
              <a:extLst>
                <a:ext uri="{FF2B5EF4-FFF2-40B4-BE49-F238E27FC236}">
                  <a16:creationId xmlns:a16="http://schemas.microsoft.com/office/drawing/2014/main" id="{72C1C1F3-8A75-24CB-58B6-51B8A4924708}"/>
                </a:ext>
              </a:extLst>
            </p:cNvPr>
            <p:cNvCxnSpPr>
              <a:cxnSpLocks/>
              <a:stCxn id="41" idx="6"/>
              <a:endCxn id="3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3" name="Gruppo 42">
            <a:extLst>
              <a:ext uri="{FF2B5EF4-FFF2-40B4-BE49-F238E27FC236}">
                <a16:creationId xmlns:a16="http://schemas.microsoft.com/office/drawing/2014/main" id="{3E038965-E5C7-7217-5D8F-587D17931C9A}"/>
              </a:ext>
            </a:extLst>
          </p:cNvPr>
          <p:cNvGrpSpPr/>
          <p:nvPr/>
        </p:nvGrpSpPr>
        <p:grpSpPr>
          <a:xfrm>
            <a:off x="10081438" y="2501108"/>
            <a:ext cx="1922034" cy="742612"/>
            <a:chOff x="10081438" y="2124587"/>
            <a:chExt cx="1922034" cy="742612"/>
          </a:xfrm>
        </p:grpSpPr>
        <p:sp>
          <p:nvSpPr>
            <p:cNvPr id="44" name="CasellaDiTesto 43">
              <a:extLst>
                <a:ext uri="{FF2B5EF4-FFF2-40B4-BE49-F238E27FC236}">
                  <a16:creationId xmlns:a16="http://schemas.microsoft.com/office/drawing/2014/main" id="{8DD7D4C7-0330-5CDA-A44B-DCDF83A23D17}"/>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48" name="CasellaDiTesto 47">
              <a:extLst>
                <a:ext uri="{FF2B5EF4-FFF2-40B4-BE49-F238E27FC236}">
                  <a16:creationId xmlns:a16="http://schemas.microsoft.com/office/drawing/2014/main" id="{7F3DCF5A-0C22-096D-8C4F-CD78B7179A02}"/>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S</a:t>
              </a:r>
              <a:r>
                <a:rPr lang="it-IT" sz="1200" spc="300">
                  <a:solidFill>
                    <a:schemeClr val="bg1"/>
                  </a:solidFill>
                </a:rPr>
                <a:t>UPPORT and</a:t>
              </a:r>
            </a:p>
            <a:p>
              <a:r>
                <a:rPr lang="it-IT" sz="1200" b="1" spc="300">
                  <a:solidFill>
                    <a:schemeClr val="bg1"/>
                  </a:solidFill>
                </a:rPr>
                <a:t>S</a:t>
              </a:r>
              <a:r>
                <a:rPr lang="it-IT" sz="1200" spc="300">
                  <a:solidFill>
                    <a:schemeClr val="bg1"/>
                  </a:solidFill>
                </a:rPr>
                <a:t>ERVICES</a:t>
              </a:r>
            </a:p>
          </p:txBody>
        </p:sp>
      </p:grpSp>
      <p:sp>
        <p:nvSpPr>
          <p:cNvPr id="53" name="CasellaDiTesto 52">
            <a:extLst>
              <a:ext uri="{FF2B5EF4-FFF2-40B4-BE49-F238E27FC236}">
                <a16:creationId xmlns:a16="http://schemas.microsoft.com/office/drawing/2014/main" id="{B193C399-2E0F-E1EF-DBB6-28BA85676061}"/>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2 months (2 person-months). </a:t>
            </a:r>
            <a:endParaRPr lang="it-IT" sz="1100">
              <a:solidFill>
                <a:schemeClr val="bg1"/>
              </a:solidFill>
            </a:endParaRPr>
          </a:p>
        </p:txBody>
      </p:sp>
      <p:grpSp>
        <p:nvGrpSpPr>
          <p:cNvPr id="54" name="Gruppo 53">
            <a:extLst>
              <a:ext uri="{FF2B5EF4-FFF2-40B4-BE49-F238E27FC236}">
                <a16:creationId xmlns:a16="http://schemas.microsoft.com/office/drawing/2014/main" id="{B5594178-A82C-3E29-CD59-01915120A5AE}"/>
              </a:ext>
            </a:extLst>
          </p:cNvPr>
          <p:cNvGrpSpPr/>
          <p:nvPr/>
        </p:nvGrpSpPr>
        <p:grpSpPr>
          <a:xfrm>
            <a:off x="9997222" y="3957316"/>
            <a:ext cx="2090461" cy="1160160"/>
            <a:chOff x="9858946" y="3227484"/>
            <a:chExt cx="2090461" cy="1160160"/>
          </a:xfrm>
        </p:grpSpPr>
        <p:sp>
          <p:nvSpPr>
            <p:cNvPr id="55" name="CasellaDiTesto 54">
              <a:extLst>
                <a:ext uri="{FF2B5EF4-FFF2-40B4-BE49-F238E27FC236}">
                  <a16:creationId xmlns:a16="http://schemas.microsoft.com/office/drawing/2014/main" id="{EAD3C007-D5BD-A62D-BA74-FD008FDF858D}"/>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56" name="Immagine 55" descr="Immagine che contiene orologio, simbolo, Carattere, Elementi grafici&#10;&#10;Descrizione generata automaticamente">
              <a:extLst>
                <a:ext uri="{FF2B5EF4-FFF2-40B4-BE49-F238E27FC236}">
                  <a16:creationId xmlns:a16="http://schemas.microsoft.com/office/drawing/2014/main" id="{9DE2CB59-9604-92CA-34C7-58B15C84F9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57" name="CasellaDiTesto 56">
            <a:extLst>
              <a:ext uri="{FF2B5EF4-FFF2-40B4-BE49-F238E27FC236}">
                <a16:creationId xmlns:a16="http://schemas.microsoft.com/office/drawing/2014/main" id="{6003D1B0-6580-EB6D-2B69-BED66B69C69C}"/>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1 system integrator for 2 months (2 person-months).</a:t>
            </a:r>
            <a:endParaRPr lang="it-IT" sz="1100">
              <a:solidFill>
                <a:schemeClr val="bg1"/>
              </a:solidFill>
            </a:endParaRPr>
          </a:p>
        </p:txBody>
      </p:sp>
    </p:spTree>
    <p:extLst>
      <p:ext uri="{BB962C8B-B14F-4D97-AF65-F5344CB8AC3E}">
        <p14:creationId xmlns:p14="http://schemas.microsoft.com/office/powerpoint/2010/main" val="11485586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04395D5-9BA8-775F-D3AB-114658D4E9C6}"/>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D7E0709E-1AE3-4A62-0FF3-D8818878BA25}"/>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C2D9AA52-6DA8-D3C0-DEA7-8ACD5E854F74}"/>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C60CD5E3-A66E-ABB7-E9A7-9BB681EF75B4}"/>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EDDED88B-A2DD-13C6-D844-5FD7A0E970B5}"/>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29EE8CFD-8C4E-847E-E983-317309194539}"/>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C122C8EB-55DB-7992-C9C7-82A81CF3B8FE}"/>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703E2C1D-1718-28E3-4E14-5BEE47E05644}"/>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5</a:t>
                </a:r>
                <a:endParaRPr lang="it-IT" sz="3600" b="1"/>
              </a:p>
            </p:txBody>
          </p:sp>
          <p:sp>
            <p:nvSpPr>
              <p:cNvPr id="13" name="CasellaDiTesto 12">
                <a:extLst>
                  <a:ext uri="{FF2B5EF4-FFF2-40B4-BE49-F238E27FC236}">
                    <a16:creationId xmlns:a16="http://schemas.microsoft.com/office/drawing/2014/main" id="{4DDCC910-35D9-0552-D98A-3506A963872E}"/>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CD072EF3-C212-7444-7FD6-B1AF4410E49A}"/>
              </a:ext>
            </a:extLst>
          </p:cNvPr>
          <p:cNvSpPr txBox="1"/>
          <p:nvPr/>
        </p:nvSpPr>
        <p:spPr>
          <a:xfrm>
            <a:off x="706908" y="1916901"/>
            <a:ext cx="3495304" cy="323165"/>
          </a:xfrm>
          <a:prstGeom prst="rect">
            <a:avLst/>
          </a:prstGeom>
          <a:noFill/>
        </p:spPr>
        <p:txBody>
          <a:bodyPr wrap="square" rtlCol="0">
            <a:spAutoFit/>
          </a:bodyPr>
          <a:lstStyle/>
          <a:p>
            <a:pPr algn="just"/>
            <a:r>
              <a:rPr lang="it-IT" sz="1500" spc="300">
                <a:solidFill>
                  <a:srgbClr val="DA627D"/>
                </a:solidFill>
              </a:rPr>
              <a:t>DELIVERABLES</a:t>
            </a:r>
          </a:p>
        </p:txBody>
      </p:sp>
      <p:sp>
        <p:nvSpPr>
          <p:cNvPr id="29" name="CasellaDiTesto 28">
            <a:extLst>
              <a:ext uri="{FF2B5EF4-FFF2-40B4-BE49-F238E27FC236}">
                <a16:creationId xmlns:a16="http://schemas.microsoft.com/office/drawing/2014/main" id="{CF04F78B-CF70-7E39-4CA0-C2F139019F3F}"/>
              </a:ext>
            </a:extLst>
          </p:cNvPr>
          <p:cNvSpPr txBox="1"/>
          <p:nvPr/>
        </p:nvSpPr>
        <p:spPr>
          <a:xfrm>
            <a:off x="690149" y="2192493"/>
            <a:ext cx="8162243" cy="784830"/>
          </a:xfrm>
          <a:prstGeom prst="rect">
            <a:avLst/>
          </a:prstGeom>
          <a:noFill/>
        </p:spPr>
        <p:txBody>
          <a:bodyPr wrap="square" rtlCol="0">
            <a:spAutoFit/>
          </a:bodyPr>
          <a:lstStyle/>
          <a:p>
            <a:pPr algn="just"/>
            <a:r>
              <a:rPr lang="en-US" sz="1500" dirty="0">
                <a:solidFill>
                  <a:schemeClr val="bg1"/>
                </a:solidFill>
              </a:rPr>
              <a:t>1. Integrated System: All components functioning cohesively.  </a:t>
            </a:r>
          </a:p>
          <a:p>
            <a:pPr algn="just"/>
            <a:r>
              <a:rPr lang="en-US" sz="1500" dirty="0">
                <a:solidFill>
                  <a:schemeClr val="bg1"/>
                </a:solidFill>
              </a:rPr>
              <a:t>2. Technical Report: Details on integration, tests performed and resolved issues.  </a:t>
            </a:r>
          </a:p>
          <a:p>
            <a:pPr algn="just"/>
            <a:r>
              <a:rPr lang="en-US" sz="1500" dirty="0">
                <a:solidFill>
                  <a:schemeClr val="bg1"/>
                </a:solidFill>
              </a:rPr>
              <a:t>3. End-to-End Test Logs: Results from real-world simulations and tests. </a:t>
            </a:r>
            <a:endParaRPr lang="it-IT" sz="1500" dirty="0">
              <a:solidFill>
                <a:schemeClr val="bg1"/>
              </a:solidFill>
            </a:endParaRPr>
          </a:p>
        </p:txBody>
      </p:sp>
      <p:sp>
        <p:nvSpPr>
          <p:cNvPr id="2" name="CasellaDiTesto 1">
            <a:extLst>
              <a:ext uri="{FF2B5EF4-FFF2-40B4-BE49-F238E27FC236}">
                <a16:creationId xmlns:a16="http://schemas.microsoft.com/office/drawing/2014/main" id="{A77C0AD2-548C-B0ED-697B-C9AEC48B7651}"/>
              </a:ext>
            </a:extLst>
          </p:cNvPr>
          <p:cNvSpPr txBox="1"/>
          <p:nvPr/>
        </p:nvSpPr>
        <p:spPr>
          <a:xfrm>
            <a:off x="723665" y="3377876"/>
            <a:ext cx="4699981" cy="323165"/>
          </a:xfrm>
          <a:prstGeom prst="rect">
            <a:avLst/>
          </a:prstGeom>
          <a:noFill/>
        </p:spPr>
        <p:txBody>
          <a:bodyPr wrap="square" rtlCol="0">
            <a:spAutoFit/>
          </a:bodyPr>
          <a:lstStyle/>
          <a:p>
            <a:pPr algn="just"/>
            <a:r>
              <a:rPr lang="it-IT" sz="1500" spc="300">
                <a:solidFill>
                  <a:srgbClr val="DA627D"/>
                </a:solidFill>
              </a:rPr>
              <a:t>MILESTONES</a:t>
            </a:r>
          </a:p>
        </p:txBody>
      </p:sp>
      <p:sp>
        <p:nvSpPr>
          <p:cNvPr id="3" name="CasellaDiTesto 2">
            <a:extLst>
              <a:ext uri="{FF2B5EF4-FFF2-40B4-BE49-F238E27FC236}">
                <a16:creationId xmlns:a16="http://schemas.microsoft.com/office/drawing/2014/main" id="{A60D92A1-8C73-4BEC-85CE-21B460E6F4F2}"/>
              </a:ext>
            </a:extLst>
          </p:cNvPr>
          <p:cNvSpPr txBox="1"/>
          <p:nvPr/>
        </p:nvSpPr>
        <p:spPr>
          <a:xfrm>
            <a:off x="706908" y="3653468"/>
            <a:ext cx="8162243" cy="1015663"/>
          </a:xfrm>
          <a:prstGeom prst="rect">
            <a:avLst/>
          </a:prstGeom>
          <a:noFill/>
        </p:spPr>
        <p:txBody>
          <a:bodyPr wrap="square" rtlCol="0">
            <a:spAutoFit/>
          </a:bodyPr>
          <a:lstStyle/>
          <a:p>
            <a:pPr algn="just"/>
            <a:r>
              <a:rPr lang="en-US" sz="1500">
                <a:solidFill>
                  <a:schemeClr val="bg1"/>
                </a:solidFill>
              </a:rPr>
              <a:t>1. Backend-database integration completed (end of Week 2, Month 7).  </a:t>
            </a:r>
          </a:p>
          <a:p>
            <a:pPr algn="just"/>
            <a:r>
              <a:rPr lang="en-US" sz="1500">
                <a:solidFill>
                  <a:schemeClr val="bg1"/>
                </a:solidFill>
              </a:rPr>
              <a:t>2. Backend-car controller integration completed (end of Month 7).  </a:t>
            </a:r>
          </a:p>
          <a:p>
            <a:pPr algn="just"/>
            <a:r>
              <a:rPr lang="en-US" sz="1500">
                <a:solidFill>
                  <a:schemeClr val="bg1"/>
                </a:solidFill>
              </a:rPr>
              <a:t>3. Backend-frontend integration completed (mid-Month 8).  </a:t>
            </a:r>
          </a:p>
          <a:p>
            <a:pPr algn="just"/>
            <a:r>
              <a:rPr lang="en-US" sz="1500">
                <a:solidFill>
                  <a:schemeClr val="bg1"/>
                </a:solidFill>
              </a:rPr>
              <a:t>4. End-to-end testing completed (end of Month 8). </a:t>
            </a:r>
            <a:endParaRPr lang="it-IT" sz="1500">
              <a:solidFill>
                <a:schemeClr val="bg1"/>
              </a:solidFill>
            </a:endParaRPr>
          </a:p>
        </p:txBody>
      </p:sp>
      <p:sp>
        <p:nvSpPr>
          <p:cNvPr id="16" name="CasellaDiTesto 15">
            <a:extLst>
              <a:ext uri="{FF2B5EF4-FFF2-40B4-BE49-F238E27FC236}">
                <a16:creationId xmlns:a16="http://schemas.microsoft.com/office/drawing/2014/main" id="{D8F0BE56-2191-703D-92B6-32C885FCF4FB}"/>
              </a:ext>
            </a:extLst>
          </p:cNvPr>
          <p:cNvSpPr txBox="1"/>
          <p:nvPr/>
        </p:nvSpPr>
        <p:spPr>
          <a:xfrm>
            <a:off x="706906" y="4923802"/>
            <a:ext cx="4699981" cy="323165"/>
          </a:xfrm>
          <a:prstGeom prst="rect">
            <a:avLst/>
          </a:prstGeom>
          <a:noFill/>
        </p:spPr>
        <p:txBody>
          <a:bodyPr wrap="square" rtlCol="0">
            <a:spAutoFit/>
          </a:bodyPr>
          <a:lstStyle/>
          <a:p>
            <a:pPr algn="just"/>
            <a:r>
              <a:rPr lang="it-IT" sz="1500" spc="300">
                <a:solidFill>
                  <a:srgbClr val="DA627D"/>
                </a:solidFill>
              </a:rPr>
              <a:t>DEPENDENCIES AMONG WPS </a:t>
            </a:r>
          </a:p>
        </p:txBody>
      </p:sp>
      <p:sp>
        <p:nvSpPr>
          <p:cNvPr id="19" name="CasellaDiTesto 18">
            <a:extLst>
              <a:ext uri="{FF2B5EF4-FFF2-40B4-BE49-F238E27FC236}">
                <a16:creationId xmlns:a16="http://schemas.microsoft.com/office/drawing/2014/main" id="{97A9A3DA-9053-9719-4A8F-B64F2EF31948}"/>
              </a:ext>
            </a:extLst>
          </p:cNvPr>
          <p:cNvSpPr txBox="1"/>
          <p:nvPr/>
        </p:nvSpPr>
        <p:spPr>
          <a:xfrm>
            <a:off x="690149" y="5199394"/>
            <a:ext cx="8162243" cy="1015663"/>
          </a:xfrm>
          <a:prstGeom prst="rect">
            <a:avLst/>
          </a:prstGeom>
          <a:noFill/>
        </p:spPr>
        <p:txBody>
          <a:bodyPr wrap="square" rtlCol="0">
            <a:spAutoFit/>
          </a:bodyPr>
          <a:lstStyle/>
          <a:p>
            <a:pPr algn="just"/>
            <a:r>
              <a:rPr lang="en-US" sz="1500">
                <a:solidFill>
                  <a:schemeClr val="bg1"/>
                </a:solidFill>
              </a:rPr>
              <a:t>- WP1 (Database): Database must be complete and functional for backend integration.  </a:t>
            </a:r>
          </a:p>
          <a:p>
            <a:pPr algn="just"/>
            <a:r>
              <a:rPr lang="en-US" sz="1500">
                <a:solidFill>
                  <a:schemeClr val="bg1"/>
                </a:solidFill>
              </a:rPr>
              <a:t>- WP2 (Backend): Backend must be operational to integrate with other components.  </a:t>
            </a:r>
          </a:p>
          <a:p>
            <a:pPr algn="just"/>
            <a:r>
              <a:rPr lang="en-US" sz="1500">
                <a:solidFill>
                  <a:schemeClr val="bg1"/>
                </a:solidFill>
              </a:rPr>
              <a:t>- WP3 (Car Controller): Car controller must be ready to transmit data to the backend.  </a:t>
            </a:r>
          </a:p>
          <a:p>
            <a:pPr algn="just"/>
            <a:r>
              <a:rPr lang="en-US" sz="1500">
                <a:solidFill>
                  <a:schemeClr val="bg1"/>
                </a:solidFill>
              </a:rPr>
              <a:t>- WP4 (Frontend): Mobile app must be completed to test frontend-backend communication.</a:t>
            </a:r>
            <a:endParaRPr lang="it-IT" sz="1500">
              <a:solidFill>
                <a:schemeClr val="bg1"/>
              </a:solidFill>
            </a:endParaRPr>
          </a:p>
        </p:txBody>
      </p:sp>
      <p:grpSp>
        <p:nvGrpSpPr>
          <p:cNvPr id="5" name="Gruppo 4">
            <a:extLst>
              <a:ext uri="{FF2B5EF4-FFF2-40B4-BE49-F238E27FC236}">
                <a16:creationId xmlns:a16="http://schemas.microsoft.com/office/drawing/2014/main" id="{11F7428C-053F-39E2-374F-2275622E054C}"/>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0C245849-6DDC-3B78-2D1A-507A50C39A03}"/>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0" name="CasellaDiTesto 19">
              <a:extLst>
                <a:ext uri="{FF2B5EF4-FFF2-40B4-BE49-F238E27FC236}">
                  <a16:creationId xmlns:a16="http://schemas.microsoft.com/office/drawing/2014/main" id="{F96A1A0B-A6E9-93B6-25E6-33C6D50515B6}"/>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SYSTEM INTEGRATION</a:t>
              </a:r>
            </a:p>
          </p:txBody>
        </p:sp>
      </p:grpSp>
      <p:cxnSp>
        <p:nvCxnSpPr>
          <p:cNvPr id="21" name="Connettore diritto 20">
            <a:extLst>
              <a:ext uri="{FF2B5EF4-FFF2-40B4-BE49-F238E27FC236}">
                <a16:creationId xmlns:a16="http://schemas.microsoft.com/office/drawing/2014/main" id="{CB12079B-5217-49AB-3B9E-FF0D61293E08}"/>
              </a:ext>
            </a:extLst>
          </p:cNvPr>
          <p:cNvCxnSpPr>
            <a:cxnSpLocks/>
          </p:cNvCxnSpPr>
          <p:nvPr/>
        </p:nvCxnSpPr>
        <p:spPr>
          <a:xfrm flipH="1">
            <a:off x="1928813" y="1111664"/>
            <a:ext cx="2592387"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2" name="Gruppo 21">
            <a:extLst>
              <a:ext uri="{FF2B5EF4-FFF2-40B4-BE49-F238E27FC236}">
                <a16:creationId xmlns:a16="http://schemas.microsoft.com/office/drawing/2014/main" id="{223AE738-005D-B5D5-BCE5-B71CA80F8728}"/>
              </a:ext>
            </a:extLst>
          </p:cNvPr>
          <p:cNvGrpSpPr/>
          <p:nvPr/>
        </p:nvGrpSpPr>
        <p:grpSpPr>
          <a:xfrm>
            <a:off x="10126532" y="306759"/>
            <a:ext cx="1743561" cy="1335574"/>
            <a:chOff x="8115673" y="243470"/>
            <a:chExt cx="1743561" cy="1335574"/>
          </a:xfrm>
        </p:grpSpPr>
        <p:sp>
          <p:nvSpPr>
            <p:cNvPr id="23" name="CasellaDiTesto 22">
              <a:extLst>
                <a:ext uri="{FF2B5EF4-FFF2-40B4-BE49-F238E27FC236}">
                  <a16:creationId xmlns:a16="http://schemas.microsoft.com/office/drawing/2014/main" id="{0AACC153-8AFC-1775-3FA6-2D7C0712757D}"/>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7</a:t>
              </a:r>
            </a:p>
          </p:txBody>
        </p:sp>
        <p:grpSp>
          <p:nvGrpSpPr>
            <p:cNvPr id="26" name="Gruppo 25">
              <a:extLst>
                <a:ext uri="{FF2B5EF4-FFF2-40B4-BE49-F238E27FC236}">
                  <a16:creationId xmlns:a16="http://schemas.microsoft.com/office/drawing/2014/main" id="{D0E8610C-0AE5-B692-B558-5D944B826D49}"/>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AC048B47-C63B-7054-7CD0-968F9A1AF502}"/>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28F47AF0-FF5C-057E-6EBA-4CFAA880AD9F}"/>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8" name="Gruppo 27">
              <a:extLst>
                <a:ext uri="{FF2B5EF4-FFF2-40B4-BE49-F238E27FC236}">
                  <a16:creationId xmlns:a16="http://schemas.microsoft.com/office/drawing/2014/main" id="{5E40C3F8-D0CE-40D7-DE82-5522992BD04B}"/>
                </a:ext>
              </a:extLst>
            </p:cNvPr>
            <p:cNvGrpSpPr/>
            <p:nvPr/>
          </p:nvGrpSpPr>
          <p:grpSpPr>
            <a:xfrm>
              <a:off x="8354083" y="1012628"/>
              <a:ext cx="1266624" cy="566416"/>
              <a:chOff x="8354083" y="1095178"/>
              <a:chExt cx="1266624" cy="566416"/>
            </a:xfrm>
          </p:grpSpPr>
          <p:sp>
            <p:nvSpPr>
              <p:cNvPr id="31" name="CasellaDiTesto 30">
                <a:extLst>
                  <a:ext uri="{FF2B5EF4-FFF2-40B4-BE49-F238E27FC236}">
                    <a16:creationId xmlns:a16="http://schemas.microsoft.com/office/drawing/2014/main" id="{CFCA547C-DDFC-C4FC-BA71-BD4CCAA4F232}"/>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8</a:t>
                </a:r>
              </a:p>
            </p:txBody>
          </p:sp>
          <p:grpSp>
            <p:nvGrpSpPr>
              <p:cNvPr id="32" name="Gruppo 31">
                <a:extLst>
                  <a:ext uri="{FF2B5EF4-FFF2-40B4-BE49-F238E27FC236}">
                    <a16:creationId xmlns:a16="http://schemas.microsoft.com/office/drawing/2014/main" id="{18207953-05C6-FF74-4352-0ACDE957D85A}"/>
                  </a:ext>
                </a:extLst>
              </p:cNvPr>
              <p:cNvGrpSpPr/>
              <p:nvPr/>
            </p:nvGrpSpPr>
            <p:grpSpPr>
              <a:xfrm>
                <a:off x="8539890" y="1095178"/>
                <a:ext cx="895011" cy="307777"/>
                <a:chOff x="8487778" y="883330"/>
                <a:chExt cx="895011" cy="307777"/>
              </a:xfrm>
            </p:grpSpPr>
            <p:sp>
              <p:nvSpPr>
                <p:cNvPr id="33" name="CasellaDiTesto 32">
                  <a:extLst>
                    <a:ext uri="{FF2B5EF4-FFF2-40B4-BE49-F238E27FC236}">
                      <a16:creationId xmlns:a16="http://schemas.microsoft.com/office/drawing/2014/main" id="{E86E78C8-C881-C5C3-7B3B-B3F566167F4D}"/>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7" name="Ovale 36">
                  <a:extLst>
                    <a:ext uri="{FF2B5EF4-FFF2-40B4-BE49-F238E27FC236}">
                      <a16:creationId xmlns:a16="http://schemas.microsoft.com/office/drawing/2014/main" id="{DB698982-25AA-D478-B3E3-61055EEA88F7}"/>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0" name="Connettore a gomito 29">
              <a:extLst>
                <a:ext uri="{FF2B5EF4-FFF2-40B4-BE49-F238E27FC236}">
                  <a16:creationId xmlns:a16="http://schemas.microsoft.com/office/drawing/2014/main" id="{C44F23DB-FC98-1546-1CD3-BE11CEDDE713}"/>
                </a:ext>
              </a:extLst>
            </p:cNvPr>
            <p:cNvCxnSpPr>
              <a:cxnSpLocks/>
              <a:stCxn id="41" idx="6"/>
              <a:endCxn id="3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3" name="Gruppo 42">
            <a:extLst>
              <a:ext uri="{FF2B5EF4-FFF2-40B4-BE49-F238E27FC236}">
                <a16:creationId xmlns:a16="http://schemas.microsoft.com/office/drawing/2014/main" id="{54951317-2B08-EFA0-9571-EC37637AB9EC}"/>
              </a:ext>
            </a:extLst>
          </p:cNvPr>
          <p:cNvGrpSpPr/>
          <p:nvPr/>
        </p:nvGrpSpPr>
        <p:grpSpPr>
          <a:xfrm>
            <a:off x="10081438" y="2501108"/>
            <a:ext cx="1922034" cy="742612"/>
            <a:chOff x="10081438" y="2124587"/>
            <a:chExt cx="1922034" cy="742612"/>
          </a:xfrm>
        </p:grpSpPr>
        <p:sp>
          <p:nvSpPr>
            <p:cNvPr id="44" name="CasellaDiTesto 43">
              <a:extLst>
                <a:ext uri="{FF2B5EF4-FFF2-40B4-BE49-F238E27FC236}">
                  <a16:creationId xmlns:a16="http://schemas.microsoft.com/office/drawing/2014/main" id="{0B0CDADA-D0D1-AAE1-3F4D-04949B25191D}"/>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48" name="CasellaDiTesto 47">
              <a:extLst>
                <a:ext uri="{FF2B5EF4-FFF2-40B4-BE49-F238E27FC236}">
                  <a16:creationId xmlns:a16="http://schemas.microsoft.com/office/drawing/2014/main" id="{902C4D24-169F-FF42-469C-F2E2C8F85E10}"/>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S</a:t>
              </a:r>
              <a:r>
                <a:rPr lang="it-IT" sz="1200" spc="300">
                  <a:solidFill>
                    <a:schemeClr val="bg1"/>
                  </a:solidFill>
                </a:rPr>
                <a:t>UPPORT and</a:t>
              </a:r>
            </a:p>
            <a:p>
              <a:r>
                <a:rPr lang="it-IT" sz="1200" b="1" spc="300">
                  <a:solidFill>
                    <a:schemeClr val="bg1"/>
                  </a:solidFill>
                </a:rPr>
                <a:t>S</a:t>
              </a:r>
              <a:r>
                <a:rPr lang="it-IT" sz="1200" spc="300">
                  <a:solidFill>
                    <a:schemeClr val="bg1"/>
                  </a:solidFill>
                </a:rPr>
                <a:t>ERVICES</a:t>
              </a:r>
            </a:p>
          </p:txBody>
        </p:sp>
      </p:grpSp>
      <p:sp>
        <p:nvSpPr>
          <p:cNvPr id="53" name="CasellaDiTesto 52">
            <a:extLst>
              <a:ext uri="{FF2B5EF4-FFF2-40B4-BE49-F238E27FC236}">
                <a16:creationId xmlns:a16="http://schemas.microsoft.com/office/drawing/2014/main" id="{091F7058-E5FC-2208-D211-88EA917E6041}"/>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2 months (2 person-months). </a:t>
            </a:r>
            <a:endParaRPr lang="it-IT" sz="1100">
              <a:solidFill>
                <a:schemeClr val="bg1"/>
              </a:solidFill>
            </a:endParaRPr>
          </a:p>
        </p:txBody>
      </p:sp>
      <p:grpSp>
        <p:nvGrpSpPr>
          <p:cNvPr id="55" name="Gruppo 54">
            <a:extLst>
              <a:ext uri="{FF2B5EF4-FFF2-40B4-BE49-F238E27FC236}">
                <a16:creationId xmlns:a16="http://schemas.microsoft.com/office/drawing/2014/main" id="{676ACFA5-5BEE-B6FF-F310-E37C9DA96354}"/>
              </a:ext>
            </a:extLst>
          </p:cNvPr>
          <p:cNvGrpSpPr/>
          <p:nvPr/>
        </p:nvGrpSpPr>
        <p:grpSpPr>
          <a:xfrm>
            <a:off x="9997222" y="3957316"/>
            <a:ext cx="2090461" cy="1160160"/>
            <a:chOff x="9858946" y="3227484"/>
            <a:chExt cx="2090461" cy="1160160"/>
          </a:xfrm>
        </p:grpSpPr>
        <p:sp>
          <p:nvSpPr>
            <p:cNvPr id="59" name="CasellaDiTesto 58">
              <a:extLst>
                <a:ext uri="{FF2B5EF4-FFF2-40B4-BE49-F238E27FC236}">
                  <a16:creationId xmlns:a16="http://schemas.microsoft.com/office/drawing/2014/main" id="{7BAA6439-48EF-E3EA-1E7A-04FD80E3ACD9}"/>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60" name="Immagine 59" descr="Immagine che contiene orologio, simbolo, Carattere, Elementi grafici&#10;&#10;Descrizione generata automaticamente">
              <a:extLst>
                <a:ext uri="{FF2B5EF4-FFF2-40B4-BE49-F238E27FC236}">
                  <a16:creationId xmlns:a16="http://schemas.microsoft.com/office/drawing/2014/main" id="{936650E2-DBE6-A558-FE39-949E160E1E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61" name="CasellaDiTesto 60">
            <a:extLst>
              <a:ext uri="{FF2B5EF4-FFF2-40B4-BE49-F238E27FC236}">
                <a16:creationId xmlns:a16="http://schemas.microsoft.com/office/drawing/2014/main" id="{9920F1FA-4BF7-C545-DD7D-5C3900B296CE}"/>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1 system integrator for 2 months (2 person-months).</a:t>
            </a:r>
            <a:endParaRPr lang="it-IT" sz="1100">
              <a:solidFill>
                <a:schemeClr val="bg1"/>
              </a:solidFill>
            </a:endParaRPr>
          </a:p>
        </p:txBody>
      </p:sp>
    </p:spTree>
    <p:extLst>
      <p:ext uri="{BB962C8B-B14F-4D97-AF65-F5344CB8AC3E}">
        <p14:creationId xmlns:p14="http://schemas.microsoft.com/office/powerpoint/2010/main" val="41167957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FA72A00D-8139-2DD7-A19A-D95893B8F915}"/>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527B33C1-5A7D-CA1E-36BD-878090B31F16}"/>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D1F908D1-47DD-B180-9189-43F7FAB8CB69}"/>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6E03F796-D25A-B8CC-3062-8318F75749AA}"/>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240BA871-DEAF-2172-F826-CE342D0D3701}"/>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F15C7DB7-E8CD-B4D1-1F05-8F7FCAD4A2F8}"/>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16E92DCC-76CF-ECA2-ABFD-44F247933B9B}"/>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07C522D1-6DD0-476E-F1C4-D27013EF55C3}"/>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5</a:t>
                </a:r>
                <a:endParaRPr lang="it-IT" sz="3600" b="1"/>
              </a:p>
            </p:txBody>
          </p:sp>
          <p:sp>
            <p:nvSpPr>
              <p:cNvPr id="13" name="CasellaDiTesto 12">
                <a:extLst>
                  <a:ext uri="{FF2B5EF4-FFF2-40B4-BE49-F238E27FC236}">
                    <a16:creationId xmlns:a16="http://schemas.microsoft.com/office/drawing/2014/main" id="{7488858E-1527-989C-A663-5943E488B7AB}"/>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26" name="CasellaDiTesto 25">
            <a:extLst>
              <a:ext uri="{FF2B5EF4-FFF2-40B4-BE49-F238E27FC236}">
                <a16:creationId xmlns:a16="http://schemas.microsoft.com/office/drawing/2014/main" id="{178ECF80-5EC0-B0A4-1D16-21522C155694}"/>
              </a:ext>
            </a:extLst>
          </p:cNvPr>
          <p:cNvSpPr txBox="1"/>
          <p:nvPr/>
        </p:nvSpPr>
        <p:spPr>
          <a:xfrm>
            <a:off x="706906" y="2060454"/>
            <a:ext cx="4699981" cy="323165"/>
          </a:xfrm>
          <a:prstGeom prst="rect">
            <a:avLst/>
          </a:prstGeom>
          <a:noFill/>
        </p:spPr>
        <p:txBody>
          <a:bodyPr wrap="square" rtlCol="0">
            <a:spAutoFit/>
          </a:bodyPr>
          <a:lstStyle/>
          <a:p>
            <a:pPr algn="just"/>
            <a:r>
              <a:rPr lang="it-IT" sz="1500" spc="300">
                <a:solidFill>
                  <a:srgbClr val="DA627D"/>
                </a:solidFill>
              </a:rPr>
              <a:t>REQUIRED TOOLS OR SOFTWARE </a:t>
            </a:r>
          </a:p>
        </p:txBody>
      </p:sp>
      <p:sp>
        <p:nvSpPr>
          <p:cNvPr id="28" name="CasellaDiTesto 27">
            <a:extLst>
              <a:ext uri="{FF2B5EF4-FFF2-40B4-BE49-F238E27FC236}">
                <a16:creationId xmlns:a16="http://schemas.microsoft.com/office/drawing/2014/main" id="{1431147D-0EF7-D903-0323-836F914363B7}"/>
              </a:ext>
            </a:extLst>
          </p:cNvPr>
          <p:cNvSpPr txBox="1"/>
          <p:nvPr/>
        </p:nvSpPr>
        <p:spPr>
          <a:xfrm>
            <a:off x="690149" y="2336046"/>
            <a:ext cx="8162243" cy="1015663"/>
          </a:xfrm>
          <a:prstGeom prst="rect">
            <a:avLst/>
          </a:prstGeom>
          <a:noFill/>
        </p:spPr>
        <p:txBody>
          <a:bodyPr wrap="square" rtlCol="0">
            <a:spAutoFit/>
          </a:bodyPr>
          <a:lstStyle/>
          <a:p>
            <a:pPr algn="just"/>
            <a:r>
              <a:rPr lang="en-US" sz="1500">
                <a:solidFill>
                  <a:schemeClr val="bg1"/>
                </a:solidFill>
              </a:rPr>
              <a:t>- Monitoring Tools: Postman for API testing, Grafana for monitoring data flow.  </a:t>
            </a:r>
          </a:p>
          <a:p>
            <a:pPr algn="just"/>
            <a:r>
              <a:rPr lang="en-US" sz="1500">
                <a:solidFill>
                  <a:schemeClr val="bg1"/>
                </a:solidFill>
              </a:rPr>
              <a:t>- Integration Environment: Local or cloud server with dedicated configuration.  </a:t>
            </a:r>
          </a:p>
          <a:p>
            <a:pPr algn="just"/>
            <a:r>
              <a:rPr lang="en-US" sz="1500">
                <a:solidFill>
                  <a:schemeClr val="bg1"/>
                </a:solidFill>
              </a:rPr>
              <a:t>- Simulators and Real Tests: CAN simulators for car controller data and real mobile devices for frontend tests. </a:t>
            </a:r>
            <a:endParaRPr lang="it-IT" sz="1500">
              <a:solidFill>
                <a:schemeClr val="bg1"/>
              </a:solidFill>
            </a:endParaRPr>
          </a:p>
        </p:txBody>
      </p:sp>
      <p:sp>
        <p:nvSpPr>
          <p:cNvPr id="2" name="CasellaDiTesto 1">
            <a:extLst>
              <a:ext uri="{FF2B5EF4-FFF2-40B4-BE49-F238E27FC236}">
                <a16:creationId xmlns:a16="http://schemas.microsoft.com/office/drawing/2014/main" id="{E4BD0701-5E10-FDBD-1127-30B7FA3D0DE5}"/>
              </a:ext>
            </a:extLst>
          </p:cNvPr>
          <p:cNvSpPr txBox="1"/>
          <p:nvPr/>
        </p:nvSpPr>
        <p:spPr>
          <a:xfrm>
            <a:off x="706906" y="3554982"/>
            <a:ext cx="8589494" cy="279757"/>
          </a:xfrm>
          <a:prstGeom prst="rect">
            <a:avLst/>
          </a:prstGeom>
          <a:noFill/>
        </p:spPr>
        <p:txBody>
          <a:bodyPr wrap="square" rtlCol="0">
            <a:spAutoFit/>
          </a:bodyPr>
          <a:lstStyle/>
          <a:p>
            <a:pPr algn="just">
              <a:lnSpc>
                <a:spcPts val="1425"/>
              </a:lnSpc>
            </a:pPr>
            <a:r>
              <a:rPr lang="it-IT" sz="1500" spc="300">
                <a:solidFill>
                  <a:srgbClr val="DA627D"/>
                </a:solidFill>
              </a:rPr>
              <a:t>REQUIRED ROLES  </a:t>
            </a:r>
          </a:p>
        </p:txBody>
      </p:sp>
      <p:sp>
        <p:nvSpPr>
          <p:cNvPr id="3" name="CasellaDiTesto 2">
            <a:extLst>
              <a:ext uri="{FF2B5EF4-FFF2-40B4-BE49-F238E27FC236}">
                <a16:creationId xmlns:a16="http://schemas.microsoft.com/office/drawing/2014/main" id="{9FF8502F-9EBB-1F7E-19CF-5DC6D1A1B577}"/>
              </a:ext>
            </a:extLst>
          </p:cNvPr>
          <p:cNvSpPr txBox="1"/>
          <p:nvPr/>
        </p:nvSpPr>
        <p:spPr>
          <a:xfrm>
            <a:off x="690149" y="3830574"/>
            <a:ext cx="8162243" cy="553998"/>
          </a:xfrm>
          <a:prstGeom prst="rect">
            <a:avLst/>
          </a:prstGeom>
          <a:noFill/>
        </p:spPr>
        <p:txBody>
          <a:bodyPr wrap="square" rtlCol="0">
            <a:spAutoFit/>
          </a:bodyPr>
          <a:lstStyle/>
          <a:p>
            <a:pPr algn="just"/>
            <a:r>
              <a:rPr lang="en-US" sz="1500">
                <a:solidFill>
                  <a:schemeClr val="bg1"/>
                </a:solidFill>
              </a:rPr>
              <a:t>- System Integrator: Specialist in complex system integration, with backend, API, and infrastructure expertise. </a:t>
            </a:r>
            <a:endParaRPr lang="it-IT" sz="1500">
              <a:solidFill>
                <a:schemeClr val="bg1"/>
              </a:solidFill>
            </a:endParaRPr>
          </a:p>
        </p:txBody>
      </p:sp>
      <p:sp>
        <p:nvSpPr>
          <p:cNvPr id="16" name="CasellaDiTesto 15">
            <a:extLst>
              <a:ext uri="{FF2B5EF4-FFF2-40B4-BE49-F238E27FC236}">
                <a16:creationId xmlns:a16="http://schemas.microsoft.com/office/drawing/2014/main" id="{85A34A66-517A-0610-B391-422B2C13647A}"/>
              </a:ext>
            </a:extLst>
          </p:cNvPr>
          <p:cNvSpPr txBox="1"/>
          <p:nvPr/>
        </p:nvSpPr>
        <p:spPr>
          <a:xfrm>
            <a:off x="706906" y="4696625"/>
            <a:ext cx="8589494" cy="323165"/>
          </a:xfrm>
          <a:prstGeom prst="rect">
            <a:avLst/>
          </a:prstGeom>
          <a:noFill/>
        </p:spPr>
        <p:txBody>
          <a:bodyPr wrap="square" rtlCol="0">
            <a:spAutoFit/>
          </a:bodyPr>
          <a:lstStyle/>
          <a:p>
            <a:pPr algn="just"/>
            <a:r>
              <a:rPr lang="en-US" sz="1500" spc="300">
                <a:solidFill>
                  <a:srgbClr val="DA627D"/>
                </a:solidFill>
              </a:rPr>
              <a:t>COST PER ROLE (CALCULATED BASED ON PERSON-MONTH) </a:t>
            </a:r>
            <a:endParaRPr lang="it-IT" sz="1500" spc="300">
              <a:solidFill>
                <a:srgbClr val="DA627D"/>
              </a:solidFill>
            </a:endParaRPr>
          </a:p>
        </p:txBody>
      </p:sp>
      <p:sp>
        <p:nvSpPr>
          <p:cNvPr id="19" name="CasellaDiTesto 18">
            <a:extLst>
              <a:ext uri="{FF2B5EF4-FFF2-40B4-BE49-F238E27FC236}">
                <a16:creationId xmlns:a16="http://schemas.microsoft.com/office/drawing/2014/main" id="{EB2AA9C6-9E30-CD2E-C871-F7EF2922FBB1}"/>
              </a:ext>
            </a:extLst>
          </p:cNvPr>
          <p:cNvSpPr txBox="1"/>
          <p:nvPr/>
        </p:nvSpPr>
        <p:spPr>
          <a:xfrm>
            <a:off x="690149" y="4972217"/>
            <a:ext cx="8162243" cy="553998"/>
          </a:xfrm>
          <a:prstGeom prst="rect">
            <a:avLst/>
          </a:prstGeom>
          <a:noFill/>
        </p:spPr>
        <p:txBody>
          <a:bodyPr wrap="square" rtlCol="0">
            <a:spAutoFit/>
          </a:bodyPr>
          <a:lstStyle/>
          <a:p>
            <a:pPr algn="just"/>
            <a:r>
              <a:rPr lang="en-US" sz="1500">
                <a:solidFill>
                  <a:schemeClr val="bg1"/>
                </a:solidFill>
              </a:rPr>
              <a:t>- System Integrator: €6,000/month  </a:t>
            </a:r>
          </a:p>
          <a:p>
            <a:pPr algn="just"/>
            <a:r>
              <a:rPr lang="en-US" sz="1500">
                <a:solidFill>
                  <a:schemeClr val="bg1"/>
                </a:solidFill>
              </a:rPr>
              <a:t>- Project Manager: €6,000/month </a:t>
            </a:r>
            <a:endParaRPr lang="it-IT" sz="1500">
              <a:solidFill>
                <a:schemeClr val="bg1"/>
              </a:solidFill>
            </a:endParaRPr>
          </a:p>
        </p:txBody>
      </p:sp>
      <p:sp>
        <p:nvSpPr>
          <p:cNvPr id="30" name="CasellaDiTesto 29">
            <a:extLst>
              <a:ext uri="{FF2B5EF4-FFF2-40B4-BE49-F238E27FC236}">
                <a16:creationId xmlns:a16="http://schemas.microsoft.com/office/drawing/2014/main" id="{D2A7510A-EDD2-DACB-D7DD-072A70050F4D}"/>
              </a:ext>
            </a:extLst>
          </p:cNvPr>
          <p:cNvSpPr txBox="1"/>
          <p:nvPr/>
        </p:nvSpPr>
        <p:spPr>
          <a:xfrm>
            <a:off x="706906" y="5828444"/>
            <a:ext cx="8589494" cy="323165"/>
          </a:xfrm>
          <a:prstGeom prst="rect">
            <a:avLst/>
          </a:prstGeom>
          <a:noFill/>
        </p:spPr>
        <p:txBody>
          <a:bodyPr wrap="square" rtlCol="0">
            <a:spAutoFit/>
          </a:bodyPr>
          <a:lstStyle/>
          <a:p>
            <a:pPr algn="just"/>
            <a:r>
              <a:rPr lang="it-IT" sz="1500" spc="300" dirty="0">
                <a:solidFill>
                  <a:srgbClr val="DA627D"/>
                </a:solidFill>
              </a:rPr>
              <a:t>TOTAL COST OF WP5 </a:t>
            </a:r>
          </a:p>
        </p:txBody>
      </p:sp>
      <p:sp>
        <p:nvSpPr>
          <p:cNvPr id="32" name="CasellaDiTesto 31">
            <a:extLst>
              <a:ext uri="{FF2B5EF4-FFF2-40B4-BE49-F238E27FC236}">
                <a16:creationId xmlns:a16="http://schemas.microsoft.com/office/drawing/2014/main" id="{C820CD9F-01F6-B0C9-2B72-A14494A6DA52}"/>
              </a:ext>
            </a:extLst>
          </p:cNvPr>
          <p:cNvSpPr txBox="1"/>
          <p:nvPr/>
        </p:nvSpPr>
        <p:spPr>
          <a:xfrm>
            <a:off x="690149" y="6104036"/>
            <a:ext cx="8162243" cy="323165"/>
          </a:xfrm>
          <a:prstGeom prst="rect">
            <a:avLst/>
          </a:prstGeom>
          <a:noFill/>
        </p:spPr>
        <p:txBody>
          <a:bodyPr wrap="square" rtlCol="0">
            <a:spAutoFit/>
          </a:bodyPr>
          <a:lstStyle/>
          <a:p>
            <a:pPr algn="just"/>
            <a:r>
              <a:rPr lang="it-IT" sz="1500" b="1">
                <a:solidFill>
                  <a:schemeClr val="bg1"/>
                </a:solidFill>
              </a:rPr>
              <a:t>€24,000</a:t>
            </a:r>
          </a:p>
        </p:txBody>
      </p:sp>
      <p:grpSp>
        <p:nvGrpSpPr>
          <p:cNvPr id="5" name="Gruppo 4">
            <a:extLst>
              <a:ext uri="{FF2B5EF4-FFF2-40B4-BE49-F238E27FC236}">
                <a16:creationId xmlns:a16="http://schemas.microsoft.com/office/drawing/2014/main" id="{15F86EBD-CAB4-EE9B-21D3-84C45CDC1F8A}"/>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74A65AA7-3AC1-43BF-1443-315DD2C88D40}"/>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0" name="CasellaDiTesto 19">
              <a:extLst>
                <a:ext uri="{FF2B5EF4-FFF2-40B4-BE49-F238E27FC236}">
                  <a16:creationId xmlns:a16="http://schemas.microsoft.com/office/drawing/2014/main" id="{4FA0CD4A-C6A9-1D37-9A87-F0A98A83638B}"/>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SYSTEM INTEGRATION</a:t>
              </a:r>
            </a:p>
          </p:txBody>
        </p:sp>
      </p:grpSp>
      <p:cxnSp>
        <p:nvCxnSpPr>
          <p:cNvPr id="21" name="Connettore diritto 20">
            <a:extLst>
              <a:ext uri="{FF2B5EF4-FFF2-40B4-BE49-F238E27FC236}">
                <a16:creationId xmlns:a16="http://schemas.microsoft.com/office/drawing/2014/main" id="{BCB98EA8-7855-AC5A-2AF8-B8514FA1D649}"/>
              </a:ext>
            </a:extLst>
          </p:cNvPr>
          <p:cNvCxnSpPr>
            <a:cxnSpLocks/>
          </p:cNvCxnSpPr>
          <p:nvPr/>
        </p:nvCxnSpPr>
        <p:spPr>
          <a:xfrm flipH="1">
            <a:off x="1928813" y="1111664"/>
            <a:ext cx="2592387"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2" name="Gruppo 21">
            <a:extLst>
              <a:ext uri="{FF2B5EF4-FFF2-40B4-BE49-F238E27FC236}">
                <a16:creationId xmlns:a16="http://schemas.microsoft.com/office/drawing/2014/main" id="{3BC8492B-FA7E-303C-B30E-6E1BBBFF15E5}"/>
              </a:ext>
            </a:extLst>
          </p:cNvPr>
          <p:cNvGrpSpPr/>
          <p:nvPr/>
        </p:nvGrpSpPr>
        <p:grpSpPr>
          <a:xfrm>
            <a:off x="10126532" y="306759"/>
            <a:ext cx="1743561" cy="1335574"/>
            <a:chOff x="8115673" y="243470"/>
            <a:chExt cx="1743561" cy="1335574"/>
          </a:xfrm>
        </p:grpSpPr>
        <p:sp>
          <p:nvSpPr>
            <p:cNvPr id="23" name="CasellaDiTesto 22">
              <a:extLst>
                <a:ext uri="{FF2B5EF4-FFF2-40B4-BE49-F238E27FC236}">
                  <a16:creationId xmlns:a16="http://schemas.microsoft.com/office/drawing/2014/main" id="{83BBAD1D-6C15-E5A6-BE78-36DEABFAE5B8}"/>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7</a:t>
              </a:r>
            </a:p>
          </p:txBody>
        </p:sp>
        <p:grpSp>
          <p:nvGrpSpPr>
            <p:cNvPr id="31" name="Gruppo 30">
              <a:extLst>
                <a:ext uri="{FF2B5EF4-FFF2-40B4-BE49-F238E27FC236}">
                  <a16:creationId xmlns:a16="http://schemas.microsoft.com/office/drawing/2014/main" id="{01DEEAAF-0D4E-6C1A-7DCB-220741CE33C8}"/>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2F7C3862-86A1-7A36-4001-030BF9378F2E}"/>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747E988E-E2AF-33FA-A069-145F4A728547}"/>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3" name="Gruppo 32">
              <a:extLst>
                <a:ext uri="{FF2B5EF4-FFF2-40B4-BE49-F238E27FC236}">
                  <a16:creationId xmlns:a16="http://schemas.microsoft.com/office/drawing/2014/main" id="{B1D78141-4CA6-9FB2-6BF6-F0097FAC772B}"/>
                </a:ext>
              </a:extLst>
            </p:cNvPr>
            <p:cNvGrpSpPr/>
            <p:nvPr/>
          </p:nvGrpSpPr>
          <p:grpSpPr>
            <a:xfrm>
              <a:off x="8354083" y="1012628"/>
              <a:ext cx="1266624" cy="566416"/>
              <a:chOff x="8354083" y="1095178"/>
              <a:chExt cx="1266624" cy="566416"/>
            </a:xfrm>
          </p:grpSpPr>
          <p:sp>
            <p:nvSpPr>
              <p:cNvPr id="35" name="CasellaDiTesto 34">
                <a:extLst>
                  <a:ext uri="{FF2B5EF4-FFF2-40B4-BE49-F238E27FC236}">
                    <a16:creationId xmlns:a16="http://schemas.microsoft.com/office/drawing/2014/main" id="{31EF30FC-B9A0-72DB-3545-D0F5F8DC0AD2}"/>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8</a:t>
                </a:r>
              </a:p>
            </p:txBody>
          </p:sp>
          <p:grpSp>
            <p:nvGrpSpPr>
              <p:cNvPr id="36" name="Gruppo 35">
                <a:extLst>
                  <a:ext uri="{FF2B5EF4-FFF2-40B4-BE49-F238E27FC236}">
                    <a16:creationId xmlns:a16="http://schemas.microsoft.com/office/drawing/2014/main" id="{B0EAC36A-7299-58A4-1D3A-CB3BFAB4BD72}"/>
                  </a:ext>
                </a:extLst>
              </p:cNvPr>
              <p:cNvGrpSpPr/>
              <p:nvPr/>
            </p:nvGrpSpPr>
            <p:grpSpPr>
              <a:xfrm>
                <a:off x="8539890" y="1095178"/>
                <a:ext cx="895011" cy="307777"/>
                <a:chOff x="8487778" y="883330"/>
                <a:chExt cx="895011" cy="307777"/>
              </a:xfrm>
            </p:grpSpPr>
            <p:sp>
              <p:nvSpPr>
                <p:cNvPr id="37" name="CasellaDiTesto 36">
                  <a:extLst>
                    <a:ext uri="{FF2B5EF4-FFF2-40B4-BE49-F238E27FC236}">
                      <a16:creationId xmlns:a16="http://schemas.microsoft.com/office/drawing/2014/main" id="{1F4A3BD7-4208-1C27-F99D-9F753ED30A6E}"/>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8" name="Ovale 37">
                  <a:extLst>
                    <a:ext uri="{FF2B5EF4-FFF2-40B4-BE49-F238E27FC236}">
                      <a16:creationId xmlns:a16="http://schemas.microsoft.com/office/drawing/2014/main" id="{5555DAC0-1F14-1782-062D-34274E2FD5DE}"/>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4" name="Connettore a gomito 33">
              <a:extLst>
                <a:ext uri="{FF2B5EF4-FFF2-40B4-BE49-F238E27FC236}">
                  <a16:creationId xmlns:a16="http://schemas.microsoft.com/office/drawing/2014/main" id="{1DA72699-41A3-45E1-583B-0DAA3F205D17}"/>
                </a:ext>
              </a:extLst>
            </p:cNvPr>
            <p:cNvCxnSpPr>
              <a:cxnSpLocks/>
              <a:stCxn id="41" idx="6"/>
              <a:endCxn id="38"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3" name="Gruppo 42">
            <a:extLst>
              <a:ext uri="{FF2B5EF4-FFF2-40B4-BE49-F238E27FC236}">
                <a16:creationId xmlns:a16="http://schemas.microsoft.com/office/drawing/2014/main" id="{4735EAED-E9B7-41F1-9363-1C8F116E5692}"/>
              </a:ext>
            </a:extLst>
          </p:cNvPr>
          <p:cNvGrpSpPr/>
          <p:nvPr/>
        </p:nvGrpSpPr>
        <p:grpSpPr>
          <a:xfrm>
            <a:off x="10081438" y="2501108"/>
            <a:ext cx="1922034" cy="742612"/>
            <a:chOff x="10081438" y="2124587"/>
            <a:chExt cx="1922034" cy="742612"/>
          </a:xfrm>
        </p:grpSpPr>
        <p:sp>
          <p:nvSpPr>
            <p:cNvPr id="44" name="CasellaDiTesto 43">
              <a:extLst>
                <a:ext uri="{FF2B5EF4-FFF2-40B4-BE49-F238E27FC236}">
                  <a16:creationId xmlns:a16="http://schemas.microsoft.com/office/drawing/2014/main" id="{40E153C7-DE1D-BD70-8D12-82107102EBEC}"/>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48" name="CasellaDiTesto 47">
              <a:extLst>
                <a:ext uri="{FF2B5EF4-FFF2-40B4-BE49-F238E27FC236}">
                  <a16:creationId xmlns:a16="http://schemas.microsoft.com/office/drawing/2014/main" id="{81FEC9D0-5185-2FE7-35E6-47FEA0B3E071}"/>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S</a:t>
              </a:r>
              <a:r>
                <a:rPr lang="it-IT" sz="1200" spc="300">
                  <a:solidFill>
                    <a:schemeClr val="bg1"/>
                  </a:solidFill>
                </a:rPr>
                <a:t>UPPORT and</a:t>
              </a:r>
            </a:p>
            <a:p>
              <a:r>
                <a:rPr lang="it-IT" sz="1200" b="1" spc="300">
                  <a:solidFill>
                    <a:schemeClr val="bg1"/>
                  </a:solidFill>
                </a:rPr>
                <a:t>S</a:t>
              </a:r>
              <a:r>
                <a:rPr lang="it-IT" sz="1200" spc="300">
                  <a:solidFill>
                    <a:schemeClr val="bg1"/>
                  </a:solidFill>
                </a:rPr>
                <a:t>ERVICES</a:t>
              </a:r>
            </a:p>
          </p:txBody>
        </p:sp>
      </p:grpSp>
      <p:sp>
        <p:nvSpPr>
          <p:cNvPr id="53" name="CasellaDiTesto 52">
            <a:extLst>
              <a:ext uri="{FF2B5EF4-FFF2-40B4-BE49-F238E27FC236}">
                <a16:creationId xmlns:a16="http://schemas.microsoft.com/office/drawing/2014/main" id="{FAB95816-216B-7529-19EF-594E1025A55B}"/>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2 months (2 person-months). </a:t>
            </a:r>
            <a:endParaRPr lang="it-IT" sz="1100">
              <a:solidFill>
                <a:schemeClr val="bg1"/>
              </a:solidFill>
            </a:endParaRPr>
          </a:p>
        </p:txBody>
      </p:sp>
      <p:grpSp>
        <p:nvGrpSpPr>
          <p:cNvPr id="55" name="Gruppo 54">
            <a:extLst>
              <a:ext uri="{FF2B5EF4-FFF2-40B4-BE49-F238E27FC236}">
                <a16:creationId xmlns:a16="http://schemas.microsoft.com/office/drawing/2014/main" id="{E59F6A75-B513-DA77-8995-FDBB8604D07B}"/>
              </a:ext>
            </a:extLst>
          </p:cNvPr>
          <p:cNvGrpSpPr/>
          <p:nvPr/>
        </p:nvGrpSpPr>
        <p:grpSpPr>
          <a:xfrm>
            <a:off x="9997222" y="3957316"/>
            <a:ext cx="2090461" cy="1160160"/>
            <a:chOff x="9858946" y="3227484"/>
            <a:chExt cx="2090461" cy="1160160"/>
          </a:xfrm>
        </p:grpSpPr>
        <p:sp>
          <p:nvSpPr>
            <p:cNvPr id="61" name="CasellaDiTesto 60">
              <a:extLst>
                <a:ext uri="{FF2B5EF4-FFF2-40B4-BE49-F238E27FC236}">
                  <a16:creationId xmlns:a16="http://schemas.microsoft.com/office/drawing/2014/main" id="{08B56F5C-5117-F87F-CAE5-B92A77E77F4C}"/>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62" name="Immagine 61" descr="Immagine che contiene orologio, simbolo, Carattere, Elementi grafici&#10;&#10;Descrizione generata automaticamente">
              <a:extLst>
                <a:ext uri="{FF2B5EF4-FFF2-40B4-BE49-F238E27FC236}">
                  <a16:creationId xmlns:a16="http://schemas.microsoft.com/office/drawing/2014/main" id="{039AE177-2AD7-B756-767E-84395DFC07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63" name="CasellaDiTesto 62">
            <a:extLst>
              <a:ext uri="{FF2B5EF4-FFF2-40B4-BE49-F238E27FC236}">
                <a16:creationId xmlns:a16="http://schemas.microsoft.com/office/drawing/2014/main" id="{B56817D4-F89C-C302-0308-91B88B03C9DB}"/>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1 system integrator for 2 months (2 person-months).</a:t>
            </a:r>
            <a:endParaRPr lang="it-IT" sz="1100">
              <a:solidFill>
                <a:schemeClr val="bg1"/>
              </a:solidFill>
            </a:endParaRPr>
          </a:p>
        </p:txBody>
      </p:sp>
    </p:spTree>
    <p:extLst>
      <p:ext uri="{BB962C8B-B14F-4D97-AF65-F5344CB8AC3E}">
        <p14:creationId xmlns:p14="http://schemas.microsoft.com/office/powerpoint/2010/main" val="21262986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825A0B79-E528-4BF4-0386-0C19758E2F7A}"/>
            </a:ext>
          </a:extLst>
        </p:cNvPr>
        <p:cNvGrpSpPr/>
        <p:nvPr/>
      </p:nvGrpSpPr>
      <p:grpSpPr>
        <a:xfrm>
          <a:off x="0" y="0"/>
          <a:ext cx="0" cy="0"/>
          <a:chOff x="0" y="0"/>
          <a:chExt cx="0" cy="0"/>
        </a:xfrm>
      </p:grpSpPr>
    </p:spTree>
    <p:extLst>
      <p:ext uri="{BB962C8B-B14F-4D97-AF65-F5344CB8AC3E}">
        <p14:creationId xmlns:p14="http://schemas.microsoft.com/office/powerpoint/2010/main" val="39945592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3094860-1166-5E61-2B26-4FB7ED9790FB}"/>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44B9F4BD-7A60-ACF8-988D-40E1C3FEA0AD}"/>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DABE3327-7CBC-B2FB-E029-C8690166DA1C}"/>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A446E743-22ED-47D6-7E70-9E4452F23219}"/>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178CE42F-2D09-8E7D-B7AD-4D4B57150E3D}"/>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8347A79F-0BB8-063C-DFBE-3803A06DD231}"/>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D5573671-9475-45B2-CDA7-AFD0870B3B09}"/>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50316B40-2FB2-0CC7-5D8C-8067F69D1B10}"/>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6</a:t>
                </a:r>
                <a:endParaRPr lang="it-IT" sz="3600" b="1"/>
              </a:p>
            </p:txBody>
          </p:sp>
          <p:sp>
            <p:nvSpPr>
              <p:cNvPr id="13" name="CasellaDiTesto 12">
                <a:extLst>
                  <a:ext uri="{FF2B5EF4-FFF2-40B4-BE49-F238E27FC236}">
                    <a16:creationId xmlns:a16="http://schemas.microsoft.com/office/drawing/2014/main" id="{959CBC1E-C9CB-17B4-D186-7B39B848DB60}"/>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E910D15C-A972-3E28-EF15-329DCAFFE06A}"/>
              </a:ext>
            </a:extLst>
          </p:cNvPr>
          <p:cNvSpPr txBox="1"/>
          <p:nvPr/>
        </p:nvSpPr>
        <p:spPr>
          <a:xfrm>
            <a:off x="706908" y="1997910"/>
            <a:ext cx="3495304" cy="323165"/>
          </a:xfrm>
          <a:prstGeom prst="rect">
            <a:avLst/>
          </a:prstGeom>
          <a:noFill/>
        </p:spPr>
        <p:txBody>
          <a:bodyPr wrap="square" rtlCol="0">
            <a:spAutoFit/>
          </a:bodyPr>
          <a:lstStyle/>
          <a:p>
            <a:pPr algn="just"/>
            <a:r>
              <a:rPr lang="it-IT" sz="1500" spc="300">
                <a:solidFill>
                  <a:srgbClr val="DA627D"/>
                </a:solidFill>
              </a:rPr>
              <a:t>MOTIVATION </a:t>
            </a:r>
          </a:p>
        </p:txBody>
      </p:sp>
      <p:sp>
        <p:nvSpPr>
          <p:cNvPr id="19" name="CasellaDiTesto 18">
            <a:extLst>
              <a:ext uri="{FF2B5EF4-FFF2-40B4-BE49-F238E27FC236}">
                <a16:creationId xmlns:a16="http://schemas.microsoft.com/office/drawing/2014/main" id="{8FA4E848-6B99-A05E-0248-9BB55EC50F23}"/>
              </a:ext>
            </a:extLst>
          </p:cNvPr>
          <p:cNvSpPr txBox="1"/>
          <p:nvPr/>
        </p:nvSpPr>
        <p:spPr>
          <a:xfrm>
            <a:off x="706908" y="2292559"/>
            <a:ext cx="8162242" cy="784830"/>
          </a:xfrm>
          <a:prstGeom prst="rect">
            <a:avLst/>
          </a:prstGeom>
          <a:noFill/>
        </p:spPr>
        <p:txBody>
          <a:bodyPr wrap="square" rtlCol="0">
            <a:spAutoFit/>
          </a:bodyPr>
          <a:lstStyle/>
          <a:p>
            <a:pPr algn="just"/>
            <a:r>
              <a:rPr lang="en-US" sz="1500" dirty="0">
                <a:solidFill>
                  <a:schemeClr val="bg1"/>
                </a:solidFill>
              </a:rPr>
              <a:t>Protecting sensitive data collected by the system is essential to comply with GDPR and ensure user information security. This WP focuses on implementing advanced security protocols, data encryption, and GDPR-compliant policies.</a:t>
            </a:r>
          </a:p>
        </p:txBody>
      </p:sp>
      <p:sp>
        <p:nvSpPr>
          <p:cNvPr id="26" name="CasellaDiTesto 25">
            <a:extLst>
              <a:ext uri="{FF2B5EF4-FFF2-40B4-BE49-F238E27FC236}">
                <a16:creationId xmlns:a16="http://schemas.microsoft.com/office/drawing/2014/main" id="{20E69DDB-2ED3-3721-0626-4AD243F230B9}"/>
              </a:ext>
            </a:extLst>
          </p:cNvPr>
          <p:cNvSpPr txBox="1"/>
          <p:nvPr/>
        </p:nvSpPr>
        <p:spPr>
          <a:xfrm>
            <a:off x="706907" y="3875302"/>
            <a:ext cx="5082746" cy="323165"/>
          </a:xfrm>
          <a:prstGeom prst="rect">
            <a:avLst/>
          </a:prstGeom>
          <a:noFill/>
        </p:spPr>
        <p:txBody>
          <a:bodyPr wrap="square" rtlCol="0">
            <a:spAutoFit/>
          </a:bodyPr>
          <a:lstStyle/>
          <a:p>
            <a:pPr algn="just"/>
            <a:r>
              <a:rPr lang="it-IT" sz="1500" spc="300">
                <a:solidFill>
                  <a:srgbClr val="DA627D"/>
                </a:solidFill>
              </a:rPr>
              <a:t>GOALS</a:t>
            </a:r>
          </a:p>
        </p:txBody>
      </p:sp>
      <p:sp>
        <p:nvSpPr>
          <p:cNvPr id="29" name="CasellaDiTesto 28">
            <a:extLst>
              <a:ext uri="{FF2B5EF4-FFF2-40B4-BE49-F238E27FC236}">
                <a16:creationId xmlns:a16="http://schemas.microsoft.com/office/drawing/2014/main" id="{ADE98638-3DA2-9B08-8344-1C53251FBBC9}"/>
              </a:ext>
            </a:extLst>
          </p:cNvPr>
          <p:cNvSpPr txBox="1"/>
          <p:nvPr/>
        </p:nvSpPr>
        <p:spPr>
          <a:xfrm>
            <a:off x="706907" y="4179046"/>
            <a:ext cx="8162243" cy="1415196"/>
          </a:xfrm>
          <a:prstGeom prst="rect">
            <a:avLst/>
          </a:prstGeom>
          <a:noFill/>
        </p:spPr>
        <p:txBody>
          <a:bodyPr wrap="square" rtlCol="0">
            <a:spAutoFit/>
          </a:bodyPr>
          <a:lstStyle/>
          <a:p>
            <a:pPr algn="just">
              <a:lnSpc>
                <a:spcPct val="200000"/>
              </a:lnSpc>
            </a:pPr>
            <a:r>
              <a:rPr lang="en-US" sz="1500" dirty="0">
                <a:solidFill>
                  <a:schemeClr val="bg1"/>
                </a:solidFill>
              </a:rPr>
              <a:t>1. Ensure secure communication between system components.  </a:t>
            </a:r>
          </a:p>
          <a:p>
            <a:pPr algn="just">
              <a:lnSpc>
                <a:spcPct val="200000"/>
              </a:lnSpc>
            </a:pPr>
            <a:r>
              <a:rPr lang="en-US" sz="1500" dirty="0">
                <a:solidFill>
                  <a:schemeClr val="bg1"/>
                </a:solidFill>
              </a:rPr>
              <a:t>2. Protect sensitive data through encryption and controlled access.  </a:t>
            </a:r>
          </a:p>
          <a:p>
            <a:pPr algn="just">
              <a:lnSpc>
                <a:spcPct val="200000"/>
              </a:lnSpc>
            </a:pPr>
            <a:r>
              <a:rPr lang="en-US" sz="1500" dirty="0">
                <a:solidFill>
                  <a:schemeClr val="bg1"/>
                </a:solidFill>
              </a:rPr>
              <a:t>3. Ensure compliance with GDPR and other applicable regulations. </a:t>
            </a:r>
            <a:endParaRPr lang="it-IT" sz="1500" dirty="0">
              <a:solidFill>
                <a:schemeClr val="bg1"/>
              </a:solidFill>
            </a:endParaRPr>
          </a:p>
        </p:txBody>
      </p:sp>
      <p:grpSp>
        <p:nvGrpSpPr>
          <p:cNvPr id="55" name="Gruppo 54">
            <a:extLst>
              <a:ext uri="{FF2B5EF4-FFF2-40B4-BE49-F238E27FC236}">
                <a16:creationId xmlns:a16="http://schemas.microsoft.com/office/drawing/2014/main" id="{DC51AA53-4C6B-AA1F-2749-6D5299EC225A}"/>
              </a:ext>
            </a:extLst>
          </p:cNvPr>
          <p:cNvGrpSpPr/>
          <p:nvPr/>
        </p:nvGrpSpPr>
        <p:grpSpPr>
          <a:xfrm>
            <a:off x="10126532" y="306759"/>
            <a:ext cx="1743561" cy="1335574"/>
            <a:chOff x="8115673" y="243470"/>
            <a:chExt cx="1743561" cy="1335574"/>
          </a:xfrm>
        </p:grpSpPr>
        <p:sp>
          <p:nvSpPr>
            <p:cNvPr id="22" name="CasellaDiTesto 21">
              <a:extLst>
                <a:ext uri="{FF2B5EF4-FFF2-40B4-BE49-F238E27FC236}">
                  <a16:creationId xmlns:a16="http://schemas.microsoft.com/office/drawing/2014/main" id="{0A4151E0-9DAA-4484-1D17-D1E5CACA5EE4}"/>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39" name="Gruppo 38">
              <a:extLst>
                <a:ext uri="{FF2B5EF4-FFF2-40B4-BE49-F238E27FC236}">
                  <a16:creationId xmlns:a16="http://schemas.microsoft.com/office/drawing/2014/main" id="{124275DD-5EA9-3E01-786B-FF00D4A1C7DD}"/>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65593BF3-1594-73A0-AB3F-C05B1E538341}"/>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D01095DC-F51A-3A86-9955-19D24E865126}"/>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37010121-FC97-5B04-5DEC-4E5AB2C8A688}"/>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A404F56A-022E-5181-63A0-81E016492772}"/>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44" name="Gruppo 43">
                <a:extLst>
                  <a:ext uri="{FF2B5EF4-FFF2-40B4-BE49-F238E27FC236}">
                    <a16:creationId xmlns:a16="http://schemas.microsoft.com/office/drawing/2014/main" id="{4C89ED6C-D40E-6D30-250E-D9A3655961B8}"/>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866FB8F9-6FF5-E9D0-1364-22C178E8C1B0}"/>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41215DF3-9C44-4213-7AD4-DBDBC577E241}"/>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0297091C-D715-3882-D577-7E22ACE70D06}"/>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1" name="Gruppo 40">
            <a:extLst>
              <a:ext uri="{FF2B5EF4-FFF2-40B4-BE49-F238E27FC236}">
                <a16:creationId xmlns:a16="http://schemas.microsoft.com/office/drawing/2014/main" id="{E709995B-ABA3-ECEB-0961-AF205B7575BD}"/>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40C563EF-0647-F6C6-FA90-A22CBCA7657B}"/>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B09B8E07-B684-3E9D-4A59-5857E2E04885}"/>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SECURITY AND PRIVACY</a:t>
              </a:r>
            </a:p>
          </p:txBody>
        </p:sp>
      </p:grpSp>
      <p:cxnSp>
        <p:nvCxnSpPr>
          <p:cNvPr id="37" name="Connettore diritto 36">
            <a:extLst>
              <a:ext uri="{FF2B5EF4-FFF2-40B4-BE49-F238E27FC236}">
                <a16:creationId xmlns:a16="http://schemas.microsoft.com/office/drawing/2014/main" id="{89BB17DA-5B97-6BD0-19DA-B23B55A6EA06}"/>
              </a:ext>
            </a:extLst>
          </p:cNvPr>
          <p:cNvCxnSpPr>
            <a:cxnSpLocks/>
          </p:cNvCxnSpPr>
          <p:nvPr/>
        </p:nvCxnSpPr>
        <p:spPr>
          <a:xfrm flipH="1">
            <a:off x="1928813" y="1111664"/>
            <a:ext cx="2846387"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
        <p:nvSpPr>
          <p:cNvPr id="16" name="CasellaDiTesto 15">
            <a:extLst>
              <a:ext uri="{FF2B5EF4-FFF2-40B4-BE49-F238E27FC236}">
                <a16:creationId xmlns:a16="http://schemas.microsoft.com/office/drawing/2014/main" id="{755C28B6-8FCB-E3C7-320F-3599EA35C7BA}"/>
              </a:ext>
            </a:extLst>
          </p:cNvPr>
          <p:cNvSpPr txBox="1"/>
          <p:nvPr/>
        </p:nvSpPr>
        <p:spPr>
          <a:xfrm>
            <a:off x="10118919" y="5117292"/>
            <a:ext cx="1847065" cy="430887"/>
          </a:xfrm>
          <a:prstGeom prst="rect">
            <a:avLst/>
          </a:prstGeom>
          <a:noFill/>
        </p:spPr>
        <p:txBody>
          <a:bodyPr wrap="square" rtlCol="0">
            <a:spAutoFit/>
          </a:bodyPr>
          <a:lstStyle/>
          <a:p>
            <a:pPr algn="just"/>
            <a:r>
              <a:rPr lang="en-US" sz="1100" dirty="0">
                <a:solidFill>
                  <a:schemeClr val="bg1"/>
                </a:solidFill>
              </a:rPr>
              <a:t>1 project manager for 2 months (2 person-months). </a:t>
            </a:r>
            <a:endParaRPr lang="it-IT" sz="1100" dirty="0">
              <a:solidFill>
                <a:schemeClr val="bg1"/>
              </a:solidFill>
            </a:endParaRPr>
          </a:p>
        </p:txBody>
      </p:sp>
      <p:grpSp>
        <p:nvGrpSpPr>
          <p:cNvPr id="28" name="Gruppo 27">
            <a:extLst>
              <a:ext uri="{FF2B5EF4-FFF2-40B4-BE49-F238E27FC236}">
                <a16:creationId xmlns:a16="http://schemas.microsoft.com/office/drawing/2014/main" id="{A70C8C4E-360E-C3D9-39CF-13915767FEE8}"/>
              </a:ext>
            </a:extLst>
          </p:cNvPr>
          <p:cNvGrpSpPr/>
          <p:nvPr/>
        </p:nvGrpSpPr>
        <p:grpSpPr>
          <a:xfrm>
            <a:off x="9997222" y="3957316"/>
            <a:ext cx="2090461" cy="1160160"/>
            <a:chOff x="9858946" y="3227484"/>
            <a:chExt cx="2090461" cy="1160160"/>
          </a:xfrm>
        </p:grpSpPr>
        <p:sp>
          <p:nvSpPr>
            <p:cNvPr id="30" name="CasellaDiTesto 29">
              <a:extLst>
                <a:ext uri="{FF2B5EF4-FFF2-40B4-BE49-F238E27FC236}">
                  <a16:creationId xmlns:a16="http://schemas.microsoft.com/office/drawing/2014/main" id="{A0ECA985-EAFB-AE69-CE7C-F143306A8A31}"/>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32" name="Immagine 31" descr="Immagine che contiene orologio, simbolo, Carattere, Elementi grafici&#10;&#10;Descrizione generata automaticamente">
              <a:extLst>
                <a:ext uri="{FF2B5EF4-FFF2-40B4-BE49-F238E27FC236}">
                  <a16:creationId xmlns:a16="http://schemas.microsoft.com/office/drawing/2014/main" id="{C02A3155-43D8-EDBF-3183-95C6B89A68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33" name="CasellaDiTesto 32">
            <a:extLst>
              <a:ext uri="{FF2B5EF4-FFF2-40B4-BE49-F238E27FC236}">
                <a16:creationId xmlns:a16="http://schemas.microsoft.com/office/drawing/2014/main" id="{3233DBAE-E8BE-6EC0-6896-95621263CB4F}"/>
              </a:ext>
            </a:extLst>
          </p:cNvPr>
          <p:cNvSpPr txBox="1"/>
          <p:nvPr/>
        </p:nvSpPr>
        <p:spPr>
          <a:xfrm>
            <a:off x="10118918" y="5548179"/>
            <a:ext cx="1847066" cy="430887"/>
          </a:xfrm>
          <a:prstGeom prst="rect">
            <a:avLst/>
          </a:prstGeom>
          <a:noFill/>
        </p:spPr>
        <p:txBody>
          <a:bodyPr wrap="square" rtlCol="0">
            <a:spAutoFit/>
          </a:bodyPr>
          <a:lstStyle/>
          <a:p>
            <a:pPr algn="just"/>
            <a:r>
              <a:rPr lang="en-US" sz="1100" dirty="0">
                <a:solidFill>
                  <a:schemeClr val="bg1"/>
                </a:solidFill>
              </a:rPr>
              <a:t>1 security expert for 2 months (2 person-months). </a:t>
            </a:r>
            <a:endParaRPr lang="it-IT" sz="1100" dirty="0">
              <a:solidFill>
                <a:schemeClr val="bg1"/>
              </a:solidFill>
            </a:endParaRPr>
          </a:p>
        </p:txBody>
      </p:sp>
      <p:grpSp>
        <p:nvGrpSpPr>
          <p:cNvPr id="2" name="Gruppo 1">
            <a:extLst>
              <a:ext uri="{FF2B5EF4-FFF2-40B4-BE49-F238E27FC236}">
                <a16:creationId xmlns:a16="http://schemas.microsoft.com/office/drawing/2014/main" id="{E4FB06B0-316B-757D-4099-EBD74F1DD641}"/>
              </a:ext>
            </a:extLst>
          </p:cNvPr>
          <p:cNvGrpSpPr/>
          <p:nvPr/>
        </p:nvGrpSpPr>
        <p:grpSpPr>
          <a:xfrm>
            <a:off x="10081438" y="2501108"/>
            <a:ext cx="1922034" cy="742612"/>
            <a:chOff x="10081438" y="2124587"/>
            <a:chExt cx="1922034" cy="742612"/>
          </a:xfrm>
        </p:grpSpPr>
        <p:sp>
          <p:nvSpPr>
            <p:cNvPr id="3" name="CasellaDiTesto 2">
              <a:extLst>
                <a:ext uri="{FF2B5EF4-FFF2-40B4-BE49-F238E27FC236}">
                  <a16:creationId xmlns:a16="http://schemas.microsoft.com/office/drawing/2014/main" id="{5DDEFD3F-2BDE-566C-4625-B78EE9A76519}"/>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4" name="CasellaDiTesto 3">
              <a:extLst>
                <a:ext uri="{FF2B5EF4-FFF2-40B4-BE49-F238E27FC236}">
                  <a16:creationId xmlns:a16="http://schemas.microsoft.com/office/drawing/2014/main" id="{50623D27-92C0-3872-B1F4-8E2010FB8BF6}"/>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S</a:t>
              </a:r>
              <a:r>
                <a:rPr lang="it-IT" sz="1200" spc="300">
                  <a:solidFill>
                    <a:schemeClr val="bg1"/>
                  </a:solidFill>
                </a:rPr>
                <a:t>UPPORT and</a:t>
              </a:r>
            </a:p>
            <a:p>
              <a:r>
                <a:rPr lang="it-IT" sz="1200" b="1" spc="300">
                  <a:solidFill>
                    <a:schemeClr val="bg1"/>
                  </a:solidFill>
                </a:rPr>
                <a:t>S</a:t>
              </a:r>
              <a:r>
                <a:rPr lang="it-IT" sz="1200" spc="300">
                  <a:solidFill>
                    <a:schemeClr val="bg1"/>
                  </a:solidFill>
                </a:rPr>
                <a:t>ERVICES</a:t>
              </a:r>
            </a:p>
          </p:txBody>
        </p:sp>
      </p:grpSp>
    </p:spTree>
    <p:extLst>
      <p:ext uri="{BB962C8B-B14F-4D97-AF65-F5344CB8AC3E}">
        <p14:creationId xmlns:p14="http://schemas.microsoft.com/office/powerpoint/2010/main" val="40275735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A0D1B142-B7FA-B703-97AC-43F8F8A7EE27}"/>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D222C8FD-BB6C-E69A-B237-DC31171A04CB}"/>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D20D5FA5-1B6C-2945-F3B9-E079B930DC60}"/>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162B7780-630A-B80A-F829-640F97B0079F}"/>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B7BFBF89-B20B-FF92-9EF2-C4C40A9B16BD}"/>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694D93E9-1095-F716-7CE6-9CE1DC167F13}"/>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93863600-5110-F1BC-313F-C125B5E8CA8F}"/>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BF990228-058A-1BED-8867-6355F167721B}"/>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6</a:t>
                </a:r>
                <a:endParaRPr lang="it-IT" sz="3600" b="1"/>
              </a:p>
            </p:txBody>
          </p:sp>
          <p:sp>
            <p:nvSpPr>
              <p:cNvPr id="13" name="CasellaDiTesto 12">
                <a:extLst>
                  <a:ext uri="{FF2B5EF4-FFF2-40B4-BE49-F238E27FC236}">
                    <a16:creationId xmlns:a16="http://schemas.microsoft.com/office/drawing/2014/main" id="{93404D44-36CC-B6BD-9DEE-AD48C681DCBE}"/>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60A13773-8A8F-A4B0-5AAA-E564EFB40E33}"/>
              </a:ext>
            </a:extLst>
          </p:cNvPr>
          <p:cNvSpPr txBox="1"/>
          <p:nvPr/>
        </p:nvSpPr>
        <p:spPr>
          <a:xfrm>
            <a:off x="706908" y="1551910"/>
            <a:ext cx="3495304" cy="323165"/>
          </a:xfrm>
          <a:prstGeom prst="rect">
            <a:avLst/>
          </a:prstGeom>
          <a:noFill/>
        </p:spPr>
        <p:txBody>
          <a:bodyPr wrap="square" rtlCol="0">
            <a:spAutoFit/>
          </a:bodyPr>
          <a:lstStyle/>
          <a:p>
            <a:pPr algn="just"/>
            <a:r>
              <a:rPr lang="it-IT" sz="1500" spc="300">
                <a:solidFill>
                  <a:srgbClr val="DA627D"/>
                </a:solidFill>
              </a:rPr>
              <a:t>TASKS </a:t>
            </a:r>
          </a:p>
        </p:txBody>
      </p:sp>
      <p:sp>
        <p:nvSpPr>
          <p:cNvPr id="29" name="CasellaDiTesto 28">
            <a:extLst>
              <a:ext uri="{FF2B5EF4-FFF2-40B4-BE49-F238E27FC236}">
                <a16:creationId xmlns:a16="http://schemas.microsoft.com/office/drawing/2014/main" id="{643DC151-8184-436A-B044-E65225C48C05}"/>
              </a:ext>
            </a:extLst>
          </p:cNvPr>
          <p:cNvSpPr txBox="1"/>
          <p:nvPr/>
        </p:nvSpPr>
        <p:spPr>
          <a:xfrm>
            <a:off x="690149" y="1827502"/>
            <a:ext cx="8162243" cy="3785652"/>
          </a:xfrm>
          <a:prstGeom prst="rect">
            <a:avLst/>
          </a:prstGeom>
          <a:noFill/>
        </p:spPr>
        <p:txBody>
          <a:bodyPr wrap="square" rtlCol="0">
            <a:spAutoFit/>
          </a:bodyPr>
          <a:lstStyle/>
          <a:p>
            <a:pPr algn="just"/>
            <a:r>
              <a:rPr lang="en-US" sz="1500" dirty="0">
                <a:solidFill>
                  <a:schemeClr val="bg1"/>
                </a:solidFill>
              </a:rPr>
              <a:t>1. Data Encryption:</a:t>
            </a:r>
          </a:p>
          <a:p>
            <a:pPr algn="just"/>
            <a:r>
              <a:rPr lang="en-US" sz="1500" dirty="0">
                <a:solidFill>
                  <a:schemeClr val="bg1"/>
                </a:solidFill>
              </a:rPr>
              <a:t>   - Implement AES-256 encryption for data stored in the database.  </a:t>
            </a:r>
          </a:p>
          <a:p>
            <a:pPr algn="just"/>
            <a:r>
              <a:rPr lang="en-US" sz="1500" dirty="0">
                <a:solidFill>
                  <a:schemeClr val="bg1"/>
                </a:solidFill>
              </a:rPr>
              <a:t>   - Configure TLS 1.3 for communications between car controller, backend, and frontend.  </a:t>
            </a:r>
          </a:p>
          <a:p>
            <a:pPr algn="just"/>
            <a:r>
              <a:rPr lang="en-US" sz="1500" dirty="0">
                <a:solidFill>
                  <a:schemeClr val="bg1"/>
                </a:solidFill>
              </a:rPr>
              <a:t>2. Credential Management and Authentication:</a:t>
            </a:r>
          </a:p>
          <a:p>
            <a:pPr algn="just"/>
            <a:r>
              <a:rPr lang="en-US" sz="1500" dirty="0">
                <a:solidFill>
                  <a:schemeClr val="bg1"/>
                </a:solidFill>
              </a:rPr>
              <a:t>   - Develop a token-based authentication system (e.g., JWT) for RESTful APIs.  </a:t>
            </a:r>
          </a:p>
          <a:p>
            <a:pPr algn="just"/>
            <a:r>
              <a:rPr lang="en-US" sz="1500" dirty="0">
                <a:solidFill>
                  <a:schemeClr val="bg1"/>
                </a:solidFill>
              </a:rPr>
              <a:t>   - Create mechanisms for secure credential management (e.g., </a:t>
            </a:r>
            <a:r>
              <a:rPr lang="en-US" sz="1500" dirty="0" err="1">
                <a:solidFill>
                  <a:schemeClr val="bg1"/>
                </a:solidFill>
              </a:rPr>
              <a:t>bcrypt</a:t>
            </a:r>
            <a:r>
              <a:rPr lang="en-US" sz="1500" dirty="0">
                <a:solidFill>
                  <a:schemeClr val="bg1"/>
                </a:solidFill>
              </a:rPr>
              <a:t> hashing).  </a:t>
            </a:r>
          </a:p>
          <a:p>
            <a:pPr algn="just"/>
            <a:r>
              <a:rPr lang="en-US" sz="1500" dirty="0">
                <a:solidFill>
                  <a:schemeClr val="bg1"/>
                </a:solidFill>
              </a:rPr>
              <a:t>3. GDPR Compliance and Privacy Policies:</a:t>
            </a:r>
          </a:p>
          <a:p>
            <a:pPr algn="just"/>
            <a:r>
              <a:rPr lang="en-US" sz="1500" dirty="0">
                <a:solidFill>
                  <a:schemeClr val="bg1"/>
                </a:solidFill>
              </a:rPr>
              <a:t>   - Create tools for users to view, modify, and delete their data.  </a:t>
            </a:r>
          </a:p>
          <a:p>
            <a:pPr algn="just"/>
            <a:r>
              <a:rPr lang="en-US" sz="1500" dirty="0">
                <a:solidFill>
                  <a:schemeClr val="bg1"/>
                </a:solidFill>
              </a:rPr>
              <a:t>   - Implement anonymization logic for historical data.  </a:t>
            </a:r>
          </a:p>
          <a:p>
            <a:pPr algn="just"/>
            <a:r>
              <a:rPr lang="en-US" sz="1500" dirty="0">
                <a:solidFill>
                  <a:schemeClr val="bg1"/>
                </a:solidFill>
              </a:rPr>
              <a:t>4. Monitoring and Audit:</a:t>
            </a:r>
          </a:p>
          <a:p>
            <a:pPr algn="just"/>
            <a:r>
              <a:rPr lang="en-US" sz="1500" dirty="0">
                <a:solidFill>
                  <a:schemeClr val="bg1"/>
                </a:solidFill>
              </a:rPr>
              <a:t>   - Configure monitoring tools to detect suspicious activities.  </a:t>
            </a:r>
          </a:p>
          <a:p>
            <a:pPr algn="just"/>
            <a:r>
              <a:rPr lang="en-US" sz="1500" dirty="0">
                <a:solidFill>
                  <a:schemeClr val="bg1"/>
                </a:solidFill>
              </a:rPr>
              <a:t>   - Conduct system audits to verify compliance with security and privacy policies.  </a:t>
            </a:r>
          </a:p>
          <a:p>
            <a:pPr algn="just"/>
            <a:r>
              <a:rPr lang="en-US" sz="1500" dirty="0">
                <a:solidFill>
                  <a:schemeClr val="bg1"/>
                </a:solidFill>
              </a:rPr>
              <a:t>5. Testing and Validation:</a:t>
            </a:r>
          </a:p>
          <a:p>
            <a:pPr algn="just"/>
            <a:r>
              <a:rPr lang="en-US" sz="1500" dirty="0">
                <a:solidFill>
                  <a:schemeClr val="bg1"/>
                </a:solidFill>
              </a:rPr>
              <a:t>   - Conduct vulnerability tests on APIs and stored data.  </a:t>
            </a:r>
          </a:p>
          <a:p>
            <a:pPr algn="just"/>
            <a:r>
              <a:rPr lang="en-US" sz="1500" dirty="0">
                <a:solidFill>
                  <a:schemeClr val="bg1"/>
                </a:solidFill>
              </a:rPr>
              <a:t>   - Simulate common attacks (e.g., SQL injection, man-in-the-middle) to ensure system robustness. </a:t>
            </a:r>
            <a:endParaRPr lang="it-IT" sz="1500" dirty="0">
              <a:solidFill>
                <a:schemeClr val="bg1"/>
              </a:solidFill>
            </a:endParaRPr>
          </a:p>
        </p:txBody>
      </p:sp>
      <p:grpSp>
        <p:nvGrpSpPr>
          <p:cNvPr id="2" name="Gruppo 1">
            <a:extLst>
              <a:ext uri="{FF2B5EF4-FFF2-40B4-BE49-F238E27FC236}">
                <a16:creationId xmlns:a16="http://schemas.microsoft.com/office/drawing/2014/main" id="{88C711E1-E116-9920-9599-89E6FE29B4D5}"/>
              </a:ext>
            </a:extLst>
          </p:cNvPr>
          <p:cNvGrpSpPr/>
          <p:nvPr/>
        </p:nvGrpSpPr>
        <p:grpSpPr>
          <a:xfrm>
            <a:off x="1820859" y="451318"/>
            <a:ext cx="8031707" cy="633203"/>
            <a:chOff x="1820859" y="465690"/>
            <a:chExt cx="8031707" cy="633203"/>
          </a:xfrm>
        </p:grpSpPr>
        <p:sp>
          <p:nvSpPr>
            <p:cNvPr id="3" name="CasellaDiTesto 2">
              <a:extLst>
                <a:ext uri="{FF2B5EF4-FFF2-40B4-BE49-F238E27FC236}">
                  <a16:creationId xmlns:a16="http://schemas.microsoft.com/office/drawing/2014/main" id="{729FE350-F22B-7705-9A62-78BF157B520D}"/>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5" name="CasellaDiTesto 4">
              <a:extLst>
                <a:ext uri="{FF2B5EF4-FFF2-40B4-BE49-F238E27FC236}">
                  <a16:creationId xmlns:a16="http://schemas.microsoft.com/office/drawing/2014/main" id="{BB4F5B33-6254-3014-25CF-218493A45B27}"/>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SECURITY AND PRIVACY</a:t>
              </a:r>
            </a:p>
          </p:txBody>
        </p:sp>
      </p:grpSp>
      <p:cxnSp>
        <p:nvCxnSpPr>
          <p:cNvPr id="7" name="Connettore diritto 6">
            <a:extLst>
              <a:ext uri="{FF2B5EF4-FFF2-40B4-BE49-F238E27FC236}">
                <a16:creationId xmlns:a16="http://schemas.microsoft.com/office/drawing/2014/main" id="{D63536AF-8B81-7EE3-6979-64A2FE2C2CF6}"/>
              </a:ext>
            </a:extLst>
          </p:cNvPr>
          <p:cNvCxnSpPr>
            <a:cxnSpLocks/>
          </p:cNvCxnSpPr>
          <p:nvPr/>
        </p:nvCxnSpPr>
        <p:spPr>
          <a:xfrm flipH="1">
            <a:off x="1928813" y="1111664"/>
            <a:ext cx="2846387"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6" name="Gruppo 15">
            <a:extLst>
              <a:ext uri="{FF2B5EF4-FFF2-40B4-BE49-F238E27FC236}">
                <a16:creationId xmlns:a16="http://schemas.microsoft.com/office/drawing/2014/main" id="{CF736C66-F14B-9D5C-225A-299B4766F7E0}"/>
              </a:ext>
            </a:extLst>
          </p:cNvPr>
          <p:cNvGrpSpPr/>
          <p:nvPr/>
        </p:nvGrpSpPr>
        <p:grpSpPr>
          <a:xfrm>
            <a:off x="10126532" y="306759"/>
            <a:ext cx="1743561" cy="1335574"/>
            <a:chOff x="8115673" y="243470"/>
            <a:chExt cx="1743561" cy="1335574"/>
          </a:xfrm>
        </p:grpSpPr>
        <p:sp>
          <p:nvSpPr>
            <p:cNvPr id="19" name="CasellaDiTesto 18">
              <a:extLst>
                <a:ext uri="{FF2B5EF4-FFF2-40B4-BE49-F238E27FC236}">
                  <a16:creationId xmlns:a16="http://schemas.microsoft.com/office/drawing/2014/main" id="{D63ADF59-EB3C-6900-DA55-294AB78F59B4}"/>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20" name="Gruppo 19">
              <a:extLst>
                <a:ext uri="{FF2B5EF4-FFF2-40B4-BE49-F238E27FC236}">
                  <a16:creationId xmlns:a16="http://schemas.microsoft.com/office/drawing/2014/main" id="{329048F5-0B6F-4061-98AC-2877798E20EF}"/>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01E4FBF7-EFBA-184B-41AE-319F3A90098C}"/>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EDBC7FB6-E6C7-0224-04C7-C83060ECFE60}"/>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1" name="Gruppo 20">
              <a:extLst>
                <a:ext uri="{FF2B5EF4-FFF2-40B4-BE49-F238E27FC236}">
                  <a16:creationId xmlns:a16="http://schemas.microsoft.com/office/drawing/2014/main" id="{3C50975E-7019-AE0B-D68A-737F60CAA876}"/>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3AA013EF-B27D-D957-31DC-DD9E72AE14A9}"/>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26" name="Gruppo 25">
                <a:extLst>
                  <a:ext uri="{FF2B5EF4-FFF2-40B4-BE49-F238E27FC236}">
                    <a16:creationId xmlns:a16="http://schemas.microsoft.com/office/drawing/2014/main" id="{FE0FB567-6EE8-A9D8-FB25-5C9D535E6422}"/>
                  </a:ext>
                </a:extLst>
              </p:cNvPr>
              <p:cNvGrpSpPr/>
              <p:nvPr/>
            </p:nvGrpSpPr>
            <p:grpSpPr>
              <a:xfrm>
                <a:off x="8539890" y="1095178"/>
                <a:ext cx="895011" cy="307777"/>
                <a:chOff x="8487778" y="883330"/>
                <a:chExt cx="895011" cy="307777"/>
              </a:xfrm>
            </p:grpSpPr>
            <p:sp>
              <p:nvSpPr>
                <p:cNvPr id="31" name="CasellaDiTesto 30">
                  <a:extLst>
                    <a:ext uri="{FF2B5EF4-FFF2-40B4-BE49-F238E27FC236}">
                      <a16:creationId xmlns:a16="http://schemas.microsoft.com/office/drawing/2014/main" id="{AA097A48-38E2-FACC-F2AB-A50DCD651DE2}"/>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7" name="Ovale 36">
                  <a:extLst>
                    <a:ext uri="{FF2B5EF4-FFF2-40B4-BE49-F238E27FC236}">
                      <a16:creationId xmlns:a16="http://schemas.microsoft.com/office/drawing/2014/main" id="{04C6B4CB-D359-7B98-C942-5F610E3BF298}"/>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2" name="Connettore a gomito 21">
              <a:extLst>
                <a:ext uri="{FF2B5EF4-FFF2-40B4-BE49-F238E27FC236}">
                  <a16:creationId xmlns:a16="http://schemas.microsoft.com/office/drawing/2014/main" id="{35D1EC0F-2A83-FC8D-65D9-1F264CD464EF}"/>
                </a:ext>
              </a:extLst>
            </p:cNvPr>
            <p:cNvCxnSpPr>
              <a:cxnSpLocks/>
              <a:stCxn id="41" idx="6"/>
              <a:endCxn id="3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sp>
        <p:nvSpPr>
          <p:cNvPr id="43" name="CasellaDiTesto 42">
            <a:extLst>
              <a:ext uri="{FF2B5EF4-FFF2-40B4-BE49-F238E27FC236}">
                <a16:creationId xmlns:a16="http://schemas.microsoft.com/office/drawing/2014/main" id="{7E2FEF73-638E-068C-156F-5D2EF6B0C58F}"/>
              </a:ext>
            </a:extLst>
          </p:cNvPr>
          <p:cNvSpPr txBox="1"/>
          <p:nvPr/>
        </p:nvSpPr>
        <p:spPr>
          <a:xfrm>
            <a:off x="10118919" y="5117292"/>
            <a:ext cx="1847065" cy="430887"/>
          </a:xfrm>
          <a:prstGeom prst="rect">
            <a:avLst/>
          </a:prstGeom>
          <a:noFill/>
        </p:spPr>
        <p:txBody>
          <a:bodyPr wrap="square" rtlCol="0">
            <a:spAutoFit/>
          </a:bodyPr>
          <a:lstStyle/>
          <a:p>
            <a:pPr algn="just"/>
            <a:r>
              <a:rPr lang="en-US" sz="1100" dirty="0">
                <a:solidFill>
                  <a:schemeClr val="bg1"/>
                </a:solidFill>
              </a:rPr>
              <a:t>1 project manager for 2 months (2 person-months). </a:t>
            </a:r>
            <a:endParaRPr lang="it-IT" sz="1100" dirty="0">
              <a:solidFill>
                <a:schemeClr val="bg1"/>
              </a:solidFill>
            </a:endParaRPr>
          </a:p>
        </p:txBody>
      </p:sp>
      <p:grpSp>
        <p:nvGrpSpPr>
          <p:cNvPr id="44" name="Gruppo 43">
            <a:extLst>
              <a:ext uri="{FF2B5EF4-FFF2-40B4-BE49-F238E27FC236}">
                <a16:creationId xmlns:a16="http://schemas.microsoft.com/office/drawing/2014/main" id="{81A4F34D-C188-540C-D423-7D657A715CF6}"/>
              </a:ext>
            </a:extLst>
          </p:cNvPr>
          <p:cNvGrpSpPr/>
          <p:nvPr/>
        </p:nvGrpSpPr>
        <p:grpSpPr>
          <a:xfrm>
            <a:off x="9997222" y="3957316"/>
            <a:ext cx="2090461" cy="1160160"/>
            <a:chOff x="9858946" y="3227484"/>
            <a:chExt cx="2090461" cy="1160160"/>
          </a:xfrm>
        </p:grpSpPr>
        <p:sp>
          <p:nvSpPr>
            <p:cNvPr id="46" name="CasellaDiTesto 45">
              <a:extLst>
                <a:ext uri="{FF2B5EF4-FFF2-40B4-BE49-F238E27FC236}">
                  <a16:creationId xmlns:a16="http://schemas.microsoft.com/office/drawing/2014/main" id="{4D708291-61FA-EF68-D3F6-2D1B210F0482}"/>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47" name="Immagine 46" descr="Immagine che contiene orologio, simbolo, Carattere, Elementi grafici&#10;&#10;Descrizione generata automaticamente">
              <a:extLst>
                <a:ext uri="{FF2B5EF4-FFF2-40B4-BE49-F238E27FC236}">
                  <a16:creationId xmlns:a16="http://schemas.microsoft.com/office/drawing/2014/main" id="{D4EBA394-16D8-A879-82E9-72B9ECE359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48" name="CasellaDiTesto 47">
            <a:extLst>
              <a:ext uri="{FF2B5EF4-FFF2-40B4-BE49-F238E27FC236}">
                <a16:creationId xmlns:a16="http://schemas.microsoft.com/office/drawing/2014/main" id="{B3BAF338-1F5A-35C7-7E56-9F124CAE2565}"/>
              </a:ext>
            </a:extLst>
          </p:cNvPr>
          <p:cNvSpPr txBox="1"/>
          <p:nvPr/>
        </p:nvSpPr>
        <p:spPr>
          <a:xfrm>
            <a:off x="10118918" y="5548179"/>
            <a:ext cx="1847066" cy="430887"/>
          </a:xfrm>
          <a:prstGeom prst="rect">
            <a:avLst/>
          </a:prstGeom>
          <a:noFill/>
        </p:spPr>
        <p:txBody>
          <a:bodyPr wrap="square" rtlCol="0">
            <a:spAutoFit/>
          </a:bodyPr>
          <a:lstStyle/>
          <a:p>
            <a:pPr algn="just"/>
            <a:r>
              <a:rPr lang="en-US" sz="1100" dirty="0">
                <a:solidFill>
                  <a:schemeClr val="bg1"/>
                </a:solidFill>
              </a:rPr>
              <a:t>1 security expert for 2 months (2 person-months). </a:t>
            </a:r>
            <a:endParaRPr lang="it-IT" sz="1100" dirty="0">
              <a:solidFill>
                <a:schemeClr val="bg1"/>
              </a:solidFill>
            </a:endParaRPr>
          </a:p>
        </p:txBody>
      </p:sp>
      <p:grpSp>
        <p:nvGrpSpPr>
          <p:cNvPr id="49" name="Gruppo 48">
            <a:extLst>
              <a:ext uri="{FF2B5EF4-FFF2-40B4-BE49-F238E27FC236}">
                <a16:creationId xmlns:a16="http://schemas.microsoft.com/office/drawing/2014/main" id="{3C27D159-4EC6-6210-3E65-37B6C3803A86}"/>
              </a:ext>
            </a:extLst>
          </p:cNvPr>
          <p:cNvGrpSpPr/>
          <p:nvPr/>
        </p:nvGrpSpPr>
        <p:grpSpPr>
          <a:xfrm>
            <a:off x="10081438" y="2501108"/>
            <a:ext cx="1922034" cy="742612"/>
            <a:chOff x="10081438" y="2124587"/>
            <a:chExt cx="1922034" cy="742612"/>
          </a:xfrm>
        </p:grpSpPr>
        <p:sp>
          <p:nvSpPr>
            <p:cNvPr id="50" name="CasellaDiTesto 49">
              <a:extLst>
                <a:ext uri="{FF2B5EF4-FFF2-40B4-BE49-F238E27FC236}">
                  <a16:creationId xmlns:a16="http://schemas.microsoft.com/office/drawing/2014/main" id="{B6AB4207-CEB5-6A6F-5D4E-2885DEE21FF6}"/>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3" name="CasellaDiTesto 52">
              <a:extLst>
                <a:ext uri="{FF2B5EF4-FFF2-40B4-BE49-F238E27FC236}">
                  <a16:creationId xmlns:a16="http://schemas.microsoft.com/office/drawing/2014/main" id="{F8B1584B-22A5-483F-8046-6B266AAEFB78}"/>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S</a:t>
              </a:r>
              <a:r>
                <a:rPr lang="it-IT" sz="1200" spc="300">
                  <a:solidFill>
                    <a:schemeClr val="bg1"/>
                  </a:solidFill>
                </a:rPr>
                <a:t>UPPORT and</a:t>
              </a:r>
            </a:p>
            <a:p>
              <a:r>
                <a:rPr lang="it-IT" sz="1200" b="1" spc="300">
                  <a:solidFill>
                    <a:schemeClr val="bg1"/>
                  </a:solidFill>
                </a:rPr>
                <a:t>S</a:t>
              </a:r>
              <a:r>
                <a:rPr lang="it-IT" sz="1200" spc="300">
                  <a:solidFill>
                    <a:schemeClr val="bg1"/>
                  </a:solidFill>
                </a:rPr>
                <a:t>ERVICES</a:t>
              </a:r>
            </a:p>
          </p:txBody>
        </p:sp>
      </p:grpSp>
    </p:spTree>
    <p:extLst>
      <p:ext uri="{BB962C8B-B14F-4D97-AF65-F5344CB8AC3E}">
        <p14:creationId xmlns:p14="http://schemas.microsoft.com/office/powerpoint/2010/main" val="11769325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93A76471-E00E-0330-2172-ECF9816984E1}"/>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FFE04573-692E-B0C6-037D-D0C1D9211A04}"/>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6468DF0A-B612-5997-E5FB-5641492BA606}"/>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1B2A864F-862C-E700-9B24-DEDE943ACAFA}"/>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A099246C-CC72-F995-6A80-1CEEA1AA5C56}"/>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BA016497-E3AE-E7B1-26D9-2B3D69A3A5CA}"/>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18C11A9F-6F0D-FEA9-D6B5-9AAFC075F31A}"/>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FE16DACF-20E6-0D39-A08A-EE067CBFA41B}"/>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6</a:t>
                </a:r>
                <a:endParaRPr lang="it-IT" sz="3600" b="1"/>
              </a:p>
            </p:txBody>
          </p:sp>
          <p:sp>
            <p:nvSpPr>
              <p:cNvPr id="13" name="CasellaDiTesto 12">
                <a:extLst>
                  <a:ext uri="{FF2B5EF4-FFF2-40B4-BE49-F238E27FC236}">
                    <a16:creationId xmlns:a16="http://schemas.microsoft.com/office/drawing/2014/main" id="{4DB4C311-B23C-7995-DAD0-F2B8AAB8F934}"/>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ADEDD05B-A17F-B8B6-7982-B00AEA6E6182}"/>
              </a:ext>
            </a:extLst>
          </p:cNvPr>
          <p:cNvSpPr txBox="1"/>
          <p:nvPr/>
        </p:nvSpPr>
        <p:spPr>
          <a:xfrm>
            <a:off x="706908" y="1916901"/>
            <a:ext cx="3495304" cy="323165"/>
          </a:xfrm>
          <a:prstGeom prst="rect">
            <a:avLst/>
          </a:prstGeom>
          <a:noFill/>
        </p:spPr>
        <p:txBody>
          <a:bodyPr wrap="square" rtlCol="0">
            <a:spAutoFit/>
          </a:bodyPr>
          <a:lstStyle/>
          <a:p>
            <a:pPr algn="just"/>
            <a:r>
              <a:rPr lang="it-IT" sz="1500" spc="300">
                <a:solidFill>
                  <a:srgbClr val="DA627D"/>
                </a:solidFill>
              </a:rPr>
              <a:t>DELIVERABLES</a:t>
            </a:r>
          </a:p>
        </p:txBody>
      </p:sp>
      <p:sp>
        <p:nvSpPr>
          <p:cNvPr id="29" name="CasellaDiTesto 28">
            <a:extLst>
              <a:ext uri="{FF2B5EF4-FFF2-40B4-BE49-F238E27FC236}">
                <a16:creationId xmlns:a16="http://schemas.microsoft.com/office/drawing/2014/main" id="{17707233-00D5-EBF8-AE0C-1C8C9398898E}"/>
              </a:ext>
            </a:extLst>
          </p:cNvPr>
          <p:cNvSpPr txBox="1"/>
          <p:nvPr/>
        </p:nvSpPr>
        <p:spPr>
          <a:xfrm>
            <a:off x="690149" y="2192493"/>
            <a:ext cx="8162243" cy="1246495"/>
          </a:xfrm>
          <a:prstGeom prst="rect">
            <a:avLst/>
          </a:prstGeom>
          <a:noFill/>
        </p:spPr>
        <p:txBody>
          <a:bodyPr wrap="square" rtlCol="0">
            <a:spAutoFit/>
          </a:bodyPr>
          <a:lstStyle/>
          <a:p>
            <a:pPr algn="just"/>
            <a:r>
              <a:rPr lang="en-US" sz="1500" dirty="0">
                <a:solidFill>
                  <a:schemeClr val="bg1"/>
                </a:solidFill>
              </a:rPr>
              <a:t>1. Security and Privacy Policies: Detailed document of implemented measures and procedures for handling sensitive data.  </a:t>
            </a:r>
          </a:p>
          <a:p>
            <a:pPr algn="just"/>
            <a:r>
              <a:rPr lang="en-US" sz="1500" dirty="0">
                <a:solidFill>
                  <a:schemeClr val="bg1"/>
                </a:solidFill>
              </a:rPr>
              <a:t>2. Secure System: All communications and data protected by encryption and controlled access.  </a:t>
            </a:r>
          </a:p>
          <a:p>
            <a:pPr algn="just"/>
            <a:r>
              <a:rPr lang="en-US" sz="1500" dirty="0">
                <a:solidFill>
                  <a:schemeClr val="bg1"/>
                </a:solidFill>
              </a:rPr>
              <a:t>3. Audit Report: GDPR compliance and system security assessment.  </a:t>
            </a:r>
          </a:p>
          <a:p>
            <a:pPr algn="just"/>
            <a:r>
              <a:rPr lang="en-US" sz="1500" dirty="0">
                <a:solidFill>
                  <a:schemeClr val="bg1"/>
                </a:solidFill>
              </a:rPr>
              <a:t>4. Test Logs: Results of vulnerability and security tests. </a:t>
            </a:r>
            <a:endParaRPr lang="it-IT" sz="1500" dirty="0">
              <a:solidFill>
                <a:schemeClr val="bg1"/>
              </a:solidFill>
            </a:endParaRPr>
          </a:p>
        </p:txBody>
      </p:sp>
      <p:sp>
        <p:nvSpPr>
          <p:cNvPr id="2" name="CasellaDiTesto 1">
            <a:extLst>
              <a:ext uri="{FF2B5EF4-FFF2-40B4-BE49-F238E27FC236}">
                <a16:creationId xmlns:a16="http://schemas.microsoft.com/office/drawing/2014/main" id="{73F008CE-3A8A-7831-C383-BB01D2AF3016}"/>
              </a:ext>
            </a:extLst>
          </p:cNvPr>
          <p:cNvSpPr txBox="1"/>
          <p:nvPr/>
        </p:nvSpPr>
        <p:spPr>
          <a:xfrm>
            <a:off x="723665" y="3623411"/>
            <a:ext cx="4699981" cy="323165"/>
          </a:xfrm>
          <a:prstGeom prst="rect">
            <a:avLst/>
          </a:prstGeom>
          <a:noFill/>
        </p:spPr>
        <p:txBody>
          <a:bodyPr wrap="square" rtlCol="0">
            <a:spAutoFit/>
          </a:bodyPr>
          <a:lstStyle/>
          <a:p>
            <a:pPr algn="just"/>
            <a:r>
              <a:rPr lang="it-IT" sz="1500" spc="300">
                <a:solidFill>
                  <a:srgbClr val="DA627D"/>
                </a:solidFill>
              </a:rPr>
              <a:t>MILESTONES</a:t>
            </a:r>
          </a:p>
        </p:txBody>
      </p:sp>
      <p:sp>
        <p:nvSpPr>
          <p:cNvPr id="3" name="CasellaDiTesto 2">
            <a:extLst>
              <a:ext uri="{FF2B5EF4-FFF2-40B4-BE49-F238E27FC236}">
                <a16:creationId xmlns:a16="http://schemas.microsoft.com/office/drawing/2014/main" id="{36D3D78D-2104-1F03-5AF1-3A919AF3E4DE}"/>
              </a:ext>
            </a:extLst>
          </p:cNvPr>
          <p:cNvSpPr txBox="1"/>
          <p:nvPr/>
        </p:nvSpPr>
        <p:spPr>
          <a:xfrm>
            <a:off x="706908" y="3899003"/>
            <a:ext cx="8162243" cy="784830"/>
          </a:xfrm>
          <a:prstGeom prst="rect">
            <a:avLst/>
          </a:prstGeom>
          <a:noFill/>
        </p:spPr>
        <p:txBody>
          <a:bodyPr wrap="square" rtlCol="0">
            <a:spAutoFit/>
          </a:bodyPr>
          <a:lstStyle/>
          <a:p>
            <a:pPr algn="just"/>
            <a:r>
              <a:rPr lang="en-US" sz="1500" dirty="0">
                <a:solidFill>
                  <a:schemeClr val="bg1"/>
                </a:solidFill>
              </a:rPr>
              <a:t>1. Completed encryption of stored data and communications (end of Month 6).  </a:t>
            </a:r>
          </a:p>
          <a:p>
            <a:pPr algn="just"/>
            <a:r>
              <a:rPr lang="en-US" sz="1500" dirty="0">
                <a:solidFill>
                  <a:schemeClr val="bg1"/>
                </a:solidFill>
              </a:rPr>
              <a:t>2. Implemented authentication and credential management system (mid-Month 7).  </a:t>
            </a:r>
          </a:p>
          <a:p>
            <a:pPr algn="just"/>
            <a:r>
              <a:rPr lang="en-US" sz="1500" dirty="0">
                <a:solidFill>
                  <a:schemeClr val="bg1"/>
                </a:solidFill>
              </a:rPr>
              <a:t>3. Completed system audits and security testing (end of Month 7). </a:t>
            </a:r>
            <a:endParaRPr lang="it-IT" sz="1500" dirty="0">
              <a:solidFill>
                <a:schemeClr val="bg1"/>
              </a:solidFill>
            </a:endParaRPr>
          </a:p>
        </p:txBody>
      </p:sp>
      <p:sp>
        <p:nvSpPr>
          <p:cNvPr id="16" name="CasellaDiTesto 15">
            <a:extLst>
              <a:ext uri="{FF2B5EF4-FFF2-40B4-BE49-F238E27FC236}">
                <a16:creationId xmlns:a16="http://schemas.microsoft.com/office/drawing/2014/main" id="{E51A86B3-0803-7AC3-B4AD-AD393136E7AD}"/>
              </a:ext>
            </a:extLst>
          </p:cNvPr>
          <p:cNvSpPr txBox="1"/>
          <p:nvPr/>
        </p:nvSpPr>
        <p:spPr>
          <a:xfrm>
            <a:off x="706906" y="4923802"/>
            <a:ext cx="4699981" cy="323165"/>
          </a:xfrm>
          <a:prstGeom prst="rect">
            <a:avLst/>
          </a:prstGeom>
          <a:noFill/>
        </p:spPr>
        <p:txBody>
          <a:bodyPr wrap="square" rtlCol="0">
            <a:spAutoFit/>
          </a:bodyPr>
          <a:lstStyle/>
          <a:p>
            <a:pPr algn="just"/>
            <a:r>
              <a:rPr lang="it-IT" sz="1500" spc="300">
                <a:solidFill>
                  <a:srgbClr val="DA627D"/>
                </a:solidFill>
              </a:rPr>
              <a:t>DEPENDENCIES AMONG WPS </a:t>
            </a:r>
          </a:p>
        </p:txBody>
      </p:sp>
      <p:sp>
        <p:nvSpPr>
          <p:cNvPr id="19" name="CasellaDiTesto 18">
            <a:extLst>
              <a:ext uri="{FF2B5EF4-FFF2-40B4-BE49-F238E27FC236}">
                <a16:creationId xmlns:a16="http://schemas.microsoft.com/office/drawing/2014/main" id="{3E0D68BF-C2D9-EE6C-06F1-413948F44E5C}"/>
              </a:ext>
            </a:extLst>
          </p:cNvPr>
          <p:cNvSpPr txBox="1"/>
          <p:nvPr/>
        </p:nvSpPr>
        <p:spPr>
          <a:xfrm>
            <a:off x="690149" y="5199394"/>
            <a:ext cx="8162243" cy="553998"/>
          </a:xfrm>
          <a:prstGeom prst="rect">
            <a:avLst/>
          </a:prstGeom>
          <a:noFill/>
        </p:spPr>
        <p:txBody>
          <a:bodyPr wrap="square" rtlCol="0">
            <a:spAutoFit/>
          </a:bodyPr>
          <a:lstStyle/>
          <a:p>
            <a:pPr algn="just"/>
            <a:r>
              <a:rPr lang="en-US" sz="1500" dirty="0">
                <a:solidFill>
                  <a:schemeClr val="bg1"/>
                </a:solidFill>
              </a:rPr>
              <a:t>- WP1 (Database): Database must be complete for stored data encryption.  </a:t>
            </a:r>
          </a:p>
          <a:p>
            <a:pPr algn="just"/>
            <a:r>
              <a:rPr lang="en-US" sz="1500" dirty="0">
                <a:solidFill>
                  <a:schemeClr val="bg1"/>
                </a:solidFill>
              </a:rPr>
              <a:t>- WP2 (Backend): Necessary for implementing authentication and API security mechanisms.  </a:t>
            </a:r>
          </a:p>
        </p:txBody>
      </p:sp>
      <p:grpSp>
        <p:nvGrpSpPr>
          <p:cNvPr id="5" name="Gruppo 4">
            <a:extLst>
              <a:ext uri="{FF2B5EF4-FFF2-40B4-BE49-F238E27FC236}">
                <a16:creationId xmlns:a16="http://schemas.microsoft.com/office/drawing/2014/main" id="{02B127B4-C2F2-F868-1D29-A2EB419BBEC4}"/>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D18A4BA9-A3F5-105E-920E-C47208935A6C}"/>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0" name="CasellaDiTesto 19">
              <a:extLst>
                <a:ext uri="{FF2B5EF4-FFF2-40B4-BE49-F238E27FC236}">
                  <a16:creationId xmlns:a16="http://schemas.microsoft.com/office/drawing/2014/main" id="{FEFC190D-F96E-F944-E685-55464198AD09}"/>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SECURITY AND PRIVACY</a:t>
              </a:r>
            </a:p>
          </p:txBody>
        </p:sp>
      </p:grpSp>
      <p:cxnSp>
        <p:nvCxnSpPr>
          <p:cNvPr id="21" name="Connettore diritto 20">
            <a:extLst>
              <a:ext uri="{FF2B5EF4-FFF2-40B4-BE49-F238E27FC236}">
                <a16:creationId xmlns:a16="http://schemas.microsoft.com/office/drawing/2014/main" id="{A9F8DD79-5CFA-581E-EF16-E246648A1682}"/>
              </a:ext>
            </a:extLst>
          </p:cNvPr>
          <p:cNvCxnSpPr>
            <a:cxnSpLocks/>
          </p:cNvCxnSpPr>
          <p:nvPr/>
        </p:nvCxnSpPr>
        <p:spPr>
          <a:xfrm flipH="1">
            <a:off x="1928813" y="1111664"/>
            <a:ext cx="2846387"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2" name="Gruppo 21">
            <a:extLst>
              <a:ext uri="{FF2B5EF4-FFF2-40B4-BE49-F238E27FC236}">
                <a16:creationId xmlns:a16="http://schemas.microsoft.com/office/drawing/2014/main" id="{A8326700-7AA2-A3A7-D4C0-0DF069D26455}"/>
              </a:ext>
            </a:extLst>
          </p:cNvPr>
          <p:cNvGrpSpPr/>
          <p:nvPr/>
        </p:nvGrpSpPr>
        <p:grpSpPr>
          <a:xfrm>
            <a:off x="10126532" y="306759"/>
            <a:ext cx="1743561" cy="1335574"/>
            <a:chOff x="8115673" y="243470"/>
            <a:chExt cx="1743561" cy="1335574"/>
          </a:xfrm>
        </p:grpSpPr>
        <p:sp>
          <p:nvSpPr>
            <p:cNvPr id="23" name="CasellaDiTesto 22">
              <a:extLst>
                <a:ext uri="{FF2B5EF4-FFF2-40B4-BE49-F238E27FC236}">
                  <a16:creationId xmlns:a16="http://schemas.microsoft.com/office/drawing/2014/main" id="{DF9CD7EC-59C7-3FA5-F39E-04F561428083}"/>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26" name="Gruppo 25">
              <a:extLst>
                <a:ext uri="{FF2B5EF4-FFF2-40B4-BE49-F238E27FC236}">
                  <a16:creationId xmlns:a16="http://schemas.microsoft.com/office/drawing/2014/main" id="{9817589F-FEF1-1BDE-807F-CA984EE4AA34}"/>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5BEC03DF-BD33-E990-2926-2113EBB17564}"/>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9D699A93-C0D8-F12E-E448-10CE2661843F}"/>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8" name="Gruppo 27">
              <a:extLst>
                <a:ext uri="{FF2B5EF4-FFF2-40B4-BE49-F238E27FC236}">
                  <a16:creationId xmlns:a16="http://schemas.microsoft.com/office/drawing/2014/main" id="{9486C0DA-2435-DF9E-3CB9-7935C91A7EC9}"/>
                </a:ext>
              </a:extLst>
            </p:cNvPr>
            <p:cNvGrpSpPr/>
            <p:nvPr/>
          </p:nvGrpSpPr>
          <p:grpSpPr>
            <a:xfrm>
              <a:off x="8354083" y="1012628"/>
              <a:ext cx="1266624" cy="566416"/>
              <a:chOff x="8354083" y="1095178"/>
              <a:chExt cx="1266624" cy="566416"/>
            </a:xfrm>
          </p:grpSpPr>
          <p:sp>
            <p:nvSpPr>
              <p:cNvPr id="31" name="CasellaDiTesto 30">
                <a:extLst>
                  <a:ext uri="{FF2B5EF4-FFF2-40B4-BE49-F238E27FC236}">
                    <a16:creationId xmlns:a16="http://schemas.microsoft.com/office/drawing/2014/main" id="{03CB0AA9-5E5F-2E84-5173-2D130B21C59E}"/>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32" name="Gruppo 31">
                <a:extLst>
                  <a:ext uri="{FF2B5EF4-FFF2-40B4-BE49-F238E27FC236}">
                    <a16:creationId xmlns:a16="http://schemas.microsoft.com/office/drawing/2014/main" id="{339A8658-C4FF-89F9-A9D8-02B1CAAE37BB}"/>
                  </a:ext>
                </a:extLst>
              </p:cNvPr>
              <p:cNvGrpSpPr/>
              <p:nvPr/>
            </p:nvGrpSpPr>
            <p:grpSpPr>
              <a:xfrm>
                <a:off x="8539890" y="1095178"/>
                <a:ext cx="895011" cy="307777"/>
                <a:chOff x="8487778" y="883330"/>
                <a:chExt cx="895011" cy="307777"/>
              </a:xfrm>
            </p:grpSpPr>
            <p:sp>
              <p:nvSpPr>
                <p:cNvPr id="33" name="CasellaDiTesto 32">
                  <a:extLst>
                    <a:ext uri="{FF2B5EF4-FFF2-40B4-BE49-F238E27FC236}">
                      <a16:creationId xmlns:a16="http://schemas.microsoft.com/office/drawing/2014/main" id="{A2AF1B32-1683-4A1A-1F27-1A68F435986D}"/>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7" name="Ovale 36">
                  <a:extLst>
                    <a:ext uri="{FF2B5EF4-FFF2-40B4-BE49-F238E27FC236}">
                      <a16:creationId xmlns:a16="http://schemas.microsoft.com/office/drawing/2014/main" id="{7BB7D9C1-79F7-474C-2C4B-E9A08B2ABAAD}"/>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0" name="Connettore a gomito 29">
              <a:extLst>
                <a:ext uri="{FF2B5EF4-FFF2-40B4-BE49-F238E27FC236}">
                  <a16:creationId xmlns:a16="http://schemas.microsoft.com/office/drawing/2014/main" id="{FD7EEB0D-6F9D-814E-867A-2E30B257E046}"/>
                </a:ext>
              </a:extLst>
            </p:cNvPr>
            <p:cNvCxnSpPr>
              <a:cxnSpLocks/>
              <a:stCxn id="41" idx="6"/>
              <a:endCxn id="3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sp>
        <p:nvSpPr>
          <p:cNvPr id="43" name="CasellaDiTesto 42">
            <a:extLst>
              <a:ext uri="{FF2B5EF4-FFF2-40B4-BE49-F238E27FC236}">
                <a16:creationId xmlns:a16="http://schemas.microsoft.com/office/drawing/2014/main" id="{7E9B7212-1A24-E80D-7BAF-FE11730C0258}"/>
              </a:ext>
            </a:extLst>
          </p:cNvPr>
          <p:cNvSpPr txBox="1"/>
          <p:nvPr/>
        </p:nvSpPr>
        <p:spPr>
          <a:xfrm>
            <a:off x="10118919" y="5117292"/>
            <a:ext cx="1847065" cy="430887"/>
          </a:xfrm>
          <a:prstGeom prst="rect">
            <a:avLst/>
          </a:prstGeom>
          <a:noFill/>
        </p:spPr>
        <p:txBody>
          <a:bodyPr wrap="square" rtlCol="0">
            <a:spAutoFit/>
          </a:bodyPr>
          <a:lstStyle/>
          <a:p>
            <a:pPr algn="just"/>
            <a:r>
              <a:rPr lang="en-US" sz="1100" dirty="0">
                <a:solidFill>
                  <a:schemeClr val="bg1"/>
                </a:solidFill>
              </a:rPr>
              <a:t>1 project manager for 2 months (2 person-months). </a:t>
            </a:r>
            <a:endParaRPr lang="it-IT" sz="1100" dirty="0">
              <a:solidFill>
                <a:schemeClr val="bg1"/>
              </a:solidFill>
            </a:endParaRPr>
          </a:p>
        </p:txBody>
      </p:sp>
      <p:grpSp>
        <p:nvGrpSpPr>
          <p:cNvPr id="44" name="Gruppo 43">
            <a:extLst>
              <a:ext uri="{FF2B5EF4-FFF2-40B4-BE49-F238E27FC236}">
                <a16:creationId xmlns:a16="http://schemas.microsoft.com/office/drawing/2014/main" id="{F3EA115D-65B2-8317-F952-2B03B30F1DAF}"/>
              </a:ext>
            </a:extLst>
          </p:cNvPr>
          <p:cNvGrpSpPr/>
          <p:nvPr/>
        </p:nvGrpSpPr>
        <p:grpSpPr>
          <a:xfrm>
            <a:off x="9997222" y="3957316"/>
            <a:ext cx="2090461" cy="1160160"/>
            <a:chOff x="9858946" y="3227484"/>
            <a:chExt cx="2090461" cy="1160160"/>
          </a:xfrm>
        </p:grpSpPr>
        <p:sp>
          <p:nvSpPr>
            <p:cNvPr id="48" name="CasellaDiTesto 47">
              <a:extLst>
                <a:ext uri="{FF2B5EF4-FFF2-40B4-BE49-F238E27FC236}">
                  <a16:creationId xmlns:a16="http://schemas.microsoft.com/office/drawing/2014/main" id="{E237A852-5648-627A-41B5-D43A0FE25FAB}"/>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53" name="Immagine 52" descr="Immagine che contiene orologio, simbolo, Carattere, Elementi grafici&#10;&#10;Descrizione generata automaticamente">
              <a:extLst>
                <a:ext uri="{FF2B5EF4-FFF2-40B4-BE49-F238E27FC236}">
                  <a16:creationId xmlns:a16="http://schemas.microsoft.com/office/drawing/2014/main" id="{63460DAE-DEE6-F0A1-4261-DC8E079780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54" name="CasellaDiTesto 53">
            <a:extLst>
              <a:ext uri="{FF2B5EF4-FFF2-40B4-BE49-F238E27FC236}">
                <a16:creationId xmlns:a16="http://schemas.microsoft.com/office/drawing/2014/main" id="{B92C4CEF-20F3-E8BA-03FA-C1B08DAA4CA3}"/>
              </a:ext>
            </a:extLst>
          </p:cNvPr>
          <p:cNvSpPr txBox="1"/>
          <p:nvPr/>
        </p:nvSpPr>
        <p:spPr>
          <a:xfrm>
            <a:off x="10118918" y="5548179"/>
            <a:ext cx="1847066" cy="430887"/>
          </a:xfrm>
          <a:prstGeom prst="rect">
            <a:avLst/>
          </a:prstGeom>
          <a:noFill/>
        </p:spPr>
        <p:txBody>
          <a:bodyPr wrap="square" rtlCol="0">
            <a:spAutoFit/>
          </a:bodyPr>
          <a:lstStyle/>
          <a:p>
            <a:pPr algn="just"/>
            <a:r>
              <a:rPr lang="en-US" sz="1100" dirty="0">
                <a:solidFill>
                  <a:schemeClr val="bg1"/>
                </a:solidFill>
              </a:rPr>
              <a:t>1 security expert for 2 months (2 person-months). </a:t>
            </a:r>
            <a:endParaRPr lang="it-IT" sz="1100" dirty="0">
              <a:solidFill>
                <a:schemeClr val="bg1"/>
              </a:solidFill>
            </a:endParaRPr>
          </a:p>
        </p:txBody>
      </p:sp>
      <p:grpSp>
        <p:nvGrpSpPr>
          <p:cNvPr id="55" name="Gruppo 54">
            <a:extLst>
              <a:ext uri="{FF2B5EF4-FFF2-40B4-BE49-F238E27FC236}">
                <a16:creationId xmlns:a16="http://schemas.microsoft.com/office/drawing/2014/main" id="{FB8FE452-9863-9F4A-8390-E8B71696AD85}"/>
              </a:ext>
            </a:extLst>
          </p:cNvPr>
          <p:cNvGrpSpPr/>
          <p:nvPr/>
        </p:nvGrpSpPr>
        <p:grpSpPr>
          <a:xfrm>
            <a:off x="10081438" y="2501108"/>
            <a:ext cx="1922034" cy="742612"/>
            <a:chOff x="10081438" y="2124587"/>
            <a:chExt cx="1922034" cy="742612"/>
          </a:xfrm>
        </p:grpSpPr>
        <p:sp>
          <p:nvSpPr>
            <p:cNvPr id="56" name="CasellaDiTesto 55">
              <a:extLst>
                <a:ext uri="{FF2B5EF4-FFF2-40B4-BE49-F238E27FC236}">
                  <a16:creationId xmlns:a16="http://schemas.microsoft.com/office/drawing/2014/main" id="{A175439E-B085-0279-ECB9-930A9309E8A7}"/>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7" name="CasellaDiTesto 56">
              <a:extLst>
                <a:ext uri="{FF2B5EF4-FFF2-40B4-BE49-F238E27FC236}">
                  <a16:creationId xmlns:a16="http://schemas.microsoft.com/office/drawing/2014/main" id="{56896324-C730-DB5E-F69E-F71199F3372F}"/>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S</a:t>
              </a:r>
              <a:r>
                <a:rPr lang="it-IT" sz="1200" spc="300">
                  <a:solidFill>
                    <a:schemeClr val="bg1"/>
                  </a:solidFill>
                </a:rPr>
                <a:t>UPPORT and</a:t>
              </a:r>
            </a:p>
            <a:p>
              <a:r>
                <a:rPr lang="it-IT" sz="1200" b="1" spc="300">
                  <a:solidFill>
                    <a:schemeClr val="bg1"/>
                  </a:solidFill>
                </a:rPr>
                <a:t>S</a:t>
              </a:r>
              <a:r>
                <a:rPr lang="it-IT" sz="1200" spc="300">
                  <a:solidFill>
                    <a:schemeClr val="bg1"/>
                  </a:solidFill>
                </a:rPr>
                <a:t>ERVICES</a:t>
              </a:r>
            </a:p>
          </p:txBody>
        </p:sp>
      </p:grpSp>
    </p:spTree>
    <p:extLst>
      <p:ext uri="{BB962C8B-B14F-4D97-AF65-F5344CB8AC3E}">
        <p14:creationId xmlns:p14="http://schemas.microsoft.com/office/powerpoint/2010/main" val="3548622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97753299-5762-CF2C-FE94-81AC39892910}"/>
            </a:ext>
          </a:extLst>
        </p:cNvPr>
        <p:cNvGrpSpPr/>
        <p:nvPr/>
      </p:nvGrpSpPr>
      <p:grpSpPr>
        <a:xfrm>
          <a:off x="0" y="0"/>
          <a:ext cx="0" cy="0"/>
          <a:chOff x="0" y="0"/>
          <a:chExt cx="0" cy="0"/>
        </a:xfrm>
      </p:grpSpPr>
      <p:sp>
        <p:nvSpPr>
          <p:cNvPr id="88" name="Rettangolo 87">
            <a:extLst>
              <a:ext uri="{FF2B5EF4-FFF2-40B4-BE49-F238E27FC236}">
                <a16:creationId xmlns:a16="http://schemas.microsoft.com/office/drawing/2014/main" id="{EAD66F51-778A-A061-D200-4745AD2F6889}"/>
              </a:ext>
            </a:extLst>
          </p:cNvPr>
          <p:cNvSpPr/>
          <p:nvPr/>
        </p:nvSpPr>
        <p:spPr>
          <a:xfrm flipH="1">
            <a:off x="9650823" y="6047336"/>
            <a:ext cx="628652" cy="106485"/>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7" name="Rettangolo 76">
            <a:extLst>
              <a:ext uri="{FF2B5EF4-FFF2-40B4-BE49-F238E27FC236}">
                <a16:creationId xmlns:a16="http://schemas.microsoft.com/office/drawing/2014/main" id="{C950F160-8A62-472A-762E-EC9A9C916AC2}"/>
              </a:ext>
            </a:extLst>
          </p:cNvPr>
          <p:cNvSpPr/>
          <p:nvPr/>
        </p:nvSpPr>
        <p:spPr>
          <a:xfrm flipH="1">
            <a:off x="5891210" y="6001422"/>
            <a:ext cx="628652" cy="45719"/>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CasellaDiTesto 28">
            <a:extLst>
              <a:ext uri="{FF2B5EF4-FFF2-40B4-BE49-F238E27FC236}">
                <a16:creationId xmlns:a16="http://schemas.microsoft.com/office/drawing/2014/main" id="{291F48F7-CBF3-E5ED-1E4E-B2D2A38C4355}"/>
              </a:ext>
            </a:extLst>
          </p:cNvPr>
          <p:cNvSpPr txBox="1"/>
          <p:nvPr/>
        </p:nvSpPr>
        <p:spPr>
          <a:xfrm>
            <a:off x="3524313" y="1959339"/>
            <a:ext cx="5143369" cy="369332"/>
          </a:xfrm>
          <a:prstGeom prst="rect">
            <a:avLst/>
          </a:prstGeom>
          <a:noFill/>
        </p:spPr>
        <p:txBody>
          <a:bodyPr wrap="square" rtlCol="0">
            <a:spAutoFit/>
          </a:bodyPr>
          <a:lstStyle/>
          <a:p>
            <a:pPr algn="ctr"/>
            <a:r>
              <a:rPr lang="en-US" spc="300" dirty="0">
                <a:solidFill>
                  <a:schemeClr val="bg1"/>
                </a:solidFill>
              </a:rPr>
              <a:t>GOALS OF THE </a:t>
            </a:r>
            <a:r>
              <a:rPr lang="en-US" spc="300" dirty="0">
                <a:solidFill>
                  <a:srgbClr val="DA627D"/>
                </a:solidFill>
              </a:rPr>
              <a:t>RESEARCH</a:t>
            </a:r>
            <a:endParaRPr lang="it-IT" spc="300" dirty="0">
              <a:solidFill>
                <a:srgbClr val="DA627D"/>
              </a:solidFill>
            </a:endParaRPr>
          </a:p>
        </p:txBody>
      </p:sp>
      <p:pic>
        <p:nvPicPr>
          <p:cNvPr id="5" name="Immagine 4" descr="Immagine che contiene cerchio, schizzo, disegno, arte&#10;&#10;Descrizione generata automaticamente">
            <a:extLst>
              <a:ext uri="{FF2B5EF4-FFF2-40B4-BE49-F238E27FC236}">
                <a16:creationId xmlns:a16="http://schemas.microsoft.com/office/drawing/2014/main" id="{A096CCA4-75A1-EDC5-DF98-9C48FBD5E3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4674" y="769561"/>
            <a:ext cx="922648" cy="922648"/>
          </a:xfrm>
          <a:prstGeom prst="rect">
            <a:avLst/>
          </a:prstGeom>
        </p:spPr>
      </p:pic>
      <p:sp>
        <p:nvSpPr>
          <p:cNvPr id="2" name="Rettangolo con angoli arrotondati 1">
            <a:extLst>
              <a:ext uri="{FF2B5EF4-FFF2-40B4-BE49-F238E27FC236}">
                <a16:creationId xmlns:a16="http://schemas.microsoft.com/office/drawing/2014/main" id="{043F20B7-3094-01F9-0BCC-C14EAD976CDD}"/>
              </a:ext>
            </a:extLst>
          </p:cNvPr>
          <p:cNvSpPr/>
          <p:nvPr/>
        </p:nvSpPr>
        <p:spPr>
          <a:xfrm>
            <a:off x="5499849" y="610558"/>
            <a:ext cx="1192301" cy="1240654"/>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 name="Connettore diritto 2">
            <a:extLst>
              <a:ext uri="{FF2B5EF4-FFF2-40B4-BE49-F238E27FC236}">
                <a16:creationId xmlns:a16="http://schemas.microsoft.com/office/drawing/2014/main" id="{46B237E7-1ACE-BC89-DF4B-25CB4A490110}"/>
              </a:ext>
            </a:extLst>
          </p:cNvPr>
          <p:cNvCxnSpPr>
            <a:cxnSpLocks/>
            <a:stCxn id="2" idx="0"/>
          </p:cNvCxnSpPr>
          <p:nvPr/>
        </p:nvCxnSpPr>
        <p:spPr>
          <a:xfrm flipH="1" flipV="1">
            <a:off x="6095999" y="0"/>
            <a:ext cx="1" cy="610558"/>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pic>
        <p:nvPicPr>
          <p:cNvPr id="10" name="Immagine 9" descr="Immagine che contiene Elementi grafici, simbolo, Carattere, logo&#10;&#10;Descrizione generata automaticamente">
            <a:extLst>
              <a:ext uri="{FF2B5EF4-FFF2-40B4-BE49-F238E27FC236}">
                <a16:creationId xmlns:a16="http://schemas.microsoft.com/office/drawing/2014/main" id="{DFE5F38E-1912-C983-8718-48D914133E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67116" y="3214989"/>
            <a:ext cx="996066" cy="996066"/>
          </a:xfrm>
          <a:prstGeom prst="rect">
            <a:avLst/>
          </a:prstGeom>
        </p:spPr>
      </p:pic>
      <p:pic>
        <p:nvPicPr>
          <p:cNvPr id="12" name="Elemento grafico 11" descr="Cintura di sicurezza con riempimento a tinta unita">
            <a:extLst>
              <a:ext uri="{FF2B5EF4-FFF2-40B4-BE49-F238E27FC236}">
                <a16:creationId xmlns:a16="http://schemas.microsoft.com/office/drawing/2014/main" id="{50ECBD8A-6DC1-BF84-7144-E0DCCE04BB4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467116" y="5073179"/>
            <a:ext cx="996066" cy="996066"/>
          </a:xfrm>
          <a:prstGeom prst="rect">
            <a:avLst/>
          </a:prstGeom>
        </p:spPr>
      </p:pic>
      <p:grpSp>
        <p:nvGrpSpPr>
          <p:cNvPr id="13" name="Gruppo 12">
            <a:extLst>
              <a:ext uri="{FF2B5EF4-FFF2-40B4-BE49-F238E27FC236}">
                <a16:creationId xmlns:a16="http://schemas.microsoft.com/office/drawing/2014/main" id="{5AAAEBAA-B8B2-1B0E-7F0C-FCD6482493F6}"/>
              </a:ext>
            </a:extLst>
          </p:cNvPr>
          <p:cNvGrpSpPr/>
          <p:nvPr/>
        </p:nvGrpSpPr>
        <p:grpSpPr>
          <a:xfrm>
            <a:off x="2920480" y="3009618"/>
            <a:ext cx="4988753" cy="1323439"/>
            <a:chOff x="2920480" y="3025868"/>
            <a:chExt cx="4988753" cy="1323439"/>
          </a:xfrm>
        </p:grpSpPr>
        <p:sp>
          <p:nvSpPr>
            <p:cNvPr id="7" name="CasellaDiTesto 6">
              <a:extLst>
                <a:ext uri="{FF2B5EF4-FFF2-40B4-BE49-F238E27FC236}">
                  <a16:creationId xmlns:a16="http://schemas.microsoft.com/office/drawing/2014/main" id="{6B92876F-65C5-159E-6917-F12309E48BB5}"/>
                </a:ext>
              </a:extLst>
            </p:cNvPr>
            <p:cNvSpPr txBox="1"/>
            <p:nvPr/>
          </p:nvSpPr>
          <p:spPr>
            <a:xfrm>
              <a:off x="4273281" y="3025868"/>
              <a:ext cx="3635952" cy="1323439"/>
            </a:xfrm>
            <a:prstGeom prst="rect">
              <a:avLst/>
            </a:prstGeom>
            <a:noFill/>
          </p:spPr>
          <p:txBody>
            <a:bodyPr wrap="square" rtlCol="0">
              <a:spAutoFit/>
            </a:bodyPr>
            <a:lstStyle/>
            <a:p>
              <a:pPr algn="just"/>
              <a:r>
                <a:rPr lang="en-US" sz="2000">
                  <a:solidFill>
                    <a:schemeClr val="bg1"/>
                  </a:solidFill>
                </a:rPr>
                <a:t>Integrate new technologies like </a:t>
              </a:r>
              <a:r>
                <a:rPr lang="en-US" sz="2000">
                  <a:solidFill>
                    <a:srgbClr val="DA627D"/>
                  </a:solidFill>
                </a:rPr>
                <a:t>F</a:t>
              </a:r>
              <a:r>
                <a:rPr lang="en-US" sz="2000">
                  <a:solidFill>
                    <a:schemeClr val="bg1"/>
                  </a:solidFill>
                </a:rPr>
                <a:t>acial </a:t>
              </a:r>
              <a:r>
                <a:rPr lang="en-US" sz="2000">
                  <a:solidFill>
                    <a:srgbClr val="DA627D"/>
                  </a:solidFill>
                </a:rPr>
                <a:t>E</a:t>
              </a:r>
              <a:r>
                <a:rPr lang="en-US" sz="2000">
                  <a:solidFill>
                    <a:schemeClr val="bg1"/>
                  </a:solidFill>
                </a:rPr>
                <a:t>xpression </a:t>
              </a:r>
              <a:r>
                <a:rPr lang="en-US" sz="2000">
                  <a:solidFill>
                    <a:srgbClr val="DA627D"/>
                  </a:solidFill>
                </a:rPr>
                <a:t>R</a:t>
              </a:r>
              <a:r>
                <a:rPr lang="en-US" sz="2000">
                  <a:solidFill>
                    <a:schemeClr val="bg1"/>
                  </a:solidFill>
                </a:rPr>
                <a:t>ecognition and telemetry for a data-driven, </a:t>
              </a:r>
              <a:r>
                <a:rPr lang="en-US" sz="2000" b="1">
                  <a:solidFill>
                    <a:schemeClr val="bg1"/>
                  </a:solidFill>
                </a:rPr>
                <a:t>unbiased evaluation system</a:t>
              </a:r>
              <a:r>
                <a:rPr lang="en-US" sz="2000">
                  <a:solidFill>
                    <a:schemeClr val="bg1"/>
                  </a:solidFill>
                </a:rPr>
                <a:t>. </a:t>
              </a:r>
            </a:p>
          </p:txBody>
        </p:sp>
        <p:sp>
          <p:nvSpPr>
            <p:cNvPr id="6" name="CasellaDiTesto 5">
              <a:extLst>
                <a:ext uri="{FF2B5EF4-FFF2-40B4-BE49-F238E27FC236}">
                  <a16:creationId xmlns:a16="http://schemas.microsoft.com/office/drawing/2014/main" id="{4C8A37BC-F5F1-8C89-8570-88086FE7F395}"/>
                </a:ext>
              </a:extLst>
            </p:cNvPr>
            <p:cNvSpPr txBox="1"/>
            <p:nvPr/>
          </p:nvSpPr>
          <p:spPr>
            <a:xfrm>
              <a:off x="2920480" y="3267607"/>
              <a:ext cx="1701969" cy="923330"/>
            </a:xfrm>
            <a:prstGeom prst="rect">
              <a:avLst/>
            </a:prstGeom>
            <a:noFill/>
          </p:spPr>
          <p:txBody>
            <a:bodyPr wrap="square">
              <a:spAutoFit/>
            </a:bodyPr>
            <a:lstStyle/>
            <a:p>
              <a:pPr algn="ctr"/>
              <a:r>
                <a:rPr lang="en-US" sz="5400" b="1">
                  <a:solidFill>
                    <a:schemeClr val="bg1"/>
                  </a:solidFill>
                </a:rPr>
                <a:t>1</a:t>
              </a:r>
              <a:endParaRPr lang="it-IT" sz="5400">
                <a:solidFill>
                  <a:schemeClr val="bg1"/>
                </a:solidFill>
              </a:endParaRPr>
            </a:p>
          </p:txBody>
        </p:sp>
        <p:cxnSp>
          <p:nvCxnSpPr>
            <p:cNvPr id="17" name="Connettore diritto 16">
              <a:extLst>
                <a:ext uri="{FF2B5EF4-FFF2-40B4-BE49-F238E27FC236}">
                  <a16:creationId xmlns:a16="http://schemas.microsoft.com/office/drawing/2014/main" id="{EB19B412-6472-C79D-AA3B-2439AB41F5C3}"/>
                </a:ext>
              </a:extLst>
            </p:cNvPr>
            <p:cNvCxnSpPr>
              <a:cxnSpLocks/>
            </p:cNvCxnSpPr>
            <p:nvPr/>
          </p:nvCxnSpPr>
          <p:spPr>
            <a:xfrm flipV="1">
              <a:off x="4151038" y="3025868"/>
              <a:ext cx="0" cy="1323439"/>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40" name="Gruppo 39">
            <a:extLst>
              <a:ext uri="{FF2B5EF4-FFF2-40B4-BE49-F238E27FC236}">
                <a16:creationId xmlns:a16="http://schemas.microsoft.com/office/drawing/2014/main" id="{40F12524-3A98-16BF-3F75-158DDF5A8BE0}"/>
              </a:ext>
            </a:extLst>
          </p:cNvPr>
          <p:cNvGrpSpPr/>
          <p:nvPr/>
        </p:nvGrpSpPr>
        <p:grpSpPr>
          <a:xfrm>
            <a:off x="2947134" y="5063381"/>
            <a:ext cx="5720544" cy="1015663"/>
            <a:chOff x="-99506" y="4954144"/>
            <a:chExt cx="5720544" cy="1015663"/>
          </a:xfrm>
        </p:grpSpPr>
        <p:sp>
          <p:nvSpPr>
            <p:cNvPr id="4" name="CasellaDiTesto 3">
              <a:extLst>
                <a:ext uri="{FF2B5EF4-FFF2-40B4-BE49-F238E27FC236}">
                  <a16:creationId xmlns:a16="http://schemas.microsoft.com/office/drawing/2014/main" id="{4F7C997E-BC3F-F10C-3F2B-1461B1C965D0}"/>
                </a:ext>
              </a:extLst>
            </p:cNvPr>
            <p:cNvSpPr txBox="1"/>
            <p:nvPr/>
          </p:nvSpPr>
          <p:spPr>
            <a:xfrm>
              <a:off x="1253295" y="4954144"/>
              <a:ext cx="4367743" cy="1015663"/>
            </a:xfrm>
            <a:prstGeom prst="rect">
              <a:avLst/>
            </a:prstGeom>
            <a:noFill/>
          </p:spPr>
          <p:txBody>
            <a:bodyPr wrap="square" rtlCol="0">
              <a:spAutoFit/>
            </a:bodyPr>
            <a:lstStyle/>
            <a:p>
              <a:pPr algn="just"/>
              <a:r>
                <a:rPr lang="en-US" sz="2000">
                  <a:solidFill>
                    <a:schemeClr val="bg1"/>
                  </a:solidFill>
                </a:rPr>
                <a:t>Provide a holistic view of </a:t>
              </a:r>
              <a:r>
                <a:rPr lang="en-US" sz="2000">
                  <a:solidFill>
                    <a:srgbClr val="DA627D"/>
                  </a:solidFill>
                </a:rPr>
                <a:t>driver performance</a:t>
              </a:r>
              <a:r>
                <a:rPr lang="en-US" sz="2000">
                  <a:solidFill>
                    <a:schemeClr val="bg1"/>
                  </a:solidFill>
                </a:rPr>
                <a:t> that includes </a:t>
              </a:r>
              <a:r>
                <a:rPr lang="en-US" sz="2000" b="1">
                  <a:solidFill>
                    <a:schemeClr val="bg1"/>
                  </a:solidFill>
                </a:rPr>
                <a:t>passenger comfort and safety metrics</a:t>
              </a:r>
              <a:r>
                <a:rPr lang="en-US" sz="2000">
                  <a:solidFill>
                    <a:schemeClr val="bg1"/>
                  </a:solidFill>
                </a:rPr>
                <a:t>.</a:t>
              </a:r>
              <a:endParaRPr lang="it-IT" sz="2000" b="1">
                <a:solidFill>
                  <a:schemeClr val="bg1"/>
                </a:solidFill>
              </a:endParaRPr>
            </a:p>
          </p:txBody>
        </p:sp>
        <p:sp>
          <p:nvSpPr>
            <p:cNvPr id="33" name="CasellaDiTesto 32">
              <a:extLst>
                <a:ext uri="{FF2B5EF4-FFF2-40B4-BE49-F238E27FC236}">
                  <a16:creationId xmlns:a16="http://schemas.microsoft.com/office/drawing/2014/main" id="{BA8DB0CF-9970-EA09-2824-78BB3E26572C}"/>
                </a:ext>
              </a:extLst>
            </p:cNvPr>
            <p:cNvSpPr txBox="1"/>
            <p:nvPr/>
          </p:nvSpPr>
          <p:spPr>
            <a:xfrm>
              <a:off x="-99506" y="5000310"/>
              <a:ext cx="1701969" cy="923330"/>
            </a:xfrm>
            <a:prstGeom prst="rect">
              <a:avLst/>
            </a:prstGeom>
            <a:noFill/>
          </p:spPr>
          <p:txBody>
            <a:bodyPr wrap="square">
              <a:spAutoFit/>
            </a:bodyPr>
            <a:lstStyle/>
            <a:p>
              <a:pPr algn="ctr"/>
              <a:r>
                <a:rPr lang="en-US" sz="5400" b="1">
                  <a:solidFill>
                    <a:schemeClr val="bg1"/>
                  </a:solidFill>
                </a:rPr>
                <a:t>2</a:t>
              </a:r>
              <a:endParaRPr lang="it-IT" sz="5400">
                <a:solidFill>
                  <a:schemeClr val="bg1"/>
                </a:solidFill>
              </a:endParaRPr>
            </a:p>
          </p:txBody>
        </p:sp>
        <p:cxnSp>
          <p:nvCxnSpPr>
            <p:cNvPr id="34" name="Connettore diritto 33">
              <a:extLst>
                <a:ext uri="{FF2B5EF4-FFF2-40B4-BE49-F238E27FC236}">
                  <a16:creationId xmlns:a16="http://schemas.microsoft.com/office/drawing/2014/main" id="{CFD7CA94-362B-A3D0-3364-0DF0EDFFCAC9}"/>
                </a:ext>
              </a:extLst>
            </p:cNvPr>
            <p:cNvCxnSpPr>
              <a:cxnSpLocks/>
            </p:cNvCxnSpPr>
            <p:nvPr/>
          </p:nvCxnSpPr>
          <p:spPr>
            <a:xfrm flipV="1">
              <a:off x="1131053" y="4954144"/>
              <a:ext cx="0" cy="1015663"/>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cxnSp>
        <p:nvCxnSpPr>
          <p:cNvPr id="44" name="Connettore a gomito 43">
            <a:extLst>
              <a:ext uri="{FF2B5EF4-FFF2-40B4-BE49-F238E27FC236}">
                <a16:creationId xmlns:a16="http://schemas.microsoft.com/office/drawing/2014/main" id="{512986E5-AE85-AAE8-5A44-E94507472AF1}"/>
              </a:ext>
            </a:extLst>
          </p:cNvPr>
          <p:cNvCxnSpPr>
            <a:cxnSpLocks/>
            <a:stCxn id="65" idx="2"/>
            <a:endCxn id="10" idx="1"/>
          </p:cNvCxnSpPr>
          <p:nvPr/>
        </p:nvCxnSpPr>
        <p:spPr>
          <a:xfrm rot="5400000" flipH="1" flipV="1">
            <a:off x="6904315" y="1718689"/>
            <a:ext cx="568467" cy="4557134"/>
          </a:xfrm>
          <a:prstGeom prst="bentConnector4">
            <a:avLst>
              <a:gd name="adj1" fmla="val -57807"/>
              <a:gd name="adj2" fmla="val 72627"/>
            </a:avLst>
          </a:prstGeom>
          <a:ln>
            <a:solidFill>
              <a:srgbClr val="DA627D"/>
            </a:solidFill>
            <a:tailEnd type="triangle"/>
          </a:ln>
        </p:spPr>
        <p:style>
          <a:lnRef idx="2">
            <a:schemeClr val="accent1"/>
          </a:lnRef>
          <a:fillRef idx="0">
            <a:schemeClr val="accent1"/>
          </a:fillRef>
          <a:effectRef idx="1">
            <a:schemeClr val="accent1"/>
          </a:effectRef>
          <a:fontRef idx="minor">
            <a:schemeClr val="tx1"/>
          </a:fontRef>
        </p:style>
      </p:cxnSp>
      <p:sp>
        <p:nvSpPr>
          <p:cNvPr id="65" name="Rettangolo 64">
            <a:extLst>
              <a:ext uri="{FF2B5EF4-FFF2-40B4-BE49-F238E27FC236}">
                <a16:creationId xmlns:a16="http://schemas.microsoft.com/office/drawing/2014/main" id="{54695F10-BA85-CB5E-F629-B6B3E93FE1A6}"/>
              </a:ext>
            </a:extLst>
          </p:cNvPr>
          <p:cNvSpPr/>
          <p:nvPr/>
        </p:nvSpPr>
        <p:spPr>
          <a:xfrm flipH="1">
            <a:off x="4390724" y="4223191"/>
            <a:ext cx="1038517" cy="58298"/>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6" name="Connettore a gomito 75">
            <a:extLst>
              <a:ext uri="{FF2B5EF4-FFF2-40B4-BE49-F238E27FC236}">
                <a16:creationId xmlns:a16="http://schemas.microsoft.com/office/drawing/2014/main" id="{1248EF57-0D5B-BE6D-3ACD-E9BCC3A66F4B}"/>
              </a:ext>
            </a:extLst>
          </p:cNvPr>
          <p:cNvCxnSpPr>
            <a:cxnSpLocks/>
            <a:stCxn id="77" idx="2"/>
            <a:endCxn id="88" idx="2"/>
          </p:cNvCxnSpPr>
          <p:nvPr/>
        </p:nvCxnSpPr>
        <p:spPr>
          <a:xfrm rot="16200000" flipH="1">
            <a:off x="8032002" y="4220674"/>
            <a:ext cx="106680" cy="3759613"/>
          </a:xfrm>
          <a:prstGeom prst="bentConnector3">
            <a:avLst>
              <a:gd name="adj1" fmla="val 314286"/>
            </a:avLst>
          </a:prstGeom>
          <a:ln>
            <a:solidFill>
              <a:srgbClr val="DA627D"/>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32088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D0CB498E-1877-D2AA-84CA-287BAC02267F}"/>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0A04C060-D605-98F1-F0D0-CE53CAA699AE}"/>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C3F5B5FB-3949-D1F0-4C29-A9E881170544}"/>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554A63FB-4243-ADD7-0E11-FB227A898EDF}"/>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8F6174C9-965E-D62B-7250-655F6B7C217B}"/>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52D61495-6BFA-C504-BA3F-DD8339BEE180}"/>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DA274747-6FB9-A3E6-A403-C1AACB02BC97}"/>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2AE6F8B1-9FCC-D243-2031-8EFDF80F32FB}"/>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6</a:t>
                </a:r>
                <a:endParaRPr lang="it-IT" sz="3600" b="1"/>
              </a:p>
            </p:txBody>
          </p:sp>
          <p:sp>
            <p:nvSpPr>
              <p:cNvPr id="13" name="CasellaDiTesto 12">
                <a:extLst>
                  <a:ext uri="{FF2B5EF4-FFF2-40B4-BE49-F238E27FC236}">
                    <a16:creationId xmlns:a16="http://schemas.microsoft.com/office/drawing/2014/main" id="{A279BAD6-BA17-2C7D-4949-75FDA71317ED}"/>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26" name="CasellaDiTesto 25">
            <a:extLst>
              <a:ext uri="{FF2B5EF4-FFF2-40B4-BE49-F238E27FC236}">
                <a16:creationId xmlns:a16="http://schemas.microsoft.com/office/drawing/2014/main" id="{80020933-F027-C663-597A-5F03169306C8}"/>
              </a:ext>
            </a:extLst>
          </p:cNvPr>
          <p:cNvSpPr txBox="1"/>
          <p:nvPr/>
        </p:nvSpPr>
        <p:spPr>
          <a:xfrm>
            <a:off x="706906" y="2060454"/>
            <a:ext cx="4699981" cy="323165"/>
          </a:xfrm>
          <a:prstGeom prst="rect">
            <a:avLst/>
          </a:prstGeom>
          <a:noFill/>
        </p:spPr>
        <p:txBody>
          <a:bodyPr wrap="square" rtlCol="0">
            <a:spAutoFit/>
          </a:bodyPr>
          <a:lstStyle/>
          <a:p>
            <a:pPr algn="just"/>
            <a:r>
              <a:rPr lang="it-IT" sz="1500" spc="300">
                <a:solidFill>
                  <a:srgbClr val="DA627D"/>
                </a:solidFill>
              </a:rPr>
              <a:t>REQUIRED TOOLS OR SOFTWARE </a:t>
            </a:r>
          </a:p>
        </p:txBody>
      </p:sp>
      <p:sp>
        <p:nvSpPr>
          <p:cNvPr id="28" name="CasellaDiTesto 27">
            <a:extLst>
              <a:ext uri="{FF2B5EF4-FFF2-40B4-BE49-F238E27FC236}">
                <a16:creationId xmlns:a16="http://schemas.microsoft.com/office/drawing/2014/main" id="{1E89159F-B858-9311-597F-99C1BBB29C1C}"/>
              </a:ext>
            </a:extLst>
          </p:cNvPr>
          <p:cNvSpPr txBox="1"/>
          <p:nvPr/>
        </p:nvSpPr>
        <p:spPr>
          <a:xfrm>
            <a:off x="690149" y="2336046"/>
            <a:ext cx="8162243" cy="1015663"/>
          </a:xfrm>
          <a:prstGeom prst="rect">
            <a:avLst/>
          </a:prstGeom>
          <a:noFill/>
        </p:spPr>
        <p:txBody>
          <a:bodyPr wrap="square" rtlCol="0">
            <a:spAutoFit/>
          </a:bodyPr>
          <a:lstStyle/>
          <a:p>
            <a:pPr algn="just"/>
            <a:r>
              <a:rPr lang="it-IT" sz="1500" dirty="0">
                <a:solidFill>
                  <a:schemeClr val="bg1"/>
                </a:solidFill>
              </a:rPr>
              <a:t>- </a:t>
            </a:r>
            <a:r>
              <a:rPr lang="it-IT" sz="1500" dirty="0" err="1">
                <a:solidFill>
                  <a:schemeClr val="bg1"/>
                </a:solidFill>
              </a:rPr>
              <a:t>Encryption</a:t>
            </a:r>
            <a:r>
              <a:rPr lang="it-IT" sz="1500" dirty="0">
                <a:solidFill>
                  <a:schemeClr val="bg1"/>
                </a:solidFill>
              </a:rPr>
              <a:t> Tools: </a:t>
            </a:r>
            <a:r>
              <a:rPr lang="it-IT" sz="1500" dirty="0" err="1">
                <a:solidFill>
                  <a:schemeClr val="bg1"/>
                </a:solidFill>
              </a:rPr>
              <a:t>OpenSSL</a:t>
            </a:r>
            <a:r>
              <a:rPr lang="it-IT" sz="1500" dirty="0">
                <a:solidFill>
                  <a:schemeClr val="bg1"/>
                </a:solidFill>
              </a:rPr>
              <a:t> for TLS, </a:t>
            </a:r>
            <a:r>
              <a:rPr lang="it-IT" sz="1500" dirty="0" err="1">
                <a:solidFill>
                  <a:schemeClr val="bg1"/>
                </a:solidFill>
              </a:rPr>
              <a:t>PyCryptodome</a:t>
            </a:r>
            <a:r>
              <a:rPr lang="it-IT" sz="1500" dirty="0">
                <a:solidFill>
                  <a:schemeClr val="bg1"/>
                </a:solidFill>
              </a:rPr>
              <a:t> for AES.  </a:t>
            </a:r>
          </a:p>
          <a:p>
            <a:pPr algn="just"/>
            <a:r>
              <a:rPr lang="it-IT" sz="1500" dirty="0">
                <a:solidFill>
                  <a:schemeClr val="bg1"/>
                </a:solidFill>
              </a:rPr>
              <a:t>- Authentication Framework: </a:t>
            </a:r>
            <a:r>
              <a:rPr lang="it-IT" sz="1500" dirty="0" err="1">
                <a:solidFill>
                  <a:schemeClr val="bg1"/>
                </a:solidFill>
              </a:rPr>
              <a:t>PyJWT</a:t>
            </a:r>
            <a:r>
              <a:rPr lang="it-IT" sz="1500" dirty="0">
                <a:solidFill>
                  <a:schemeClr val="bg1"/>
                </a:solidFill>
              </a:rPr>
              <a:t> for token management.  </a:t>
            </a:r>
          </a:p>
          <a:p>
            <a:pPr algn="just"/>
            <a:r>
              <a:rPr lang="it-IT" sz="1500" dirty="0">
                <a:solidFill>
                  <a:schemeClr val="bg1"/>
                </a:solidFill>
              </a:rPr>
              <a:t>- Audit Tools: OWASP ZAP or </a:t>
            </a:r>
            <a:r>
              <a:rPr lang="it-IT" sz="1500" dirty="0" err="1">
                <a:solidFill>
                  <a:schemeClr val="bg1"/>
                </a:solidFill>
              </a:rPr>
              <a:t>Burp</a:t>
            </a:r>
            <a:r>
              <a:rPr lang="it-IT" sz="1500" dirty="0">
                <a:solidFill>
                  <a:schemeClr val="bg1"/>
                </a:solidFill>
              </a:rPr>
              <a:t> Suite for security testing.  </a:t>
            </a:r>
          </a:p>
          <a:p>
            <a:pPr algn="just"/>
            <a:r>
              <a:rPr lang="it-IT" sz="1500" dirty="0">
                <a:solidFill>
                  <a:schemeClr val="bg1"/>
                </a:solidFill>
              </a:rPr>
              <a:t>- Monitoring: </a:t>
            </a:r>
            <a:r>
              <a:rPr lang="it-IT" sz="1500" dirty="0" err="1">
                <a:solidFill>
                  <a:schemeClr val="bg1"/>
                </a:solidFill>
              </a:rPr>
              <a:t>Grafana</a:t>
            </a:r>
            <a:r>
              <a:rPr lang="it-IT" sz="1500" dirty="0">
                <a:solidFill>
                  <a:schemeClr val="bg1"/>
                </a:solidFill>
              </a:rPr>
              <a:t> or </a:t>
            </a:r>
            <a:r>
              <a:rPr lang="it-IT" sz="1500" dirty="0" err="1">
                <a:solidFill>
                  <a:schemeClr val="bg1"/>
                </a:solidFill>
              </a:rPr>
              <a:t>equivalent</a:t>
            </a:r>
            <a:r>
              <a:rPr lang="it-IT" sz="1500" dirty="0">
                <a:solidFill>
                  <a:schemeClr val="bg1"/>
                </a:solidFill>
              </a:rPr>
              <a:t> for activity </a:t>
            </a:r>
            <a:r>
              <a:rPr lang="it-IT" sz="1500" dirty="0" err="1">
                <a:solidFill>
                  <a:schemeClr val="bg1"/>
                </a:solidFill>
              </a:rPr>
              <a:t>detection</a:t>
            </a:r>
            <a:r>
              <a:rPr lang="it-IT" sz="1500" dirty="0">
                <a:solidFill>
                  <a:schemeClr val="bg1"/>
                </a:solidFill>
              </a:rPr>
              <a:t>. </a:t>
            </a:r>
          </a:p>
        </p:txBody>
      </p:sp>
      <p:sp>
        <p:nvSpPr>
          <p:cNvPr id="2" name="CasellaDiTesto 1">
            <a:extLst>
              <a:ext uri="{FF2B5EF4-FFF2-40B4-BE49-F238E27FC236}">
                <a16:creationId xmlns:a16="http://schemas.microsoft.com/office/drawing/2014/main" id="{242455C5-9A6B-7777-E2A2-34C7900868B5}"/>
              </a:ext>
            </a:extLst>
          </p:cNvPr>
          <p:cNvSpPr txBox="1"/>
          <p:nvPr/>
        </p:nvSpPr>
        <p:spPr>
          <a:xfrm>
            <a:off x="706906" y="3554982"/>
            <a:ext cx="8589494" cy="279757"/>
          </a:xfrm>
          <a:prstGeom prst="rect">
            <a:avLst/>
          </a:prstGeom>
          <a:noFill/>
        </p:spPr>
        <p:txBody>
          <a:bodyPr wrap="square" rtlCol="0">
            <a:spAutoFit/>
          </a:bodyPr>
          <a:lstStyle/>
          <a:p>
            <a:pPr algn="just">
              <a:lnSpc>
                <a:spcPts val="1425"/>
              </a:lnSpc>
            </a:pPr>
            <a:r>
              <a:rPr lang="it-IT" sz="1500" spc="300">
                <a:solidFill>
                  <a:srgbClr val="DA627D"/>
                </a:solidFill>
              </a:rPr>
              <a:t>REQUIRED ROLES  </a:t>
            </a:r>
          </a:p>
        </p:txBody>
      </p:sp>
      <p:sp>
        <p:nvSpPr>
          <p:cNvPr id="3" name="CasellaDiTesto 2">
            <a:extLst>
              <a:ext uri="{FF2B5EF4-FFF2-40B4-BE49-F238E27FC236}">
                <a16:creationId xmlns:a16="http://schemas.microsoft.com/office/drawing/2014/main" id="{6775A5AD-48EA-6025-54C6-7F63892CB236}"/>
              </a:ext>
            </a:extLst>
          </p:cNvPr>
          <p:cNvSpPr txBox="1"/>
          <p:nvPr/>
        </p:nvSpPr>
        <p:spPr>
          <a:xfrm>
            <a:off x="690149" y="3830574"/>
            <a:ext cx="8162243" cy="323165"/>
          </a:xfrm>
          <a:prstGeom prst="rect">
            <a:avLst/>
          </a:prstGeom>
          <a:noFill/>
        </p:spPr>
        <p:txBody>
          <a:bodyPr wrap="square" rtlCol="0">
            <a:spAutoFit/>
          </a:bodyPr>
          <a:lstStyle/>
          <a:p>
            <a:pPr algn="just"/>
            <a:r>
              <a:rPr lang="en-US" sz="1500" dirty="0">
                <a:solidFill>
                  <a:schemeClr val="bg1"/>
                </a:solidFill>
              </a:rPr>
              <a:t>- Security Engineer: Expert in cybersecurity and GDPR compliance. </a:t>
            </a:r>
            <a:endParaRPr lang="it-IT" sz="1500" dirty="0">
              <a:solidFill>
                <a:schemeClr val="bg1"/>
              </a:solidFill>
            </a:endParaRPr>
          </a:p>
        </p:txBody>
      </p:sp>
      <p:sp>
        <p:nvSpPr>
          <p:cNvPr id="16" name="CasellaDiTesto 15">
            <a:extLst>
              <a:ext uri="{FF2B5EF4-FFF2-40B4-BE49-F238E27FC236}">
                <a16:creationId xmlns:a16="http://schemas.microsoft.com/office/drawing/2014/main" id="{4BA4624F-8CB3-E148-4B02-88EDC061734F}"/>
              </a:ext>
            </a:extLst>
          </p:cNvPr>
          <p:cNvSpPr txBox="1"/>
          <p:nvPr/>
        </p:nvSpPr>
        <p:spPr>
          <a:xfrm>
            <a:off x="706906" y="4412203"/>
            <a:ext cx="8589494" cy="323165"/>
          </a:xfrm>
          <a:prstGeom prst="rect">
            <a:avLst/>
          </a:prstGeom>
          <a:noFill/>
        </p:spPr>
        <p:txBody>
          <a:bodyPr wrap="square" rtlCol="0">
            <a:spAutoFit/>
          </a:bodyPr>
          <a:lstStyle/>
          <a:p>
            <a:pPr algn="just"/>
            <a:r>
              <a:rPr lang="en-US" sz="1500" spc="300">
                <a:solidFill>
                  <a:srgbClr val="DA627D"/>
                </a:solidFill>
              </a:rPr>
              <a:t>COST PER ROLE (CALCULATED BASED ON PERSON-MONTH) </a:t>
            </a:r>
            <a:endParaRPr lang="it-IT" sz="1500" spc="300">
              <a:solidFill>
                <a:srgbClr val="DA627D"/>
              </a:solidFill>
            </a:endParaRPr>
          </a:p>
        </p:txBody>
      </p:sp>
      <p:sp>
        <p:nvSpPr>
          <p:cNvPr id="19" name="CasellaDiTesto 18">
            <a:extLst>
              <a:ext uri="{FF2B5EF4-FFF2-40B4-BE49-F238E27FC236}">
                <a16:creationId xmlns:a16="http://schemas.microsoft.com/office/drawing/2014/main" id="{EB57D61B-A137-9BAA-82C8-F696876E8904}"/>
              </a:ext>
            </a:extLst>
          </p:cNvPr>
          <p:cNvSpPr txBox="1"/>
          <p:nvPr/>
        </p:nvSpPr>
        <p:spPr>
          <a:xfrm>
            <a:off x="690149" y="4687795"/>
            <a:ext cx="8162243" cy="553998"/>
          </a:xfrm>
          <a:prstGeom prst="rect">
            <a:avLst/>
          </a:prstGeom>
          <a:noFill/>
        </p:spPr>
        <p:txBody>
          <a:bodyPr wrap="square" rtlCol="0">
            <a:spAutoFit/>
          </a:bodyPr>
          <a:lstStyle/>
          <a:p>
            <a:pPr algn="just"/>
            <a:r>
              <a:rPr lang="en-US" sz="1500" dirty="0">
                <a:solidFill>
                  <a:schemeClr val="bg1"/>
                </a:solidFill>
              </a:rPr>
              <a:t>- Security Engineer: €5,500/month  </a:t>
            </a:r>
          </a:p>
          <a:p>
            <a:pPr algn="just"/>
            <a:r>
              <a:rPr lang="en-US" sz="1500" dirty="0">
                <a:solidFill>
                  <a:schemeClr val="bg1"/>
                </a:solidFill>
              </a:rPr>
              <a:t>- Project Manager: €6,000/month </a:t>
            </a:r>
            <a:endParaRPr lang="it-IT" sz="1500" dirty="0">
              <a:solidFill>
                <a:schemeClr val="bg1"/>
              </a:solidFill>
            </a:endParaRPr>
          </a:p>
        </p:txBody>
      </p:sp>
      <p:sp>
        <p:nvSpPr>
          <p:cNvPr id="30" name="CasellaDiTesto 29">
            <a:extLst>
              <a:ext uri="{FF2B5EF4-FFF2-40B4-BE49-F238E27FC236}">
                <a16:creationId xmlns:a16="http://schemas.microsoft.com/office/drawing/2014/main" id="{7359E4DE-1DA0-BB70-63D3-D235038BD134}"/>
              </a:ext>
            </a:extLst>
          </p:cNvPr>
          <p:cNvSpPr txBox="1"/>
          <p:nvPr/>
        </p:nvSpPr>
        <p:spPr>
          <a:xfrm>
            <a:off x="706906" y="5425489"/>
            <a:ext cx="8589494" cy="323165"/>
          </a:xfrm>
          <a:prstGeom prst="rect">
            <a:avLst/>
          </a:prstGeom>
          <a:noFill/>
        </p:spPr>
        <p:txBody>
          <a:bodyPr wrap="square" rtlCol="0">
            <a:spAutoFit/>
          </a:bodyPr>
          <a:lstStyle/>
          <a:p>
            <a:pPr algn="just"/>
            <a:r>
              <a:rPr lang="it-IT" sz="1500" spc="300" dirty="0">
                <a:solidFill>
                  <a:srgbClr val="DA627D"/>
                </a:solidFill>
              </a:rPr>
              <a:t>TOTAL COST OF WP6 </a:t>
            </a:r>
          </a:p>
        </p:txBody>
      </p:sp>
      <p:sp>
        <p:nvSpPr>
          <p:cNvPr id="32" name="CasellaDiTesto 31">
            <a:extLst>
              <a:ext uri="{FF2B5EF4-FFF2-40B4-BE49-F238E27FC236}">
                <a16:creationId xmlns:a16="http://schemas.microsoft.com/office/drawing/2014/main" id="{786641A5-0A40-EC30-FAC0-A4A9341A40AC}"/>
              </a:ext>
            </a:extLst>
          </p:cNvPr>
          <p:cNvSpPr txBox="1"/>
          <p:nvPr/>
        </p:nvSpPr>
        <p:spPr>
          <a:xfrm>
            <a:off x="690149" y="5701081"/>
            <a:ext cx="8162243" cy="323165"/>
          </a:xfrm>
          <a:prstGeom prst="rect">
            <a:avLst/>
          </a:prstGeom>
          <a:noFill/>
        </p:spPr>
        <p:txBody>
          <a:bodyPr wrap="square" rtlCol="0">
            <a:spAutoFit/>
          </a:bodyPr>
          <a:lstStyle/>
          <a:p>
            <a:pPr algn="just"/>
            <a:r>
              <a:rPr lang="it-IT" sz="1500" b="1" dirty="0">
                <a:solidFill>
                  <a:schemeClr val="bg1"/>
                </a:solidFill>
              </a:rPr>
              <a:t>€23,000</a:t>
            </a:r>
          </a:p>
        </p:txBody>
      </p:sp>
      <p:grpSp>
        <p:nvGrpSpPr>
          <p:cNvPr id="5" name="Gruppo 4">
            <a:extLst>
              <a:ext uri="{FF2B5EF4-FFF2-40B4-BE49-F238E27FC236}">
                <a16:creationId xmlns:a16="http://schemas.microsoft.com/office/drawing/2014/main" id="{86222A95-E2C2-C0E7-423A-F009C06178A5}"/>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28C56126-B973-6182-F882-07E984E9FD85}"/>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0" name="CasellaDiTesto 19">
              <a:extLst>
                <a:ext uri="{FF2B5EF4-FFF2-40B4-BE49-F238E27FC236}">
                  <a16:creationId xmlns:a16="http://schemas.microsoft.com/office/drawing/2014/main" id="{20D9C32C-4DC6-3F74-2F51-F8E080603FF8}"/>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SECURITY AND PRIVACY</a:t>
              </a:r>
            </a:p>
          </p:txBody>
        </p:sp>
      </p:grpSp>
      <p:cxnSp>
        <p:nvCxnSpPr>
          <p:cNvPr id="21" name="Connettore diritto 20">
            <a:extLst>
              <a:ext uri="{FF2B5EF4-FFF2-40B4-BE49-F238E27FC236}">
                <a16:creationId xmlns:a16="http://schemas.microsoft.com/office/drawing/2014/main" id="{A6D777B6-4C09-1621-1AEA-A5F88145ABE9}"/>
              </a:ext>
            </a:extLst>
          </p:cNvPr>
          <p:cNvCxnSpPr>
            <a:cxnSpLocks/>
          </p:cNvCxnSpPr>
          <p:nvPr/>
        </p:nvCxnSpPr>
        <p:spPr>
          <a:xfrm flipH="1">
            <a:off x="1928813" y="1111664"/>
            <a:ext cx="2846387"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2" name="Gruppo 21">
            <a:extLst>
              <a:ext uri="{FF2B5EF4-FFF2-40B4-BE49-F238E27FC236}">
                <a16:creationId xmlns:a16="http://schemas.microsoft.com/office/drawing/2014/main" id="{135CA52C-480A-7DF8-5C4C-E4B0EF059AB7}"/>
              </a:ext>
            </a:extLst>
          </p:cNvPr>
          <p:cNvGrpSpPr/>
          <p:nvPr/>
        </p:nvGrpSpPr>
        <p:grpSpPr>
          <a:xfrm>
            <a:off x="10126532" y="306759"/>
            <a:ext cx="1743561" cy="1335574"/>
            <a:chOff x="8115673" y="243470"/>
            <a:chExt cx="1743561" cy="1335574"/>
          </a:xfrm>
        </p:grpSpPr>
        <p:sp>
          <p:nvSpPr>
            <p:cNvPr id="23" name="CasellaDiTesto 22">
              <a:extLst>
                <a:ext uri="{FF2B5EF4-FFF2-40B4-BE49-F238E27FC236}">
                  <a16:creationId xmlns:a16="http://schemas.microsoft.com/office/drawing/2014/main" id="{2D41EE29-EF32-522A-B2F0-4ACD7B75A96A}"/>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31" name="Gruppo 30">
              <a:extLst>
                <a:ext uri="{FF2B5EF4-FFF2-40B4-BE49-F238E27FC236}">
                  <a16:creationId xmlns:a16="http://schemas.microsoft.com/office/drawing/2014/main" id="{3B2EFA4F-A854-36BE-585A-A62237CA3D1C}"/>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BA21180F-E6E8-D791-E863-C06511DD5225}"/>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A568377C-FCEC-842A-43A5-6E11804DA311}"/>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3" name="Gruppo 32">
              <a:extLst>
                <a:ext uri="{FF2B5EF4-FFF2-40B4-BE49-F238E27FC236}">
                  <a16:creationId xmlns:a16="http://schemas.microsoft.com/office/drawing/2014/main" id="{2730ECB1-4C34-5AFC-4FA7-39D0DC731556}"/>
                </a:ext>
              </a:extLst>
            </p:cNvPr>
            <p:cNvGrpSpPr/>
            <p:nvPr/>
          </p:nvGrpSpPr>
          <p:grpSpPr>
            <a:xfrm>
              <a:off x="8354083" y="1012628"/>
              <a:ext cx="1266624" cy="566416"/>
              <a:chOff x="8354083" y="1095178"/>
              <a:chExt cx="1266624" cy="566416"/>
            </a:xfrm>
          </p:grpSpPr>
          <p:sp>
            <p:nvSpPr>
              <p:cNvPr id="35" name="CasellaDiTesto 34">
                <a:extLst>
                  <a:ext uri="{FF2B5EF4-FFF2-40B4-BE49-F238E27FC236}">
                    <a16:creationId xmlns:a16="http://schemas.microsoft.com/office/drawing/2014/main" id="{FE45EAE8-9A02-C476-800E-8CD4B6D0C957}"/>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36" name="Gruppo 35">
                <a:extLst>
                  <a:ext uri="{FF2B5EF4-FFF2-40B4-BE49-F238E27FC236}">
                    <a16:creationId xmlns:a16="http://schemas.microsoft.com/office/drawing/2014/main" id="{CC79BC1B-6BE8-AC21-5703-1FD50B23901E}"/>
                  </a:ext>
                </a:extLst>
              </p:cNvPr>
              <p:cNvGrpSpPr/>
              <p:nvPr/>
            </p:nvGrpSpPr>
            <p:grpSpPr>
              <a:xfrm>
                <a:off x="8539890" y="1095178"/>
                <a:ext cx="895011" cy="307777"/>
                <a:chOff x="8487778" y="883330"/>
                <a:chExt cx="895011" cy="307777"/>
              </a:xfrm>
            </p:grpSpPr>
            <p:sp>
              <p:nvSpPr>
                <p:cNvPr id="37" name="CasellaDiTesto 36">
                  <a:extLst>
                    <a:ext uri="{FF2B5EF4-FFF2-40B4-BE49-F238E27FC236}">
                      <a16:creationId xmlns:a16="http://schemas.microsoft.com/office/drawing/2014/main" id="{87B384D9-E71D-89BB-5F29-F65B3555D600}"/>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8" name="Ovale 37">
                  <a:extLst>
                    <a:ext uri="{FF2B5EF4-FFF2-40B4-BE49-F238E27FC236}">
                      <a16:creationId xmlns:a16="http://schemas.microsoft.com/office/drawing/2014/main" id="{156FAD03-3E84-8900-508A-55CE5345F7EE}"/>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4" name="Connettore a gomito 33">
              <a:extLst>
                <a:ext uri="{FF2B5EF4-FFF2-40B4-BE49-F238E27FC236}">
                  <a16:creationId xmlns:a16="http://schemas.microsoft.com/office/drawing/2014/main" id="{5A0D8DC2-61AB-B4CE-3341-8ADCE0DC9866}"/>
                </a:ext>
              </a:extLst>
            </p:cNvPr>
            <p:cNvCxnSpPr>
              <a:cxnSpLocks/>
              <a:stCxn id="41" idx="6"/>
              <a:endCxn id="38"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sp>
        <p:nvSpPr>
          <p:cNvPr id="43" name="CasellaDiTesto 42">
            <a:extLst>
              <a:ext uri="{FF2B5EF4-FFF2-40B4-BE49-F238E27FC236}">
                <a16:creationId xmlns:a16="http://schemas.microsoft.com/office/drawing/2014/main" id="{F4B2F53E-E4EB-F1A9-ACEE-64825816ACAF}"/>
              </a:ext>
            </a:extLst>
          </p:cNvPr>
          <p:cNvSpPr txBox="1"/>
          <p:nvPr/>
        </p:nvSpPr>
        <p:spPr>
          <a:xfrm>
            <a:off x="10118919" y="5117292"/>
            <a:ext cx="1847065" cy="430887"/>
          </a:xfrm>
          <a:prstGeom prst="rect">
            <a:avLst/>
          </a:prstGeom>
          <a:noFill/>
        </p:spPr>
        <p:txBody>
          <a:bodyPr wrap="square" rtlCol="0">
            <a:spAutoFit/>
          </a:bodyPr>
          <a:lstStyle/>
          <a:p>
            <a:pPr algn="just"/>
            <a:r>
              <a:rPr lang="en-US" sz="1100" dirty="0">
                <a:solidFill>
                  <a:schemeClr val="bg1"/>
                </a:solidFill>
              </a:rPr>
              <a:t>1 project manager for 2 months (2 person-months). </a:t>
            </a:r>
            <a:endParaRPr lang="it-IT" sz="1100" dirty="0">
              <a:solidFill>
                <a:schemeClr val="bg1"/>
              </a:solidFill>
            </a:endParaRPr>
          </a:p>
        </p:txBody>
      </p:sp>
      <p:grpSp>
        <p:nvGrpSpPr>
          <p:cNvPr id="44" name="Gruppo 43">
            <a:extLst>
              <a:ext uri="{FF2B5EF4-FFF2-40B4-BE49-F238E27FC236}">
                <a16:creationId xmlns:a16="http://schemas.microsoft.com/office/drawing/2014/main" id="{BFFB7F71-3837-7438-DA92-ACEFD78C2CE3}"/>
              </a:ext>
            </a:extLst>
          </p:cNvPr>
          <p:cNvGrpSpPr/>
          <p:nvPr/>
        </p:nvGrpSpPr>
        <p:grpSpPr>
          <a:xfrm>
            <a:off x="9997222" y="3957316"/>
            <a:ext cx="2090461" cy="1160160"/>
            <a:chOff x="9858946" y="3227484"/>
            <a:chExt cx="2090461" cy="1160160"/>
          </a:xfrm>
        </p:grpSpPr>
        <p:sp>
          <p:nvSpPr>
            <p:cNvPr id="48" name="CasellaDiTesto 47">
              <a:extLst>
                <a:ext uri="{FF2B5EF4-FFF2-40B4-BE49-F238E27FC236}">
                  <a16:creationId xmlns:a16="http://schemas.microsoft.com/office/drawing/2014/main" id="{1CFB0B68-8A4C-33DC-E8D7-B0C49EE54E9B}"/>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53" name="Immagine 52" descr="Immagine che contiene orologio, simbolo, Carattere, Elementi grafici&#10;&#10;Descrizione generata automaticamente">
              <a:extLst>
                <a:ext uri="{FF2B5EF4-FFF2-40B4-BE49-F238E27FC236}">
                  <a16:creationId xmlns:a16="http://schemas.microsoft.com/office/drawing/2014/main" id="{C1608925-A7F6-A052-DFA8-CF3F641A3E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55" name="CasellaDiTesto 54">
            <a:extLst>
              <a:ext uri="{FF2B5EF4-FFF2-40B4-BE49-F238E27FC236}">
                <a16:creationId xmlns:a16="http://schemas.microsoft.com/office/drawing/2014/main" id="{CF5A0D89-58BC-12CC-8FF7-976C3305868F}"/>
              </a:ext>
            </a:extLst>
          </p:cNvPr>
          <p:cNvSpPr txBox="1"/>
          <p:nvPr/>
        </p:nvSpPr>
        <p:spPr>
          <a:xfrm>
            <a:off x="10118918" y="5548179"/>
            <a:ext cx="1847066" cy="430887"/>
          </a:xfrm>
          <a:prstGeom prst="rect">
            <a:avLst/>
          </a:prstGeom>
          <a:noFill/>
        </p:spPr>
        <p:txBody>
          <a:bodyPr wrap="square" rtlCol="0">
            <a:spAutoFit/>
          </a:bodyPr>
          <a:lstStyle/>
          <a:p>
            <a:pPr algn="just"/>
            <a:r>
              <a:rPr lang="en-US" sz="1100" dirty="0">
                <a:solidFill>
                  <a:schemeClr val="bg1"/>
                </a:solidFill>
              </a:rPr>
              <a:t>1 security expert for 2 months (2 person-months). </a:t>
            </a:r>
            <a:endParaRPr lang="it-IT" sz="1100" dirty="0">
              <a:solidFill>
                <a:schemeClr val="bg1"/>
              </a:solidFill>
            </a:endParaRPr>
          </a:p>
        </p:txBody>
      </p:sp>
      <p:grpSp>
        <p:nvGrpSpPr>
          <p:cNvPr id="57" name="Gruppo 56">
            <a:extLst>
              <a:ext uri="{FF2B5EF4-FFF2-40B4-BE49-F238E27FC236}">
                <a16:creationId xmlns:a16="http://schemas.microsoft.com/office/drawing/2014/main" id="{351D485F-1F09-941B-3DE9-733735AAF79F}"/>
              </a:ext>
            </a:extLst>
          </p:cNvPr>
          <p:cNvGrpSpPr/>
          <p:nvPr/>
        </p:nvGrpSpPr>
        <p:grpSpPr>
          <a:xfrm>
            <a:off x="10081438" y="2501108"/>
            <a:ext cx="1922034" cy="742612"/>
            <a:chOff x="10081438" y="2124587"/>
            <a:chExt cx="1922034" cy="742612"/>
          </a:xfrm>
        </p:grpSpPr>
        <p:sp>
          <p:nvSpPr>
            <p:cNvPr id="58" name="CasellaDiTesto 57">
              <a:extLst>
                <a:ext uri="{FF2B5EF4-FFF2-40B4-BE49-F238E27FC236}">
                  <a16:creationId xmlns:a16="http://schemas.microsoft.com/office/drawing/2014/main" id="{8A5AE172-D7D3-2D57-1667-A2E569034C4B}"/>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9" name="CasellaDiTesto 58">
              <a:extLst>
                <a:ext uri="{FF2B5EF4-FFF2-40B4-BE49-F238E27FC236}">
                  <a16:creationId xmlns:a16="http://schemas.microsoft.com/office/drawing/2014/main" id="{41854A60-2117-583D-8C11-13A7234D6664}"/>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S</a:t>
              </a:r>
              <a:r>
                <a:rPr lang="it-IT" sz="1200" spc="300">
                  <a:solidFill>
                    <a:schemeClr val="bg1"/>
                  </a:solidFill>
                </a:rPr>
                <a:t>UPPORT and</a:t>
              </a:r>
            </a:p>
            <a:p>
              <a:r>
                <a:rPr lang="it-IT" sz="1200" b="1" spc="300">
                  <a:solidFill>
                    <a:schemeClr val="bg1"/>
                  </a:solidFill>
                </a:rPr>
                <a:t>S</a:t>
              </a:r>
              <a:r>
                <a:rPr lang="it-IT" sz="1200" spc="300">
                  <a:solidFill>
                    <a:schemeClr val="bg1"/>
                  </a:solidFill>
                </a:rPr>
                <a:t>ERVICES</a:t>
              </a:r>
            </a:p>
          </p:txBody>
        </p:sp>
      </p:grpSp>
    </p:spTree>
    <p:extLst>
      <p:ext uri="{BB962C8B-B14F-4D97-AF65-F5344CB8AC3E}">
        <p14:creationId xmlns:p14="http://schemas.microsoft.com/office/powerpoint/2010/main" val="9820236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A31B3D46-D76F-DDCF-8067-2644F6B8773B}"/>
            </a:ext>
          </a:extLst>
        </p:cNvPr>
        <p:cNvGrpSpPr/>
        <p:nvPr/>
      </p:nvGrpSpPr>
      <p:grpSpPr>
        <a:xfrm>
          <a:off x="0" y="0"/>
          <a:ext cx="0" cy="0"/>
          <a:chOff x="0" y="0"/>
          <a:chExt cx="0" cy="0"/>
        </a:xfrm>
      </p:grpSpPr>
    </p:spTree>
    <p:extLst>
      <p:ext uri="{BB962C8B-B14F-4D97-AF65-F5344CB8AC3E}">
        <p14:creationId xmlns:p14="http://schemas.microsoft.com/office/powerpoint/2010/main" val="35664799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B0410E7-646B-B9C2-C92C-72818619FDB3}"/>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81F38E47-2F16-60FF-9358-154129473205}"/>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C88E1978-D6D1-596F-3AB4-6388713086E9}"/>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7E9448EC-E976-24C3-5A29-28D3C0FAF4F8}"/>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9D914F11-4D57-1A00-566A-F157C6BAFBAB}"/>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AAB05214-EBC5-2E43-D5B5-E391681D96C4}"/>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85544819-7CE6-6CEF-8FB3-5F7909AFA84B}"/>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13CCCABA-711F-5BB3-DCD6-D1B1D51053D0}"/>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7</a:t>
                </a:r>
                <a:endParaRPr lang="it-IT" sz="3600" b="1"/>
              </a:p>
            </p:txBody>
          </p:sp>
          <p:sp>
            <p:nvSpPr>
              <p:cNvPr id="13" name="CasellaDiTesto 12">
                <a:extLst>
                  <a:ext uri="{FF2B5EF4-FFF2-40B4-BE49-F238E27FC236}">
                    <a16:creationId xmlns:a16="http://schemas.microsoft.com/office/drawing/2014/main" id="{32E97DCB-C195-718B-8DEE-24F6E50DF8A3}"/>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0935F95A-BBA8-1C5D-4E9D-CF020B8DCECA}"/>
              </a:ext>
            </a:extLst>
          </p:cNvPr>
          <p:cNvSpPr txBox="1"/>
          <p:nvPr/>
        </p:nvSpPr>
        <p:spPr>
          <a:xfrm>
            <a:off x="706908" y="1997910"/>
            <a:ext cx="3495304" cy="323165"/>
          </a:xfrm>
          <a:prstGeom prst="rect">
            <a:avLst/>
          </a:prstGeom>
          <a:noFill/>
        </p:spPr>
        <p:txBody>
          <a:bodyPr wrap="square" rtlCol="0">
            <a:spAutoFit/>
          </a:bodyPr>
          <a:lstStyle/>
          <a:p>
            <a:pPr algn="just"/>
            <a:r>
              <a:rPr lang="it-IT" sz="1500" spc="300">
                <a:solidFill>
                  <a:srgbClr val="DA627D"/>
                </a:solidFill>
              </a:rPr>
              <a:t>MOTIVATION </a:t>
            </a:r>
          </a:p>
        </p:txBody>
      </p:sp>
      <p:sp>
        <p:nvSpPr>
          <p:cNvPr id="19" name="CasellaDiTesto 18">
            <a:extLst>
              <a:ext uri="{FF2B5EF4-FFF2-40B4-BE49-F238E27FC236}">
                <a16:creationId xmlns:a16="http://schemas.microsoft.com/office/drawing/2014/main" id="{3B0EC8F1-63D4-5010-0FB9-13D13D14B0C7}"/>
              </a:ext>
            </a:extLst>
          </p:cNvPr>
          <p:cNvSpPr txBox="1"/>
          <p:nvPr/>
        </p:nvSpPr>
        <p:spPr>
          <a:xfrm>
            <a:off x="706908" y="2292559"/>
            <a:ext cx="8162242" cy="784830"/>
          </a:xfrm>
          <a:prstGeom prst="rect">
            <a:avLst/>
          </a:prstGeom>
          <a:noFill/>
        </p:spPr>
        <p:txBody>
          <a:bodyPr wrap="square" rtlCol="0">
            <a:spAutoFit/>
          </a:bodyPr>
          <a:lstStyle/>
          <a:p>
            <a:pPr algn="just"/>
            <a:r>
              <a:rPr lang="en-US" sz="1500" dirty="0">
                <a:solidFill>
                  <a:schemeClr val="bg1"/>
                </a:solidFill>
              </a:rPr>
              <a:t>Testing and validation are essential to ensure the system meets functional and non-functional requirements. This WP focuses on unit, integration, and end-to-end testing, ensuring the system operates correctly in real scenarios and is robust, reliable, and secure.</a:t>
            </a:r>
          </a:p>
        </p:txBody>
      </p:sp>
      <p:sp>
        <p:nvSpPr>
          <p:cNvPr id="26" name="CasellaDiTesto 25">
            <a:extLst>
              <a:ext uri="{FF2B5EF4-FFF2-40B4-BE49-F238E27FC236}">
                <a16:creationId xmlns:a16="http://schemas.microsoft.com/office/drawing/2014/main" id="{4D93700A-457C-3789-4CDF-BCD1CD087AEF}"/>
              </a:ext>
            </a:extLst>
          </p:cNvPr>
          <p:cNvSpPr txBox="1"/>
          <p:nvPr/>
        </p:nvSpPr>
        <p:spPr>
          <a:xfrm>
            <a:off x="706907" y="3875302"/>
            <a:ext cx="5082746" cy="323165"/>
          </a:xfrm>
          <a:prstGeom prst="rect">
            <a:avLst/>
          </a:prstGeom>
          <a:noFill/>
        </p:spPr>
        <p:txBody>
          <a:bodyPr wrap="square" rtlCol="0">
            <a:spAutoFit/>
          </a:bodyPr>
          <a:lstStyle/>
          <a:p>
            <a:pPr algn="just"/>
            <a:r>
              <a:rPr lang="it-IT" sz="1500" spc="300">
                <a:solidFill>
                  <a:srgbClr val="DA627D"/>
                </a:solidFill>
              </a:rPr>
              <a:t>GOALS</a:t>
            </a:r>
          </a:p>
        </p:txBody>
      </p:sp>
      <p:sp>
        <p:nvSpPr>
          <p:cNvPr id="29" name="CasellaDiTesto 28">
            <a:extLst>
              <a:ext uri="{FF2B5EF4-FFF2-40B4-BE49-F238E27FC236}">
                <a16:creationId xmlns:a16="http://schemas.microsoft.com/office/drawing/2014/main" id="{413CBA15-5DAB-1C5C-F23C-F4ADF6F9B5E6}"/>
              </a:ext>
            </a:extLst>
          </p:cNvPr>
          <p:cNvSpPr txBox="1"/>
          <p:nvPr/>
        </p:nvSpPr>
        <p:spPr>
          <a:xfrm>
            <a:off x="706907" y="4179046"/>
            <a:ext cx="8162243" cy="1876860"/>
          </a:xfrm>
          <a:prstGeom prst="rect">
            <a:avLst/>
          </a:prstGeom>
          <a:noFill/>
        </p:spPr>
        <p:txBody>
          <a:bodyPr wrap="square" rtlCol="0">
            <a:spAutoFit/>
          </a:bodyPr>
          <a:lstStyle/>
          <a:p>
            <a:pPr algn="just">
              <a:lnSpc>
                <a:spcPct val="200000"/>
              </a:lnSpc>
            </a:pPr>
            <a:r>
              <a:rPr lang="en-US" sz="1500" dirty="0">
                <a:solidFill>
                  <a:schemeClr val="bg1"/>
                </a:solidFill>
              </a:rPr>
              <a:t>1. Validate that all components meet functional and non-functional requirements.  </a:t>
            </a:r>
          </a:p>
          <a:p>
            <a:pPr algn="just">
              <a:lnSpc>
                <a:spcPct val="200000"/>
              </a:lnSpc>
            </a:pPr>
            <a:r>
              <a:rPr lang="en-US" sz="1500" dirty="0">
                <a:solidFill>
                  <a:schemeClr val="bg1"/>
                </a:solidFill>
              </a:rPr>
              <a:t>2. Identify and resolve bugs or issues across system components.  </a:t>
            </a:r>
          </a:p>
          <a:p>
            <a:pPr algn="just">
              <a:lnSpc>
                <a:spcPct val="200000"/>
              </a:lnSpc>
            </a:pPr>
            <a:r>
              <a:rPr lang="en-US" sz="1500" dirty="0">
                <a:solidFill>
                  <a:schemeClr val="bg1"/>
                </a:solidFill>
              </a:rPr>
              <a:t>3. Ensure the system integrates all components correctly.  </a:t>
            </a:r>
          </a:p>
          <a:p>
            <a:pPr algn="just">
              <a:lnSpc>
                <a:spcPct val="200000"/>
              </a:lnSpc>
            </a:pPr>
            <a:r>
              <a:rPr lang="en-US" sz="1500" dirty="0">
                <a:solidFill>
                  <a:schemeClr val="bg1"/>
                </a:solidFill>
              </a:rPr>
              <a:t>4. Test system robustness under load and stress conditions. </a:t>
            </a:r>
            <a:endParaRPr lang="it-IT" sz="1500" dirty="0">
              <a:solidFill>
                <a:schemeClr val="bg1"/>
              </a:solidFill>
            </a:endParaRPr>
          </a:p>
        </p:txBody>
      </p:sp>
      <p:grpSp>
        <p:nvGrpSpPr>
          <p:cNvPr id="55" name="Gruppo 54">
            <a:extLst>
              <a:ext uri="{FF2B5EF4-FFF2-40B4-BE49-F238E27FC236}">
                <a16:creationId xmlns:a16="http://schemas.microsoft.com/office/drawing/2014/main" id="{9197887A-C0A4-0D2E-C0AA-046402B8DCC5}"/>
              </a:ext>
            </a:extLst>
          </p:cNvPr>
          <p:cNvGrpSpPr/>
          <p:nvPr/>
        </p:nvGrpSpPr>
        <p:grpSpPr>
          <a:xfrm>
            <a:off x="10126532" y="306759"/>
            <a:ext cx="1743561" cy="1335574"/>
            <a:chOff x="8115673" y="243470"/>
            <a:chExt cx="1743561" cy="1335574"/>
          </a:xfrm>
        </p:grpSpPr>
        <p:sp>
          <p:nvSpPr>
            <p:cNvPr id="22" name="CasellaDiTesto 21">
              <a:extLst>
                <a:ext uri="{FF2B5EF4-FFF2-40B4-BE49-F238E27FC236}">
                  <a16:creationId xmlns:a16="http://schemas.microsoft.com/office/drawing/2014/main" id="{7F61C892-03F6-FE17-1352-01CD9CEAC9FB}"/>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39" name="Gruppo 38">
              <a:extLst>
                <a:ext uri="{FF2B5EF4-FFF2-40B4-BE49-F238E27FC236}">
                  <a16:creationId xmlns:a16="http://schemas.microsoft.com/office/drawing/2014/main" id="{79D0AB9A-DBAA-4BC3-0868-EB41752915BF}"/>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49DBFEE1-D607-05A0-E958-F14B90136A12}"/>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8B9B630B-BC0D-FB59-518E-D6E917E85FF5}"/>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2125ADE0-39E4-072F-B011-671730BAFFDE}"/>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C9328A79-D8B3-CFE4-AA07-0978644E4496}"/>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9</a:t>
                </a:r>
              </a:p>
            </p:txBody>
          </p:sp>
          <p:grpSp>
            <p:nvGrpSpPr>
              <p:cNvPr id="44" name="Gruppo 43">
                <a:extLst>
                  <a:ext uri="{FF2B5EF4-FFF2-40B4-BE49-F238E27FC236}">
                    <a16:creationId xmlns:a16="http://schemas.microsoft.com/office/drawing/2014/main" id="{3BAE3A97-A027-833C-1BAA-314F2A35FDCC}"/>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0EE8392F-D292-9180-79D5-C5A77199BD23}"/>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5619934D-FD99-CE0E-4252-D444E14D520A}"/>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09890FA7-286E-A0BA-9763-BF259E895716}"/>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1" name="Gruppo 40">
            <a:extLst>
              <a:ext uri="{FF2B5EF4-FFF2-40B4-BE49-F238E27FC236}">
                <a16:creationId xmlns:a16="http://schemas.microsoft.com/office/drawing/2014/main" id="{611DBA37-935D-3561-FE34-53A38691D8E7}"/>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B68ECEF3-80CA-1DFF-9C37-355B3704F89D}"/>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825597E1-9EB9-0BFD-AD55-495F5858D028}"/>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SYSTEM TESTING AND ACCEPTANCE</a:t>
              </a:r>
            </a:p>
          </p:txBody>
        </p:sp>
      </p:grpSp>
      <p:cxnSp>
        <p:nvCxnSpPr>
          <p:cNvPr id="37" name="Connettore diritto 36">
            <a:extLst>
              <a:ext uri="{FF2B5EF4-FFF2-40B4-BE49-F238E27FC236}">
                <a16:creationId xmlns:a16="http://schemas.microsoft.com/office/drawing/2014/main" id="{0FA8455C-5687-806D-1DB1-3786F3E15E14}"/>
              </a:ext>
            </a:extLst>
          </p:cNvPr>
          <p:cNvCxnSpPr>
            <a:cxnSpLocks/>
          </p:cNvCxnSpPr>
          <p:nvPr/>
        </p:nvCxnSpPr>
        <p:spPr>
          <a:xfrm flipH="1">
            <a:off x="1928813" y="1111664"/>
            <a:ext cx="425291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
        <p:nvSpPr>
          <p:cNvPr id="16" name="CasellaDiTesto 15">
            <a:extLst>
              <a:ext uri="{FF2B5EF4-FFF2-40B4-BE49-F238E27FC236}">
                <a16:creationId xmlns:a16="http://schemas.microsoft.com/office/drawing/2014/main" id="{B7EAC523-09E9-49D3-E63C-DF4907D136DD}"/>
              </a:ext>
            </a:extLst>
          </p:cNvPr>
          <p:cNvSpPr txBox="1"/>
          <p:nvPr/>
        </p:nvSpPr>
        <p:spPr>
          <a:xfrm>
            <a:off x="10118919" y="5117292"/>
            <a:ext cx="1847065" cy="430887"/>
          </a:xfrm>
          <a:prstGeom prst="rect">
            <a:avLst/>
          </a:prstGeom>
          <a:noFill/>
        </p:spPr>
        <p:txBody>
          <a:bodyPr wrap="square" rtlCol="0">
            <a:spAutoFit/>
          </a:bodyPr>
          <a:lstStyle/>
          <a:p>
            <a:pPr algn="just"/>
            <a:r>
              <a:rPr lang="en-US" sz="1100" dirty="0">
                <a:solidFill>
                  <a:schemeClr val="bg1"/>
                </a:solidFill>
              </a:rPr>
              <a:t>1 project manager for 4 months (4 person-months). </a:t>
            </a:r>
            <a:endParaRPr lang="it-IT" sz="1100" dirty="0">
              <a:solidFill>
                <a:schemeClr val="bg1"/>
              </a:solidFill>
            </a:endParaRPr>
          </a:p>
        </p:txBody>
      </p:sp>
      <p:grpSp>
        <p:nvGrpSpPr>
          <p:cNvPr id="28" name="Gruppo 27">
            <a:extLst>
              <a:ext uri="{FF2B5EF4-FFF2-40B4-BE49-F238E27FC236}">
                <a16:creationId xmlns:a16="http://schemas.microsoft.com/office/drawing/2014/main" id="{762D699E-8557-5BD6-96F7-2C6930C446CF}"/>
              </a:ext>
            </a:extLst>
          </p:cNvPr>
          <p:cNvGrpSpPr/>
          <p:nvPr/>
        </p:nvGrpSpPr>
        <p:grpSpPr>
          <a:xfrm>
            <a:off x="9997222" y="3957316"/>
            <a:ext cx="2090461" cy="1160160"/>
            <a:chOff x="9858946" y="3227484"/>
            <a:chExt cx="2090461" cy="1160160"/>
          </a:xfrm>
        </p:grpSpPr>
        <p:sp>
          <p:nvSpPr>
            <p:cNvPr id="30" name="CasellaDiTesto 29">
              <a:extLst>
                <a:ext uri="{FF2B5EF4-FFF2-40B4-BE49-F238E27FC236}">
                  <a16:creationId xmlns:a16="http://schemas.microsoft.com/office/drawing/2014/main" id="{1E9183C1-4DF2-DDFD-BB77-62564F97030B}"/>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32" name="Immagine 31" descr="Immagine che contiene orologio, simbolo, Carattere, Elementi grafici&#10;&#10;Descrizione generata automaticamente">
              <a:extLst>
                <a:ext uri="{FF2B5EF4-FFF2-40B4-BE49-F238E27FC236}">
                  <a16:creationId xmlns:a16="http://schemas.microsoft.com/office/drawing/2014/main" id="{3D4062EF-2A23-9224-614A-E24CA6DC42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33" name="CasellaDiTesto 32">
            <a:extLst>
              <a:ext uri="{FF2B5EF4-FFF2-40B4-BE49-F238E27FC236}">
                <a16:creationId xmlns:a16="http://schemas.microsoft.com/office/drawing/2014/main" id="{6BC4379C-BD93-2111-01FD-1E479384D713}"/>
              </a:ext>
            </a:extLst>
          </p:cNvPr>
          <p:cNvSpPr txBox="1"/>
          <p:nvPr/>
        </p:nvSpPr>
        <p:spPr>
          <a:xfrm>
            <a:off x="10100178" y="5548179"/>
            <a:ext cx="1884548" cy="430887"/>
          </a:xfrm>
          <a:prstGeom prst="rect">
            <a:avLst/>
          </a:prstGeom>
          <a:noFill/>
        </p:spPr>
        <p:txBody>
          <a:bodyPr wrap="square" rtlCol="0">
            <a:spAutoFit/>
          </a:bodyPr>
          <a:lstStyle/>
          <a:p>
            <a:pPr algn="just"/>
            <a:r>
              <a:rPr lang="en-US" sz="1100" dirty="0">
                <a:solidFill>
                  <a:schemeClr val="bg1"/>
                </a:solidFill>
              </a:rPr>
              <a:t>2 QA engineers for 4 months (8 person-months). </a:t>
            </a:r>
            <a:endParaRPr lang="it-IT" sz="1100" dirty="0">
              <a:solidFill>
                <a:schemeClr val="bg1"/>
              </a:solidFill>
            </a:endParaRPr>
          </a:p>
        </p:txBody>
      </p:sp>
      <p:grpSp>
        <p:nvGrpSpPr>
          <p:cNvPr id="3" name="Gruppo 2">
            <a:extLst>
              <a:ext uri="{FF2B5EF4-FFF2-40B4-BE49-F238E27FC236}">
                <a16:creationId xmlns:a16="http://schemas.microsoft.com/office/drawing/2014/main" id="{D5C235E9-9C7B-DD6B-1FAF-53C677F1D4CE}"/>
              </a:ext>
            </a:extLst>
          </p:cNvPr>
          <p:cNvGrpSpPr/>
          <p:nvPr/>
        </p:nvGrpSpPr>
        <p:grpSpPr>
          <a:xfrm>
            <a:off x="10081438" y="2501108"/>
            <a:ext cx="1922034" cy="742612"/>
            <a:chOff x="10081438" y="2124587"/>
            <a:chExt cx="1922034" cy="742612"/>
          </a:xfrm>
        </p:grpSpPr>
        <p:sp>
          <p:nvSpPr>
            <p:cNvPr id="4" name="CasellaDiTesto 3">
              <a:extLst>
                <a:ext uri="{FF2B5EF4-FFF2-40B4-BE49-F238E27FC236}">
                  <a16:creationId xmlns:a16="http://schemas.microsoft.com/office/drawing/2014/main" id="{B4F9A5A2-5C09-EC31-2BBB-C835B8FD8D66}"/>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8" name="CasellaDiTesto 7">
              <a:extLst>
                <a:ext uri="{FF2B5EF4-FFF2-40B4-BE49-F238E27FC236}">
                  <a16:creationId xmlns:a16="http://schemas.microsoft.com/office/drawing/2014/main" id="{CFC737A0-250E-EEA4-5550-C29EEE4BCFBE}"/>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S</a:t>
              </a:r>
              <a:r>
                <a:rPr lang="it-IT" sz="1200" spc="300">
                  <a:solidFill>
                    <a:schemeClr val="bg1"/>
                  </a:solidFill>
                </a:rPr>
                <a:t>UPPORT and</a:t>
              </a:r>
            </a:p>
            <a:p>
              <a:r>
                <a:rPr lang="it-IT" sz="1200" b="1" spc="300">
                  <a:solidFill>
                    <a:schemeClr val="bg1"/>
                  </a:solidFill>
                </a:rPr>
                <a:t>S</a:t>
              </a:r>
              <a:r>
                <a:rPr lang="it-IT" sz="1200" spc="300">
                  <a:solidFill>
                    <a:schemeClr val="bg1"/>
                  </a:solidFill>
                </a:rPr>
                <a:t>ERVICES</a:t>
              </a:r>
            </a:p>
          </p:txBody>
        </p:sp>
      </p:grpSp>
    </p:spTree>
    <p:extLst>
      <p:ext uri="{BB962C8B-B14F-4D97-AF65-F5344CB8AC3E}">
        <p14:creationId xmlns:p14="http://schemas.microsoft.com/office/powerpoint/2010/main" val="21627854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DF0E469F-47EE-96FD-A52C-FA2C10BC3EF9}"/>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B13E888A-BB96-5AED-A3D4-606111581034}"/>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2B479295-1033-BC41-A5BC-6667EC023F25}"/>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1FB25FAD-A115-6E87-5685-3A966A54F875}"/>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0136B3DD-F19D-6892-B2EC-96C54BA94862}"/>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18792DFE-7EED-5BDC-6404-97417FB7F42F}"/>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17610103-714C-BC27-E07F-D0D25CB826F1}"/>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C4773A11-1B2A-6BC8-173F-B4BD4552CBE0}"/>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7</a:t>
                </a:r>
                <a:endParaRPr lang="it-IT" sz="3600" b="1"/>
              </a:p>
            </p:txBody>
          </p:sp>
          <p:sp>
            <p:nvSpPr>
              <p:cNvPr id="13" name="CasellaDiTesto 12">
                <a:extLst>
                  <a:ext uri="{FF2B5EF4-FFF2-40B4-BE49-F238E27FC236}">
                    <a16:creationId xmlns:a16="http://schemas.microsoft.com/office/drawing/2014/main" id="{F949985B-8965-8328-B077-C7E520E3C6E1}"/>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76CED9C3-D773-B886-D18C-D208BE173748}"/>
              </a:ext>
            </a:extLst>
          </p:cNvPr>
          <p:cNvSpPr txBox="1"/>
          <p:nvPr/>
        </p:nvSpPr>
        <p:spPr>
          <a:xfrm>
            <a:off x="706908" y="1551910"/>
            <a:ext cx="3495304" cy="323165"/>
          </a:xfrm>
          <a:prstGeom prst="rect">
            <a:avLst/>
          </a:prstGeom>
          <a:noFill/>
        </p:spPr>
        <p:txBody>
          <a:bodyPr wrap="square" rtlCol="0">
            <a:spAutoFit/>
          </a:bodyPr>
          <a:lstStyle/>
          <a:p>
            <a:pPr algn="just"/>
            <a:r>
              <a:rPr lang="it-IT" sz="1500" spc="300">
                <a:solidFill>
                  <a:srgbClr val="DA627D"/>
                </a:solidFill>
              </a:rPr>
              <a:t>TASKS </a:t>
            </a:r>
          </a:p>
        </p:txBody>
      </p:sp>
      <p:sp>
        <p:nvSpPr>
          <p:cNvPr id="29" name="CasellaDiTesto 28">
            <a:extLst>
              <a:ext uri="{FF2B5EF4-FFF2-40B4-BE49-F238E27FC236}">
                <a16:creationId xmlns:a16="http://schemas.microsoft.com/office/drawing/2014/main" id="{6BC1053A-CE14-2B81-575A-4C53325AE6D8}"/>
              </a:ext>
            </a:extLst>
          </p:cNvPr>
          <p:cNvSpPr txBox="1"/>
          <p:nvPr/>
        </p:nvSpPr>
        <p:spPr>
          <a:xfrm>
            <a:off x="690149" y="1827502"/>
            <a:ext cx="8162243" cy="4708981"/>
          </a:xfrm>
          <a:prstGeom prst="rect">
            <a:avLst/>
          </a:prstGeom>
          <a:noFill/>
        </p:spPr>
        <p:txBody>
          <a:bodyPr wrap="square" rtlCol="0">
            <a:spAutoFit/>
          </a:bodyPr>
          <a:lstStyle/>
          <a:p>
            <a:pPr algn="just"/>
            <a:r>
              <a:rPr lang="en-US" sz="1500" dirty="0">
                <a:solidFill>
                  <a:schemeClr val="bg1"/>
                </a:solidFill>
              </a:rPr>
              <a:t>1. Unit Testing:</a:t>
            </a:r>
          </a:p>
          <a:p>
            <a:pPr algn="just"/>
            <a:r>
              <a:rPr lang="en-US" sz="1500" dirty="0">
                <a:solidFill>
                  <a:schemeClr val="bg1"/>
                </a:solidFill>
              </a:rPr>
              <a:t>   - Create and execute unit tests for each component (DB, backend, frontend, car controller).  </a:t>
            </a:r>
          </a:p>
          <a:p>
            <a:pPr algn="just"/>
            <a:r>
              <a:rPr lang="en-US" sz="1500" dirty="0">
                <a:solidFill>
                  <a:schemeClr val="bg1"/>
                </a:solidFill>
              </a:rPr>
              <a:t>   - Verify code coverage (at least 80%).  </a:t>
            </a:r>
          </a:p>
          <a:p>
            <a:pPr algn="just"/>
            <a:r>
              <a:rPr lang="en-US" sz="1500" dirty="0">
                <a:solidFill>
                  <a:schemeClr val="bg1"/>
                </a:solidFill>
              </a:rPr>
              <a:t>2. Integration Testing:</a:t>
            </a:r>
          </a:p>
          <a:p>
            <a:pPr algn="just"/>
            <a:r>
              <a:rPr lang="en-US" sz="1500" dirty="0">
                <a:solidFill>
                  <a:schemeClr val="bg1"/>
                </a:solidFill>
              </a:rPr>
              <a:t>   - Test interactions between the backend and database.  </a:t>
            </a:r>
          </a:p>
          <a:p>
            <a:pPr algn="just"/>
            <a:r>
              <a:rPr lang="en-US" sz="1500" dirty="0">
                <a:solidFill>
                  <a:schemeClr val="bg1"/>
                </a:solidFill>
              </a:rPr>
              <a:t>   - Verify communication between the car controller and backend.  </a:t>
            </a:r>
          </a:p>
          <a:p>
            <a:pPr algn="just"/>
            <a:r>
              <a:rPr lang="en-US" sz="1500" dirty="0">
                <a:solidFill>
                  <a:schemeClr val="bg1"/>
                </a:solidFill>
              </a:rPr>
              <a:t>   - Validate frontend-backend interaction through APIs.  </a:t>
            </a:r>
          </a:p>
          <a:p>
            <a:pPr algn="just"/>
            <a:r>
              <a:rPr lang="en-US" sz="1500" dirty="0">
                <a:solidFill>
                  <a:schemeClr val="bg1"/>
                </a:solidFill>
              </a:rPr>
              <a:t>3. End-to-End Testing:</a:t>
            </a:r>
          </a:p>
          <a:p>
            <a:pPr algn="just"/>
            <a:r>
              <a:rPr lang="en-US" sz="1500" dirty="0">
                <a:solidFill>
                  <a:schemeClr val="bg1"/>
                </a:solidFill>
              </a:rPr>
              <a:t>   - Simulate complete scenarios, such as a trip with FER data collection, processing, and feedback.  </a:t>
            </a:r>
          </a:p>
          <a:p>
            <a:pPr algn="just"/>
            <a:r>
              <a:rPr lang="en-US" sz="1500" dirty="0">
                <a:solidFill>
                  <a:schemeClr val="bg1"/>
                </a:solidFill>
              </a:rPr>
              <a:t>   - Verify complete data flow and integrity.  </a:t>
            </a:r>
          </a:p>
          <a:p>
            <a:pPr algn="just"/>
            <a:r>
              <a:rPr lang="en-US" sz="1500" dirty="0">
                <a:solidFill>
                  <a:schemeClr val="bg1"/>
                </a:solidFill>
              </a:rPr>
              <a:t>4. Performance Testing:</a:t>
            </a:r>
          </a:p>
          <a:p>
            <a:pPr algn="just"/>
            <a:r>
              <a:rPr lang="en-US" sz="1500" dirty="0">
                <a:solidFill>
                  <a:schemeClr val="bg1"/>
                </a:solidFill>
              </a:rPr>
              <a:t>   - Simulate high loads to test system scalability.  </a:t>
            </a:r>
          </a:p>
          <a:p>
            <a:pPr algn="just"/>
            <a:r>
              <a:rPr lang="en-US" sz="1500" dirty="0">
                <a:solidFill>
                  <a:schemeClr val="bg1"/>
                </a:solidFill>
              </a:rPr>
              <a:t>   - Measure API response times (&lt;200 </a:t>
            </a:r>
            <a:r>
              <a:rPr lang="en-US" sz="1500" dirty="0" err="1">
                <a:solidFill>
                  <a:schemeClr val="bg1"/>
                </a:solidFill>
              </a:rPr>
              <a:t>ms</a:t>
            </a:r>
            <a:r>
              <a:rPr lang="en-US" sz="1500" dirty="0">
                <a:solidFill>
                  <a:schemeClr val="bg1"/>
                </a:solidFill>
              </a:rPr>
              <a:t> under normal load).  </a:t>
            </a:r>
          </a:p>
          <a:p>
            <a:pPr algn="just"/>
            <a:r>
              <a:rPr lang="en-US" sz="1500" dirty="0">
                <a:solidFill>
                  <a:schemeClr val="bg1"/>
                </a:solidFill>
              </a:rPr>
              <a:t>5. Security Testing:</a:t>
            </a:r>
          </a:p>
          <a:p>
            <a:pPr algn="just"/>
            <a:r>
              <a:rPr lang="en-US" sz="1500" dirty="0">
                <a:solidFill>
                  <a:schemeClr val="bg1"/>
                </a:solidFill>
              </a:rPr>
              <a:t>   - Verify implemented security measures (e.g., encryption, authentication).  </a:t>
            </a:r>
          </a:p>
          <a:p>
            <a:pPr algn="just"/>
            <a:r>
              <a:rPr lang="en-US" sz="1500" dirty="0">
                <a:solidFill>
                  <a:schemeClr val="bg1"/>
                </a:solidFill>
              </a:rPr>
              <a:t>   - Simulate common attacks (SQL injection, brute force, man-in-the-middle).  </a:t>
            </a:r>
          </a:p>
          <a:p>
            <a:pPr algn="just"/>
            <a:r>
              <a:rPr lang="en-US" sz="1500" dirty="0">
                <a:solidFill>
                  <a:schemeClr val="bg1"/>
                </a:solidFill>
              </a:rPr>
              <a:t>6. Issue Resolution:</a:t>
            </a:r>
          </a:p>
          <a:p>
            <a:pPr algn="just"/>
            <a:r>
              <a:rPr lang="en-US" sz="1500" dirty="0">
                <a:solidFill>
                  <a:schemeClr val="bg1"/>
                </a:solidFill>
              </a:rPr>
              <a:t>   - Analyze test results to identify bugs or bottlenecks.  </a:t>
            </a:r>
          </a:p>
          <a:p>
            <a:pPr algn="just"/>
            <a:r>
              <a:rPr lang="en-US" sz="1500" dirty="0">
                <a:solidFill>
                  <a:schemeClr val="bg1"/>
                </a:solidFill>
              </a:rPr>
              <a:t>   - Resolve issues and retest to confirm fixes. </a:t>
            </a:r>
            <a:endParaRPr lang="it-IT" sz="1500" dirty="0">
              <a:solidFill>
                <a:schemeClr val="bg1"/>
              </a:solidFill>
            </a:endParaRPr>
          </a:p>
        </p:txBody>
      </p:sp>
      <p:grpSp>
        <p:nvGrpSpPr>
          <p:cNvPr id="2" name="Gruppo 1">
            <a:extLst>
              <a:ext uri="{FF2B5EF4-FFF2-40B4-BE49-F238E27FC236}">
                <a16:creationId xmlns:a16="http://schemas.microsoft.com/office/drawing/2014/main" id="{C5B34735-D244-EA15-858F-70FE1508C99E}"/>
              </a:ext>
            </a:extLst>
          </p:cNvPr>
          <p:cNvGrpSpPr/>
          <p:nvPr/>
        </p:nvGrpSpPr>
        <p:grpSpPr>
          <a:xfrm>
            <a:off x="1820859" y="451318"/>
            <a:ext cx="8031707" cy="633203"/>
            <a:chOff x="1820859" y="465690"/>
            <a:chExt cx="8031707" cy="633203"/>
          </a:xfrm>
        </p:grpSpPr>
        <p:sp>
          <p:nvSpPr>
            <p:cNvPr id="3" name="CasellaDiTesto 2">
              <a:extLst>
                <a:ext uri="{FF2B5EF4-FFF2-40B4-BE49-F238E27FC236}">
                  <a16:creationId xmlns:a16="http://schemas.microsoft.com/office/drawing/2014/main" id="{E5AE19F4-5398-89C1-35A6-F5BCB0C7CDC9}"/>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5" name="CasellaDiTesto 4">
              <a:extLst>
                <a:ext uri="{FF2B5EF4-FFF2-40B4-BE49-F238E27FC236}">
                  <a16:creationId xmlns:a16="http://schemas.microsoft.com/office/drawing/2014/main" id="{71373E7C-B1E7-248C-57BC-1BBBD6B085D6}"/>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SYSTEM TESTING AND ACCEPTANCE</a:t>
              </a:r>
            </a:p>
          </p:txBody>
        </p:sp>
      </p:grpSp>
      <p:cxnSp>
        <p:nvCxnSpPr>
          <p:cNvPr id="7" name="Connettore diritto 6">
            <a:extLst>
              <a:ext uri="{FF2B5EF4-FFF2-40B4-BE49-F238E27FC236}">
                <a16:creationId xmlns:a16="http://schemas.microsoft.com/office/drawing/2014/main" id="{987EB052-235F-E28A-6FEE-9688FCA3FCD1}"/>
              </a:ext>
            </a:extLst>
          </p:cNvPr>
          <p:cNvCxnSpPr>
            <a:cxnSpLocks/>
          </p:cNvCxnSpPr>
          <p:nvPr/>
        </p:nvCxnSpPr>
        <p:spPr>
          <a:xfrm flipH="1">
            <a:off x="1928813" y="1111664"/>
            <a:ext cx="425291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6" name="Gruppo 15">
            <a:extLst>
              <a:ext uri="{FF2B5EF4-FFF2-40B4-BE49-F238E27FC236}">
                <a16:creationId xmlns:a16="http://schemas.microsoft.com/office/drawing/2014/main" id="{0FDB6747-7DFA-949C-C9BD-42DB010FC74D}"/>
              </a:ext>
            </a:extLst>
          </p:cNvPr>
          <p:cNvGrpSpPr/>
          <p:nvPr/>
        </p:nvGrpSpPr>
        <p:grpSpPr>
          <a:xfrm>
            <a:off x="10126532" y="306759"/>
            <a:ext cx="1743561" cy="1335574"/>
            <a:chOff x="8115673" y="243470"/>
            <a:chExt cx="1743561" cy="1335574"/>
          </a:xfrm>
        </p:grpSpPr>
        <p:sp>
          <p:nvSpPr>
            <p:cNvPr id="19" name="CasellaDiTesto 18">
              <a:extLst>
                <a:ext uri="{FF2B5EF4-FFF2-40B4-BE49-F238E27FC236}">
                  <a16:creationId xmlns:a16="http://schemas.microsoft.com/office/drawing/2014/main" id="{A9B7147D-9BF9-60DD-D257-FF165FB394AF}"/>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20" name="Gruppo 19">
              <a:extLst>
                <a:ext uri="{FF2B5EF4-FFF2-40B4-BE49-F238E27FC236}">
                  <a16:creationId xmlns:a16="http://schemas.microsoft.com/office/drawing/2014/main" id="{BFEEC5BC-AE78-6D72-B889-D9BA8B260948}"/>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18768BCA-8995-663B-53A6-2D32ACB0DADF}"/>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047839C5-B56F-8DA0-9267-CEB02B478BE5}"/>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1" name="Gruppo 20">
              <a:extLst>
                <a:ext uri="{FF2B5EF4-FFF2-40B4-BE49-F238E27FC236}">
                  <a16:creationId xmlns:a16="http://schemas.microsoft.com/office/drawing/2014/main" id="{D61B4B01-2883-4F14-90D8-5D1D2482FB42}"/>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3703279A-0BCB-3B6E-47E7-58E6E32030CD}"/>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9</a:t>
                </a:r>
              </a:p>
            </p:txBody>
          </p:sp>
          <p:grpSp>
            <p:nvGrpSpPr>
              <p:cNvPr id="26" name="Gruppo 25">
                <a:extLst>
                  <a:ext uri="{FF2B5EF4-FFF2-40B4-BE49-F238E27FC236}">
                    <a16:creationId xmlns:a16="http://schemas.microsoft.com/office/drawing/2014/main" id="{686EB304-E4FA-867E-D29C-FD9BC778EFD9}"/>
                  </a:ext>
                </a:extLst>
              </p:cNvPr>
              <p:cNvGrpSpPr/>
              <p:nvPr/>
            </p:nvGrpSpPr>
            <p:grpSpPr>
              <a:xfrm>
                <a:off x="8539890" y="1095178"/>
                <a:ext cx="895011" cy="307777"/>
                <a:chOff x="8487778" y="883330"/>
                <a:chExt cx="895011" cy="307777"/>
              </a:xfrm>
            </p:grpSpPr>
            <p:sp>
              <p:nvSpPr>
                <p:cNvPr id="31" name="CasellaDiTesto 30">
                  <a:extLst>
                    <a:ext uri="{FF2B5EF4-FFF2-40B4-BE49-F238E27FC236}">
                      <a16:creationId xmlns:a16="http://schemas.microsoft.com/office/drawing/2014/main" id="{68F1D440-6900-63CA-E753-9FA6BBD01C45}"/>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7" name="Ovale 36">
                  <a:extLst>
                    <a:ext uri="{FF2B5EF4-FFF2-40B4-BE49-F238E27FC236}">
                      <a16:creationId xmlns:a16="http://schemas.microsoft.com/office/drawing/2014/main" id="{7A2A4333-677B-A9E6-DD80-E83E4EA0136B}"/>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2" name="Connettore a gomito 21">
              <a:extLst>
                <a:ext uri="{FF2B5EF4-FFF2-40B4-BE49-F238E27FC236}">
                  <a16:creationId xmlns:a16="http://schemas.microsoft.com/office/drawing/2014/main" id="{53D9B744-65D1-144B-64DA-A4636BABB38C}"/>
                </a:ext>
              </a:extLst>
            </p:cNvPr>
            <p:cNvCxnSpPr>
              <a:cxnSpLocks/>
              <a:stCxn id="41" idx="6"/>
              <a:endCxn id="3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sp>
        <p:nvSpPr>
          <p:cNvPr id="43" name="CasellaDiTesto 42">
            <a:extLst>
              <a:ext uri="{FF2B5EF4-FFF2-40B4-BE49-F238E27FC236}">
                <a16:creationId xmlns:a16="http://schemas.microsoft.com/office/drawing/2014/main" id="{035E8D7B-2E7F-01B8-0492-97F65C671084}"/>
              </a:ext>
            </a:extLst>
          </p:cNvPr>
          <p:cNvSpPr txBox="1"/>
          <p:nvPr/>
        </p:nvSpPr>
        <p:spPr>
          <a:xfrm>
            <a:off x="10118919" y="5117292"/>
            <a:ext cx="1847065" cy="430887"/>
          </a:xfrm>
          <a:prstGeom prst="rect">
            <a:avLst/>
          </a:prstGeom>
          <a:noFill/>
        </p:spPr>
        <p:txBody>
          <a:bodyPr wrap="square" rtlCol="0">
            <a:spAutoFit/>
          </a:bodyPr>
          <a:lstStyle/>
          <a:p>
            <a:pPr algn="just"/>
            <a:r>
              <a:rPr lang="en-US" sz="1100" dirty="0">
                <a:solidFill>
                  <a:schemeClr val="bg1"/>
                </a:solidFill>
              </a:rPr>
              <a:t>1 project manager for 4 months (4 person-months). </a:t>
            </a:r>
            <a:endParaRPr lang="it-IT" sz="1100" dirty="0">
              <a:solidFill>
                <a:schemeClr val="bg1"/>
              </a:solidFill>
            </a:endParaRPr>
          </a:p>
        </p:txBody>
      </p:sp>
      <p:grpSp>
        <p:nvGrpSpPr>
          <p:cNvPr id="44" name="Gruppo 43">
            <a:extLst>
              <a:ext uri="{FF2B5EF4-FFF2-40B4-BE49-F238E27FC236}">
                <a16:creationId xmlns:a16="http://schemas.microsoft.com/office/drawing/2014/main" id="{A97EAA71-B466-0AEE-19CB-E22DF7CF2274}"/>
              </a:ext>
            </a:extLst>
          </p:cNvPr>
          <p:cNvGrpSpPr/>
          <p:nvPr/>
        </p:nvGrpSpPr>
        <p:grpSpPr>
          <a:xfrm>
            <a:off x="9997222" y="3957316"/>
            <a:ext cx="2090461" cy="1160160"/>
            <a:chOff x="9858946" y="3227484"/>
            <a:chExt cx="2090461" cy="1160160"/>
          </a:xfrm>
        </p:grpSpPr>
        <p:sp>
          <p:nvSpPr>
            <p:cNvPr id="48" name="CasellaDiTesto 47">
              <a:extLst>
                <a:ext uri="{FF2B5EF4-FFF2-40B4-BE49-F238E27FC236}">
                  <a16:creationId xmlns:a16="http://schemas.microsoft.com/office/drawing/2014/main" id="{1D27FDB9-F0E4-BC61-CCB4-29F2093AD5A2}"/>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53" name="Immagine 52" descr="Immagine che contiene orologio, simbolo, Carattere, Elementi grafici&#10;&#10;Descrizione generata automaticamente">
              <a:extLst>
                <a:ext uri="{FF2B5EF4-FFF2-40B4-BE49-F238E27FC236}">
                  <a16:creationId xmlns:a16="http://schemas.microsoft.com/office/drawing/2014/main" id="{ED859142-1B83-AC2B-886D-6B1041C3AF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54" name="CasellaDiTesto 53">
            <a:extLst>
              <a:ext uri="{FF2B5EF4-FFF2-40B4-BE49-F238E27FC236}">
                <a16:creationId xmlns:a16="http://schemas.microsoft.com/office/drawing/2014/main" id="{3614D8A8-DB7B-255D-D773-8CB34A43E01F}"/>
              </a:ext>
            </a:extLst>
          </p:cNvPr>
          <p:cNvSpPr txBox="1"/>
          <p:nvPr/>
        </p:nvSpPr>
        <p:spPr>
          <a:xfrm>
            <a:off x="10100178" y="5548179"/>
            <a:ext cx="1884548" cy="430887"/>
          </a:xfrm>
          <a:prstGeom prst="rect">
            <a:avLst/>
          </a:prstGeom>
          <a:noFill/>
        </p:spPr>
        <p:txBody>
          <a:bodyPr wrap="square" rtlCol="0">
            <a:spAutoFit/>
          </a:bodyPr>
          <a:lstStyle/>
          <a:p>
            <a:pPr algn="just"/>
            <a:r>
              <a:rPr lang="en-US" sz="1100" dirty="0">
                <a:solidFill>
                  <a:schemeClr val="bg1"/>
                </a:solidFill>
              </a:rPr>
              <a:t>2 QA engineers for 4 months (8 person-months). </a:t>
            </a:r>
            <a:endParaRPr lang="it-IT" sz="1100" dirty="0">
              <a:solidFill>
                <a:schemeClr val="bg1"/>
              </a:solidFill>
            </a:endParaRPr>
          </a:p>
        </p:txBody>
      </p:sp>
      <p:grpSp>
        <p:nvGrpSpPr>
          <p:cNvPr id="55" name="Gruppo 54">
            <a:extLst>
              <a:ext uri="{FF2B5EF4-FFF2-40B4-BE49-F238E27FC236}">
                <a16:creationId xmlns:a16="http://schemas.microsoft.com/office/drawing/2014/main" id="{BFBBFAE0-7D9F-94AF-E722-E4AF7FBB2FBF}"/>
              </a:ext>
            </a:extLst>
          </p:cNvPr>
          <p:cNvGrpSpPr/>
          <p:nvPr/>
        </p:nvGrpSpPr>
        <p:grpSpPr>
          <a:xfrm>
            <a:off x="10081438" y="2501108"/>
            <a:ext cx="1922034" cy="742612"/>
            <a:chOff x="10081438" y="2124587"/>
            <a:chExt cx="1922034" cy="742612"/>
          </a:xfrm>
        </p:grpSpPr>
        <p:sp>
          <p:nvSpPr>
            <p:cNvPr id="56" name="CasellaDiTesto 55">
              <a:extLst>
                <a:ext uri="{FF2B5EF4-FFF2-40B4-BE49-F238E27FC236}">
                  <a16:creationId xmlns:a16="http://schemas.microsoft.com/office/drawing/2014/main" id="{60408D5E-1195-2D74-D90C-728B91EC19DD}"/>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7" name="CasellaDiTesto 56">
              <a:extLst>
                <a:ext uri="{FF2B5EF4-FFF2-40B4-BE49-F238E27FC236}">
                  <a16:creationId xmlns:a16="http://schemas.microsoft.com/office/drawing/2014/main" id="{9C0EB30C-2CDC-430D-A906-780AD54F6CD0}"/>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S</a:t>
              </a:r>
              <a:r>
                <a:rPr lang="it-IT" sz="1200" spc="300">
                  <a:solidFill>
                    <a:schemeClr val="bg1"/>
                  </a:solidFill>
                </a:rPr>
                <a:t>UPPORT and</a:t>
              </a:r>
            </a:p>
            <a:p>
              <a:r>
                <a:rPr lang="it-IT" sz="1200" b="1" spc="300">
                  <a:solidFill>
                    <a:schemeClr val="bg1"/>
                  </a:solidFill>
                </a:rPr>
                <a:t>S</a:t>
              </a:r>
              <a:r>
                <a:rPr lang="it-IT" sz="1200" spc="300">
                  <a:solidFill>
                    <a:schemeClr val="bg1"/>
                  </a:solidFill>
                </a:rPr>
                <a:t>ERVICES</a:t>
              </a:r>
            </a:p>
          </p:txBody>
        </p:sp>
      </p:grpSp>
    </p:spTree>
    <p:extLst>
      <p:ext uri="{BB962C8B-B14F-4D97-AF65-F5344CB8AC3E}">
        <p14:creationId xmlns:p14="http://schemas.microsoft.com/office/powerpoint/2010/main" val="23043090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A04C9B60-F872-7F18-05D4-D12829205F0F}"/>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80531D41-266D-0EF2-B0E2-99978B9ABC49}"/>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D97F8B8C-83A1-863D-267D-A50DF93ECD53}"/>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CD5C53B7-0B5D-710F-6897-0669E4E41069}"/>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F358CA3E-CB95-4B62-3541-39C435F0E230}"/>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54971C45-2DDF-A8BC-86DB-46B57D1AC4D9}"/>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561A1312-6357-4CD4-4D67-A04B3F329075}"/>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7CAEA2D7-9368-9918-9316-63714F37394C}"/>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7</a:t>
                </a:r>
                <a:endParaRPr lang="it-IT" sz="3600" b="1"/>
              </a:p>
            </p:txBody>
          </p:sp>
          <p:sp>
            <p:nvSpPr>
              <p:cNvPr id="13" name="CasellaDiTesto 12">
                <a:extLst>
                  <a:ext uri="{FF2B5EF4-FFF2-40B4-BE49-F238E27FC236}">
                    <a16:creationId xmlns:a16="http://schemas.microsoft.com/office/drawing/2014/main" id="{F621DF9D-D052-53EC-4197-3B4C191172C3}"/>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14BE9ED1-C4A8-13EC-C504-941DAACF61DC}"/>
              </a:ext>
            </a:extLst>
          </p:cNvPr>
          <p:cNvSpPr txBox="1"/>
          <p:nvPr/>
        </p:nvSpPr>
        <p:spPr>
          <a:xfrm>
            <a:off x="706908" y="1769669"/>
            <a:ext cx="3495304" cy="323165"/>
          </a:xfrm>
          <a:prstGeom prst="rect">
            <a:avLst/>
          </a:prstGeom>
          <a:noFill/>
        </p:spPr>
        <p:txBody>
          <a:bodyPr wrap="square" rtlCol="0">
            <a:spAutoFit/>
          </a:bodyPr>
          <a:lstStyle/>
          <a:p>
            <a:pPr algn="just"/>
            <a:r>
              <a:rPr lang="it-IT" sz="1500" spc="300">
                <a:solidFill>
                  <a:srgbClr val="DA627D"/>
                </a:solidFill>
              </a:rPr>
              <a:t>DELIVERABLES</a:t>
            </a:r>
          </a:p>
        </p:txBody>
      </p:sp>
      <p:sp>
        <p:nvSpPr>
          <p:cNvPr id="29" name="CasellaDiTesto 28">
            <a:extLst>
              <a:ext uri="{FF2B5EF4-FFF2-40B4-BE49-F238E27FC236}">
                <a16:creationId xmlns:a16="http://schemas.microsoft.com/office/drawing/2014/main" id="{AD787C34-A21D-6445-4339-B5989F0A1A15}"/>
              </a:ext>
            </a:extLst>
          </p:cNvPr>
          <p:cNvSpPr txBox="1"/>
          <p:nvPr/>
        </p:nvSpPr>
        <p:spPr>
          <a:xfrm>
            <a:off x="690149" y="2045261"/>
            <a:ext cx="8162243" cy="1015663"/>
          </a:xfrm>
          <a:prstGeom prst="rect">
            <a:avLst/>
          </a:prstGeom>
          <a:noFill/>
        </p:spPr>
        <p:txBody>
          <a:bodyPr wrap="square" rtlCol="0">
            <a:spAutoFit/>
          </a:bodyPr>
          <a:lstStyle/>
          <a:p>
            <a:pPr algn="just"/>
            <a:r>
              <a:rPr lang="en-US" sz="1500" dirty="0">
                <a:solidFill>
                  <a:schemeClr val="bg1"/>
                </a:solidFill>
              </a:rPr>
              <a:t>1. Testing Report: Detailed documentation of tests, results, and resolved issues.  </a:t>
            </a:r>
          </a:p>
          <a:p>
            <a:pPr algn="just"/>
            <a:r>
              <a:rPr lang="en-US" sz="1500" dirty="0">
                <a:solidFill>
                  <a:schemeClr val="bg1"/>
                </a:solidFill>
              </a:rPr>
              <a:t>2. Validated System: Confirmation that the system meets functional and non-functional requirements.  </a:t>
            </a:r>
          </a:p>
          <a:p>
            <a:pPr algn="just"/>
            <a:r>
              <a:rPr lang="en-US" sz="1500" dirty="0">
                <a:solidFill>
                  <a:schemeClr val="bg1"/>
                </a:solidFill>
              </a:rPr>
              <a:t>3. Test Logs: Detailed records of all tests, including load and vulnerability tests. </a:t>
            </a:r>
            <a:endParaRPr lang="it-IT" sz="1500" dirty="0">
              <a:solidFill>
                <a:schemeClr val="bg1"/>
              </a:solidFill>
            </a:endParaRPr>
          </a:p>
        </p:txBody>
      </p:sp>
      <p:sp>
        <p:nvSpPr>
          <p:cNvPr id="2" name="CasellaDiTesto 1">
            <a:extLst>
              <a:ext uri="{FF2B5EF4-FFF2-40B4-BE49-F238E27FC236}">
                <a16:creationId xmlns:a16="http://schemas.microsoft.com/office/drawing/2014/main" id="{8CFA93E2-0B8B-9D6C-624D-A82A0819AFE7}"/>
              </a:ext>
            </a:extLst>
          </p:cNvPr>
          <p:cNvSpPr txBox="1"/>
          <p:nvPr/>
        </p:nvSpPr>
        <p:spPr>
          <a:xfrm>
            <a:off x="723665" y="3304729"/>
            <a:ext cx="4699981" cy="323165"/>
          </a:xfrm>
          <a:prstGeom prst="rect">
            <a:avLst/>
          </a:prstGeom>
          <a:noFill/>
        </p:spPr>
        <p:txBody>
          <a:bodyPr wrap="square" rtlCol="0">
            <a:spAutoFit/>
          </a:bodyPr>
          <a:lstStyle/>
          <a:p>
            <a:pPr algn="just"/>
            <a:r>
              <a:rPr lang="it-IT" sz="1500" spc="300">
                <a:solidFill>
                  <a:srgbClr val="DA627D"/>
                </a:solidFill>
              </a:rPr>
              <a:t>MILESTONES</a:t>
            </a:r>
          </a:p>
        </p:txBody>
      </p:sp>
      <p:sp>
        <p:nvSpPr>
          <p:cNvPr id="3" name="CasellaDiTesto 2">
            <a:extLst>
              <a:ext uri="{FF2B5EF4-FFF2-40B4-BE49-F238E27FC236}">
                <a16:creationId xmlns:a16="http://schemas.microsoft.com/office/drawing/2014/main" id="{FF24A048-3B34-C152-1E4D-A164A3FF1F10}"/>
              </a:ext>
            </a:extLst>
          </p:cNvPr>
          <p:cNvSpPr txBox="1"/>
          <p:nvPr/>
        </p:nvSpPr>
        <p:spPr>
          <a:xfrm>
            <a:off x="706908" y="3580321"/>
            <a:ext cx="8162243" cy="1015663"/>
          </a:xfrm>
          <a:prstGeom prst="rect">
            <a:avLst/>
          </a:prstGeom>
          <a:noFill/>
        </p:spPr>
        <p:txBody>
          <a:bodyPr wrap="square" rtlCol="0">
            <a:spAutoFit/>
          </a:bodyPr>
          <a:lstStyle/>
          <a:p>
            <a:pPr algn="just"/>
            <a:r>
              <a:rPr lang="en-US" sz="1500" dirty="0">
                <a:solidFill>
                  <a:schemeClr val="bg1"/>
                </a:solidFill>
              </a:rPr>
              <a:t>1. Complete design of test cases for all components (end of Month 1).</a:t>
            </a:r>
          </a:p>
          <a:p>
            <a:pPr algn="just"/>
            <a:r>
              <a:rPr lang="en-US" sz="1500" dirty="0">
                <a:solidFill>
                  <a:schemeClr val="bg1"/>
                </a:solidFill>
              </a:rPr>
              <a:t>2. Completed unit testing for backend and car controller components (end of Month 6).  </a:t>
            </a:r>
          </a:p>
          <a:p>
            <a:pPr algn="just"/>
            <a:r>
              <a:rPr lang="en-US" sz="1500" dirty="0">
                <a:solidFill>
                  <a:schemeClr val="bg1"/>
                </a:solidFill>
              </a:rPr>
              <a:t>3. Completed end-to-end and security testing (end of Month 8).  </a:t>
            </a:r>
          </a:p>
          <a:p>
            <a:pPr algn="just"/>
            <a:r>
              <a:rPr lang="en-US" sz="1500" dirty="0">
                <a:solidFill>
                  <a:schemeClr val="bg1"/>
                </a:solidFill>
              </a:rPr>
              <a:t>4. Completed integration testing (mid-Month 9). </a:t>
            </a:r>
            <a:endParaRPr lang="it-IT" sz="1500" dirty="0">
              <a:solidFill>
                <a:schemeClr val="bg1"/>
              </a:solidFill>
            </a:endParaRPr>
          </a:p>
        </p:txBody>
      </p:sp>
      <p:sp>
        <p:nvSpPr>
          <p:cNvPr id="16" name="CasellaDiTesto 15">
            <a:extLst>
              <a:ext uri="{FF2B5EF4-FFF2-40B4-BE49-F238E27FC236}">
                <a16:creationId xmlns:a16="http://schemas.microsoft.com/office/drawing/2014/main" id="{C6FC2AF3-C75E-4621-C42E-2AA9DB045A16}"/>
              </a:ext>
            </a:extLst>
          </p:cNvPr>
          <p:cNvSpPr txBox="1"/>
          <p:nvPr/>
        </p:nvSpPr>
        <p:spPr>
          <a:xfrm>
            <a:off x="706906" y="4757520"/>
            <a:ext cx="4699981" cy="323165"/>
          </a:xfrm>
          <a:prstGeom prst="rect">
            <a:avLst/>
          </a:prstGeom>
          <a:noFill/>
        </p:spPr>
        <p:txBody>
          <a:bodyPr wrap="square" rtlCol="0">
            <a:spAutoFit/>
          </a:bodyPr>
          <a:lstStyle/>
          <a:p>
            <a:pPr algn="just"/>
            <a:r>
              <a:rPr lang="it-IT" sz="1500" spc="300">
                <a:solidFill>
                  <a:srgbClr val="DA627D"/>
                </a:solidFill>
              </a:rPr>
              <a:t>DEPENDENCIES AMONG WPS </a:t>
            </a:r>
          </a:p>
        </p:txBody>
      </p:sp>
      <p:sp>
        <p:nvSpPr>
          <p:cNvPr id="19" name="CasellaDiTesto 18">
            <a:extLst>
              <a:ext uri="{FF2B5EF4-FFF2-40B4-BE49-F238E27FC236}">
                <a16:creationId xmlns:a16="http://schemas.microsoft.com/office/drawing/2014/main" id="{1E02BABB-2796-241E-D8AC-54DF3CC39BA7}"/>
              </a:ext>
            </a:extLst>
          </p:cNvPr>
          <p:cNvSpPr txBox="1"/>
          <p:nvPr/>
        </p:nvSpPr>
        <p:spPr>
          <a:xfrm>
            <a:off x="690149" y="5033112"/>
            <a:ext cx="8162243" cy="1477328"/>
          </a:xfrm>
          <a:prstGeom prst="rect">
            <a:avLst/>
          </a:prstGeom>
          <a:noFill/>
        </p:spPr>
        <p:txBody>
          <a:bodyPr wrap="square" rtlCol="0">
            <a:spAutoFit/>
          </a:bodyPr>
          <a:lstStyle/>
          <a:p>
            <a:pPr algn="just"/>
            <a:r>
              <a:rPr lang="en-US" sz="1500" dirty="0">
                <a:solidFill>
                  <a:schemeClr val="bg1"/>
                </a:solidFill>
              </a:rPr>
              <a:t>- WP1 (Database): Required for integration tests with the backend.  </a:t>
            </a:r>
          </a:p>
          <a:p>
            <a:pPr algn="just"/>
            <a:r>
              <a:rPr lang="en-US" sz="1500" dirty="0">
                <a:solidFill>
                  <a:schemeClr val="bg1"/>
                </a:solidFill>
              </a:rPr>
              <a:t>- WP2 (Backend): Must be ready to verify APIs and data handling logic.  </a:t>
            </a:r>
          </a:p>
          <a:p>
            <a:pPr algn="just"/>
            <a:r>
              <a:rPr lang="en-US" sz="1500" dirty="0">
                <a:solidFill>
                  <a:schemeClr val="bg1"/>
                </a:solidFill>
              </a:rPr>
              <a:t>- WP3 (Car Controller): Must be operational to validate FER data transmission.  </a:t>
            </a:r>
          </a:p>
          <a:p>
            <a:pPr algn="just"/>
            <a:r>
              <a:rPr lang="en-US" sz="1500" dirty="0">
                <a:solidFill>
                  <a:schemeClr val="bg1"/>
                </a:solidFill>
              </a:rPr>
              <a:t>- WP4 (Frontend): Mobile app must be completed for end-to-end testing.  </a:t>
            </a:r>
          </a:p>
          <a:p>
            <a:pPr algn="just"/>
            <a:r>
              <a:rPr lang="en-US" sz="1500" dirty="0">
                <a:solidFill>
                  <a:schemeClr val="bg1"/>
                </a:solidFill>
              </a:rPr>
              <a:t>- WP5 (Integration): Entire system must be integrated for final testing.  </a:t>
            </a:r>
          </a:p>
          <a:p>
            <a:pPr algn="just"/>
            <a:r>
              <a:rPr lang="en-US" sz="1500" dirty="0">
                <a:solidFill>
                  <a:schemeClr val="bg1"/>
                </a:solidFill>
              </a:rPr>
              <a:t>- WP6 (Security and Privacy): Security measures must be implemented for vulnerability testing.</a:t>
            </a:r>
            <a:endParaRPr lang="it-IT" sz="1500" dirty="0">
              <a:solidFill>
                <a:schemeClr val="bg1"/>
              </a:solidFill>
            </a:endParaRPr>
          </a:p>
        </p:txBody>
      </p:sp>
      <p:grpSp>
        <p:nvGrpSpPr>
          <p:cNvPr id="5" name="Gruppo 4">
            <a:extLst>
              <a:ext uri="{FF2B5EF4-FFF2-40B4-BE49-F238E27FC236}">
                <a16:creationId xmlns:a16="http://schemas.microsoft.com/office/drawing/2014/main" id="{7A5A4A24-4B43-F329-0EA1-0C3144983D0F}"/>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9BFDA913-4ED6-0542-3CC4-FAC553474B49}"/>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0" name="CasellaDiTesto 19">
              <a:extLst>
                <a:ext uri="{FF2B5EF4-FFF2-40B4-BE49-F238E27FC236}">
                  <a16:creationId xmlns:a16="http://schemas.microsoft.com/office/drawing/2014/main" id="{D0234D8D-982B-2552-3D1E-BE0845409BF5}"/>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SYSTEM TESTING AND ACCEPTANCE</a:t>
              </a:r>
            </a:p>
          </p:txBody>
        </p:sp>
      </p:grpSp>
      <p:cxnSp>
        <p:nvCxnSpPr>
          <p:cNvPr id="21" name="Connettore diritto 20">
            <a:extLst>
              <a:ext uri="{FF2B5EF4-FFF2-40B4-BE49-F238E27FC236}">
                <a16:creationId xmlns:a16="http://schemas.microsoft.com/office/drawing/2014/main" id="{90867706-2D77-0C06-9D5E-86D455BB66AB}"/>
              </a:ext>
            </a:extLst>
          </p:cNvPr>
          <p:cNvCxnSpPr>
            <a:cxnSpLocks/>
          </p:cNvCxnSpPr>
          <p:nvPr/>
        </p:nvCxnSpPr>
        <p:spPr>
          <a:xfrm flipH="1">
            <a:off x="1928813" y="1111664"/>
            <a:ext cx="425291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2" name="Gruppo 21">
            <a:extLst>
              <a:ext uri="{FF2B5EF4-FFF2-40B4-BE49-F238E27FC236}">
                <a16:creationId xmlns:a16="http://schemas.microsoft.com/office/drawing/2014/main" id="{B857C80E-EBCE-003C-A8A6-318F9F832578}"/>
              </a:ext>
            </a:extLst>
          </p:cNvPr>
          <p:cNvGrpSpPr/>
          <p:nvPr/>
        </p:nvGrpSpPr>
        <p:grpSpPr>
          <a:xfrm>
            <a:off x="10126532" y="306759"/>
            <a:ext cx="1743561" cy="1335574"/>
            <a:chOff x="8115673" y="243470"/>
            <a:chExt cx="1743561" cy="1335574"/>
          </a:xfrm>
        </p:grpSpPr>
        <p:sp>
          <p:nvSpPr>
            <p:cNvPr id="23" name="CasellaDiTesto 22">
              <a:extLst>
                <a:ext uri="{FF2B5EF4-FFF2-40B4-BE49-F238E27FC236}">
                  <a16:creationId xmlns:a16="http://schemas.microsoft.com/office/drawing/2014/main" id="{E6B2589C-800E-D756-DE77-A2F18F6AC848}"/>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26" name="Gruppo 25">
              <a:extLst>
                <a:ext uri="{FF2B5EF4-FFF2-40B4-BE49-F238E27FC236}">
                  <a16:creationId xmlns:a16="http://schemas.microsoft.com/office/drawing/2014/main" id="{1C236570-C483-77D4-1F73-7EE236DAAE7F}"/>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9F1C0979-FE9B-2823-F021-4EC73157A4BC}"/>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973B49F5-EB37-AD5B-1B77-79A3438ADFB9}"/>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8" name="Gruppo 27">
              <a:extLst>
                <a:ext uri="{FF2B5EF4-FFF2-40B4-BE49-F238E27FC236}">
                  <a16:creationId xmlns:a16="http://schemas.microsoft.com/office/drawing/2014/main" id="{49FC4BF1-A691-A82C-AD7E-AF6D7CF88226}"/>
                </a:ext>
              </a:extLst>
            </p:cNvPr>
            <p:cNvGrpSpPr/>
            <p:nvPr/>
          </p:nvGrpSpPr>
          <p:grpSpPr>
            <a:xfrm>
              <a:off x="8354083" y="1012628"/>
              <a:ext cx="1266624" cy="566416"/>
              <a:chOff x="8354083" y="1095178"/>
              <a:chExt cx="1266624" cy="566416"/>
            </a:xfrm>
          </p:grpSpPr>
          <p:sp>
            <p:nvSpPr>
              <p:cNvPr id="31" name="CasellaDiTesto 30">
                <a:extLst>
                  <a:ext uri="{FF2B5EF4-FFF2-40B4-BE49-F238E27FC236}">
                    <a16:creationId xmlns:a16="http://schemas.microsoft.com/office/drawing/2014/main" id="{F1B0C67A-ACE3-D93B-6A59-5C1249564288}"/>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9</a:t>
                </a:r>
              </a:p>
            </p:txBody>
          </p:sp>
          <p:grpSp>
            <p:nvGrpSpPr>
              <p:cNvPr id="32" name="Gruppo 31">
                <a:extLst>
                  <a:ext uri="{FF2B5EF4-FFF2-40B4-BE49-F238E27FC236}">
                    <a16:creationId xmlns:a16="http://schemas.microsoft.com/office/drawing/2014/main" id="{AF8CB552-4A26-861A-6569-8E065A44347A}"/>
                  </a:ext>
                </a:extLst>
              </p:cNvPr>
              <p:cNvGrpSpPr/>
              <p:nvPr/>
            </p:nvGrpSpPr>
            <p:grpSpPr>
              <a:xfrm>
                <a:off x="8539890" y="1095178"/>
                <a:ext cx="895011" cy="307777"/>
                <a:chOff x="8487778" y="883330"/>
                <a:chExt cx="895011" cy="307777"/>
              </a:xfrm>
            </p:grpSpPr>
            <p:sp>
              <p:nvSpPr>
                <p:cNvPr id="33" name="CasellaDiTesto 32">
                  <a:extLst>
                    <a:ext uri="{FF2B5EF4-FFF2-40B4-BE49-F238E27FC236}">
                      <a16:creationId xmlns:a16="http://schemas.microsoft.com/office/drawing/2014/main" id="{2674B694-3B1D-7400-113F-6ECB7267DE6A}"/>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7" name="Ovale 36">
                  <a:extLst>
                    <a:ext uri="{FF2B5EF4-FFF2-40B4-BE49-F238E27FC236}">
                      <a16:creationId xmlns:a16="http://schemas.microsoft.com/office/drawing/2014/main" id="{72D401CF-1522-BCDB-B882-953FFAEA0DA7}"/>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0" name="Connettore a gomito 29">
              <a:extLst>
                <a:ext uri="{FF2B5EF4-FFF2-40B4-BE49-F238E27FC236}">
                  <a16:creationId xmlns:a16="http://schemas.microsoft.com/office/drawing/2014/main" id="{B9B5187C-DD55-A1AD-72BE-06F10264261E}"/>
                </a:ext>
              </a:extLst>
            </p:cNvPr>
            <p:cNvCxnSpPr>
              <a:cxnSpLocks/>
              <a:stCxn id="41" idx="6"/>
              <a:endCxn id="3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sp>
        <p:nvSpPr>
          <p:cNvPr id="43" name="CasellaDiTesto 42">
            <a:extLst>
              <a:ext uri="{FF2B5EF4-FFF2-40B4-BE49-F238E27FC236}">
                <a16:creationId xmlns:a16="http://schemas.microsoft.com/office/drawing/2014/main" id="{C6C53271-E04A-C17C-5C5E-B1CC4158E5AA}"/>
              </a:ext>
            </a:extLst>
          </p:cNvPr>
          <p:cNvSpPr txBox="1"/>
          <p:nvPr/>
        </p:nvSpPr>
        <p:spPr>
          <a:xfrm>
            <a:off x="10118919" y="5117292"/>
            <a:ext cx="1847065" cy="430887"/>
          </a:xfrm>
          <a:prstGeom prst="rect">
            <a:avLst/>
          </a:prstGeom>
          <a:noFill/>
        </p:spPr>
        <p:txBody>
          <a:bodyPr wrap="square" rtlCol="0">
            <a:spAutoFit/>
          </a:bodyPr>
          <a:lstStyle/>
          <a:p>
            <a:pPr algn="just"/>
            <a:r>
              <a:rPr lang="en-US" sz="1100" dirty="0">
                <a:solidFill>
                  <a:schemeClr val="bg1"/>
                </a:solidFill>
              </a:rPr>
              <a:t>1 project manager for 4 months (4 person-months). </a:t>
            </a:r>
            <a:endParaRPr lang="it-IT" sz="1100" dirty="0">
              <a:solidFill>
                <a:schemeClr val="bg1"/>
              </a:solidFill>
            </a:endParaRPr>
          </a:p>
        </p:txBody>
      </p:sp>
      <p:grpSp>
        <p:nvGrpSpPr>
          <p:cNvPr id="44" name="Gruppo 43">
            <a:extLst>
              <a:ext uri="{FF2B5EF4-FFF2-40B4-BE49-F238E27FC236}">
                <a16:creationId xmlns:a16="http://schemas.microsoft.com/office/drawing/2014/main" id="{3E1E3B5A-E81F-8695-F8E6-25AB75B252E1}"/>
              </a:ext>
            </a:extLst>
          </p:cNvPr>
          <p:cNvGrpSpPr/>
          <p:nvPr/>
        </p:nvGrpSpPr>
        <p:grpSpPr>
          <a:xfrm>
            <a:off x="9997222" y="3957316"/>
            <a:ext cx="2090461" cy="1160160"/>
            <a:chOff x="9858946" y="3227484"/>
            <a:chExt cx="2090461" cy="1160160"/>
          </a:xfrm>
        </p:grpSpPr>
        <p:sp>
          <p:nvSpPr>
            <p:cNvPr id="48" name="CasellaDiTesto 47">
              <a:extLst>
                <a:ext uri="{FF2B5EF4-FFF2-40B4-BE49-F238E27FC236}">
                  <a16:creationId xmlns:a16="http://schemas.microsoft.com/office/drawing/2014/main" id="{8D3D0BC8-270E-4022-4282-F9DEF9E03C72}"/>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53" name="Immagine 52" descr="Immagine che contiene orologio, simbolo, Carattere, Elementi grafici&#10;&#10;Descrizione generata automaticamente">
              <a:extLst>
                <a:ext uri="{FF2B5EF4-FFF2-40B4-BE49-F238E27FC236}">
                  <a16:creationId xmlns:a16="http://schemas.microsoft.com/office/drawing/2014/main" id="{CF63394C-61D8-0522-0549-B71902B1FA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55" name="CasellaDiTesto 54">
            <a:extLst>
              <a:ext uri="{FF2B5EF4-FFF2-40B4-BE49-F238E27FC236}">
                <a16:creationId xmlns:a16="http://schemas.microsoft.com/office/drawing/2014/main" id="{173DC569-B80B-EE91-700D-A54D619845A3}"/>
              </a:ext>
            </a:extLst>
          </p:cNvPr>
          <p:cNvSpPr txBox="1"/>
          <p:nvPr/>
        </p:nvSpPr>
        <p:spPr>
          <a:xfrm>
            <a:off x="10100178" y="5548179"/>
            <a:ext cx="1884548" cy="430887"/>
          </a:xfrm>
          <a:prstGeom prst="rect">
            <a:avLst/>
          </a:prstGeom>
          <a:noFill/>
        </p:spPr>
        <p:txBody>
          <a:bodyPr wrap="square" rtlCol="0">
            <a:spAutoFit/>
          </a:bodyPr>
          <a:lstStyle/>
          <a:p>
            <a:pPr algn="just"/>
            <a:r>
              <a:rPr lang="en-US" sz="1100" dirty="0">
                <a:solidFill>
                  <a:schemeClr val="bg1"/>
                </a:solidFill>
              </a:rPr>
              <a:t>2 QA engineers for 4 months (8 person-months). </a:t>
            </a:r>
            <a:endParaRPr lang="it-IT" sz="1100" dirty="0">
              <a:solidFill>
                <a:schemeClr val="bg1"/>
              </a:solidFill>
            </a:endParaRPr>
          </a:p>
        </p:txBody>
      </p:sp>
      <p:grpSp>
        <p:nvGrpSpPr>
          <p:cNvPr id="59" name="Gruppo 58">
            <a:extLst>
              <a:ext uri="{FF2B5EF4-FFF2-40B4-BE49-F238E27FC236}">
                <a16:creationId xmlns:a16="http://schemas.microsoft.com/office/drawing/2014/main" id="{28F4D4B3-71E1-89EC-37AA-EE284AC671BF}"/>
              </a:ext>
            </a:extLst>
          </p:cNvPr>
          <p:cNvGrpSpPr/>
          <p:nvPr/>
        </p:nvGrpSpPr>
        <p:grpSpPr>
          <a:xfrm>
            <a:off x="10081438" y="2501108"/>
            <a:ext cx="1922034" cy="742612"/>
            <a:chOff x="10081438" y="2124587"/>
            <a:chExt cx="1922034" cy="742612"/>
          </a:xfrm>
        </p:grpSpPr>
        <p:sp>
          <p:nvSpPr>
            <p:cNvPr id="60" name="CasellaDiTesto 59">
              <a:extLst>
                <a:ext uri="{FF2B5EF4-FFF2-40B4-BE49-F238E27FC236}">
                  <a16:creationId xmlns:a16="http://schemas.microsoft.com/office/drawing/2014/main" id="{367F3877-1710-C44F-CB2F-1FDDC60B57D0}"/>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61" name="CasellaDiTesto 60">
              <a:extLst>
                <a:ext uri="{FF2B5EF4-FFF2-40B4-BE49-F238E27FC236}">
                  <a16:creationId xmlns:a16="http://schemas.microsoft.com/office/drawing/2014/main" id="{46644F2F-67F9-1C79-30ED-A61B3BA2C929}"/>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S</a:t>
              </a:r>
              <a:r>
                <a:rPr lang="it-IT" sz="1200" spc="300">
                  <a:solidFill>
                    <a:schemeClr val="bg1"/>
                  </a:solidFill>
                </a:rPr>
                <a:t>UPPORT and</a:t>
              </a:r>
            </a:p>
            <a:p>
              <a:r>
                <a:rPr lang="it-IT" sz="1200" b="1" spc="300">
                  <a:solidFill>
                    <a:schemeClr val="bg1"/>
                  </a:solidFill>
                </a:rPr>
                <a:t>S</a:t>
              </a:r>
              <a:r>
                <a:rPr lang="it-IT" sz="1200" spc="300">
                  <a:solidFill>
                    <a:schemeClr val="bg1"/>
                  </a:solidFill>
                </a:rPr>
                <a:t>ERVICES</a:t>
              </a:r>
            </a:p>
          </p:txBody>
        </p:sp>
      </p:grpSp>
    </p:spTree>
    <p:extLst>
      <p:ext uri="{BB962C8B-B14F-4D97-AF65-F5344CB8AC3E}">
        <p14:creationId xmlns:p14="http://schemas.microsoft.com/office/powerpoint/2010/main" val="34464609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33DC493-7C45-6824-EA94-F0E921B60934}"/>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F4FC44E2-0F4C-3854-8769-B9352FC84CF2}"/>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82E70EAC-2614-0B95-C084-53924D27EAB2}"/>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D9EF6DF0-C632-CD32-D49C-45784AB83D10}"/>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860C2DA8-BFC5-1C3F-9F25-C603FBE2AC71}"/>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6BA1FDEF-740B-3FE6-7332-8350280F4EFA}"/>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234B7A9D-C629-72C0-B12D-BD874E742510}"/>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7B0FC3E1-B928-E978-8CBA-98A402629070}"/>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7</a:t>
                </a:r>
                <a:endParaRPr lang="it-IT" sz="3600" b="1"/>
              </a:p>
            </p:txBody>
          </p:sp>
          <p:sp>
            <p:nvSpPr>
              <p:cNvPr id="13" name="CasellaDiTesto 12">
                <a:extLst>
                  <a:ext uri="{FF2B5EF4-FFF2-40B4-BE49-F238E27FC236}">
                    <a16:creationId xmlns:a16="http://schemas.microsoft.com/office/drawing/2014/main" id="{12CD17F0-234F-C8F5-1327-6FBDBAE7B6F7}"/>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26" name="CasellaDiTesto 25">
            <a:extLst>
              <a:ext uri="{FF2B5EF4-FFF2-40B4-BE49-F238E27FC236}">
                <a16:creationId xmlns:a16="http://schemas.microsoft.com/office/drawing/2014/main" id="{B7B9E88A-4DC9-C0EF-2F67-C254FA3B4086}"/>
              </a:ext>
            </a:extLst>
          </p:cNvPr>
          <p:cNvSpPr txBox="1"/>
          <p:nvPr/>
        </p:nvSpPr>
        <p:spPr>
          <a:xfrm>
            <a:off x="706906" y="2060454"/>
            <a:ext cx="4699981" cy="323165"/>
          </a:xfrm>
          <a:prstGeom prst="rect">
            <a:avLst/>
          </a:prstGeom>
          <a:noFill/>
        </p:spPr>
        <p:txBody>
          <a:bodyPr wrap="square" rtlCol="0">
            <a:spAutoFit/>
          </a:bodyPr>
          <a:lstStyle/>
          <a:p>
            <a:pPr algn="just"/>
            <a:r>
              <a:rPr lang="it-IT" sz="1500" spc="300">
                <a:solidFill>
                  <a:srgbClr val="DA627D"/>
                </a:solidFill>
              </a:rPr>
              <a:t>REQUIRED TOOLS OR SOFTWARE </a:t>
            </a:r>
          </a:p>
        </p:txBody>
      </p:sp>
      <p:sp>
        <p:nvSpPr>
          <p:cNvPr id="28" name="CasellaDiTesto 27">
            <a:extLst>
              <a:ext uri="{FF2B5EF4-FFF2-40B4-BE49-F238E27FC236}">
                <a16:creationId xmlns:a16="http://schemas.microsoft.com/office/drawing/2014/main" id="{9D34A05D-8BCE-1D82-CDF9-03039AB7A2FA}"/>
              </a:ext>
            </a:extLst>
          </p:cNvPr>
          <p:cNvSpPr txBox="1"/>
          <p:nvPr/>
        </p:nvSpPr>
        <p:spPr>
          <a:xfrm>
            <a:off x="690149" y="2336046"/>
            <a:ext cx="8162243" cy="1015663"/>
          </a:xfrm>
          <a:prstGeom prst="rect">
            <a:avLst/>
          </a:prstGeom>
          <a:noFill/>
        </p:spPr>
        <p:txBody>
          <a:bodyPr wrap="square" rtlCol="0">
            <a:spAutoFit/>
          </a:bodyPr>
          <a:lstStyle/>
          <a:p>
            <a:pPr algn="just"/>
            <a:r>
              <a:rPr lang="it-IT" sz="1500" dirty="0">
                <a:solidFill>
                  <a:schemeClr val="bg1"/>
                </a:solidFill>
              </a:rPr>
              <a:t>- Unit Testing Tools: </a:t>
            </a:r>
            <a:r>
              <a:rPr lang="it-IT" sz="1500" dirty="0" err="1">
                <a:solidFill>
                  <a:schemeClr val="bg1"/>
                </a:solidFill>
              </a:rPr>
              <a:t>pytest</a:t>
            </a:r>
            <a:r>
              <a:rPr lang="it-IT" sz="1500" dirty="0">
                <a:solidFill>
                  <a:schemeClr val="bg1"/>
                </a:solidFill>
              </a:rPr>
              <a:t> for </a:t>
            </a:r>
            <a:r>
              <a:rPr lang="it-IT" sz="1500" dirty="0" err="1">
                <a:solidFill>
                  <a:schemeClr val="bg1"/>
                </a:solidFill>
              </a:rPr>
              <a:t>backend</a:t>
            </a:r>
            <a:r>
              <a:rPr lang="it-IT" sz="1500" dirty="0">
                <a:solidFill>
                  <a:schemeClr val="bg1"/>
                </a:solidFill>
              </a:rPr>
              <a:t>, </a:t>
            </a:r>
            <a:r>
              <a:rPr lang="it-IT" sz="1500" dirty="0" err="1">
                <a:solidFill>
                  <a:schemeClr val="bg1"/>
                </a:solidFill>
              </a:rPr>
              <a:t>Jest</a:t>
            </a:r>
            <a:r>
              <a:rPr lang="it-IT" sz="1500" dirty="0">
                <a:solidFill>
                  <a:schemeClr val="bg1"/>
                </a:solidFill>
              </a:rPr>
              <a:t> for </a:t>
            </a:r>
            <a:r>
              <a:rPr lang="it-IT" sz="1500" dirty="0" err="1">
                <a:solidFill>
                  <a:schemeClr val="bg1"/>
                </a:solidFill>
              </a:rPr>
              <a:t>frontend</a:t>
            </a:r>
            <a:r>
              <a:rPr lang="it-IT" sz="1500" dirty="0">
                <a:solidFill>
                  <a:schemeClr val="bg1"/>
                </a:solidFill>
              </a:rPr>
              <a:t>.  </a:t>
            </a:r>
          </a:p>
          <a:p>
            <a:pPr algn="just"/>
            <a:r>
              <a:rPr lang="it-IT" sz="1500" dirty="0">
                <a:solidFill>
                  <a:schemeClr val="bg1"/>
                </a:solidFill>
              </a:rPr>
              <a:t>- </a:t>
            </a:r>
            <a:r>
              <a:rPr lang="it-IT" sz="1500" dirty="0" err="1">
                <a:solidFill>
                  <a:schemeClr val="bg1"/>
                </a:solidFill>
              </a:rPr>
              <a:t>Simulation</a:t>
            </a:r>
            <a:r>
              <a:rPr lang="it-IT" sz="1500" dirty="0">
                <a:solidFill>
                  <a:schemeClr val="bg1"/>
                </a:solidFill>
              </a:rPr>
              <a:t> Tools: Apache </a:t>
            </a:r>
            <a:r>
              <a:rPr lang="it-IT" sz="1500" dirty="0" err="1">
                <a:solidFill>
                  <a:schemeClr val="bg1"/>
                </a:solidFill>
              </a:rPr>
              <a:t>JMeter</a:t>
            </a:r>
            <a:r>
              <a:rPr lang="it-IT" sz="1500" dirty="0">
                <a:solidFill>
                  <a:schemeClr val="bg1"/>
                </a:solidFill>
              </a:rPr>
              <a:t> for load and stress testing.  </a:t>
            </a:r>
          </a:p>
          <a:p>
            <a:pPr algn="just"/>
            <a:r>
              <a:rPr lang="it-IT" sz="1500" dirty="0">
                <a:solidFill>
                  <a:schemeClr val="bg1"/>
                </a:solidFill>
              </a:rPr>
              <a:t>- Security Tools: OWASP ZAP or </a:t>
            </a:r>
            <a:r>
              <a:rPr lang="it-IT" sz="1500" dirty="0" err="1">
                <a:solidFill>
                  <a:schemeClr val="bg1"/>
                </a:solidFill>
              </a:rPr>
              <a:t>Burp</a:t>
            </a:r>
            <a:r>
              <a:rPr lang="it-IT" sz="1500" dirty="0">
                <a:solidFill>
                  <a:schemeClr val="bg1"/>
                </a:solidFill>
              </a:rPr>
              <a:t> Suite for </a:t>
            </a:r>
            <a:r>
              <a:rPr lang="it-IT" sz="1500" dirty="0" err="1">
                <a:solidFill>
                  <a:schemeClr val="bg1"/>
                </a:solidFill>
              </a:rPr>
              <a:t>vulnerability</a:t>
            </a:r>
            <a:r>
              <a:rPr lang="it-IT" sz="1500" dirty="0">
                <a:solidFill>
                  <a:schemeClr val="bg1"/>
                </a:solidFill>
              </a:rPr>
              <a:t> testing.  </a:t>
            </a:r>
          </a:p>
          <a:p>
            <a:pPr algn="just"/>
            <a:r>
              <a:rPr lang="it-IT" sz="1500" dirty="0">
                <a:solidFill>
                  <a:schemeClr val="bg1"/>
                </a:solidFill>
              </a:rPr>
              <a:t>- Testing Environment: </a:t>
            </a:r>
            <a:r>
              <a:rPr lang="it-IT" sz="1500" dirty="0" err="1">
                <a:solidFill>
                  <a:schemeClr val="bg1"/>
                </a:solidFill>
              </a:rPr>
              <a:t>Dedicated</a:t>
            </a:r>
            <a:r>
              <a:rPr lang="it-IT" sz="1500" dirty="0">
                <a:solidFill>
                  <a:schemeClr val="bg1"/>
                </a:solidFill>
              </a:rPr>
              <a:t> servers or </a:t>
            </a:r>
            <a:r>
              <a:rPr lang="it-IT" sz="1500" dirty="0" err="1">
                <a:solidFill>
                  <a:schemeClr val="bg1"/>
                </a:solidFill>
              </a:rPr>
              <a:t>virtual</a:t>
            </a:r>
            <a:r>
              <a:rPr lang="it-IT" sz="1500" dirty="0">
                <a:solidFill>
                  <a:schemeClr val="bg1"/>
                </a:solidFill>
              </a:rPr>
              <a:t> </a:t>
            </a:r>
            <a:r>
              <a:rPr lang="it-IT" sz="1500" dirty="0" err="1">
                <a:solidFill>
                  <a:schemeClr val="bg1"/>
                </a:solidFill>
              </a:rPr>
              <a:t>environments</a:t>
            </a:r>
            <a:r>
              <a:rPr lang="it-IT" sz="1500" dirty="0">
                <a:solidFill>
                  <a:schemeClr val="bg1"/>
                </a:solidFill>
              </a:rPr>
              <a:t> for end-to-end </a:t>
            </a:r>
            <a:r>
              <a:rPr lang="it-IT" sz="1500" dirty="0" err="1">
                <a:solidFill>
                  <a:schemeClr val="bg1"/>
                </a:solidFill>
              </a:rPr>
              <a:t>tests</a:t>
            </a:r>
            <a:r>
              <a:rPr lang="it-IT" sz="1500" dirty="0">
                <a:solidFill>
                  <a:schemeClr val="bg1"/>
                </a:solidFill>
              </a:rPr>
              <a:t>. </a:t>
            </a:r>
          </a:p>
        </p:txBody>
      </p:sp>
      <p:sp>
        <p:nvSpPr>
          <p:cNvPr id="2" name="CasellaDiTesto 1">
            <a:extLst>
              <a:ext uri="{FF2B5EF4-FFF2-40B4-BE49-F238E27FC236}">
                <a16:creationId xmlns:a16="http://schemas.microsoft.com/office/drawing/2014/main" id="{A36C1F5E-D8FC-353D-B152-70863A7AA268}"/>
              </a:ext>
            </a:extLst>
          </p:cNvPr>
          <p:cNvSpPr txBox="1"/>
          <p:nvPr/>
        </p:nvSpPr>
        <p:spPr>
          <a:xfrm>
            <a:off x="706906" y="3554982"/>
            <a:ext cx="8589494" cy="279757"/>
          </a:xfrm>
          <a:prstGeom prst="rect">
            <a:avLst/>
          </a:prstGeom>
          <a:noFill/>
        </p:spPr>
        <p:txBody>
          <a:bodyPr wrap="square" rtlCol="0">
            <a:spAutoFit/>
          </a:bodyPr>
          <a:lstStyle/>
          <a:p>
            <a:pPr algn="just">
              <a:lnSpc>
                <a:spcPts val="1425"/>
              </a:lnSpc>
            </a:pPr>
            <a:r>
              <a:rPr lang="it-IT" sz="1500" spc="300">
                <a:solidFill>
                  <a:srgbClr val="DA627D"/>
                </a:solidFill>
              </a:rPr>
              <a:t>REQUIRED ROLES  </a:t>
            </a:r>
          </a:p>
        </p:txBody>
      </p:sp>
      <p:sp>
        <p:nvSpPr>
          <p:cNvPr id="3" name="CasellaDiTesto 2">
            <a:extLst>
              <a:ext uri="{FF2B5EF4-FFF2-40B4-BE49-F238E27FC236}">
                <a16:creationId xmlns:a16="http://schemas.microsoft.com/office/drawing/2014/main" id="{DDC1F974-02F0-0AEE-C74B-AC0B6B1008B3}"/>
              </a:ext>
            </a:extLst>
          </p:cNvPr>
          <p:cNvSpPr txBox="1"/>
          <p:nvPr/>
        </p:nvSpPr>
        <p:spPr>
          <a:xfrm>
            <a:off x="690149" y="3830574"/>
            <a:ext cx="8162243" cy="784830"/>
          </a:xfrm>
          <a:prstGeom prst="rect">
            <a:avLst/>
          </a:prstGeom>
          <a:noFill/>
        </p:spPr>
        <p:txBody>
          <a:bodyPr wrap="square" rtlCol="0">
            <a:spAutoFit/>
          </a:bodyPr>
          <a:lstStyle/>
          <a:p>
            <a:pPr algn="just"/>
            <a:r>
              <a:rPr lang="en-US" sz="1500" dirty="0">
                <a:solidFill>
                  <a:schemeClr val="bg1"/>
                </a:solidFill>
              </a:rPr>
              <a:t>- Quality Assurance Engineer: Expert in manual and automated testing, familiar with advanced testing tools.  </a:t>
            </a:r>
          </a:p>
          <a:p>
            <a:pPr algn="just"/>
            <a:r>
              <a:rPr lang="en-US" sz="1500" dirty="0">
                <a:solidFill>
                  <a:schemeClr val="bg1"/>
                </a:solidFill>
              </a:rPr>
              <a:t>- System Engineer: To support load, stress, and complex integration tests. </a:t>
            </a:r>
            <a:endParaRPr lang="it-IT" sz="1500" dirty="0">
              <a:solidFill>
                <a:schemeClr val="bg1"/>
              </a:solidFill>
            </a:endParaRPr>
          </a:p>
        </p:txBody>
      </p:sp>
      <p:sp>
        <p:nvSpPr>
          <p:cNvPr id="16" name="CasellaDiTesto 15">
            <a:extLst>
              <a:ext uri="{FF2B5EF4-FFF2-40B4-BE49-F238E27FC236}">
                <a16:creationId xmlns:a16="http://schemas.microsoft.com/office/drawing/2014/main" id="{914C0890-5DAD-9794-8A84-04E5C557451A}"/>
              </a:ext>
            </a:extLst>
          </p:cNvPr>
          <p:cNvSpPr txBox="1"/>
          <p:nvPr/>
        </p:nvSpPr>
        <p:spPr>
          <a:xfrm>
            <a:off x="706906" y="4815158"/>
            <a:ext cx="8589494" cy="323165"/>
          </a:xfrm>
          <a:prstGeom prst="rect">
            <a:avLst/>
          </a:prstGeom>
          <a:noFill/>
        </p:spPr>
        <p:txBody>
          <a:bodyPr wrap="square" rtlCol="0">
            <a:spAutoFit/>
          </a:bodyPr>
          <a:lstStyle/>
          <a:p>
            <a:pPr algn="just"/>
            <a:r>
              <a:rPr lang="en-US" sz="1500" spc="300">
                <a:solidFill>
                  <a:srgbClr val="DA627D"/>
                </a:solidFill>
              </a:rPr>
              <a:t>COST PER ROLE (CALCULATED BASED ON PERSON-MONTH) </a:t>
            </a:r>
            <a:endParaRPr lang="it-IT" sz="1500" spc="300">
              <a:solidFill>
                <a:srgbClr val="DA627D"/>
              </a:solidFill>
            </a:endParaRPr>
          </a:p>
        </p:txBody>
      </p:sp>
      <p:sp>
        <p:nvSpPr>
          <p:cNvPr id="19" name="CasellaDiTesto 18">
            <a:extLst>
              <a:ext uri="{FF2B5EF4-FFF2-40B4-BE49-F238E27FC236}">
                <a16:creationId xmlns:a16="http://schemas.microsoft.com/office/drawing/2014/main" id="{EF703E48-B3B1-D594-214D-783684EC38B7}"/>
              </a:ext>
            </a:extLst>
          </p:cNvPr>
          <p:cNvSpPr txBox="1"/>
          <p:nvPr/>
        </p:nvSpPr>
        <p:spPr>
          <a:xfrm>
            <a:off x="690149" y="5090750"/>
            <a:ext cx="8162243" cy="553998"/>
          </a:xfrm>
          <a:prstGeom prst="rect">
            <a:avLst/>
          </a:prstGeom>
          <a:noFill/>
        </p:spPr>
        <p:txBody>
          <a:bodyPr wrap="square" rtlCol="0">
            <a:spAutoFit/>
          </a:bodyPr>
          <a:lstStyle/>
          <a:p>
            <a:pPr algn="just"/>
            <a:r>
              <a:rPr lang="en-US" sz="1500" dirty="0">
                <a:solidFill>
                  <a:schemeClr val="bg1"/>
                </a:solidFill>
              </a:rPr>
              <a:t>- Quality Assurance Engineer: €5,000/month  </a:t>
            </a:r>
          </a:p>
          <a:p>
            <a:pPr algn="just"/>
            <a:r>
              <a:rPr lang="en-US" sz="1500" dirty="0">
                <a:solidFill>
                  <a:schemeClr val="bg1"/>
                </a:solidFill>
              </a:rPr>
              <a:t>- Project Manager: €6,000/month </a:t>
            </a:r>
            <a:endParaRPr lang="it-IT" sz="1500" dirty="0">
              <a:solidFill>
                <a:schemeClr val="bg1"/>
              </a:solidFill>
            </a:endParaRPr>
          </a:p>
        </p:txBody>
      </p:sp>
      <p:sp>
        <p:nvSpPr>
          <p:cNvPr id="30" name="CasellaDiTesto 29">
            <a:extLst>
              <a:ext uri="{FF2B5EF4-FFF2-40B4-BE49-F238E27FC236}">
                <a16:creationId xmlns:a16="http://schemas.microsoft.com/office/drawing/2014/main" id="{73A878E4-FC11-5857-DD75-2908B60841EF}"/>
              </a:ext>
            </a:extLst>
          </p:cNvPr>
          <p:cNvSpPr txBox="1"/>
          <p:nvPr/>
        </p:nvSpPr>
        <p:spPr>
          <a:xfrm>
            <a:off x="706906" y="5828444"/>
            <a:ext cx="8589494" cy="323165"/>
          </a:xfrm>
          <a:prstGeom prst="rect">
            <a:avLst/>
          </a:prstGeom>
          <a:noFill/>
        </p:spPr>
        <p:txBody>
          <a:bodyPr wrap="square" rtlCol="0">
            <a:spAutoFit/>
          </a:bodyPr>
          <a:lstStyle/>
          <a:p>
            <a:pPr algn="just"/>
            <a:r>
              <a:rPr lang="it-IT" sz="1500" spc="300" dirty="0">
                <a:solidFill>
                  <a:srgbClr val="DA627D"/>
                </a:solidFill>
              </a:rPr>
              <a:t>TOTAL COST OF WP7 </a:t>
            </a:r>
          </a:p>
        </p:txBody>
      </p:sp>
      <p:sp>
        <p:nvSpPr>
          <p:cNvPr id="32" name="CasellaDiTesto 31">
            <a:extLst>
              <a:ext uri="{FF2B5EF4-FFF2-40B4-BE49-F238E27FC236}">
                <a16:creationId xmlns:a16="http://schemas.microsoft.com/office/drawing/2014/main" id="{79ADFE84-1905-E3FD-CF25-AD6D6A3F115B}"/>
              </a:ext>
            </a:extLst>
          </p:cNvPr>
          <p:cNvSpPr txBox="1"/>
          <p:nvPr/>
        </p:nvSpPr>
        <p:spPr>
          <a:xfrm>
            <a:off x="690149" y="6104036"/>
            <a:ext cx="8162243" cy="323165"/>
          </a:xfrm>
          <a:prstGeom prst="rect">
            <a:avLst/>
          </a:prstGeom>
          <a:noFill/>
        </p:spPr>
        <p:txBody>
          <a:bodyPr wrap="square" rtlCol="0">
            <a:spAutoFit/>
          </a:bodyPr>
          <a:lstStyle/>
          <a:p>
            <a:pPr algn="just"/>
            <a:r>
              <a:rPr lang="it-IT" sz="1500" b="1" dirty="0">
                <a:solidFill>
                  <a:schemeClr val="bg1"/>
                </a:solidFill>
              </a:rPr>
              <a:t>€64,000</a:t>
            </a:r>
          </a:p>
        </p:txBody>
      </p:sp>
      <p:grpSp>
        <p:nvGrpSpPr>
          <p:cNvPr id="5" name="Gruppo 4">
            <a:extLst>
              <a:ext uri="{FF2B5EF4-FFF2-40B4-BE49-F238E27FC236}">
                <a16:creationId xmlns:a16="http://schemas.microsoft.com/office/drawing/2014/main" id="{1E0167B8-87DC-E35B-C72B-5394F9111026}"/>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3F0F82A2-2A5A-4F39-8B26-003929EF64F5}"/>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0" name="CasellaDiTesto 19">
              <a:extLst>
                <a:ext uri="{FF2B5EF4-FFF2-40B4-BE49-F238E27FC236}">
                  <a16:creationId xmlns:a16="http://schemas.microsoft.com/office/drawing/2014/main" id="{84DCA969-6770-138C-D6AB-3B98ED9ADC02}"/>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SYSTEM TESTING AND ACCEPTANCE</a:t>
              </a:r>
            </a:p>
          </p:txBody>
        </p:sp>
      </p:grpSp>
      <p:cxnSp>
        <p:nvCxnSpPr>
          <p:cNvPr id="21" name="Connettore diritto 20">
            <a:extLst>
              <a:ext uri="{FF2B5EF4-FFF2-40B4-BE49-F238E27FC236}">
                <a16:creationId xmlns:a16="http://schemas.microsoft.com/office/drawing/2014/main" id="{4234AE28-D82A-41F8-998A-48C3AB0507F0}"/>
              </a:ext>
            </a:extLst>
          </p:cNvPr>
          <p:cNvCxnSpPr>
            <a:cxnSpLocks/>
          </p:cNvCxnSpPr>
          <p:nvPr/>
        </p:nvCxnSpPr>
        <p:spPr>
          <a:xfrm flipH="1">
            <a:off x="1928813" y="1111664"/>
            <a:ext cx="425291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2" name="Gruppo 21">
            <a:extLst>
              <a:ext uri="{FF2B5EF4-FFF2-40B4-BE49-F238E27FC236}">
                <a16:creationId xmlns:a16="http://schemas.microsoft.com/office/drawing/2014/main" id="{E0110267-9D42-EB79-1D5F-8AB9B825C981}"/>
              </a:ext>
            </a:extLst>
          </p:cNvPr>
          <p:cNvGrpSpPr/>
          <p:nvPr/>
        </p:nvGrpSpPr>
        <p:grpSpPr>
          <a:xfrm>
            <a:off x="10126532" y="306759"/>
            <a:ext cx="1743561" cy="1335574"/>
            <a:chOff x="8115673" y="243470"/>
            <a:chExt cx="1743561" cy="1335574"/>
          </a:xfrm>
        </p:grpSpPr>
        <p:sp>
          <p:nvSpPr>
            <p:cNvPr id="23" name="CasellaDiTesto 22">
              <a:extLst>
                <a:ext uri="{FF2B5EF4-FFF2-40B4-BE49-F238E27FC236}">
                  <a16:creationId xmlns:a16="http://schemas.microsoft.com/office/drawing/2014/main" id="{6B8C3909-8CA4-E380-79A8-C9E037E14431}"/>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31" name="Gruppo 30">
              <a:extLst>
                <a:ext uri="{FF2B5EF4-FFF2-40B4-BE49-F238E27FC236}">
                  <a16:creationId xmlns:a16="http://schemas.microsoft.com/office/drawing/2014/main" id="{40F3DF4F-C480-2D6C-FE13-A126CCDC40F7}"/>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7410F6AA-F275-B698-ECD5-6F14108BFDBB}"/>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98828059-CA55-2FC5-46A0-4DDB53869111}"/>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3" name="Gruppo 32">
              <a:extLst>
                <a:ext uri="{FF2B5EF4-FFF2-40B4-BE49-F238E27FC236}">
                  <a16:creationId xmlns:a16="http://schemas.microsoft.com/office/drawing/2014/main" id="{162C6DAF-612C-7F74-A1C6-2FC6AB28E0C4}"/>
                </a:ext>
              </a:extLst>
            </p:cNvPr>
            <p:cNvGrpSpPr/>
            <p:nvPr/>
          </p:nvGrpSpPr>
          <p:grpSpPr>
            <a:xfrm>
              <a:off x="8354083" y="1012628"/>
              <a:ext cx="1266624" cy="566416"/>
              <a:chOff x="8354083" y="1095178"/>
              <a:chExt cx="1266624" cy="566416"/>
            </a:xfrm>
          </p:grpSpPr>
          <p:sp>
            <p:nvSpPr>
              <p:cNvPr id="35" name="CasellaDiTesto 34">
                <a:extLst>
                  <a:ext uri="{FF2B5EF4-FFF2-40B4-BE49-F238E27FC236}">
                    <a16:creationId xmlns:a16="http://schemas.microsoft.com/office/drawing/2014/main" id="{232CB4A8-8EC0-C622-2DDB-D05080C02458}"/>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9</a:t>
                </a:r>
              </a:p>
            </p:txBody>
          </p:sp>
          <p:grpSp>
            <p:nvGrpSpPr>
              <p:cNvPr id="36" name="Gruppo 35">
                <a:extLst>
                  <a:ext uri="{FF2B5EF4-FFF2-40B4-BE49-F238E27FC236}">
                    <a16:creationId xmlns:a16="http://schemas.microsoft.com/office/drawing/2014/main" id="{F5946C91-E1A9-CD40-B3B2-EDCB0CA7AFCA}"/>
                  </a:ext>
                </a:extLst>
              </p:cNvPr>
              <p:cNvGrpSpPr/>
              <p:nvPr/>
            </p:nvGrpSpPr>
            <p:grpSpPr>
              <a:xfrm>
                <a:off x="8539890" y="1095178"/>
                <a:ext cx="895011" cy="307777"/>
                <a:chOff x="8487778" y="883330"/>
                <a:chExt cx="895011" cy="307777"/>
              </a:xfrm>
            </p:grpSpPr>
            <p:sp>
              <p:nvSpPr>
                <p:cNvPr id="37" name="CasellaDiTesto 36">
                  <a:extLst>
                    <a:ext uri="{FF2B5EF4-FFF2-40B4-BE49-F238E27FC236}">
                      <a16:creationId xmlns:a16="http://schemas.microsoft.com/office/drawing/2014/main" id="{F6847B2D-F29E-2CB5-DB2E-31B5F0A7C9F8}"/>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8" name="Ovale 37">
                  <a:extLst>
                    <a:ext uri="{FF2B5EF4-FFF2-40B4-BE49-F238E27FC236}">
                      <a16:creationId xmlns:a16="http://schemas.microsoft.com/office/drawing/2014/main" id="{9F65B150-4A92-0D0B-5B0C-3253B3C904E6}"/>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4" name="Connettore a gomito 33">
              <a:extLst>
                <a:ext uri="{FF2B5EF4-FFF2-40B4-BE49-F238E27FC236}">
                  <a16:creationId xmlns:a16="http://schemas.microsoft.com/office/drawing/2014/main" id="{2182EEEF-BC16-88FB-FECC-85735A0A44E5}"/>
                </a:ext>
              </a:extLst>
            </p:cNvPr>
            <p:cNvCxnSpPr>
              <a:cxnSpLocks/>
              <a:stCxn id="41" idx="6"/>
              <a:endCxn id="38"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sp>
        <p:nvSpPr>
          <p:cNvPr id="43" name="CasellaDiTesto 42">
            <a:extLst>
              <a:ext uri="{FF2B5EF4-FFF2-40B4-BE49-F238E27FC236}">
                <a16:creationId xmlns:a16="http://schemas.microsoft.com/office/drawing/2014/main" id="{3F8015B3-E522-23FB-F60E-433AC5ED9AAA}"/>
              </a:ext>
            </a:extLst>
          </p:cNvPr>
          <p:cNvSpPr txBox="1"/>
          <p:nvPr/>
        </p:nvSpPr>
        <p:spPr>
          <a:xfrm>
            <a:off x="10118919" y="5117292"/>
            <a:ext cx="1847065" cy="430887"/>
          </a:xfrm>
          <a:prstGeom prst="rect">
            <a:avLst/>
          </a:prstGeom>
          <a:noFill/>
        </p:spPr>
        <p:txBody>
          <a:bodyPr wrap="square" rtlCol="0">
            <a:spAutoFit/>
          </a:bodyPr>
          <a:lstStyle/>
          <a:p>
            <a:pPr algn="just"/>
            <a:r>
              <a:rPr lang="en-US" sz="1100" dirty="0">
                <a:solidFill>
                  <a:schemeClr val="bg1"/>
                </a:solidFill>
              </a:rPr>
              <a:t>1 project manager for 4 months (4 person-months). </a:t>
            </a:r>
            <a:endParaRPr lang="it-IT" sz="1100" dirty="0">
              <a:solidFill>
                <a:schemeClr val="bg1"/>
              </a:solidFill>
            </a:endParaRPr>
          </a:p>
        </p:txBody>
      </p:sp>
      <p:grpSp>
        <p:nvGrpSpPr>
          <p:cNvPr id="44" name="Gruppo 43">
            <a:extLst>
              <a:ext uri="{FF2B5EF4-FFF2-40B4-BE49-F238E27FC236}">
                <a16:creationId xmlns:a16="http://schemas.microsoft.com/office/drawing/2014/main" id="{35137A9A-B61B-94F4-3720-3208CAA489A3}"/>
              </a:ext>
            </a:extLst>
          </p:cNvPr>
          <p:cNvGrpSpPr/>
          <p:nvPr/>
        </p:nvGrpSpPr>
        <p:grpSpPr>
          <a:xfrm>
            <a:off x="9997222" y="3957316"/>
            <a:ext cx="2090461" cy="1160160"/>
            <a:chOff x="9858946" y="3227484"/>
            <a:chExt cx="2090461" cy="1160160"/>
          </a:xfrm>
        </p:grpSpPr>
        <p:sp>
          <p:nvSpPr>
            <p:cNvPr id="48" name="CasellaDiTesto 47">
              <a:extLst>
                <a:ext uri="{FF2B5EF4-FFF2-40B4-BE49-F238E27FC236}">
                  <a16:creationId xmlns:a16="http://schemas.microsoft.com/office/drawing/2014/main" id="{31FEEF68-30E6-40F8-7532-B9F3AF49DF36}"/>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53" name="Immagine 52" descr="Immagine che contiene orologio, simbolo, Carattere, Elementi grafici&#10;&#10;Descrizione generata automaticamente">
              <a:extLst>
                <a:ext uri="{FF2B5EF4-FFF2-40B4-BE49-F238E27FC236}">
                  <a16:creationId xmlns:a16="http://schemas.microsoft.com/office/drawing/2014/main" id="{DC8F3BD3-FB4E-C5E1-3C44-12E69F87EF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55" name="CasellaDiTesto 54">
            <a:extLst>
              <a:ext uri="{FF2B5EF4-FFF2-40B4-BE49-F238E27FC236}">
                <a16:creationId xmlns:a16="http://schemas.microsoft.com/office/drawing/2014/main" id="{4472FDE1-E28E-EC0D-6977-4B88BFCC5185}"/>
              </a:ext>
            </a:extLst>
          </p:cNvPr>
          <p:cNvSpPr txBox="1"/>
          <p:nvPr/>
        </p:nvSpPr>
        <p:spPr>
          <a:xfrm>
            <a:off x="10100178" y="5548179"/>
            <a:ext cx="1884548" cy="430887"/>
          </a:xfrm>
          <a:prstGeom prst="rect">
            <a:avLst/>
          </a:prstGeom>
          <a:noFill/>
        </p:spPr>
        <p:txBody>
          <a:bodyPr wrap="square" rtlCol="0">
            <a:spAutoFit/>
          </a:bodyPr>
          <a:lstStyle/>
          <a:p>
            <a:pPr algn="just"/>
            <a:r>
              <a:rPr lang="en-US" sz="1100" dirty="0">
                <a:solidFill>
                  <a:schemeClr val="bg1"/>
                </a:solidFill>
              </a:rPr>
              <a:t>2 QA engineers for 4 months (8 person-months). </a:t>
            </a:r>
            <a:endParaRPr lang="it-IT" sz="1100" dirty="0">
              <a:solidFill>
                <a:schemeClr val="bg1"/>
              </a:solidFill>
            </a:endParaRPr>
          </a:p>
        </p:txBody>
      </p:sp>
      <p:grpSp>
        <p:nvGrpSpPr>
          <p:cNvPr id="61" name="Gruppo 60">
            <a:extLst>
              <a:ext uri="{FF2B5EF4-FFF2-40B4-BE49-F238E27FC236}">
                <a16:creationId xmlns:a16="http://schemas.microsoft.com/office/drawing/2014/main" id="{D79C6CFF-642D-AC53-3360-41489E7891DD}"/>
              </a:ext>
            </a:extLst>
          </p:cNvPr>
          <p:cNvGrpSpPr/>
          <p:nvPr/>
        </p:nvGrpSpPr>
        <p:grpSpPr>
          <a:xfrm>
            <a:off x="10081438" y="2501108"/>
            <a:ext cx="1922034" cy="742612"/>
            <a:chOff x="10081438" y="2124587"/>
            <a:chExt cx="1922034" cy="742612"/>
          </a:xfrm>
        </p:grpSpPr>
        <p:sp>
          <p:nvSpPr>
            <p:cNvPr id="62" name="CasellaDiTesto 61">
              <a:extLst>
                <a:ext uri="{FF2B5EF4-FFF2-40B4-BE49-F238E27FC236}">
                  <a16:creationId xmlns:a16="http://schemas.microsoft.com/office/drawing/2014/main" id="{10F226C6-D5D0-20BD-182A-A5B9D8750321}"/>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63" name="CasellaDiTesto 62">
              <a:extLst>
                <a:ext uri="{FF2B5EF4-FFF2-40B4-BE49-F238E27FC236}">
                  <a16:creationId xmlns:a16="http://schemas.microsoft.com/office/drawing/2014/main" id="{F77B7AEA-0749-37A1-3822-E6D8D99F7979}"/>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S</a:t>
              </a:r>
              <a:r>
                <a:rPr lang="it-IT" sz="1200" spc="300">
                  <a:solidFill>
                    <a:schemeClr val="bg1"/>
                  </a:solidFill>
                </a:rPr>
                <a:t>UPPORT and</a:t>
              </a:r>
            </a:p>
            <a:p>
              <a:r>
                <a:rPr lang="it-IT" sz="1200" b="1" spc="300">
                  <a:solidFill>
                    <a:schemeClr val="bg1"/>
                  </a:solidFill>
                </a:rPr>
                <a:t>S</a:t>
              </a:r>
              <a:r>
                <a:rPr lang="it-IT" sz="1200" spc="300">
                  <a:solidFill>
                    <a:schemeClr val="bg1"/>
                  </a:solidFill>
                </a:rPr>
                <a:t>ERVICES</a:t>
              </a:r>
            </a:p>
          </p:txBody>
        </p:sp>
      </p:grpSp>
    </p:spTree>
    <p:extLst>
      <p:ext uri="{BB962C8B-B14F-4D97-AF65-F5344CB8AC3E}">
        <p14:creationId xmlns:p14="http://schemas.microsoft.com/office/powerpoint/2010/main" val="33730522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17B8BCE-5EAA-71C6-0A11-4B3777E95268}"/>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CA231E08-E82F-BED1-4FF1-5AB3C366243E}"/>
              </a:ext>
            </a:extLst>
          </p:cNvPr>
          <p:cNvSpPr txBox="1"/>
          <p:nvPr/>
        </p:nvSpPr>
        <p:spPr>
          <a:xfrm>
            <a:off x="4918597" y="283800"/>
            <a:ext cx="2354807" cy="338554"/>
          </a:xfrm>
          <a:prstGeom prst="rect">
            <a:avLst/>
          </a:prstGeom>
          <a:noFill/>
        </p:spPr>
        <p:txBody>
          <a:bodyPr wrap="square" rtlCol="0">
            <a:spAutoFit/>
          </a:bodyPr>
          <a:lstStyle/>
          <a:p>
            <a:pPr algn="ctr"/>
            <a:r>
              <a:rPr lang="it-IT" sz="1600" b="1" spc="300" dirty="0">
                <a:solidFill>
                  <a:srgbClr val="DA627D"/>
                </a:solidFill>
              </a:rPr>
              <a:t>GANTT</a:t>
            </a:r>
            <a:r>
              <a:rPr lang="it-IT" sz="1600" spc="300" dirty="0">
                <a:solidFill>
                  <a:srgbClr val="DA627D"/>
                </a:solidFill>
              </a:rPr>
              <a:t> CHART</a:t>
            </a:r>
            <a:endParaRPr lang="it-IT" spc="300" dirty="0">
              <a:solidFill>
                <a:srgbClr val="DA627D"/>
              </a:solidFill>
            </a:endParaRPr>
          </a:p>
        </p:txBody>
      </p:sp>
      <p:graphicFrame>
        <p:nvGraphicFramePr>
          <p:cNvPr id="5" name="Tabella 4">
            <a:extLst>
              <a:ext uri="{FF2B5EF4-FFF2-40B4-BE49-F238E27FC236}">
                <a16:creationId xmlns:a16="http://schemas.microsoft.com/office/drawing/2014/main" id="{B5E2B5B2-53D7-9435-E524-73FF20FCBF58}"/>
              </a:ext>
            </a:extLst>
          </p:cNvPr>
          <p:cNvGraphicFramePr>
            <a:graphicFrameLocks noGrp="1"/>
          </p:cNvGraphicFramePr>
          <p:nvPr>
            <p:extLst>
              <p:ext uri="{D42A27DB-BD31-4B8C-83A1-F6EECF244321}">
                <p14:modId xmlns:p14="http://schemas.microsoft.com/office/powerpoint/2010/main" val="1243556642"/>
              </p:ext>
            </p:extLst>
          </p:nvPr>
        </p:nvGraphicFramePr>
        <p:xfrm>
          <a:off x="2408030" y="874583"/>
          <a:ext cx="7375940" cy="5457192"/>
        </p:xfrm>
        <a:graphic>
          <a:graphicData uri="http://schemas.openxmlformats.org/drawingml/2006/table">
            <a:tbl>
              <a:tblPr firstRow="1" bandRow="1">
                <a:tableStyleId>{5C22544A-7EE6-4342-B048-85BDC9FD1C3A}</a:tableStyleId>
              </a:tblPr>
              <a:tblGrid>
                <a:gridCol w="737594">
                  <a:extLst>
                    <a:ext uri="{9D8B030D-6E8A-4147-A177-3AD203B41FA5}">
                      <a16:colId xmlns:a16="http://schemas.microsoft.com/office/drawing/2014/main" val="4214137336"/>
                    </a:ext>
                  </a:extLst>
                </a:gridCol>
                <a:gridCol w="737594">
                  <a:extLst>
                    <a:ext uri="{9D8B030D-6E8A-4147-A177-3AD203B41FA5}">
                      <a16:colId xmlns:a16="http://schemas.microsoft.com/office/drawing/2014/main" val="3164596886"/>
                    </a:ext>
                  </a:extLst>
                </a:gridCol>
                <a:gridCol w="737594">
                  <a:extLst>
                    <a:ext uri="{9D8B030D-6E8A-4147-A177-3AD203B41FA5}">
                      <a16:colId xmlns:a16="http://schemas.microsoft.com/office/drawing/2014/main" val="1697897928"/>
                    </a:ext>
                  </a:extLst>
                </a:gridCol>
                <a:gridCol w="737594">
                  <a:extLst>
                    <a:ext uri="{9D8B030D-6E8A-4147-A177-3AD203B41FA5}">
                      <a16:colId xmlns:a16="http://schemas.microsoft.com/office/drawing/2014/main" val="2091745108"/>
                    </a:ext>
                  </a:extLst>
                </a:gridCol>
                <a:gridCol w="737594">
                  <a:extLst>
                    <a:ext uri="{9D8B030D-6E8A-4147-A177-3AD203B41FA5}">
                      <a16:colId xmlns:a16="http://schemas.microsoft.com/office/drawing/2014/main" val="268461178"/>
                    </a:ext>
                  </a:extLst>
                </a:gridCol>
                <a:gridCol w="737594">
                  <a:extLst>
                    <a:ext uri="{9D8B030D-6E8A-4147-A177-3AD203B41FA5}">
                      <a16:colId xmlns:a16="http://schemas.microsoft.com/office/drawing/2014/main" val="4193451824"/>
                    </a:ext>
                  </a:extLst>
                </a:gridCol>
                <a:gridCol w="737594">
                  <a:extLst>
                    <a:ext uri="{9D8B030D-6E8A-4147-A177-3AD203B41FA5}">
                      <a16:colId xmlns:a16="http://schemas.microsoft.com/office/drawing/2014/main" val="1867212699"/>
                    </a:ext>
                  </a:extLst>
                </a:gridCol>
                <a:gridCol w="737594">
                  <a:extLst>
                    <a:ext uri="{9D8B030D-6E8A-4147-A177-3AD203B41FA5}">
                      <a16:colId xmlns:a16="http://schemas.microsoft.com/office/drawing/2014/main" val="1409149318"/>
                    </a:ext>
                  </a:extLst>
                </a:gridCol>
                <a:gridCol w="737594">
                  <a:extLst>
                    <a:ext uri="{9D8B030D-6E8A-4147-A177-3AD203B41FA5}">
                      <a16:colId xmlns:a16="http://schemas.microsoft.com/office/drawing/2014/main" val="845379895"/>
                    </a:ext>
                  </a:extLst>
                </a:gridCol>
                <a:gridCol w="737594">
                  <a:extLst>
                    <a:ext uri="{9D8B030D-6E8A-4147-A177-3AD203B41FA5}">
                      <a16:colId xmlns:a16="http://schemas.microsoft.com/office/drawing/2014/main" val="3736650314"/>
                    </a:ext>
                  </a:extLst>
                </a:gridCol>
              </a:tblGrid>
              <a:tr h="682149">
                <a:tc>
                  <a:txBody>
                    <a:bodyPr/>
                    <a:lstStyle/>
                    <a:p>
                      <a:endParaRPr lang="it-IT"/>
                    </a:p>
                  </a:txBody>
                  <a:tcPr>
                    <a:noFill/>
                  </a:tcPr>
                </a:tc>
                <a:tc>
                  <a:txBody>
                    <a:bodyPr/>
                    <a:lstStyle/>
                    <a:p>
                      <a:pPr algn="ctr"/>
                      <a:r>
                        <a:rPr lang="it-IT"/>
                        <a:t>M1</a:t>
                      </a:r>
                    </a:p>
                  </a:txBody>
                  <a:tcPr anchor="ctr">
                    <a:noFill/>
                  </a:tcPr>
                </a:tc>
                <a:tc>
                  <a:txBody>
                    <a:bodyPr/>
                    <a:lstStyle/>
                    <a:p>
                      <a:pPr algn="ctr"/>
                      <a:r>
                        <a:rPr lang="it-IT"/>
                        <a:t>M2</a:t>
                      </a:r>
                    </a:p>
                  </a:txBody>
                  <a:tcPr anchor="ctr">
                    <a:noFill/>
                  </a:tcPr>
                </a:tc>
                <a:tc>
                  <a:txBody>
                    <a:bodyPr/>
                    <a:lstStyle/>
                    <a:p>
                      <a:pPr algn="ctr"/>
                      <a:r>
                        <a:rPr lang="it-IT"/>
                        <a:t>M3</a:t>
                      </a:r>
                    </a:p>
                  </a:txBody>
                  <a:tcPr anchor="ctr">
                    <a:noFill/>
                  </a:tcPr>
                </a:tc>
                <a:tc>
                  <a:txBody>
                    <a:bodyPr/>
                    <a:lstStyle/>
                    <a:p>
                      <a:pPr algn="ctr"/>
                      <a:r>
                        <a:rPr lang="it-IT"/>
                        <a:t>M4</a:t>
                      </a:r>
                    </a:p>
                  </a:txBody>
                  <a:tcPr anchor="ctr">
                    <a:noFill/>
                  </a:tcPr>
                </a:tc>
                <a:tc>
                  <a:txBody>
                    <a:bodyPr/>
                    <a:lstStyle/>
                    <a:p>
                      <a:pPr algn="ctr"/>
                      <a:r>
                        <a:rPr lang="it-IT"/>
                        <a:t>M5</a:t>
                      </a:r>
                    </a:p>
                  </a:txBody>
                  <a:tcPr anchor="ctr">
                    <a:noFill/>
                  </a:tcPr>
                </a:tc>
                <a:tc>
                  <a:txBody>
                    <a:bodyPr/>
                    <a:lstStyle/>
                    <a:p>
                      <a:pPr algn="ctr"/>
                      <a:r>
                        <a:rPr lang="it-IT"/>
                        <a:t>M6</a:t>
                      </a:r>
                    </a:p>
                  </a:txBody>
                  <a:tcPr anchor="ctr">
                    <a:noFill/>
                  </a:tcPr>
                </a:tc>
                <a:tc>
                  <a:txBody>
                    <a:bodyPr/>
                    <a:lstStyle/>
                    <a:p>
                      <a:pPr algn="ctr"/>
                      <a:r>
                        <a:rPr lang="it-IT"/>
                        <a:t>M7</a:t>
                      </a:r>
                    </a:p>
                  </a:txBody>
                  <a:tcPr anchor="ctr">
                    <a:noFill/>
                  </a:tcPr>
                </a:tc>
                <a:tc>
                  <a:txBody>
                    <a:bodyPr/>
                    <a:lstStyle/>
                    <a:p>
                      <a:pPr algn="ctr"/>
                      <a:r>
                        <a:rPr lang="it-IT"/>
                        <a:t>M8</a:t>
                      </a:r>
                    </a:p>
                  </a:txBody>
                  <a:tcPr anchor="ctr">
                    <a:noFill/>
                  </a:tcPr>
                </a:tc>
                <a:tc>
                  <a:txBody>
                    <a:bodyPr/>
                    <a:lstStyle/>
                    <a:p>
                      <a:pPr algn="ctr"/>
                      <a:r>
                        <a:rPr lang="it-IT"/>
                        <a:t>M9</a:t>
                      </a:r>
                    </a:p>
                  </a:txBody>
                  <a:tcPr anchor="ctr">
                    <a:noFill/>
                  </a:tcPr>
                </a:tc>
                <a:extLst>
                  <a:ext uri="{0D108BD9-81ED-4DB2-BD59-A6C34878D82A}">
                    <a16:rowId xmlns:a16="http://schemas.microsoft.com/office/drawing/2014/main" val="1241014056"/>
                  </a:ext>
                </a:extLst>
              </a:tr>
              <a:tr h="682149">
                <a:tc>
                  <a:txBody>
                    <a:bodyPr/>
                    <a:lstStyle/>
                    <a:p>
                      <a:pPr algn="ctr"/>
                      <a:r>
                        <a:rPr lang="it-IT" b="1">
                          <a:solidFill>
                            <a:schemeClr val="bg1"/>
                          </a:solidFill>
                        </a:rPr>
                        <a:t>WP1</a:t>
                      </a:r>
                    </a:p>
                  </a:txBody>
                  <a:tcPr anchor="ct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3825654422"/>
                  </a:ext>
                </a:extLst>
              </a:tr>
              <a:tr h="682149">
                <a:tc>
                  <a:txBody>
                    <a:bodyPr/>
                    <a:lstStyle/>
                    <a:p>
                      <a:pPr algn="ctr"/>
                      <a:r>
                        <a:rPr lang="it-IT" b="1">
                          <a:solidFill>
                            <a:schemeClr val="bg1"/>
                          </a:solidFill>
                        </a:rPr>
                        <a:t>WP2</a:t>
                      </a:r>
                    </a:p>
                  </a:txBody>
                  <a:tcPr anchor="ct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2432606940"/>
                  </a:ext>
                </a:extLst>
              </a:tr>
              <a:tr h="682149">
                <a:tc>
                  <a:txBody>
                    <a:bodyPr/>
                    <a:lstStyle/>
                    <a:p>
                      <a:pPr algn="ctr"/>
                      <a:r>
                        <a:rPr lang="it-IT" b="1">
                          <a:solidFill>
                            <a:schemeClr val="bg1"/>
                          </a:solidFill>
                        </a:rPr>
                        <a:t>WP3</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3160368681"/>
                  </a:ext>
                </a:extLst>
              </a:tr>
              <a:tr h="682149">
                <a:tc>
                  <a:txBody>
                    <a:bodyPr/>
                    <a:lstStyle/>
                    <a:p>
                      <a:pPr algn="ctr"/>
                      <a:r>
                        <a:rPr lang="it-IT" b="1">
                          <a:solidFill>
                            <a:schemeClr val="bg1"/>
                          </a:solidFill>
                        </a:rPr>
                        <a:t>WP4</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4123888181"/>
                  </a:ext>
                </a:extLst>
              </a:tr>
              <a:tr h="682149">
                <a:tc>
                  <a:txBody>
                    <a:bodyPr/>
                    <a:lstStyle/>
                    <a:p>
                      <a:pPr algn="ctr"/>
                      <a:r>
                        <a:rPr lang="it-IT" b="1">
                          <a:solidFill>
                            <a:schemeClr val="bg1"/>
                          </a:solidFill>
                        </a:rPr>
                        <a:t>WP5</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extLst>
                  <a:ext uri="{0D108BD9-81ED-4DB2-BD59-A6C34878D82A}">
                    <a16:rowId xmlns:a16="http://schemas.microsoft.com/office/drawing/2014/main" val="3404802175"/>
                  </a:ext>
                </a:extLst>
              </a:tr>
              <a:tr h="682149">
                <a:tc>
                  <a:txBody>
                    <a:bodyPr/>
                    <a:lstStyle/>
                    <a:p>
                      <a:pPr algn="ctr"/>
                      <a:r>
                        <a:rPr lang="it-IT" b="1">
                          <a:solidFill>
                            <a:schemeClr val="bg1"/>
                          </a:solidFill>
                        </a:rPr>
                        <a:t>WP6</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4279334708"/>
                  </a:ext>
                </a:extLst>
              </a:tr>
              <a:tr h="682149">
                <a:tc>
                  <a:txBody>
                    <a:bodyPr/>
                    <a:lstStyle/>
                    <a:p>
                      <a:pPr algn="ctr"/>
                      <a:r>
                        <a:rPr lang="it-IT" b="1">
                          <a:solidFill>
                            <a:schemeClr val="bg1"/>
                          </a:solidFill>
                        </a:rPr>
                        <a:t>WP7</a:t>
                      </a:r>
                    </a:p>
                  </a:txBody>
                  <a:tcPr anchor="ctr">
                    <a:no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extLst>
                  <a:ext uri="{0D108BD9-81ED-4DB2-BD59-A6C34878D82A}">
                    <a16:rowId xmlns:a16="http://schemas.microsoft.com/office/drawing/2014/main" val="2179392800"/>
                  </a:ext>
                </a:extLst>
              </a:tr>
            </a:tbl>
          </a:graphicData>
        </a:graphic>
      </p:graphicFrame>
    </p:spTree>
    <p:extLst>
      <p:ext uri="{BB962C8B-B14F-4D97-AF65-F5344CB8AC3E}">
        <p14:creationId xmlns:p14="http://schemas.microsoft.com/office/powerpoint/2010/main" val="29189210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0490A322-4BE1-3966-E911-88A771A7923A}"/>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9D3A009D-33FE-AFA8-CF4F-0569B98C1BCC}"/>
              </a:ext>
            </a:extLst>
          </p:cNvPr>
          <p:cNvSpPr txBox="1"/>
          <p:nvPr/>
        </p:nvSpPr>
        <p:spPr>
          <a:xfrm>
            <a:off x="4918597" y="353541"/>
            <a:ext cx="2354807" cy="338554"/>
          </a:xfrm>
          <a:prstGeom prst="rect">
            <a:avLst/>
          </a:prstGeom>
          <a:noFill/>
        </p:spPr>
        <p:txBody>
          <a:bodyPr wrap="square" rtlCol="0">
            <a:spAutoFit/>
          </a:bodyPr>
          <a:lstStyle/>
          <a:p>
            <a:pPr algn="ctr"/>
            <a:r>
              <a:rPr lang="it-IT" sz="1600" b="1" spc="300">
                <a:solidFill>
                  <a:srgbClr val="DA627D"/>
                </a:solidFill>
              </a:rPr>
              <a:t>GANTT</a:t>
            </a:r>
            <a:r>
              <a:rPr lang="it-IT" sz="1600" spc="300">
                <a:solidFill>
                  <a:srgbClr val="DA627D"/>
                </a:solidFill>
              </a:rPr>
              <a:t> CHART</a:t>
            </a:r>
            <a:endParaRPr lang="it-IT" spc="300">
              <a:solidFill>
                <a:srgbClr val="DA627D"/>
              </a:solidFill>
            </a:endParaRPr>
          </a:p>
        </p:txBody>
      </p:sp>
      <p:graphicFrame>
        <p:nvGraphicFramePr>
          <p:cNvPr id="5" name="Tabella 4">
            <a:extLst>
              <a:ext uri="{FF2B5EF4-FFF2-40B4-BE49-F238E27FC236}">
                <a16:creationId xmlns:a16="http://schemas.microsoft.com/office/drawing/2014/main" id="{F0483DD5-3808-A1D0-F306-709999957C98}"/>
              </a:ext>
            </a:extLst>
          </p:cNvPr>
          <p:cNvGraphicFramePr>
            <a:graphicFrameLocks noGrp="1"/>
          </p:cNvGraphicFramePr>
          <p:nvPr/>
        </p:nvGraphicFramePr>
        <p:xfrm>
          <a:off x="2408030" y="874583"/>
          <a:ext cx="7375940" cy="5457192"/>
        </p:xfrm>
        <a:graphic>
          <a:graphicData uri="http://schemas.openxmlformats.org/drawingml/2006/table">
            <a:tbl>
              <a:tblPr firstRow="1" bandRow="1">
                <a:tableStyleId>{5C22544A-7EE6-4342-B048-85BDC9FD1C3A}</a:tableStyleId>
              </a:tblPr>
              <a:tblGrid>
                <a:gridCol w="737594">
                  <a:extLst>
                    <a:ext uri="{9D8B030D-6E8A-4147-A177-3AD203B41FA5}">
                      <a16:colId xmlns:a16="http://schemas.microsoft.com/office/drawing/2014/main" val="4214137336"/>
                    </a:ext>
                  </a:extLst>
                </a:gridCol>
                <a:gridCol w="737594">
                  <a:extLst>
                    <a:ext uri="{9D8B030D-6E8A-4147-A177-3AD203B41FA5}">
                      <a16:colId xmlns:a16="http://schemas.microsoft.com/office/drawing/2014/main" val="3164596886"/>
                    </a:ext>
                  </a:extLst>
                </a:gridCol>
                <a:gridCol w="737594">
                  <a:extLst>
                    <a:ext uri="{9D8B030D-6E8A-4147-A177-3AD203B41FA5}">
                      <a16:colId xmlns:a16="http://schemas.microsoft.com/office/drawing/2014/main" val="1697897928"/>
                    </a:ext>
                  </a:extLst>
                </a:gridCol>
                <a:gridCol w="737594">
                  <a:extLst>
                    <a:ext uri="{9D8B030D-6E8A-4147-A177-3AD203B41FA5}">
                      <a16:colId xmlns:a16="http://schemas.microsoft.com/office/drawing/2014/main" val="2091745108"/>
                    </a:ext>
                  </a:extLst>
                </a:gridCol>
                <a:gridCol w="737594">
                  <a:extLst>
                    <a:ext uri="{9D8B030D-6E8A-4147-A177-3AD203B41FA5}">
                      <a16:colId xmlns:a16="http://schemas.microsoft.com/office/drawing/2014/main" val="268461178"/>
                    </a:ext>
                  </a:extLst>
                </a:gridCol>
                <a:gridCol w="737594">
                  <a:extLst>
                    <a:ext uri="{9D8B030D-6E8A-4147-A177-3AD203B41FA5}">
                      <a16:colId xmlns:a16="http://schemas.microsoft.com/office/drawing/2014/main" val="4193451824"/>
                    </a:ext>
                  </a:extLst>
                </a:gridCol>
                <a:gridCol w="737594">
                  <a:extLst>
                    <a:ext uri="{9D8B030D-6E8A-4147-A177-3AD203B41FA5}">
                      <a16:colId xmlns:a16="http://schemas.microsoft.com/office/drawing/2014/main" val="1867212699"/>
                    </a:ext>
                  </a:extLst>
                </a:gridCol>
                <a:gridCol w="737594">
                  <a:extLst>
                    <a:ext uri="{9D8B030D-6E8A-4147-A177-3AD203B41FA5}">
                      <a16:colId xmlns:a16="http://schemas.microsoft.com/office/drawing/2014/main" val="1409149318"/>
                    </a:ext>
                  </a:extLst>
                </a:gridCol>
                <a:gridCol w="737594">
                  <a:extLst>
                    <a:ext uri="{9D8B030D-6E8A-4147-A177-3AD203B41FA5}">
                      <a16:colId xmlns:a16="http://schemas.microsoft.com/office/drawing/2014/main" val="845379895"/>
                    </a:ext>
                  </a:extLst>
                </a:gridCol>
                <a:gridCol w="737594">
                  <a:extLst>
                    <a:ext uri="{9D8B030D-6E8A-4147-A177-3AD203B41FA5}">
                      <a16:colId xmlns:a16="http://schemas.microsoft.com/office/drawing/2014/main" val="3736650314"/>
                    </a:ext>
                  </a:extLst>
                </a:gridCol>
              </a:tblGrid>
              <a:tr h="682149">
                <a:tc>
                  <a:txBody>
                    <a:bodyPr/>
                    <a:lstStyle/>
                    <a:p>
                      <a:endParaRPr lang="it-IT"/>
                    </a:p>
                  </a:txBody>
                  <a:tcPr>
                    <a:noFill/>
                  </a:tcPr>
                </a:tc>
                <a:tc>
                  <a:txBody>
                    <a:bodyPr/>
                    <a:lstStyle/>
                    <a:p>
                      <a:pPr algn="ctr"/>
                      <a:r>
                        <a:rPr lang="it-IT"/>
                        <a:t>M1</a:t>
                      </a:r>
                    </a:p>
                  </a:txBody>
                  <a:tcPr anchor="ctr">
                    <a:noFill/>
                  </a:tcPr>
                </a:tc>
                <a:tc>
                  <a:txBody>
                    <a:bodyPr/>
                    <a:lstStyle/>
                    <a:p>
                      <a:pPr algn="ctr"/>
                      <a:r>
                        <a:rPr lang="it-IT"/>
                        <a:t>M2</a:t>
                      </a:r>
                    </a:p>
                  </a:txBody>
                  <a:tcPr anchor="ctr">
                    <a:noFill/>
                  </a:tcPr>
                </a:tc>
                <a:tc>
                  <a:txBody>
                    <a:bodyPr/>
                    <a:lstStyle/>
                    <a:p>
                      <a:pPr algn="ctr"/>
                      <a:r>
                        <a:rPr lang="it-IT"/>
                        <a:t>M3</a:t>
                      </a:r>
                    </a:p>
                  </a:txBody>
                  <a:tcPr anchor="ctr">
                    <a:noFill/>
                  </a:tcPr>
                </a:tc>
                <a:tc>
                  <a:txBody>
                    <a:bodyPr/>
                    <a:lstStyle/>
                    <a:p>
                      <a:pPr algn="ctr"/>
                      <a:r>
                        <a:rPr lang="it-IT"/>
                        <a:t>M4</a:t>
                      </a:r>
                    </a:p>
                  </a:txBody>
                  <a:tcPr anchor="ctr">
                    <a:noFill/>
                  </a:tcPr>
                </a:tc>
                <a:tc>
                  <a:txBody>
                    <a:bodyPr/>
                    <a:lstStyle/>
                    <a:p>
                      <a:pPr algn="ctr"/>
                      <a:r>
                        <a:rPr lang="it-IT"/>
                        <a:t>M5</a:t>
                      </a:r>
                    </a:p>
                  </a:txBody>
                  <a:tcPr anchor="ctr">
                    <a:noFill/>
                  </a:tcPr>
                </a:tc>
                <a:tc>
                  <a:txBody>
                    <a:bodyPr/>
                    <a:lstStyle/>
                    <a:p>
                      <a:pPr algn="ctr"/>
                      <a:r>
                        <a:rPr lang="it-IT"/>
                        <a:t>M6</a:t>
                      </a:r>
                    </a:p>
                  </a:txBody>
                  <a:tcPr anchor="ctr">
                    <a:noFill/>
                  </a:tcPr>
                </a:tc>
                <a:tc>
                  <a:txBody>
                    <a:bodyPr/>
                    <a:lstStyle/>
                    <a:p>
                      <a:pPr algn="ctr"/>
                      <a:r>
                        <a:rPr lang="it-IT"/>
                        <a:t>M7</a:t>
                      </a:r>
                    </a:p>
                  </a:txBody>
                  <a:tcPr anchor="ctr">
                    <a:noFill/>
                  </a:tcPr>
                </a:tc>
                <a:tc>
                  <a:txBody>
                    <a:bodyPr/>
                    <a:lstStyle/>
                    <a:p>
                      <a:pPr algn="ctr"/>
                      <a:r>
                        <a:rPr lang="it-IT"/>
                        <a:t>M8</a:t>
                      </a:r>
                    </a:p>
                  </a:txBody>
                  <a:tcPr anchor="ctr">
                    <a:noFill/>
                  </a:tcPr>
                </a:tc>
                <a:tc>
                  <a:txBody>
                    <a:bodyPr/>
                    <a:lstStyle/>
                    <a:p>
                      <a:pPr algn="ctr"/>
                      <a:r>
                        <a:rPr lang="it-IT"/>
                        <a:t>M9</a:t>
                      </a:r>
                    </a:p>
                  </a:txBody>
                  <a:tcPr anchor="ctr">
                    <a:noFill/>
                  </a:tcPr>
                </a:tc>
                <a:extLst>
                  <a:ext uri="{0D108BD9-81ED-4DB2-BD59-A6C34878D82A}">
                    <a16:rowId xmlns:a16="http://schemas.microsoft.com/office/drawing/2014/main" val="1241014056"/>
                  </a:ext>
                </a:extLst>
              </a:tr>
              <a:tr h="682149">
                <a:tc>
                  <a:txBody>
                    <a:bodyPr/>
                    <a:lstStyle/>
                    <a:p>
                      <a:pPr algn="ctr"/>
                      <a:r>
                        <a:rPr lang="it-IT" b="1">
                          <a:solidFill>
                            <a:schemeClr val="bg1"/>
                          </a:solidFill>
                        </a:rPr>
                        <a:t>WP1</a:t>
                      </a:r>
                    </a:p>
                  </a:txBody>
                  <a:tcPr anchor="ct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3825654422"/>
                  </a:ext>
                </a:extLst>
              </a:tr>
              <a:tr h="682149">
                <a:tc>
                  <a:txBody>
                    <a:bodyPr/>
                    <a:lstStyle/>
                    <a:p>
                      <a:pPr algn="ctr"/>
                      <a:r>
                        <a:rPr lang="it-IT" b="1">
                          <a:solidFill>
                            <a:schemeClr val="bg1"/>
                          </a:solidFill>
                        </a:rPr>
                        <a:t>WP2</a:t>
                      </a:r>
                    </a:p>
                  </a:txBody>
                  <a:tcPr anchor="ct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2432606940"/>
                  </a:ext>
                </a:extLst>
              </a:tr>
              <a:tr h="682149">
                <a:tc>
                  <a:txBody>
                    <a:bodyPr/>
                    <a:lstStyle/>
                    <a:p>
                      <a:pPr algn="ctr"/>
                      <a:r>
                        <a:rPr lang="it-IT" b="1">
                          <a:solidFill>
                            <a:schemeClr val="bg1"/>
                          </a:solidFill>
                        </a:rPr>
                        <a:t>WP3</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3160368681"/>
                  </a:ext>
                </a:extLst>
              </a:tr>
              <a:tr h="682149">
                <a:tc>
                  <a:txBody>
                    <a:bodyPr/>
                    <a:lstStyle/>
                    <a:p>
                      <a:pPr algn="ctr"/>
                      <a:r>
                        <a:rPr lang="it-IT" b="1">
                          <a:solidFill>
                            <a:schemeClr val="bg1"/>
                          </a:solidFill>
                        </a:rPr>
                        <a:t>WP4</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4123888181"/>
                  </a:ext>
                </a:extLst>
              </a:tr>
              <a:tr h="682149">
                <a:tc>
                  <a:txBody>
                    <a:bodyPr/>
                    <a:lstStyle/>
                    <a:p>
                      <a:pPr algn="ctr"/>
                      <a:r>
                        <a:rPr lang="it-IT" b="1">
                          <a:solidFill>
                            <a:schemeClr val="bg1"/>
                          </a:solidFill>
                        </a:rPr>
                        <a:t>WP5</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extLst>
                  <a:ext uri="{0D108BD9-81ED-4DB2-BD59-A6C34878D82A}">
                    <a16:rowId xmlns:a16="http://schemas.microsoft.com/office/drawing/2014/main" val="3404802175"/>
                  </a:ext>
                </a:extLst>
              </a:tr>
              <a:tr h="682149">
                <a:tc>
                  <a:txBody>
                    <a:bodyPr/>
                    <a:lstStyle/>
                    <a:p>
                      <a:pPr algn="ctr"/>
                      <a:r>
                        <a:rPr lang="it-IT" b="1">
                          <a:solidFill>
                            <a:schemeClr val="bg1"/>
                          </a:solidFill>
                        </a:rPr>
                        <a:t>WP6</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4279334708"/>
                  </a:ext>
                </a:extLst>
              </a:tr>
              <a:tr h="682149">
                <a:tc>
                  <a:txBody>
                    <a:bodyPr/>
                    <a:lstStyle/>
                    <a:p>
                      <a:pPr algn="ctr"/>
                      <a:r>
                        <a:rPr lang="it-IT" b="1">
                          <a:solidFill>
                            <a:schemeClr val="bg1"/>
                          </a:solidFill>
                        </a:rPr>
                        <a:t>WP7</a:t>
                      </a:r>
                    </a:p>
                  </a:txBody>
                  <a:tcPr anchor="ctr">
                    <a:no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extLst>
                  <a:ext uri="{0D108BD9-81ED-4DB2-BD59-A6C34878D82A}">
                    <a16:rowId xmlns:a16="http://schemas.microsoft.com/office/drawing/2014/main" val="2179392800"/>
                  </a:ext>
                </a:extLst>
              </a:tr>
            </a:tbl>
          </a:graphicData>
        </a:graphic>
      </p:graphicFrame>
      <p:sp>
        <p:nvSpPr>
          <p:cNvPr id="3" name="CasellaDiTesto 2">
            <a:extLst>
              <a:ext uri="{FF2B5EF4-FFF2-40B4-BE49-F238E27FC236}">
                <a16:creationId xmlns:a16="http://schemas.microsoft.com/office/drawing/2014/main" id="{D0FD77D1-0998-3393-3302-C2FDBC668ADE}"/>
              </a:ext>
            </a:extLst>
          </p:cNvPr>
          <p:cNvSpPr txBox="1"/>
          <p:nvPr/>
        </p:nvSpPr>
        <p:spPr>
          <a:xfrm>
            <a:off x="-82028" y="3429000"/>
            <a:ext cx="2354807" cy="1107996"/>
          </a:xfrm>
          <a:prstGeom prst="rect">
            <a:avLst/>
          </a:prstGeom>
          <a:noFill/>
        </p:spPr>
        <p:txBody>
          <a:bodyPr wrap="square" rtlCol="0">
            <a:spAutoFit/>
          </a:bodyPr>
          <a:lstStyle/>
          <a:p>
            <a:pPr algn="ctr"/>
            <a:r>
              <a:rPr lang="it-IT" sz="1600" b="1" spc="300" dirty="0">
                <a:solidFill>
                  <a:srgbClr val="DA627D"/>
                </a:solidFill>
              </a:rPr>
              <a:t>MA non è che qui devo mettere le varie attività?</a:t>
            </a:r>
          </a:p>
          <a:p>
            <a:pPr algn="ctr"/>
            <a:r>
              <a:rPr lang="it-IT" sz="1600" b="1" spc="300" dirty="0">
                <a:solidFill>
                  <a:srgbClr val="DA627D"/>
                </a:solidFill>
              </a:rPr>
              <a:t>NO</a:t>
            </a:r>
            <a:endParaRPr lang="it-IT" spc="300" dirty="0">
              <a:solidFill>
                <a:srgbClr val="DA627D"/>
              </a:solidFill>
            </a:endParaRPr>
          </a:p>
        </p:txBody>
      </p:sp>
    </p:spTree>
    <p:extLst>
      <p:ext uri="{BB962C8B-B14F-4D97-AF65-F5344CB8AC3E}">
        <p14:creationId xmlns:p14="http://schemas.microsoft.com/office/powerpoint/2010/main" val="11312449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5D1AB371-ADD0-27FA-A836-72CE9FF4A73F}"/>
            </a:ext>
          </a:extLst>
        </p:cNvPr>
        <p:cNvGrpSpPr/>
        <p:nvPr/>
      </p:nvGrpSpPr>
      <p:grpSpPr>
        <a:xfrm>
          <a:off x="0" y="0"/>
          <a:ext cx="0" cy="0"/>
          <a:chOff x="0" y="0"/>
          <a:chExt cx="0" cy="0"/>
        </a:xfrm>
      </p:grpSpPr>
    </p:spTree>
    <p:extLst>
      <p:ext uri="{BB962C8B-B14F-4D97-AF65-F5344CB8AC3E}">
        <p14:creationId xmlns:p14="http://schemas.microsoft.com/office/powerpoint/2010/main" val="14634041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66B66500-1529-E408-4715-EF499B4B094B}"/>
            </a:ext>
          </a:extLst>
        </p:cNvPr>
        <p:cNvGrpSpPr/>
        <p:nvPr/>
      </p:nvGrpSpPr>
      <p:grpSpPr>
        <a:xfrm>
          <a:off x="0" y="0"/>
          <a:ext cx="0" cy="0"/>
          <a:chOff x="0" y="0"/>
          <a:chExt cx="0" cy="0"/>
        </a:xfrm>
      </p:grpSpPr>
      <p:grpSp>
        <p:nvGrpSpPr>
          <p:cNvPr id="27" name="Gruppo 26">
            <a:extLst>
              <a:ext uri="{FF2B5EF4-FFF2-40B4-BE49-F238E27FC236}">
                <a16:creationId xmlns:a16="http://schemas.microsoft.com/office/drawing/2014/main" id="{A46EE6E0-26AD-4A77-0983-B5BCA76AA04F}"/>
              </a:ext>
            </a:extLst>
          </p:cNvPr>
          <p:cNvGrpSpPr/>
          <p:nvPr/>
        </p:nvGrpSpPr>
        <p:grpSpPr>
          <a:xfrm>
            <a:off x="222946" y="516510"/>
            <a:ext cx="2419884" cy="6341490"/>
            <a:chOff x="954302" y="407768"/>
            <a:chExt cx="2419884" cy="6341490"/>
          </a:xfrm>
        </p:grpSpPr>
        <p:cxnSp>
          <p:nvCxnSpPr>
            <p:cNvPr id="3" name="Connettore diritto 2">
              <a:extLst>
                <a:ext uri="{FF2B5EF4-FFF2-40B4-BE49-F238E27FC236}">
                  <a16:creationId xmlns:a16="http://schemas.microsoft.com/office/drawing/2014/main" id="{FCE48F65-8251-4D89-1EC7-0AB9EEBA2D68}"/>
                </a:ext>
              </a:extLst>
            </p:cNvPr>
            <p:cNvCxnSpPr>
              <a:cxnSpLocks/>
              <a:endCxn id="8" idx="2"/>
            </p:cNvCxnSpPr>
            <p:nvPr/>
          </p:nvCxnSpPr>
          <p:spPr>
            <a:xfrm flipV="1">
              <a:off x="2164247" y="2324781"/>
              <a:ext cx="0" cy="4424477"/>
            </a:xfrm>
            <a:prstGeom prst="line">
              <a:avLst/>
            </a:prstGeom>
            <a:ln w="571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4" name="Gruppo 13">
              <a:extLst>
                <a:ext uri="{FF2B5EF4-FFF2-40B4-BE49-F238E27FC236}">
                  <a16:creationId xmlns:a16="http://schemas.microsoft.com/office/drawing/2014/main" id="{F8D5E8D2-80BA-3FB0-8524-8DC5EEE4DFD3}"/>
                </a:ext>
              </a:extLst>
            </p:cNvPr>
            <p:cNvGrpSpPr/>
            <p:nvPr/>
          </p:nvGrpSpPr>
          <p:grpSpPr>
            <a:xfrm>
              <a:off x="954302" y="407768"/>
              <a:ext cx="2419884" cy="1917013"/>
              <a:chOff x="1058839" y="1793267"/>
              <a:chExt cx="2419884" cy="1917013"/>
            </a:xfrm>
          </p:grpSpPr>
          <p:sp>
            <p:nvSpPr>
              <p:cNvPr id="8" name="Rettangolo con angoli arrotondati 7">
                <a:extLst>
                  <a:ext uri="{FF2B5EF4-FFF2-40B4-BE49-F238E27FC236}">
                    <a16:creationId xmlns:a16="http://schemas.microsoft.com/office/drawing/2014/main" id="{8401502E-41FD-34A7-748D-17C6177B8100}"/>
                  </a:ext>
                </a:extLst>
              </p:cNvPr>
              <p:cNvSpPr/>
              <p:nvPr/>
            </p:nvSpPr>
            <p:spPr>
              <a:xfrm>
                <a:off x="1310274" y="1793267"/>
                <a:ext cx="1917019" cy="1917013"/>
              </a:xfrm>
              <a:prstGeom prst="roundRect">
                <a:avLst>
                  <a:gd name="adj" fmla="val 7027"/>
                </a:avLst>
              </a:prstGeom>
              <a:noFill/>
              <a:ln w="38100">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A3B02E23-F6E9-D9DA-69EB-ABCA9A00485F}"/>
                  </a:ext>
                </a:extLst>
              </p:cNvPr>
              <p:cNvSpPr txBox="1"/>
              <p:nvPr/>
            </p:nvSpPr>
            <p:spPr>
              <a:xfrm>
                <a:off x="1058839" y="3244334"/>
                <a:ext cx="2419884" cy="369332"/>
              </a:xfrm>
              <a:prstGeom prst="rect">
                <a:avLst/>
              </a:prstGeom>
              <a:noFill/>
            </p:spPr>
            <p:txBody>
              <a:bodyPr wrap="square" rtlCol="0">
                <a:spAutoFit/>
              </a:bodyPr>
              <a:lstStyle/>
              <a:p>
                <a:pPr algn="ctr"/>
                <a:r>
                  <a:rPr lang="it-IT">
                    <a:solidFill>
                      <a:schemeClr val="bg1"/>
                    </a:solidFill>
                  </a:rPr>
                  <a:t>POSSIBLE </a:t>
                </a:r>
                <a:r>
                  <a:rPr lang="it-IT" b="1">
                    <a:solidFill>
                      <a:schemeClr val="bg1"/>
                    </a:solidFill>
                  </a:rPr>
                  <a:t>RISKS</a:t>
                </a:r>
              </a:p>
            </p:txBody>
          </p:sp>
          <p:pic>
            <p:nvPicPr>
              <p:cNvPr id="7" name="Elemento grafico 6" descr="Strada sdrucciolevole con riempimento a tinta unita">
                <a:extLst>
                  <a:ext uri="{FF2B5EF4-FFF2-40B4-BE49-F238E27FC236}">
                    <a16:creationId xmlns:a16="http://schemas.microsoft.com/office/drawing/2014/main" id="{DBA29816-001D-19CE-DA29-FFB6506785D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22315" y="1818543"/>
                <a:ext cx="1492934" cy="1492934"/>
              </a:xfrm>
              <a:prstGeom prst="rect">
                <a:avLst/>
              </a:prstGeom>
            </p:spPr>
          </p:pic>
        </p:grpSp>
      </p:grpSp>
      <p:pic>
        <p:nvPicPr>
          <p:cNvPr id="9" name="Immagine 8" descr="Immagine che contiene cartone animato, clipart, simbolo, bianco e nero&#10;&#10;Descrizione generata automaticamente">
            <a:extLst>
              <a:ext uri="{FF2B5EF4-FFF2-40B4-BE49-F238E27FC236}">
                <a16:creationId xmlns:a16="http://schemas.microsoft.com/office/drawing/2014/main" id="{F6996197-BF12-49AE-AD39-654A8549CB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57144" y="1766744"/>
            <a:ext cx="3902537" cy="3902537"/>
          </a:xfrm>
          <a:prstGeom prst="rect">
            <a:avLst/>
          </a:prstGeom>
        </p:spPr>
      </p:pic>
      <p:sp>
        <p:nvSpPr>
          <p:cNvPr id="13" name="CasellaDiTesto 12">
            <a:extLst>
              <a:ext uri="{FF2B5EF4-FFF2-40B4-BE49-F238E27FC236}">
                <a16:creationId xmlns:a16="http://schemas.microsoft.com/office/drawing/2014/main" id="{697B1982-89A5-B44C-4281-AD3F6B3DEC80}"/>
              </a:ext>
            </a:extLst>
          </p:cNvPr>
          <p:cNvSpPr txBox="1"/>
          <p:nvPr/>
        </p:nvSpPr>
        <p:spPr>
          <a:xfrm>
            <a:off x="4896749" y="415811"/>
            <a:ext cx="3732211" cy="646331"/>
          </a:xfrm>
          <a:prstGeom prst="rect">
            <a:avLst/>
          </a:prstGeom>
          <a:noFill/>
        </p:spPr>
        <p:txBody>
          <a:bodyPr wrap="square" rtlCol="0">
            <a:spAutoFit/>
          </a:bodyPr>
          <a:lstStyle/>
          <a:p>
            <a:pPr algn="ctr"/>
            <a:r>
              <a:rPr lang="it-IT" sz="3600" b="1" spc="300">
                <a:solidFill>
                  <a:srgbClr val="DA627D"/>
                </a:solidFill>
              </a:rPr>
              <a:t>WAIT, WAIT!</a:t>
            </a:r>
          </a:p>
        </p:txBody>
      </p:sp>
      <p:sp>
        <p:nvSpPr>
          <p:cNvPr id="16" name="CasellaDiTesto 15">
            <a:extLst>
              <a:ext uri="{FF2B5EF4-FFF2-40B4-BE49-F238E27FC236}">
                <a16:creationId xmlns:a16="http://schemas.microsoft.com/office/drawing/2014/main" id="{E262E215-E22F-FB8B-44D4-62CA173C2940}"/>
              </a:ext>
            </a:extLst>
          </p:cNvPr>
          <p:cNvSpPr txBox="1"/>
          <p:nvPr/>
        </p:nvSpPr>
        <p:spPr>
          <a:xfrm>
            <a:off x="4745793" y="1062142"/>
            <a:ext cx="8517918" cy="646331"/>
          </a:xfrm>
          <a:prstGeom prst="rect">
            <a:avLst/>
          </a:prstGeom>
          <a:noFill/>
        </p:spPr>
        <p:txBody>
          <a:bodyPr wrap="square" rtlCol="0">
            <a:spAutoFit/>
          </a:bodyPr>
          <a:lstStyle/>
          <a:p>
            <a:pPr algn="ctr"/>
            <a:r>
              <a:rPr lang="it-IT" sz="3600" b="1" spc="300">
                <a:solidFill>
                  <a:schemeClr val="bg1"/>
                </a:solidFill>
              </a:rPr>
              <a:t>WHAT ARE THE POSSIBLE RISKS?</a:t>
            </a:r>
          </a:p>
        </p:txBody>
      </p:sp>
    </p:spTree>
    <p:extLst>
      <p:ext uri="{BB962C8B-B14F-4D97-AF65-F5344CB8AC3E}">
        <p14:creationId xmlns:p14="http://schemas.microsoft.com/office/powerpoint/2010/main" val="4171549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41E20C3C-B83B-8B55-DEA2-59CE1ADA0983}"/>
            </a:ext>
          </a:extLst>
        </p:cNvPr>
        <p:cNvGrpSpPr/>
        <p:nvPr/>
      </p:nvGrpSpPr>
      <p:grpSpPr>
        <a:xfrm>
          <a:off x="0" y="0"/>
          <a:ext cx="0" cy="0"/>
          <a:chOff x="0" y="0"/>
          <a:chExt cx="0" cy="0"/>
        </a:xfrm>
      </p:grpSpPr>
      <p:sp>
        <p:nvSpPr>
          <p:cNvPr id="6" name="CasellaDiTesto 5">
            <a:extLst>
              <a:ext uri="{FF2B5EF4-FFF2-40B4-BE49-F238E27FC236}">
                <a16:creationId xmlns:a16="http://schemas.microsoft.com/office/drawing/2014/main" id="{2DFB9B7E-D127-C2D2-1804-B3ABC3E5AF7C}"/>
              </a:ext>
            </a:extLst>
          </p:cNvPr>
          <p:cNvSpPr txBox="1"/>
          <p:nvPr/>
        </p:nvSpPr>
        <p:spPr>
          <a:xfrm>
            <a:off x="0" y="3824726"/>
            <a:ext cx="2857362" cy="400110"/>
          </a:xfrm>
          <a:prstGeom prst="rect">
            <a:avLst/>
          </a:prstGeom>
          <a:noFill/>
        </p:spPr>
        <p:txBody>
          <a:bodyPr wrap="square" rtlCol="0">
            <a:spAutoFit/>
          </a:bodyPr>
          <a:lstStyle/>
          <a:p>
            <a:pPr algn="ctr"/>
            <a:r>
              <a:rPr lang="it-IT" sz="2000" b="1">
                <a:solidFill>
                  <a:schemeClr val="bg1"/>
                </a:solidFill>
              </a:rPr>
              <a:t>STATE</a:t>
            </a:r>
            <a:r>
              <a:rPr lang="it-IT" sz="2000">
                <a:solidFill>
                  <a:schemeClr val="bg1"/>
                </a:solidFill>
              </a:rPr>
              <a:t> OF THE </a:t>
            </a:r>
            <a:r>
              <a:rPr lang="it-IT" sz="2000" b="1">
                <a:solidFill>
                  <a:schemeClr val="bg1"/>
                </a:solidFill>
              </a:rPr>
              <a:t>ART</a:t>
            </a:r>
          </a:p>
        </p:txBody>
      </p:sp>
      <p:grpSp>
        <p:nvGrpSpPr>
          <p:cNvPr id="15" name="Gruppo 14">
            <a:extLst>
              <a:ext uri="{FF2B5EF4-FFF2-40B4-BE49-F238E27FC236}">
                <a16:creationId xmlns:a16="http://schemas.microsoft.com/office/drawing/2014/main" id="{DE5B6F9A-F00D-25B1-02CF-DE7BC2332298}"/>
              </a:ext>
            </a:extLst>
          </p:cNvPr>
          <p:cNvGrpSpPr/>
          <p:nvPr/>
        </p:nvGrpSpPr>
        <p:grpSpPr>
          <a:xfrm>
            <a:off x="2957165" y="616934"/>
            <a:ext cx="8433654" cy="713451"/>
            <a:chOff x="2988439" y="623700"/>
            <a:chExt cx="8433654" cy="713451"/>
          </a:xfrm>
        </p:grpSpPr>
        <p:sp>
          <p:nvSpPr>
            <p:cNvPr id="5" name="CasellaDiTesto 4">
              <a:extLst>
                <a:ext uri="{FF2B5EF4-FFF2-40B4-BE49-F238E27FC236}">
                  <a16:creationId xmlns:a16="http://schemas.microsoft.com/office/drawing/2014/main" id="{C337C7DC-AE64-7594-6293-13267732A227}"/>
                </a:ext>
              </a:extLst>
            </p:cNvPr>
            <p:cNvSpPr txBox="1"/>
            <p:nvPr/>
          </p:nvSpPr>
          <p:spPr>
            <a:xfrm>
              <a:off x="2988439" y="623700"/>
              <a:ext cx="8433654" cy="430887"/>
            </a:xfrm>
            <a:prstGeom prst="rect">
              <a:avLst/>
            </a:prstGeom>
            <a:noFill/>
          </p:spPr>
          <p:txBody>
            <a:bodyPr wrap="square" rtlCol="0">
              <a:spAutoFit/>
            </a:bodyPr>
            <a:lstStyle/>
            <a:p>
              <a:r>
                <a:rPr lang="it-IT" sz="2200" b="1">
                  <a:solidFill>
                    <a:srgbClr val="DA627D"/>
                  </a:solidFill>
                </a:rPr>
                <a:t>F</a:t>
              </a:r>
              <a:r>
                <a:rPr lang="it-IT" sz="2200">
                  <a:solidFill>
                    <a:schemeClr val="bg1"/>
                  </a:solidFill>
                </a:rPr>
                <a:t>ACIAL</a:t>
              </a:r>
              <a:r>
                <a:rPr lang="it-IT" sz="2200" b="1">
                  <a:solidFill>
                    <a:schemeClr val="bg1"/>
                  </a:solidFill>
                </a:rPr>
                <a:t> </a:t>
              </a:r>
              <a:r>
                <a:rPr lang="it-IT" sz="2200" b="1">
                  <a:solidFill>
                    <a:srgbClr val="DA627D"/>
                  </a:solidFill>
                </a:rPr>
                <a:t>E</a:t>
              </a:r>
              <a:r>
                <a:rPr lang="it-IT" sz="2200">
                  <a:solidFill>
                    <a:schemeClr val="bg1"/>
                  </a:solidFill>
                </a:rPr>
                <a:t>XPRESSION</a:t>
              </a:r>
              <a:r>
                <a:rPr lang="it-IT" sz="2200" b="1">
                  <a:solidFill>
                    <a:schemeClr val="bg1"/>
                  </a:solidFill>
                </a:rPr>
                <a:t> </a:t>
              </a:r>
              <a:r>
                <a:rPr lang="it-IT" sz="2200" b="1">
                  <a:solidFill>
                    <a:srgbClr val="DA627D"/>
                  </a:solidFill>
                </a:rPr>
                <a:t>R</a:t>
              </a:r>
              <a:r>
                <a:rPr lang="it-IT" sz="2200">
                  <a:solidFill>
                    <a:schemeClr val="bg1"/>
                  </a:solidFill>
                </a:rPr>
                <a:t>ECOGNITION IN </a:t>
              </a:r>
              <a:r>
                <a:rPr lang="it-IT" sz="2200" b="1">
                  <a:solidFill>
                    <a:schemeClr val="bg1"/>
                  </a:solidFill>
                </a:rPr>
                <a:t>AUTOMOTIVE</a:t>
              </a:r>
              <a:r>
                <a:rPr lang="it-IT" sz="2200">
                  <a:solidFill>
                    <a:schemeClr val="bg1"/>
                  </a:solidFill>
                </a:rPr>
                <a:t> CONTEXTS</a:t>
              </a:r>
              <a:endParaRPr lang="it-IT" sz="2200" b="1">
                <a:solidFill>
                  <a:schemeClr val="bg1"/>
                </a:solidFill>
              </a:endParaRPr>
            </a:p>
          </p:txBody>
        </p:sp>
        <p:sp>
          <p:nvSpPr>
            <p:cNvPr id="7" name="CasellaDiTesto 6">
              <a:extLst>
                <a:ext uri="{FF2B5EF4-FFF2-40B4-BE49-F238E27FC236}">
                  <a16:creationId xmlns:a16="http://schemas.microsoft.com/office/drawing/2014/main" id="{C504E3CC-DBAC-55C9-AA61-5456343B4BEF}"/>
                </a:ext>
              </a:extLst>
            </p:cNvPr>
            <p:cNvSpPr txBox="1"/>
            <p:nvPr/>
          </p:nvSpPr>
          <p:spPr>
            <a:xfrm>
              <a:off x="2988439" y="998597"/>
              <a:ext cx="6644505" cy="338554"/>
            </a:xfrm>
            <a:prstGeom prst="rect">
              <a:avLst/>
            </a:prstGeom>
            <a:noFill/>
          </p:spPr>
          <p:txBody>
            <a:bodyPr wrap="square" rtlCol="0">
              <a:spAutoFit/>
            </a:bodyPr>
            <a:lstStyle/>
            <a:p>
              <a:r>
                <a:rPr lang="en-US" sz="1600">
                  <a:solidFill>
                    <a:schemeClr val="bg1"/>
                  </a:solidFill>
                </a:rPr>
                <a:t>ENHANCEMENT OF PASSENGER </a:t>
              </a:r>
              <a:r>
                <a:rPr lang="en-US" sz="1600">
                  <a:solidFill>
                    <a:srgbClr val="DA627D"/>
                  </a:solidFill>
                </a:rPr>
                <a:t>SAFETY</a:t>
              </a:r>
              <a:r>
                <a:rPr lang="en-US" sz="1600">
                  <a:solidFill>
                    <a:schemeClr val="bg1"/>
                  </a:solidFill>
                </a:rPr>
                <a:t> AND </a:t>
              </a:r>
              <a:r>
                <a:rPr lang="en-US" sz="1600">
                  <a:solidFill>
                    <a:srgbClr val="DA627D"/>
                  </a:solidFill>
                </a:rPr>
                <a:t>EXPERIENCE</a:t>
              </a:r>
            </a:p>
          </p:txBody>
        </p:sp>
      </p:grpSp>
      <p:cxnSp>
        <p:nvCxnSpPr>
          <p:cNvPr id="2" name="Connettore diritto 1">
            <a:extLst>
              <a:ext uri="{FF2B5EF4-FFF2-40B4-BE49-F238E27FC236}">
                <a16:creationId xmlns:a16="http://schemas.microsoft.com/office/drawing/2014/main" id="{F2A141EF-01AF-7B8E-A70B-1B47C6CA48A3}"/>
              </a:ext>
            </a:extLst>
          </p:cNvPr>
          <p:cNvCxnSpPr>
            <a:cxnSpLocks/>
          </p:cNvCxnSpPr>
          <p:nvPr/>
        </p:nvCxnSpPr>
        <p:spPr>
          <a:xfrm flipV="1">
            <a:off x="2881880" y="2013217"/>
            <a:ext cx="0" cy="4265922"/>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3" name="Gruppo 12">
            <a:extLst>
              <a:ext uri="{FF2B5EF4-FFF2-40B4-BE49-F238E27FC236}">
                <a16:creationId xmlns:a16="http://schemas.microsoft.com/office/drawing/2014/main" id="{AA683BC4-4296-3C83-9A0E-9622F46124D9}"/>
              </a:ext>
            </a:extLst>
          </p:cNvPr>
          <p:cNvGrpSpPr/>
          <p:nvPr/>
        </p:nvGrpSpPr>
        <p:grpSpPr>
          <a:xfrm>
            <a:off x="630735" y="454551"/>
            <a:ext cx="1074562" cy="1074559"/>
            <a:chOff x="1269146" y="1086770"/>
            <a:chExt cx="1074562" cy="1074559"/>
          </a:xfrm>
        </p:grpSpPr>
        <p:pic>
          <p:nvPicPr>
            <p:cNvPr id="20" name="Immagine 19" descr="Immagine che contiene simbolo, clipart, cerchio, Elementi grafici&#10;&#10;Descrizione generata automaticamente">
              <a:extLst>
                <a:ext uri="{FF2B5EF4-FFF2-40B4-BE49-F238E27FC236}">
                  <a16:creationId xmlns:a16="http://schemas.microsoft.com/office/drawing/2014/main" id="{43B61E90-FFF9-00D0-7E40-0DEC006470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229" y="1223852"/>
              <a:ext cx="800396" cy="800396"/>
            </a:xfrm>
            <a:prstGeom prst="rect">
              <a:avLst/>
            </a:prstGeom>
          </p:spPr>
        </p:pic>
        <p:sp>
          <p:nvSpPr>
            <p:cNvPr id="11" name="Rettangolo con angoli arrotondati 10">
              <a:extLst>
                <a:ext uri="{FF2B5EF4-FFF2-40B4-BE49-F238E27FC236}">
                  <a16:creationId xmlns:a16="http://schemas.microsoft.com/office/drawing/2014/main" id="{293A58C6-3A22-5DC6-339D-81044ED2B077}"/>
                </a:ext>
              </a:extLst>
            </p:cNvPr>
            <p:cNvSpPr/>
            <p:nvPr/>
          </p:nvSpPr>
          <p:spPr>
            <a:xfrm>
              <a:off x="1269146" y="1086770"/>
              <a:ext cx="1074562" cy="1074559"/>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9" name="CasellaDiTesto 18">
            <a:extLst>
              <a:ext uri="{FF2B5EF4-FFF2-40B4-BE49-F238E27FC236}">
                <a16:creationId xmlns:a16="http://schemas.microsoft.com/office/drawing/2014/main" id="{16FBB9EA-5C3C-CF5D-10D0-B0E19ACCF423}"/>
              </a:ext>
            </a:extLst>
          </p:cNvPr>
          <p:cNvSpPr txBox="1"/>
          <p:nvPr/>
        </p:nvSpPr>
        <p:spPr>
          <a:xfrm>
            <a:off x="3536578" y="2500672"/>
            <a:ext cx="7258044" cy="584775"/>
          </a:xfrm>
          <a:prstGeom prst="rect">
            <a:avLst/>
          </a:prstGeom>
          <a:noFill/>
        </p:spPr>
        <p:txBody>
          <a:bodyPr wrap="square" rtlCol="0">
            <a:spAutoFit/>
          </a:bodyPr>
          <a:lstStyle/>
          <a:p>
            <a:pPr algn="just"/>
            <a:r>
              <a:rPr lang="en-US" sz="1600">
                <a:solidFill>
                  <a:schemeClr val="bg1"/>
                </a:solidFill>
              </a:rPr>
              <a:t>Provides a comprehensive literature survey of work addressing the problem of </a:t>
            </a:r>
            <a:r>
              <a:rPr lang="en-US" sz="1600">
                <a:solidFill>
                  <a:srgbClr val="DA627D"/>
                </a:solidFill>
              </a:rPr>
              <a:t>human emotion recognition </a:t>
            </a:r>
            <a:r>
              <a:rPr lang="en-US" sz="1600">
                <a:solidFill>
                  <a:schemeClr val="bg1"/>
                </a:solidFill>
              </a:rPr>
              <a:t>in an </a:t>
            </a:r>
            <a:r>
              <a:rPr lang="en-US" sz="1600">
                <a:solidFill>
                  <a:srgbClr val="DA627D"/>
                </a:solidFill>
              </a:rPr>
              <a:t>automotive context</a:t>
            </a:r>
            <a:r>
              <a:rPr lang="en-US" sz="1600">
                <a:solidFill>
                  <a:schemeClr val="bg1"/>
                </a:solidFill>
              </a:rPr>
              <a:t>. </a:t>
            </a:r>
            <a:endParaRPr lang="en-US" sz="1600">
              <a:solidFill>
                <a:srgbClr val="DA627D"/>
              </a:solidFill>
            </a:endParaRPr>
          </a:p>
        </p:txBody>
      </p:sp>
      <p:sp>
        <p:nvSpPr>
          <p:cNvPr id="23" name="CasellaDiTesto 22">
            <a:extLst>
              <a:ext uri="{FF2B5EF4-FFF2-40B4-BE49-F238E27FC236}">
                <a16:creationId xmlns:a16="http://schemas.microsoft.com/office/drawing/2014/main" id="{3B959617-C577-4AD0-195D-43F8C5909695}"/>
              </a:ext>
            </a:extLst>
          </p:cNvPr>
          <p:cNvSpPr txBox="1"/>
          <p:nvPr/>
        </p:nvSpPr>
        <p:spPr>
          <a:xfrm>
            <a:off x="3536578" y="2143151"/>
            <a:ext cx="7967489" cy="338554"/>
          </a:xfrm>
          <a:prstGeom prst="rect">
            <a:avLst/>
          </a:prstGeom>
          <a:noFill/>
        </p:spPr>
        <p:txBody>
          <a:bodyPr wrap="square" rtlCol="0">
            <a:spAutoFit/>
          </a:bodyPr>
          <a:lstStyle/>
          <a:p>
            <a:r>
              <a:rPr lang="en-US" sz="1600">
                <a:solidFill>
                  <a:schemeClr val="bg1"/>
                </a:solidFill>
              </a:rPr>
              <a:t>DRIVER EMOTION RECOGNITION FOR INTELLIGENT VEHICLES: A SURVEY (2020)  </a:t>
            </a:r>
            <a:endParaRPr lang="en-US" sz="1600">
              <a:solidFill>
                <a:srgbClr val="DA627D"/>
              </a:solidFill>
            </a:endParaRPr>
          </a:p>
        </p:txBody>
      </p:sp>
      <p:sp>
        <p:nvSpPr>
          <p:cNvPr id="25" name="CasellaDiTesto 24">
            <a:extLst>
              <a:ext uri="{FF2B5EF4-FFF2-40B4-BE49-F238E27FC236}">
                <a16:creationId xmlns:a16="http://schemas.microsoft.com/office/drawing/2014/main" id="{2B828F57-783D-D48A-A93D-2D95940C6169}"/>
              </a:ext>
            </a:extLst>
          </p:cNvPr>
          <p:cNvSpPr txBox="1"/>
          <p:nvPr/>
        </p:nvSpPr>
        <p:spPr>
          <a:xfrm>
            <a:off x="3145284" y="2119503"/>
            <a:ext cx="543552" cy="338554"/>
          </a:xfrm>
          <a:prstGeom prst="rect">
            <a:avLst/>
          </a:prstGeom>
          <a:noFill/>
        </p:spPr>
        <p:txBody>
          <a:bodyPr wrap="square" rtlCol="0">
            <a:spAutoFit/>
          </a:bodyPr>
          <a:lstStyle/>
          <a:p>
            <a:r>
              <a:rPr lang="en-US" sz="1600" b="1">
                <a:solidFill>
                  <a:schemeClr val="bg1"/>
                </a:solidFill>
              </a:rPr>
              <a:t>[1]</a:t>
            </a:r>
            <a:endParaRPr lang="en-US" sz="1600">
              <a:solidFill>
                <a:srgbClr val="DA627D"/>
              </a:solidFill>
            </a:endParaRPr>
          </a:p>
        </p:txBody>
      </p:sp>
      <p:sp>
        <p:nvSpPr>
          <p:cNvPr id="3" name="CasellaDiTesto 2">
            <a:extLst>
              <a:ext uri="{FF2B5EF4-FFF2-40B4-BE49-F238E27FC236}">
                <a16:creationId xmlns:a16="http://schemas.microsoft.com/office/drawing/2014/main" id="{BE993167-DE33-41A1-12E4-2E3075D1A99E}"/>
              </a:ext>
            </a:extLst>
          </p:cNvPr>
          <p:cNvSpPr txBox="1"/>
          <p:nvPr/>
        </p:nvSpPr>
        <p:spPr>
          <a:xfrm>
            <a:off x="3536578" y="3344476"/>
            <a:ext cx="8258413" cy="584775"/>
          </a:xfrm>
          <a:prstGeom prst="rect">
            <a:avLst/>
          </a:prstGeom>
          <a:noFill/>
        </p:spPr>
        <p:txBody>
          <a:bodyPr wrap="square" rtlCol="0">
            <a:spAutoFit/>
          </a:bodyPr>
          <a:lstStyle/>
          <a:p>
            <a:r>
              <a:rPr lang="en-US" sz="1600">
                <a:solidFill>
                  <a:schemeClr val="bg1"/>
                </a:solidFill>
              </a:rPr>
              <a:t>AUDIOVISUAL AFFECT RECOGNITION FOR AUTONOMOUS VEHICLES: APPLICATIONS, CHALLENGES, AND OPPORTUNITIES (2023)</a:t>
            </a:r>
            <a:endParaRPr lang="en-US" sz="1600">
              <a:solidFill>
                <a:srgbClr val="DA627D"/>
              </a:solidFill>
            </a:endParaRPr>
          </a:p>
        </p:txBody>
      </p:sp>
      <p:sp>
        <p:nvSpPr>
          <p:cNvPr id="4" name="CasellaDiTesto 3">
            <a:extLst>
              <a:ext uri="{FF2B5EF4-FFF2-40B4-BE49-F238E27FC236}">
                <a16:creationId xmlns:a16="http://schemas.microsoft.com/office/drawing/2014/main" id="{802BFECE-2963-EBD3-F277-D2287F4ABCC2}"/>
              </a:ext>
            </a:extLst>
          </p:cNvPr>
          <p:cNvSpPr txBox="1"/>
          <p:nvPr/>
        </p:nvSpPr>
        <p:spPr>
          <a:xfrm>
            <a:off x="3145284" y="3320828"/>
            <a:ext cx="543552" cy="338554"/>
          </a:xfrm>
          <a:prstGeom prst="rect">
            <a:avLst/>
          </a:prstGeom>
          <a:noFill/>
        </p:spPr>
        <p:txBody>
          <a:bodyPr wrap="square" rtlCol="0">
            <a:spAutoFit/>
          </a:bodyPr>
          <a:lstStyle/>
          <a:p>
            <a:r>
              <a:rPr lang="en-US" sz="1600" b="1">
                <a:solidFill>
                  <a:schemeClr val="bg1"/>
                </a:solidFill>
              </a:rPr>
              <a:t>[2]</a:t>
            </a:r>
            <a:endParaRPr lang="en-US" sz="1600">
              <a:solidFill>
                <a:srgbClr val="DA627D"/>
              </a:solidFill>
            </a:endParaRPr>
          </a:p>
        </p:txBody>
      </p:sp>
      <p:sp>
        <p:nvSpPr>
          <p:cNvPr id="8" name="CasellaDiTesto 7">
            <a:extLst>
              <a:ext uri="{FF2B5EF4-FFF2-40B4-BE49-F238E27FC236}">
                <a16:creationId xmlns:a16="http://schemas.microsoft.com/office/drawing/2014/main" id="{B5EE4E50-8D76-0420-512E-487DEFA5DE67}"/>
              </a:ext>
            </a:extLst>
          </p:cNvPr>
          <p:cNvSpPr txBox="1"/>
          <p:nvPr/>
        </p:nvSpPr>
        <p:spPr>
          <a:xfrm>
            <a:off x="3536577" y="3922316"/>
            <a:ext cx="7677147" cy="830997"/>
          </a:xfrm>
          <a:prstGeom prst="rect">
            <a:avLst/>
          </a:prstGeom>
          <a:noFill/>
        </p:spPr>
        <p:txBody>
          <a:bodyPr wrap="square" rtlCol="0">
            <a:spAutoFit/>
          </a:bodyPr>
          <a:lstStyle/>
          <a:p>
            <a:pPr algn="just"/>
            <a:r>
              <a:rPr lang="en-US" sz="1600">
                <a:solidFill>
                  <a:schemeClr val="bg1"/>
                </a:solidFill>
              </a:rPr>
              <a:t>Examines the use of </a:t>
            </a:r>
            <a:r>
              <a:rPr lang="en-US" sz="1600">
                <a:solidFill>
                  <a:srgbClr val="DA627D"/>
                </a:solidFill>
              </a:rPr>
              <a:t>audiovisual emotion recognition</a:t>
            </a:r>
            <a:r>
              <a:rPr lang="en-US" sz="1600">
                <a:solidFill>
                  <a:schemeClr val="bg1"/>
                </a:solidFill>
              </a:rPr>
              <a:t> in </a:t>
            </a:r>
            <a:r>
              <a:rPr lang="en-US" sz="1600">
                <a:solidFill>
                  <a:srgbClr val="DA627D"/>
                </a:solidFill>
              </a:rPr>
              <a:t>autonomous vehicles</a:t>
            </a:r>
            <a:r>
              <a:rPr lang="en-US" sz="1600">
                <a:solidFill>
                  <a:schemeClr val="bg1"/>
                </a:solidFill>
              </a:rPr>
              <a:t>, highlighting technical challenges and opportunities for improving human-machine interaction.</a:t>
            </a:r>
          </a:p>
        </p:txBody>
      </p:sp>
      <p:sp>
        <p:nvSpPr>
          <p:cNvPr id="14" name="CasellaDiTesto 13">
            <a:extLst>
              <a:ext uri="{FF2B5EF4-FFF2-40B4-BE49-F238E27FC236}">
                <a16:creationId xmlns:a16="http://schemas.microsoft.com/office/drawing/2014/main" id="{9085BA42-B137-0713-5E13-1FF1644C4127}"/>
              </a:ext>
            </a:extLst>
          </p:cNvPr>
          <p:cNvSpPr txBox="1"/>
          <p:nvPr/>
        </p:nvSpPr>
        <p:spPr>
          <a:xfrm>
            <a:off x="3536578" y="5032000"/>
            <a:ext cx="8258413" cy="584775"/>
          </a:xfrm>
          <a:prstGeom prst="rect">
            <a:avLst/>
          </a:prstGeom>
          <a:noFill/>
        </p:spPr>
        <p:txBody>
          <a:bodyPr wrap="square" rtlCol="0">
            <a:spAutoFit/>
          </a:bodyPr>
          <a:lstStyle/>
          <a:p>
            <a:r>
              <a:rPr lang="en-US" sz="1600">
                <a:solidFill>
                  <a:schemeClr val="bg1"/>
                </a:solidFill>
              </a:rPr>
              <a:t>REVIEW AND PERSPECTIVES ON HUMAN EMOTION FOR CONNECTED AUTOMATED VEHICLES  (2023)</a:t>
            </a:r>
            <a:endParaRPr lang="en-US" sz="1600">
              <a:solidFill>
                <a:srgbClr val="DA627D"/>
              </a:solidFill>
            </a:endParaRPr>
          </a:p>
        </p:txBody>
      </p:sp>
      <p:sp>
        <p:nvSpPr>
          <p:cNvPr id="16" name="CasellaDiTesto 15">
            <a:extLst>
              <a:ext uri="{FF2B5EF4-FFF2-40B4-BE49-F238E27FC236}">
                <a16:creationId xmlns:a16="http://schemas.microsoft.com/office/drawing/2014/main" id="{65A53647-22FF-1F34-7349-1C90767D5C4A}"/>
              </a:ext>
            </a:extLst>
          </p:cNvPr>
          <p:cNvSpPr txBox="1"/>
          <p:nvPr/>
        </p:nvSpPr>
        <p:spPr>
          <a:xfrm>
            <a:off x="3145284" y="5008352"/>
            <a:ext cx="543552" cy="338554"/>
          </a:xfrm>
          <a:prstGeom prst="rect">
            <a:avLst/>
          </a:prstGeom>
          <a:noFill/>
        </p:spPr>
        <p:txBody>
          <a:bodyPr wrap="square" rtlCol="0">
            <a:spAutoFit/>
          </a:bodyPr>
          <a:lstStyle/>
          <a:p>
            <a:r>
              <a:rPr lang="en-US" sz="1600" b="1">
                <a:solidFill>
                  <a:schemeClr val="bg1"/>
                </a:solidFill>
              </a:rPr>
              <a:t>[3]</a:t>
            </a:r>
            <a:endParaRPr lang="en-US" sz="1600">
              <a:solidFill>
                <a:srgbClr val="DA627D"/>
              </a:solidFill>
            </a:endParaRPr>
          </a:p>
        </p:txBody>
      </p:sp>
      <p:sp>
        <p:nvSpPr>
          <p:cNvPr id="17" name="CasellaDiTesto 16">
            <a:extLst>
              <a:ext uri="{FF2B5EF4-FFF2-40B4-BE49-F238E27FC236}">
                <a16:creationId xmlns:a16="http://schemas.microsoft.com/office/drawing/2014/main" id="{DE7E2274-3549-479B-6404-8F04F9E075D1}"/>
              </a:ext>
            </a:extLst>
          </p:cNvPr>
          <p:cNvSpPr txBox="1"/>
          <p:nvPr/>
        </p:nvSpPr>
        <p:spPr>
          <a:xfrm>
            <a:off x="3536577" y="5609840"/>
            <a:ext cx="7677147" cy="584775"/>
          </a:xfrm>
          <a:prstGeom prst="rect">
            <a:avLst/>
          </a:prstGeom>
          <a:noFill/>
        </p:spPr>
        <p:txBody>
          <a:bodyPr wrap="square" rtlCol="0">
            <a:spAutoFit/>
          </a:bodyPr>
          <a:lstStyle/>
          <a:p>
            <a:pPr algn="just"/>
            <a:r>
              <a:rPr lang="en-US" sz="1600">
                <a:solidFill>
                  <a:schemeClr val="bg1"/>
                </a:solidFill>
              </a:rPr>
              <a:t>Discusses the importance of </a:t>
            </a:r>
            <a:r>
              <a:rPr lang="en-US" sz="1600">
                <a:solidFill>
                  <a:srgbClr val="DA627D"/>
                </a:solidFill>
              </a:rPr>
              <a:t>recognizing human emotions</a:t>
            </a:r>
            <a:r>
              <a:rPr lang="en-US" sz="1600">
                <a:solidFill>
                  <a:schemeClr val="bg1"/>
                </a:solidFill>
              </a:rPr>
              <a:t> in </a:t>
            </a:r>
            <a:r>
              <a:rPr lang="en-US" sz="1600">
                <a:solidFill>
                  <a:srgbClr val="DA627D"/>
                </a:solidFill>
              </a:rPr>
              <a:t>connected automated vehicles</a:t>
            </a:r>
            <a:r>
              <a:rPr lang="en-US" sz="1600">
                <a:solidFill>
                  <a:schemeClr val="bg1"/>
                </a:solidFill>
              </a:rPr>
              <a:t>, focusing on implications for passenger safety and experience.</a:t>
            </a:r>
          </a:p>
        </p:txBody>
      </p:sp>
    </p:spTree>
    <p:extLst>
      <p:ext uri="{BB962C8B-B14F-4D97-AF65-F5344CB8AC3E}">
        <p14:creationId xmlns:p14="http://schemas.microsoft.com/office/powerpoint/2010/main" val="7615841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07291004-33D0-E36B-2464-AFAA943241E7}"/>
            </a:ext>
          </a:extLst>
        </p:cNvPr>
        <p:cNvGrpSpPr/>
        <p:nvPr/>
      </p:nvGrpSpPr>
      <p:grpSpPr>
        <a:xfrm>
          <a:off x="0" y="0"/>
          <a:ext cx="0" cy="0"/>
          <a:chOff x="0" y="0"/>
          <a:chExt cx="0" cy="0"/>
        </a:xfrm>
      </p:grpSpPr>
      <p:pic>
        <p:nvPicPr>
          <p:cNvPr id="9" name="Immagine 8" descr="Immagine che contiene cartone animato, clipart, simbolo, bianco e nero&#10;&#10;Descrizione generata automaticamente">
            <a:extLst>
              <a:ext uri="{FF2B5EF4-FFF2-40B4-BE49-F238E27FC236}">
                <a16:creationId xmlns:a16="http://schemas.microsoft.com/office/drawing/2014/main" id="{7D105D38-73D3-5D97-3197-1ED55FDC33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517" y="1488735"/>
            <a:ext cx="3880530" cy="3880530"/>
          </a:xfrm>
          <a:prstGeom prst="rect">
            <a:avLst/>
          </a:prstGeom>
        </p:spPr>
      </p:pic>
      <p:sp>
        <p:nvSpPr>
          <p:cNvPr id="13" name="CasellaDiTesto 12">
            <a:extLst>
              <a:ext uri="{FF2B5EF4-FFF2-40B4-BE49-F238E27FC236}">
                <a16:creationId xmlns:a16="http://schemas.microsoft.com/office/drawing/2014/main" id="{39160A69-60D8-5231-BF30-EEDDE8E3DD1A}"/>
              </a:ext>
            </a:extLst>
          </p:cNvPr>
          <p:cNvSpPr txBox="1"/>
          <p:nvPr/>
        </p:nvSpPr>
        <p:spPr>
          <a:xfrm>
            <a:off x="5315347" y="2583812"/>
            <a:ext cx="3732211" cy="769441"/>
          </a:xfrm>
          <a:prstGeom prst="rect">
            <a:avLst/>
          </a:prstGeom>
          <a:noFill/>
        </p:spPr>
        <p:txBody>
          <a:bodyPr wrap="square" rtlCol="0">
            <a:spAutoFit/>
          </a:bodyPr>
          <a:lstStyle/>
          <a:p>
            <a:r>
              <a:rPr lang="it-IT" sz="4400" b="1" spc="300">
                <a:solidFill>
                  <a:srgbClr val="DA627D"/>
                </a:solidFill>
              </a:rPr>
              <a:t>WAIT, WAIT!</a:t>
            </a:r>
          </a:p>
        </p:txBody>
      </p:sp>
      <p:sp>
        <p:nvSpPr>
          <p:cNvPr id="16" name="CasellaDiTesto 15">
            <a:extLst>
              <a:ext uri="{FF2B5EF4-FFF2-40B4-BE49-F238E27FC236}">
                <a16:creationId xmlns:a16="http://schemas.microsoft.com/office/drawing/2014/main" id="{F0A18DB0-ED4A-6524-461D-1E2ECFC32D02}"/>
              </a:ext>
            </a:extLst>
          </p:cNvPr>
          <p:cNvSpPr txBox="1"/>
          <p:nvPr/>
        </p:nvSpPr>
        <p:spPr>
          <a:xfrm>
            <a:off x="5315347" y="3353253"/>
            <a:ext cx="8517918" cy="523220"/>
          </a:xfrm>
          <a:prstGeom prst="rect">
            <a:avLst/>
          </a:prstGeom>
          <a:noFill/>
        </p:spPr>
        <p:txBody>
          <a:bodyPr wrap="square" rtlCol="0">
            <a:spAutoFit/>
          </a:bodyPr>
          <a:lstStyle/>
          <a:p>
            <a:r>
              <a:rPr lang="it-IT" sz="2800" spc="300">
                <a:solidFill>
                  <a:schemeClr val="bg1"/>
                </a:solidFill>
              </a:rPr>
              <a:t>WHAT ARE THE POSSIBLE RISKS?</a:t>
            </a:r>
          </a:p>
        </p:txBody>
      </p:sp>
    </p:spTree>
    <p:extLst>
      <p:ext uri="{BB962C8B-B14F-4D97-AF65-F5344CB8AC3E}">
        <p14:creationId xmlns:p14="http://schemas.microsoft.com/office/powerpoint/2010/main" val="13555345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2FCAD687-2535-20E6-AB0B-AD84939B4E30}"/>
            </a:ext>
          </a:extLst>
        </p:cNvPr>
        <p:cNvGrpSpPr/>
        <p:nvPr/>
      </p:nvGrpSpPr>
      <p:grpSpPr>
        <a:xfrm>
          <a:off x="0" y="0"/>
          <a:ext cx="0" cy="0"/>
          <a:chOff x="0" y="0"/>
          <a:chExt cx="0" cy="0"/>
        </a:xfrm>
      </p:grpSpPr>
      <p:grpSp>
        <p:nvGrpSpPr>
          <p:cNvPr id="10" name="Gruppo 9">
            <a:extLst>
              <a:ext uri="{FF2B5EF4-FFF2-40B4-BE49-F238E27FC236}">
                <a16:creationId xmlns:a16="http://schemas.microsoft.com/office/drawing/2014/main" id="{8AB3276E-B925-36A0-A3E6-311FB1076C63}"/>
              </a:ext>
            </a:extLst>
          </p:cNvPr>
          <p:cNvGrpSpPr/>
          <p:nvPr/>
        </p:nvGrpSpPr>
        <p:grpSpPr>
          <a:xfrm>
            <a:off x="1385755" y="882921"/>
            <a:ext cx="1901764" cy="1453022"/>
            <a:chOff x="1547120" y="599016"/>
            <a:chExt cx="1901764" cy="1453022"/>
          </a:xfrm>
        </p:grpSpPr>
        <p:sp>
          <p:nvSpPr>
            <p:cNvPr id="16" name="CasellaDiTesto 15">
              <a:extLst>
                <a:ext uri="{FF2B5EF4-FFF2-40B4-BE49-F238E27FC236}">
                  <a16:creationId xmlns:a16="http://schemas.microsoft.com/office/drawing/2014/main" id="{9A4ADE1D-7FF2-7AB6-4A1C-D70053E7122E}"/>
                </a:ext>
              </a:extLst>
            </p:cNvPr>
            <p:cNvSpPr txBox="1"/>
            <p:nvPr/>
          </p:nvSpPr>
          <p:spPr>
            <a:xfrm>
              <a:off x="1547120" y="1744261"/>
              <a:ext cx="1901764" cy="307777"/>
            </a:xfrm>
            <a:prstGeom prst="rect">
              <a:avLst/>
            </a:prstGeom>
            <a:noFill/>
          </p:spPr>
          <p:txBody>
            <a:bodyPr wrap="square" rtlCol="0">
              <a:spAutoFit/>
            </a:bodyPr>
            <a:lstStyle/>
            <a:p>
              <a:pPr algn="ctr"/>
              <a:r>
                <a:rPr lang="en-US" sz="1400" spc="300">
                  <a:solidFill>
                    <a:srgbClr val="DA627D"/>
                  </a:solidFill>
                </a:rPr>
                <a:t>RISK</a:t>
              </a:r>
              <a:endParaRPr lang="en-US" sz="1600" spc="300">
                <a:solidFill>
                  <a:srgbClr val="DA627D"/>
                </a:solidFill>
              </a:endParaRPr>
            </a:p>
          </p:txBody>
        </p:sp>
        <p:pic>
          <p:nvPicPr>
            <p:cNvPr id="9" name="Elemento grafico 8" descr="Strada sdrucciolevole con riempimento a tinta unita">
              <a:extLst>
                <a:ext uri="{FF2B5EF4-FFF2-40B4-BE49-F238E27FC236}">
                  <a16:creationId xmlns:a16="http://schemas.microsoft.com/office/drawing/2014/main" id="{0590259D-44A5-55BA-9DBF-1F9B2D29FDF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18" name="Gruppo 17">
            <a:extLst>
              <a:ext uri="{FF2B5EF4-FFF2-40B4-BE49-F238E27FC236}">
                <a16:creationId xmlns:a16="http://schemas.microsoft.com/office/drawing/2014/main" id="{F94BAB95-ECF3-DA87-E9F5-85069DEE88ED}"/>
              </a:ext>
            </a:extLst>
          </p:cNvPr>
          <p:cNvGrpSpPr/>
          <p:nvPr/>
        </p:nvGrpSpPr>
        <p:grpSpPr>
          <a:xfrm>
            <a:off x="1385755" y="2788962"/>
            <a:ext cx="1901764" cy="1470193"/>
            <a:chOff x="1547120" y="2357012"/>
            <a:chExt cx="1901764" cy="1470193"/>
          </a:xfrm>
        </p:grpSpPr>
        <p:pic>
          <p:nvPicPr>
            <p:cNvPr id="11" name="Immagine 10" descr="Immagine che contiene Elementi grafici, cerchio, Carattere, simbolo&#10;&#10;Descrizione generata automaticamente">
              <a:extLst>
                <a:ext uri="{FF2B5EF4-FFF2-40B4-BE49-F238E27FC236}">
                  <a16:creationId xmlns:a16="http://schemas.microsoft.com/office/drawing/2014/main" id="{3A2C8231-7E02-4E45-800F-A61691253B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2" name="CasellaDiTesto 11">
              <a:extLst>
                <a:ext uri="{FF2B5EF4-FFF2-40B4-BE49-F238E27FC236}">
                  <a16:creationId xmlns:a16="http://schemas.microsoft.com/office/drawing/2014/main" id="{51078A40-B8A4-D84B-21D2-5C292FEF887D}"/>
                </a:ext>
              </a:extLst>
            </p:cNvPr>
            <p:cNvSpPr txBox="1"/>
            <p:nvPr/>
          </p:nvSpPr>
          <p:spPr>
            <a:xfrm>
              <a:off x="1547120" y="3519428"/>
              <a:ext cx="1901764" cy="307777"/>
            </a:xfrm>
            <a:prstGeom prst="rect">
              <a:avLst/>
            </a:prstGeom>
            <a:noFill/>
          </p:spPr>
          <p:txBody>
            <a:bodyPr wrap="square" rtlCol="0">
              <a:spAutoFit/>
            </a:bodyPr>
            <a:lstStyle/>
            <a:p>
              <a:pPr algn="ctr"/>
              <a:r>
                <a:rPr lang="en-US" sz="1400" spc="300">
                  <a:solidFill>
                    <a:srgbClr val="DA627D"/>
                  </a:solidFill>
                </a:rPr>
                <a:t>STRATEGY</a:t>
              </a:r>
              <a:endParaRPr lang="en-US" sz="1600" spc="300">
                <a:solidFill>
                  <a:srgbClr val="DA627D"/>
                </a:solidFill>
              </a:endParaRPr>
            </a:p>
          </p:txBody>
        </p:sp>
      </p:grpSp>
      <p:grpSp>
        <p:nvGrpSpPr>
          <p:cNvPr id="19" name="Gruppo 18">
            <a:extLst>
              <a:ext uri="{FF2B5EF4-FFF2-40B4-BE49-F238E27FC236}">
                <a16:creationId xmlns:a16="http://schemas.microsoft.com/office/drawing/2014/main" id="{ADB4F670-7596-EB7E-CEF1-9468DA11E4CA}"/>
              </a:ext>
            </a:extLst>
          </p:cNvPr>
          <p:cNvGrpSpPr/>
          <p:nvPr/>
        </p:nvGrpSpPr>
        <p:grpSpPr>
          <a:xfrm>
            <a:off x="1385755" y="4837683"/>
            <a:ext cx="1901764" cy="1524552"/>
            <a:chOff x="1547120" y="4571443"/>
            <a:chExt cx="1901764" cy="1524552"/>
          </a:xfrm>
        </p:grpSpPr>
        <p:pic>
          <p:nvPicPr>
            <p:cNvPr id="3" name="Immagine 2" descr="Immagine che contiene simbolo, clipart, Elementi grafici, design&#10;&#10;Descrizione generata automaticamente">
              <a:extLst>
                <a:ext uri="{FF2B5EF4-FFF2-40B4-BE49-F238E27FC236}">
                  <a16:creationId xmlns:a16="http://schemas.microsoft.com/office/drawing/2014/main" id="{40CE296E-52DB-6D70-DE23-E4CD54C2617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13" name="CasellaDiTesto 12">
              <a:extLst>
                <a:ext uri="{FF2B5EF4-FFF2-40B4-BE49-F238E27FC236}">
                  <a16:creationId xmlns:a16="http://schemas.microsoft.com/office/drawing/2014/main" id="{ECA806F8-C5BF-B42A-4AF0-EEF1FFF04C22}"/>
                </a:ext>
              </a:extLst>
            </p:cNvPr>
            <p:cNvSpPr txBox="1"/>
            <p:nvPr/>
          </p:nvSpPr>
          <p:spPr>
            <a:xfrm>
              <a:off x="1547120" y="5788218"/>
              <a:ext cx="1901764" cy="307777"/>
            </a:xfrm>
            <a:prstGeom prst="rect">
              <a:avLst/>
            </a:prstGeom>
            <a:noFill/>
          </p:spPr>
          <p:txBody>
            <a:bodyPr wrap="square" rtlCol="0">
              <a:spAutoFit/>
            </a:bodyPr>
            <a:lstStyle/>
            <a:p>
              <a:pPr algn="ctr"/>
              <a:r>
                <a:rPr lang="en-US" sz="1400" spc="300">
                  <a:solidFill>
                    <a:srgbClr val="DA627D"/>
                  </a:solidFill>
                </a:rPr>
                <a:t>COST</a:t>
              </a:r>
            </a:p>
          </p:txBody>
        </p:sp>
      </p:grpSp>
      <p:sp>
        <p:nvSpPr>
          <p:cNvPr id="20" name="CasellaDiTesto 19">
            <a:extLst>
              <a:ext uri="{FF2B5EF4-FFF2-40B4-BE49-F238E27FC236}">
                <a16:creationId xmlns:a16="http://schemas.microsoft.com/office/drawing/2014/main" id="{C120E83F-211D-24A9-9256-882FF1515081}"/>
              </a:ext>
            </a:extLst>
          </p:cNvPr>
          <p:cNvSpPr txBox="1"/>
          <p:nvPr/>
        </p:nvSpPr>
        <p:spPr>
          <a:xfrm>
            <a:off x="3231567" y="1130586"/>
            <a:ext cx="8162243" cy="784830"/>
          </a:xfrm>
          <a:prstGeom prst="rect">
            <a:avLst/>
          </a:prstGeom>
          <a:noFill/>
        </p:spPr>
        <p:txBody>
          <a:bodyPr wrap="square" rtlCol="0">
            <a:spAutoFit/>
          </a:bodyPr>
          <a:lstStyle/>
          <a:p>
            <a:pPr algn="just"/>
            <a:r>
              <a:rPr lang="en-US" sz="1500" spc="300" dirty="0">
                <a:solidFill>
                  <a:schemeClr val="bg1"/>
                </a:solidFill>
              </a:rPr>
              <a:t>FARE MEGLIO DUE TABELLE DIVERSE CON COLONNE RISK STRATEGY E </a:t>
            </a:r>
            <a:r>
              <a:rPr lang="en-US" sz="1500" spc="300" dirty="0" err="1">
                <a:solidFill>
                  <a:schemeClr val="bg1"/>
                </a:solidFill>
              </a:rPr>
              <a:t>E</a:t>
            </a:r>
            <a:r>
              <a:rPr lang="en-US" sz="1500" spc="300" dirty="0">
                <a:solidFill>
                  <a:schemeClr val="bg1"/>
                </a:solidFill>
              </a:rPr>
              <a:t> COST E RIGHE I DIVERSI RICHI (UNA TABELLA INTERNI E IN </a:t>
            </a:r>
            <a:r>
              <a:rPr lang="en-US" sz="1500" spc="300" dirty="0" err="1">
                <a:solidFill>
                  <a:schemeClr val="bg1"/>
                </a:solidFill>
              </a:rPr>
              <a:t>UN’altra</a:t>
            </a:r>
            <a:r>
              <a:rPr lang="en-US" sz="1500" spc="300" dirty="0">
                <a:solidFill>
                  <a:schemeClr val="bg1"/>
                </a:solidFill>
              </a:rPr>
              <a:t> slide RISCHI ESTERNI)</a:t>
            </a:r>
            <a:endParaRPr lang="it-IT" sz="1500" spc="300" dirty="0">
              <a:solidFill>
                <a:schemeClr val="bg1"/>
              </a:solidFill>
            </a:endParaRPr>
          </a:p>
        </p:txBody>
      </p:sp>
      <p:sp>
        <p:nvSpPr>
          <p:cNvPr id="21" name="CasellaDiTesto 20">
            <a:extLst>
              <a:ext uri="{FF2B5EF4-FFF2-40B4-BE49-F238E27FC236}">
                <a16:creationId xmlns:a16="http://schemas.microsoft.com/office/drawing/2014/main" id="{6633C0AD-88A3-931F-A809-94256F48DAE7}"/>
              </a:ext>
            </a:extLst>
          </p:cNvPr>
          <p:cNvSpPr txBox="1"/>
          <p:nvPr/>
        </p:nvSpPr>
        <p:spPr>
          <a:xfrm>
            <a:off x="4918597" y="230597"/>
            <a:ext cx="2354807" cy="338554"/>
          </a:xfrm>
          <a:prstGeom prst="rect">
            <a:avLst/>
          </a:prstGeom>
          <a:noFill/>
        </p:spPr>
        <p:txBody>
          <a:bodyPr wrap="square" rtlCol="0">
            <a:spAutoFit/>
          </a:bodyPr>
          <a:lstStyle/>
          <a:p>
            <a:pPr algn="ctr"/>
            <a:r>
              <a:rPr lang="it-IT" sz="1600" b="1" spc="300">
                <a:solidFill>
                  <a:srgbClr val="DA627D"/>
                </a:solidFill>
              </a:rPr>
              <a:t>INTERNAL</a:t>
            </a:r>
            <a:r>
              <a:rPr lang="it-IT" sz="1600" spc="300">
                <a:solidFill>
                  <a:srgbClr val="DA627D"/>
                </a:solidFill>
              </a:rPr>
              <a:t> RISKS</a:t>
            </a:r>
            <a:endParaRPr lang="it-IT" spc="300">
              <a:solidFill>
                <a:srgbClr val="DA627D"/>
              </a:solidFill>
            </a:endParaRPr>
          </a:p>
        </p:txBody>
      </p:sp>
      <p:sp>
        <p:nvSpPr>
          <p:cNvPr id="2" name="CasellaDiTesto 1">
            <a:extLst>
              <a:ext uri="{FF2B5EF4-FFF2-40B4-BE49-F238E27FC236}">
                <a16:creationId xmlns:a16="http://schemas.microsoft.com/office/drawing/2014/main" id="{8E671D93-0DDE-97DA-95F4-B538EF2D92B0}"/>
              </a:ext>
            </a:extLst>
          </p:cNvPr>
          <p:cNvSpPr txBox="1"/>
          <p:nvPr/>
        </p:nvSpPr>
        <p:spPr>
          <a:xfrm>
            <a:off x="4918597" y="535283"/>
            <a:ext cx="2354807" cy="369332"/>
          </a:xfrm>
          <a:prstGeom prst="rect">
            <a:avLst/>
          </a:prstGeom>
          <a:noFill/>
        </p:spPr>
        <p:txBody>
          <a:bodyPr wrap="square" rtlCol="0">
            <a:spAutoFit/>
          </a:bodyPr>
          <a:lstStyle/>
          <a:p>
            <a:pPr algn="ctr"/>
            <a:r>
              <a:rPr lang="it-IT" b="1" spc="300">
                <a:solidFill>
                  <a:srgbClr val="DA627D"/>
                </a:solidFill>
              </a:rPr>
              <a:t>#1</a:t>
            </a:r>
            <a:endParaRPr lang="it-IT" sz="2000" spc="300">
              <a:solidFill>
                <a:srgbClr val="DA627D"/>
              </a:solidFill>
            </a:endParaRPr>
          </a:p>
        </p:txBody>
      </p:sp>
    </p:spTree>
    <p:extLst>
      <p:ext uri="{BB962C8B-B14F-4D97-AF65-F5344CB8AC3E}">
        <p14:creationId xmlns:p14="http://schemas.microsoft.com/office/powerpoint/2010/main" val="17390384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873DA200-6057-2E79-4328-1389F87BF031}"/>
            </a:ext>
          </a:extLst>
        </p:cNvPr>
        <p:cNvGrpSpPr/>
        <p:nvPr/>
      </p:nvGrpSpPr>
      <p:grpSpPr>
        <a:xfrm>
          <a:off x="0" y="0"/>
          <a:ext cx="0" cy="0"/>
          <a:chOff x="0" y="0"/>
          <a:chExt cx="0" cy="0"/>
        </a:xfrm>
      </p:grpSpPr>
      <p:sp>
        <p:nvSpPr>
          <p:cNvPr id="21" name="CasellaDiTesto 20">
            <a:extLst>
              <a:ext uri="{FF2B5EF4-FFF2-40B4-BE49-F238E27FC236}">
                <a16:creationId xmlns:a16="http://schemas.microsoft.com/office/drawing/2014/main" id="{337877C8-DDED-758F-4041-B2681BAF8D7D}"/>
              </a:ext>
            </a:extLst>
          </p:cNvPr>
          <p:cNvSpPr txBox="1"/>
          <p:nvPr/>
        </p:nvSpPr>
        <p:spPr>
          <a:xfrm>
            <a:off x="4918597" y="230597"/>
            <a:ext cx="2354807" cy="338554"/>
          </a:xfrm>
          <a:prstGeom prst="rect">
            <a:avLst/>
          </a:prstGeom>
          <a:noFill/>
        </p:spPr>
        <p:txBody>
          <a:bodyPr wrap="square" rtlCol="0">
            <a:spAutoFit/>
          </a:bodyPr>
          <a:lstStyle/>
          <a:p>
            <a:pPr algn="ctr"/>
            <a:r>
              <a:rPr lang="it-IT" sz="1600" b="1" spc="300" dirty="0">
                <a:solidFill>
                  <a:srgbClr val="DA627D"/>
                </a:solidFill>
              </a:rPr>
              <a:t>INTERNAL</a:t>
            </a:r>
            <a:r>
              <a:rPr lang="it-IT" sz="1600" spc="300" dirty="0">
                <a:solidFill>
                  <a:srgbClr val="DA627D"/>
                </a:solidFill>
              </a:rPr>
              <a:t> RISKS</a:t>
            </a:r>
            <a:endParaRPr lang="it-IT" spc="300" dirty="0">
              <a:solidFill>
                <a:srgbClr val="DA627D"/>
              </a:solidFill>
            </a:endParaRPr>
          </a:p>
        </p:txBody>
      </p:sp>
      <p:graphicFrame>
        <p:nvGraphicFramePr>
          <p:cNvPr id="4" name="Tabella 3">
            <a:extLst>
              <a:ext uri="{FF2B5EF4-FFF2-40B4-BE49-F238E27FC236}">
                <a16:creationId xmlns:a16="http://schemas.microsoft.com/office/drawing/2014/main" id="{854E2A5B-5047-39CF-DBC4-DB877BDE0E0E}"/>
              </a:ext>
            </a:extLst>
          </p:cNvPr>
          <p:cNvGraphicFramePr>
            <a:graphicFrameLocks noGrp="1"/>
          </p:cNvGraphicFramePr>
          <p:nvPr>
            <p:extLst>
              <p:ext uri="{D42A27DB-BD31-4B8C-83A1-F6EECF244321}">
                <p14:modId xmlns:p14="http://schemas.microsoft.com/office/powerpoint/2010/main" val="4032844149"/>
              </p:ext>
            </p:extLst>
          </p:nvPr>
        </p:nvGraphicFramePr>
        <p:xfrm>
          <a:off x="129152" y="399874"/>
          <a:ext cx="11933696" cy="6572468"/>
        </p:xfrm>
        <a:graphic>
          <a:graphicData uri="http://schemas.openxmlformats.org/drawingml/2006/table">
            <a:tbl>
              <a:tblPr firstRow="1" bandRow="1">
                <a:tableStyleId>{5C22544A-7EE6-4342-B048-85BDC9FD1C3A}</a:tableStyleId>
              </a:tblPr>
              <a:tblGrid>
                <a:gridCol w="1565330">
                  <a:extLst>
                    <a:ext uri="{9D8B030D-6E8A-4147-A177-3AD203B41FA5}">
                      <a16:colId xmlns:a16="http://schemas.microsoft.com/office/drawing/2014/main" val="3006444960"/>
                    </a:ext>
                  </a:extLst>
                </a:gridCol>
                <a:gridCol w="1697064">
                  <a:extLst>
                    <a:ext uri="{9D8B030D-6E8A-4147-A177-3AD203B41FA5}">
                      <a16:colId xmlns:a16="http://schemas.microsoft.com/office/drawing/2014/main" val="4231269391"/>
                    </a:ext>
                  </a:extLst>
                </a:gridCol>
                <a:gridCol w="6021092">
                  <a:extLst>
                    <a:ext uri="{9D8B030D-6E8A-4147-A177-3AD203B41FA5}">
                      <a16:colId xmlns:a16="http://schemas.microsoft.com/office/drawing/2014/main" val="1473677461"/>
                    </a:ext>
                  </a:extLst>
                </a:gridCol>
                <a:gridCol w="2650210">
                  <a:extLst>
                    <a:ext uri="{9D8B030D-6E8A-4147-A177-3AD203B41FA5}">
                      <a16:colId xmlns:a16="http://schemas.microsoft.com/office/drawing/2014/main" val="2200888158"/>
                    </a:ext>
                  </a:extLst>
                </a:gridCol>
              </a:tblGrid>
              <a:tr h="1019425">
                <a:tc>
                  <a:txBody>
                    <a:bodyPr/>
                    <a:lstStyle/>
                    <a:p>
                      <a:endParaRPr lang="it-IT"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endParaRPr lang="it-IT" dirty="0"/>
                    </a:p>
                  </a:txBody>
                  <a:tcPr>
                    <a:lnT w="12700" cap="flat" cmpd="sng" algn="ctr">
                      <a:solidFill>
                        <a:schemeClr val="tx1"/>
                      </a:solidFill>
                      <a:prstDash val="solid"/>
                      <a:round/>
                      <a:headEnd type="none" w="med" len="med"/>
                      <a:tailEnd type="none" w="med" len="med"/>
                    </a:lnT>
                    <a:noFill/>
                  </a:tcPr>
                </a:tc>
                <a:tc>
                  <a:txBody>
                    <a:bodyPr/>
                    <a:lstStyle/>
                    <a:p>
                      <a:endParaRPr lang="it-IT" dirty="0"/>
                    </a:p>
                  </a:txBody>
                  <a:tcPr>
                    <a:lnT w="12700" cap="flat" cmpd="sng" algn="ctr">
                      <a:solidFill>
                        <a:schemeClr val="tx1"/>
                      </a:solidFill>
                      <a:prstDash val="solid"/>
                      <a:round/>
                      <a:headEnd type="none" w="med" len="med"/>
                      <a:tailEnd type="none" w="med" len="med"/>
                    </a:lnT>
                    <a:noFill/>
                  </a:tcPr>
                </a:tc>
                <a:tc>
                  <a:txBody>
                    <a:bodyPr/>
                    <a:lstStyle/>
                    <a:p>
                      <a:endParaRPr lang="it-IT"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862601689"/>
                  </a:ext>
                </a:extLst>
              </a:tr>
              <a:tr h="1712563">
                <a:tc>
                  <a:txBody>
                    <a:bodyPr/>
                    <a:lstStyle/>
                    <a:p>
                      <a:pPr algn="ctr"/>
                      <a:r>
                        <a:rPr lang="it-IT" sz="1500" b="1" kern="1200" spc="0" dirty="0">
                          <a:solidFill>
                            <a:srgbClr val="DA627D"/>
                          </a:solidFill>
                          <a:latin typeface="+mn-lt"/>
                          <a:ea typeface="+mn-ea"/>
                          <a:cs typeface="+mn-cs"/>
                        </a:rPr>
                        <a:t>#1</a:t>
                      </a:r>
                    </a:p>
                    <a:p>
                      <a:pPr algn="ctr"/>
                      <a:r>
                        <a:rPr lang="it-IT" sz="1500" b="0" kern="1200" spc="0" dirty="0">
                          <a:solidFill>
                            <a:schemeClr val="bg1"/>
                          </a:solidFill>
                          <a:latin typeface="+mn-lt"/>
                          <a:ea typeface="+mn-ea"/>
                          <a:cs typeface="+mn-cs"/>
                        </a:rPr>
                        <a:t>GDPR COMPLIANCE CHALLENGES</a:t>
                      </a:r>
                    </a:p>
                  </a:txBody>
                  <a:tcPr anchor="ctr">
                    <a:noFill/>
                  </a:tcPr>
                </a:tc>
                <a:tc>
                  <a:txBody>
                    <a:bodyPr/>
                    <a:lstStyle/>
                    <a:p>
                      <a:pPr marL="0" algn="l" defTabSz="914400" rtl="0" eaLnBrk="1" latinLnBrk="0" hangingPunct="1"/>
                      <a:r>
                        <a:rPr lang="en-US" sz="1500" kern="1200" dirty="0">
                          <a:solidFill>
                            <a:schemeClr val="bg1"/>
                          </a:solidFill>
                          <a:latin typeface="+mn-lt"/>
                          <a:ea typeface="+mn-ea"/>
                          <a:cs typeface="+mn-cs"/>
                        </a:rPr>
                        <a:t>Failure to handle sensitive data correctly could lead to GDPR violations, fines, and loss of user trust. </a:t>
                      </a:r>
                      <a:endParaRPr lang="it-IT" sz="1500" kern="1200" dirty="0">
                        <a:solidFill>
                          <a:schemeClr val="bg1"/>
                        </a:solidFill>
                        <a:latin typeface="+mn-lt"/>
                        <a:ea typeface="+mn-ea"/>
                        <a:cs typeface="+mn-cs"/>
                      </a:endParaRPr>
                    </a:p>
                  </a:txBody>
                  <a:tcPr>
                    <a:noFill/>
                  </a:tcPr>
                </a:tc>
                <a:tc>
                  <a:txBody>
                    <a:bodyPr/>
                    <a:lstStyle/>
                    <a:p>
                      <a:pPr marL="0" algn="just" defTabSz="914400" rtl="0" eaLnBrk="1" latinLnBrk="0" hangingPunct="1"/>
                      <a:r>
                        <a:rPr lang="it-IT" sz="1500" kern="1200" dirty="0">
                          <a:solidFill>
                            <a:schemeClr val="bg1"/>
                          </a:solidFill>
                          <a:latin typeface="+mn-lt"/>
                          <a:ea typeface="+mn-ea"/>
                          <a:cs typeface="+mn-cs"/>
                        </a:rPr>
                        <a:t>1. </a:t>
                      </a:r>
                      <a:r>
                        <a:rPr lang="it-IT" sz="1500" kern="1200" dirty="0" err="1">
                          <a:solidFill>
                            <a:schemeClr val="bg1"/>
                          </a:solidFill>
                          <a:latin typeface="+mn-lt"/>
                          <a:ea typeface="+mn-ea"/>
                          <a:cs typeface="+mn-cs"/>
                        </a:rPr>
                        <a:t>Engage</a:t>
                      </a:r>
                      <a:r>
                        <a:rPr lang="it-IT" sz="1500" kern="1200" dirty="0">
                          <a:solidFill>
                            <a:schemeClr val="bg1"/>
                          </a:solidFill>
                          <a:latin typeface="+mn-lt"/>
                          <a:ea typeface="+mn-ea"/>
                          <a:cs typeface="+mn-cs"/>
                        </a:rPr>
                        <a:t> GDPR Consultant (€12,000): Hire an </a:t>
                      </a:r>
                      <a:r>
                        <a:rPr lang="it-IT" sz="1500" kern="1200" dirty="0" err="1">
                          <a:solidFill>
                            <a:schemeClr val="bg1"/>
                          </a:solidFill>
                          <a:latin typeface="+mn-lt"/>
                          <a:ea typeface="+mn-ea"/>
                          <a:cs typeface="+mn-cs"/>
                        </a:rPr>
                        <a:t>expert</a:t>
                      </a:r>
                      <a:r>
                        <a:rPr lang="it-IT" sz="1500" kern="1200" dirty="0">
                          <a:solidFill>
                            <a:schemeClr val="bg1"/>
                          </a:solidFill>
                          <a:latin typeface="+mn-lt"/>
                          <a:ea typeface="+mn-ea"/>
                          <a:cs typeface="+mn-cs"/>
                        </a:rPr>
                        <a:t> to guide the </a:t>
                      </a:r>
                      <a:r>
                        <a:rPr lang="it-IT" sz="1500" kern="1200" dirty="0" err="1">
                          <a:solidFill>
                            <a:schemeClr val="bg1"/>
                          </a:solidFill>
                          <a:latin typeface="+mn-lt"/>
                          <a:ea typeface="+mn-ea"/>
                          <a:cs typeface="+mn-cs"/>
                        </a:rPr>
                        <a:t>system's</a:t>
                      </a:r>
                      <a:r>
                        <a:rPr lang="it-IT" sz="1500" kern="1200" dirty="0">
                          <a:solidFill>
                            <a:schemeClr val="bg1"/>
                          </a:solidFill>
                          <a:latin typeface="+mn-lt"/>
                          <a:ea typeface="+mn-ea"/>
                          <a:cs typeface="+mn-cs"/>
                        </a:rPr>
                        <a:t> design, </a:t>
                      </a:r>
                      <a:r>
                        <a:rPr lang="it-IT" sz="1500" kern="1200" dirty="0" err="1">
                          <a:solidFill>
                            <a:schemeClr val="bg1"/>
                          </a:solidFill>
                          <a:latin typeface="+mn-lt"/>
                          <a:ea typeface="+mn-ea"/>
                          <a:cs typeface="+mn-cs"/>
                        </a:rPr>
                        <a:t>ensuring</a:t>
                      </a:r>
                      <a:r>
                        <a:rPr lang="it-IT" sz="1500" kern="1200" dirty="0">
                          <a:solidFill>
                            <a:schemeClr val="bg1"/>
                          </a:solidFill>
                          <a:latin typeface="+mn-lt"/>
                          <a:ea typeface="+mn-ea"/>
                          <a:cs typeface="+mn-cs"/>
                        </a:rPr>
                        <a:t> </a:t>
                      </a:r>
                      <a:r>
                        <a:rPr lang="it-IT" sz="1500" kern="1200" dirty="0" err="1">
                          <a:solidFill>
                            <a:schemeClr val="bg1"/>
                          </a:solidFill>
                          <a:latin typeface="+mn-lt"/>
                          <a:ea typeface="+mn-ea"/>
                          <a:cs typeface="+mn-cs"/>
                        </a:rPr>
                        <a:t>all</a:t>
                      </a:r>
                      <a:r>
                        <a:rPr lang="it-IT" sz="1500" kern="1200" dirty="0">
                          <a:solidFill>
                            <a:schemeClr val="bg1"/>
                          </a:solidFill>
                          <a:latin typeface="+mn-lt"/>
                          <a:ea typeface="+mn-ea"/>
                          <a:cs typeface="+mn-cs"/>
                        </a:rPr>
                        <a:t> data </a:t>
                      </a:r>
                      <a:r>
                        <a:rPr lang="it-IT" sz="1500" kern="1200" dirty="0" err="1">
                          <a:solidFill>
                            <a:schemeClr val="bg1"/>
                          </a:solidFill>
                          <a:latin typeface="+mn-lt"/>
                          <a:ea typeface="+mn-ea"/>
                          <a:cs typeface="+mn-cs"/>
                        </a:rPr>
                        <a:t>handling</a:t>
                      </a:r>
                      <a:r>
                        <a:rPr lang="it-IT" sz="1500" kern="1200" dirty="0">
                          <a:solidFill>
                            <a:schemeClr val="bg1"/>
                          </a:solidFill>
                          <a:latin typeface="+mn-lt"/>
                          <a:ea typeface="+mn-ea"/>
                          <a:cs typeface="+mn-cs"/>
                        </a:rPr>
                        <a:t> </a:t>
                      </a:r>
                      <a:r>
                        <a:rPr lang="it-IT" sz="1500" kern="1200" dirty="0" err="1">
                          <a:solidFill>
                            <a:schemeClr val="bg1"/>
                          </a:solidFill>
                          <a:latin typeface="+mn-lt"/>
                          <a:ea typeface="+mn-ea"/>
                          <a:cs typeface="+mn-cs"/>
                        </a:rPr>
                        <a:t>complies</a:t>
                      </a:r>
                      <a:r>
                        <a:rPr lang="it-IT" sz="1500" kern="1200" dirty="0">
                          <a:solidFill>
                            <a:schemeClr val="bg1"/>
                          </a:solidFill>
                          <a:latin typeface="+mn-lt"/>
                          <a:ea typeface="+mn-ea"/>
                          <a:cs typeface="+mn-cs"/>
                        </a:rPr>
                        <a:t> with </a:t>
                      </a:r>
                      <a:r>
                        <a:rPr lang="it-IT" sz="1500" kern="1200" dirty="0" err="1">
                          <a:solidFill>
                            <a:schemeClr val="bg1"/>
                          </a:solidFill>
                          <a:latin typeface="+mn-lt"/>
                          <a:ea typeface="+mn-ea"/>
                          <a:cs typeface="+mn-cs"/>
                        </a:rPr>
                        <a:t>regulations</a:t>
                      </a:r>
                      <a:r>
                        <a:rPr lang="it-IT" sz="1500" kern="1200" dirty="0">
                          <a:solidFill>
                            <a:schemeClr val="bg1"/>
                          </a:solidFill>
                          <a:latin typeface="+mn-lt"/>
                          <a:ea typeface="+mn-ea"/>
                          <a:cs typeface="+mn-cs"/>
                        </a:rPr>
                        <a:t>.  </a:t>
                      </a:r>
                    </a:p>
                    <a:p>
                      <a:pPr marL="0" algn="just" defTabSz="914400" rtl="0" eaLnBrk="1" latinLnBrk="0" hangingPunct="1"/>
                      <a:r>
                        <a:rPr lang="it-IT" sz="1500" kern="1200" dirty="0">
                          <a:solidFill>
                            <a:schemeClr val="bg1"/>
                          </a:solidFill>
                          <a:latin typeface="+mn-lt"/>
                          <a:ea typeface="+mn-ea"/>
                          <a:cs typeface="+mn-cs"/>
                        </a:rPr>
                        <a:t>  2. Data </a:t>
                      </a:r>
                      <a:r>
                        <a:rPr lang="it-IT" sz="1500" kern="1200" dirty="0" err="1">
                          <a:solidFill>
                            <a:schemeClr val="bg1"/>
                          </a:solidFill>
                          <a:latin typeface="+mn-lt"/>
                          <a:ea typeface="+mn-ea"/>
                          <a:cs typeface="+mn-cs"/>
                        </a:rPr>
                        <a:t>Encryption</a:t>
                      </a:r>
                      <a:r>
                        <a:rPr lang="it-IT" sz="1500" kern="1200" dirty="0">
                          <a:solidFill>
                            <a:schemeClr val="bg1"/>
                          </a:solidFill>
                          <a:latin typeface="+mn-lt"/>
                          <a:ea typeface="+mn-ea"/>
                          <a:cs typeface="+mn-cs"/>
                        </a:rPr>
                        <a:t> </a:t>
                      </a:r>
                      <a:r>
                        <a:rPr lang="it-IT" sz="1500" kern="1200" dirty="0" err="1">
                          <a:solidFill>
                            <a:schemeClr val="bg1"/>
                          </a:solidFill>
                          <a:latin typeface="+mn-lt"/>
                          <a:ea typeface="+mn-ea"/>
                          <a:cs typeface="+mn-cs"/>
                        </a:rPr>
                        <a:t>Implementation</a:t>
                      </a:r>
                      <a:r>
                        <a:rPr lang="it-IT" sz="1500" kern="1200" dirty="0">
                          <a:solidFill>
                            <a:schemeClr val="bg1"/>
                          </a:solidFill>
                          <a:latin typeface="+mn-lt"/>
                          <a:ea typeface="+mn-ea"/>
                          <a:cs typeface="+mn-cs"/>
                        </a:rPr>
                        <a:t> (€10,000): Secure data storage and transmission </a:t>
                      </a:r>
                      <a:r>
                        <a:rPr lang="it-IT" sz="1500" kern="1200" dirty="0" err="1">
                          <a:solidFill>
                            <a:schemeClr val="bg1"/>
                          </a:solidFill>
                          <a:latin typeface="+mn-lt"/>
                          <a:ea typeface="+mn-ea"/>
                          <a:cs typeface="+mn-cs"/>
                        </a:rPr>
                        <a:t>using</a:t>
                      </a:r>
                      <a:r>
                        <a:rPr lang="it-IT" sz="1500" kern="1200" dirty="0">
                          <a:solidFill>
                            <a:schemeClr val="bg1"/>
                          </a:solidFill>
                          <a:latin typeface="+mn-lt"/>
                          <a:ea typeface="+mn-ea"/>
                          <a:cs typeface="+mn-cs"/>
                        </a:rPr>
                        <a:t> AES-256 </a:t>
                      </a:r>
                      <a:r>
                        <a:rPr lang="it-IT" sz="1500" kern="1200" dirty="0" err="1">
                          <a:solidFill>
                            <a:schemeClr val="bg1"/>
                          </a:solidFill>
                          <a:latin typeface="+mn-lt"/>
                          <a:ea typeface="+mn-ea"/>
                          <a:cs typeface="+mn-cs"/>
                        </a:rPr>
                        <a:t>encryption</a:t>
                      </a:r>
                      <a:r>
                        <a:rPr lang="it-IT" sz="1500" kern="1200" dirty="0">
                          <a:solidFill>
                            <a:schemeClr val="bg1"/>
                          </a:solidFill>
                          <a:latin typeface="+mn-lt"/>
                          <a:ea typeface="+mn-ea"/>
                          <a:cs typeface="+mn-cs"/>
                        </a:rPr>
                        <a:t> for </a:t>
                      </a:r>
                      <a:r>
                        <a:rPr lang="it-IT" sz="1500" kern="1200" dirty="0" err="1">
                          <a:solidFill>
                            <a:schemeClr val="bg1"/>
                          </a:solidFill>
                          <a:latin typeface="+mn-lt"/>
                          <a:ea typeface="+mn-ea"/>
                          <a:cs typeface="+mn-cs"/>
                        </a:rPr>
                        <a:t>stored</a:t>
                      </a:r>
                      <a:r>
                        <a:rPr lang="it-IT" sz="1500" kern="1200" dirty="0">
                          <a:solidFill>
                            <a:schemeClr val="bg1"/>
                          </a:solidFill>
                          <a:latin typeface="+mn-lt"/>
                          <a:ea typeface="+mn-ea"/>
                          <a:cs typeface="+mn-cs"/>
                        </a:rPr>
                        <a:t> data and TLS 1.3 for </a:t>
                      </a:r>
                      <a:r>
                        <a:rPr lang="it-IT" sz="1500" kern="1200" dirty="0" err="1">
                          <a:solidFill>
                            <a:schemeClr val="bg1"/>
                          </a:solidFill>
                          <a:latin typeface="+mn-lt"/>
                          <a:ea typeface="+mn-ea"/>
                          <a:cs typeface="+mn-cs"/>
                        </a:rPr>
                        <a:t>communication</a:t>
                      </a:r>
                      <a:r>
                        <a:rPr lang="it-IT" sz="1500" kern="1200" dirty="0">
                          <a:solidFill>
                            <a:schemeClr val="bg1"/>
                          </a:solidFill>
                          <a:latin typeface="+mn-lt"/>
                          <a:ea typeface="+mn-ea"/>
                          <a:cs typeface="+mn-cs"/>
                        </a:rPr>
                        <a:t>.  </a:t>
                      </a:r>
                    </a:p>
                    <a:p>
                      <a:pPr marL="0" algn="just" defTabSz="914400" rtl="0" eaLnBrk="1" latinLnBrk="0" hangingPunct="1"/>
                      <a:r>
                        <a:rPr lang="it-IT" sz="1500" kern="1200" dirty="0">
                          <a:solidFill>
                            <a:schemeClr val="bg1"/>
                          </a:solidFill>
                          <a:latin typeface="+mn-lt"/>
                          <a:ea typeface="+mn-ea"/>
                          <a:cs typeface="+mn-cs"/>
                        </a:rPr>
                        <a:t>  3. Audit and Monitoring </a:t>
                      </a:r>
                      <a:r>
                        <a:rPr lang="it-IT" sz="1500" kern="1200" dirty="0" err="1">
                          <a:solidFill>
                            <a:schemeClr val="bg1"/>
                          </a:solidFill>
                          <a:latin typeface="+mn-lt"/>
                          <a:ea typeface="+mn-ea"/>
                          <a:cs typeface="+mn-cs"/>
                        </a:rPr>
                        <a:t>Processes</a:t>
                      </a:r>
                      <a:r>
                        <a:rPr lang="it-IT" sz="1500" kern="1200" dirty="0">
                          <a:solidFill>
                            <a:schemeClr val="bg1"/>
                          </a:solidFill>
                          <a:latin typeface="+mn-lt"/>
                          <a:ea typeface="+mn-ea"/>
                          <a:cs typeface="+mn-cs"/>
                        </a:rPr>
                        <a:t> (€3,000/</a:t>
                      </a:r>
                      <a:r>
                        <a:rPr lang="it-IT" sz="1500" kern="1200" dirty="0" err="1">
                          <a:solidFill>
                            <a:schemeClr val="bg1"/>
                          </a:solidFill>
                          <a:latin typeface="+mn-lt"/>
                          <a:ea typeface="+mn-ea"/>
                          <a:cs typeface="+mn-cs"/>
                        </a:rPr>
                        <a:t>year</a:t>
                      </a:r>
                      <a:r>
                        <a:rPr lang="it-IT" sz="1500" kern="1200" dirty="0">
                          <a:solidFill>
                            <a:schemeClr val="bg1"/>
                          </a:solidFill>
                          <a:latin typeface="+mn-lt"/>
                          <a:ea typeface="+mn-ea"/>
                          <a:cs typeface="+mn-cs"/>
                        </a:rPr>
                        <a:t>): </a:t>
                      </a:r>
                      <a:r>
                        <a:rPr lang="it-IT" sz="1500" kern="1200" dirty="0" err="1">
                          <a:solidFill>
                            <a:schemeClr val="bg1"/>
                          </a:solidFill>
                          <a:latin typeface="+mn-lt"/>
                          <a:ea typeface="+mn-ea"/>
                          <a:cs typeface="+mn-cs"/>
                        </a:rPr>
                        <a:t>Regularly</a:t>
                      </a:r>
                      <a:r>
                        <a:rPr lang="it-IT" sz="1500" kern="1200" dirty="0">
                          <a:solidFill>
                            <a:schemeClr val="bg1"/>
                          </a:solidFill>
                          <a:latin typeface="+mn-lt"/>
                          <a:ea typeface="+mn-ea"/>
                          <a:cs typeface="+mn-cs"/>
                        </a:rPr>
                        <a:t> </a:t>
                      </a:r>
                      <a:r>
                        <a:rPr lang="it-IT" sz="1500" kern="1200" dirty="0" err="1">
                          <a:solidFill>
                            <a:schemeClr val="bg1"/>
                          </a:solidFill>
                          <a:latin typeface="+mn-lt"/>
                          <a:ea typeface="+mn-ea"/>
                          <a:cs typeface="+mn-cs"/>
                        </a:rPr>
                        <a:t>assess</a:t>
                      </a:r>
                      <a:r>
                        <a:rPr lang="it-IT" sz="1500" kern="1200" dirty="0">
                          <a:solidFill>
                            <a:schemeClr val="bg1"/>
                          </a:solidFill>
                          <a:latin typeface="+mn-lt"/>
                          <a:ea typeface="+mn-ea"/>
                          <a:cs typeface="+mn-cs"/>
                        </a:rPr>
                        <a:t> compliance </a:t>
                      </a:r>
                      <a:r>
                        <a:rPr lang="it-IT" sz="1500" kern="1200" dirty="0" err="1">
                          <a:solidFill>
                            <a:schemeClr val="bg1"/>
                          </a:solidFill>
                          <a:latin typeface="+mn-lt"/>
                          <a:ea typeface="+mn-ea"/>
                          <a:cs typeface="+mn-cs"/>
                        </a:rPr>
                        <a:t>through</a:t>
                      </a:r>
                      <a:r>
                        <a:rPr lang="it-IT" sz="1500" kern="1200" dirty="0">
                          <a:solidFill>
                            <a:schemeClr val="bg1"/>
                          </a:solidFill>
                          <a:latin typeface="+mn-lt"/>
                          <a:ea typeface="+mn-ea"/>
                          <a:cs typeface="+mn-cs"/>
                        </a:rPr>
                        <a:t> system audits and data </a:t>
                      </a:r>
                      <a:r>
                        <a:rPr lang="it-IT" sz="1500" kern="1200" dirty="0" err="1">
                          <a:solidFill>
                            <a:schemeClr val="bg1"/>
                          </a:solidFill>
                          <a:latin typeface="+mn-lt"/>
                          <a:ea typeface="+mn-ea"/>
                          <a:cs typeface="+mn-cs"/>
                        </a:rPr>
                        <a:t>handling</a:t>
                      </a:r>
                      <a:r>
                        <a:rPr lang="it-IT" sz="1500" kern="1200" dirty="0">
                          <a:solidFill>
                            <a:schemeClr val="bg1"/>
                          </a:solidFill>
                          <a:latin typeface="+mn-lt"/>
                          <a:ea typeface="+mn-ea"/>
                          <a:cs typeface="+mn-cs"/>
                        </a:rPr>
                        <a:t> checks. </a:t>
                      </a:r>
                    </a:p>
                  </a:txBody>
                  <a:tcPr>
                    <a:noFill/>
                  </a:tcPr>
                </a:tc>
                <a:tc>
                  <a:txBody>
                    <a:bodyPr/>
                    <a:lstStyle/>
                    <a:p>
                      <a:pPr marL="0" algn="just" defTabSz="914400" rtl="0" eaLnBrk="1" latinLnBrk="0" hangingPunct="1"/>
                      <a:r>
                        <a:rPr lang="it-IT" sz="1500" kern="1200" dirty="0">
                          <a:solidFill>
                            <a:schemeClr val="bg1"/>
                          </a:solidFill>
                          <a:latin typeface="+mn-lt"/>
                          <a:ea typeface="+mn-ea"/>
                          <a:cs typeface="+mn-cs"/>
                        </a:rPr>
                        <a:t> - GDPR </a:t>
                      </a:r>
                      <a:r>
                        <a:rPr lang="it-IT" sz="1500" kern="1200" dirty="0" err="1">
                          <a:solidFill>
                            <a:schemeClr val="bg1"/>
                          </a:solidFill>
                          <a:latin typeface="+mn-lt"/>
                          <a:ea typeface="+mn-ea"/>
                          <a:cs typeface="+mn-cs"/>
                        </a:rPr>
                        <a:t>consultant</a:t>
                      </a:r>
                      <a:r>
                        <a:rPr lang="it-IT" sz="1500" kern="1200" dirty="0">
                          <a:solidFill>
                            <a:schemeClr val="bg1"/>
                          </a:solidFill>
                          <a:latin typeface="+mn-lt"/>
                          <a:ea typeface="+mn-ea"/>
                          <a:cs typeface="+mn-cs"/>
                        </a:rPr>
                        <a:t>: €12,000  </a:t>
                      </a:r>
                    </a:p>
                    <a:p>
                      <a:pPr marL="0" algn="just" defTabSz="914400" rtl="0" eaLnBrk="1" latinLnBrk="0" hangingPunct="1"/>
                      <a:r>
                        <a:rPr lang="it-IT" sz="1500" kern="1200" dirty="0">
                          <a:solidFill>
                            <a:schemeClr val="bg1"/>
                          </a:solidFill>
                          <a:latin typeface="+mn-lt"/>
                          <a:ea typeface="+mn-ea"/>
                          <a:cs typeface="+mn-cs"/>
                        </a:rPr>
                        <a:t>  - </a:t>
                      </a:r>
                      <a:r>
                        <a:rPr lang="it-IT" sz="1500" kern="1200" dirty="0" err="1">
                          <a:solidFill>
                            <a:schemeClr val="bg1"/>
                          </a:solidFill>
                          <a:latin typeface="+mn-lt"/>
                          <a:ea typeface="+mn-ea"/>
                          <a:cs typeface="+mn-cs"/>
                        </a:rPr>
                        <a:t>Encryption</a:t>
                      </a:r>
                      <a:r>
                        <a:rPr lang="it-IT" sz="1500" kern="1200" dirty="0">
                          <a:solidFill>
                            <a:schemeClr val="bg1"/>
                          </a:solidFill>
                          <a:latin typeface="+mn-lt"/>
                          <a:ea typeface="+mn-ea"/>
                          <a:cs typeface="+mn-cs"/>
                        </a:rPr>
                        <a:t> </a:t>
                      </a:r>
                      <a:r>
                        <a:rPr lang="it-IT" sz="1500" kern="1200" dirty="0" err="1">
                          <a:solidFill>
                            <a:schemeClr val="bg1"/>
                          </a:solidFill>
                          <a:latin typeface="+mn-lt"/>
                          <a:ea typeface="+mn-ea"/>
                          <a:cs typeface="+mn-cs"/>
                        </a:rPr>
                        <a:t>implementation</a:t>
                      </a:r>
                      <a:r>
                        <a:rPr lang="it-IT" sz="1500" kern="1200" dirty="0">
                          <a:solidFill>
                            <a:schemeClr val="bg1"/>
                          </a:solidFill>
                          <a:latin typeface="+mn-lt"/>
                          <a:ea typeface="+mn-ea"/>
                          <a:cs typeface="+mn-cs"/>
                        </a:rPr>
                        <a:t>: €10,000  </a:t>
                      </a:r>
                    </a:p>
                    <a:p>
                      <a:pPr marL="0" algn="just" defTabSz="914400" rtl="0" eaLnBrk="1" latinLnBrk="0" hangingPunct="1"/>
                      <a:r>
                        <a:rPr lang="it-IT" sz="1500" kern="1200" dirty="0">
                          <a:solidFill>
                            <a:schemeClr val="bg1"/>
                          </a:solidFill>
                          <a:latin typeface="+mn-lt"/>
                          <a:ea typeface="+mn-ea"/>
                          <a:cs typeface="+mn-cs"/>
                        </a:rPr>
                        <a:t>  - Audits (</a:t>
                      </a:r>
                      <a:r>
                        <a:rPr lang="it-IT" sz="1500" kern="1200" dirty="0" err="1">
                          <a:solidFill>
                            <a:schemeClr val="bg1"/>
                          </a:solidFill>
                          <a:latin typeface="+mn-lt"/>
                          <a:ea typeface="+mn-ea"/>
                          <a:cs typeface="+mn-cs"/>
                        </a:rPr>
                        <a:t>initial</a:t>
                      </a:r>
                      <a:r>
                        <a:rPr lang="it-IT" sz="1500" kern="1200" dirty="0">
                          <a:solidFill>
                            <a:schemeClr val="bg1"/>
                          </a:solidFill>
                          <a:latin typeface="+mn-lt"/>
                          <a:ea typeface="+mn-ea"/>
                          <a:cs typeface="+mn-cs"/>
                        </a:rPr>
                        <a:t> 3 </a:t>
                      </a:r>
                      <a:r>
                        <a:rPr lang="it-IT" sz="1500" kern="1200" dirty="0" err="1">
                          <a:solidFill>
                            <a:schemeClr val="bg1"/>
                          </a:solidFill>
                          <a:latin typeface="+mn-lt"/>
                          <a:ea typeface="+mn-ea"/>
                          <a:cs typeface="+mn-cs"/>
                        </a:rPr>
                        <a:t>years</a:t>
                      </a:r>
                      <a:r>
                        <a:rPr lang="it-IT" sz="1500" kern="1200" dirty="0">
                          <a:solidFill>
                            <a:schemeClr val="bg1"/>
                          </a:solidFill>
                          <a:latin typeface="+mn-lt"/>
                          <a:ea typeface="+mn-ea"/>
                          <a:cs typeface="+mn-cs"/>
                        </a:rPr>
                        <a:t>): €9,000  </a:t>
                      </a:r>
                    </a:p>
                    <a:p>
                      <a:pPr marL="0" algn="just" defTabSz="914400" rtl="0" eaLnBrk="1" latinLnBrk="0" hangingPunct="1"/>
                      <a:r>
                        <a:rPr lang="it-IT" sz="1500" kern="1200" dirty="0">
                          <a:solidFill>
                            <a:schemeClr val="bg1"/>
                          </a:solidFill>
                          <a:latin typeface="+mn-lt"/>
                          <a:ea typeface="+mn-ea"/>
                          <a:cs typeface="+mn-cs"/>
                        </a:rPr>
                        <a:t>  - Total: €31,000 </a:t>
                      </a:r>
                    </a:p>
                  </a:txBody>
                  <a:tcPr>
                    <a:noFill/>
                  </a:tcPr>
                </a:tc>
                <a:extLst>
                  <a:ext uri="{0D108BD9-81ED-4DB2-BD59-A6C34878D82A}">
                    <a16:rowId xmlns:a16="http://schemas.microsoft.com/office/drawing/2014/main" val="50717477"/>
                  </a:ext>
                </a:extLst>
              </a:tr>
              <a:tr h="1421674">
                <a:tc>
                  <a:txBody>
                    <a:bodyPr/>
                    <a:lstStyle/>
                    <a:p>
                      <a:pPr marL="0" algn="ctr" defTabSz="914400" rtl="0" eaLnBrk="1" latinLnBrk="0" hangingPunct="1"/>
                      <a:r>
                        <a:rPr lang="it-IT" sz="1500" b="1" kern="1200" spc="0" dirty="0">
                          <a:solidFill>
                            <a:srgbClr val="DA627D"/>
                          </a:solidFill>
                          <a:latin typeface="+mn-lt"/>
                          <a:ea typeface="+mn-ea"/>
                          <a:cs typeface="+mn-cs"/>
                        </a:rPr>
                        <a:t>#2</a:t>
                      </a:r>
                      <a:r>
                        <a:rPr lang="it-IT" sz="1500" b="0" kern="1200" spc="0" dirty="0">
                          <a:solidFill>
                            <a:srgbClr val="DA627D"/>
                          </a:solidFill>
                          <a:latin typeface="+mn-lt"/>
                          <a:ea typeface="+mn-ea"/>
                          <a:cs typeface="+mn-cs"/>
                        </a:rPr>
                        <a:t> </a:t>
                      </a:r>
                      <a:r>
                        <a:rPr lang="it-IT" sz="1500" b="0" kern="1200" spc="0" dirty="0">
                          <a:solidFill>
                            <a:schemeClr val="bg1"/>
                          </a:solidFill>
                          <a:latin typeface="+mn-lt"/>
                          <a:ea typeface="+mn-ea"/>
                          <a:cs typeface="+mn-cs"/>
                        </a:rPr>
                        <a:t>INTEGRATION DELAYS </a:t>
                      </a:r>
                    </a:p>
                  </a:txBody>
                  <a:tcPr anchor="ctr">
                    <a:noFill/>
                  </a:tcPr>
                </a:tc>
                <a:tc>
                  <a:txBody>
                    <a:bodyPr/>
                    <a:lstStyle/>
                    <a:p>
                      <a:pPr marL="0" algn="l" defTabSz="914400" rtl="0" eaLnBrk="1" latinLnBrk="0" hangingPunct="1"/>
                      <a:r>
                        <a:rPr lang="en-US" sz="1500" kern="1200" dirty="0">
                          <a:solidFill>
                            <a:schemeClr val="bg1"/>
                          </a:solidFill>
                          <a:latin typeface="+mn-lt"/>
                          <a:ea typeface="+mn-ea"/>
                          <a:cs typeface="+mn-cs"/>
                        </a:rPr>
                        <a:t> Misaligned schedules or technical challenges could delay integration, affecting the overall timeline. </a:t>
                      </a:r>
                      <a:endParaRPr lang="it-IT" sz="1500" kern="1200" dirty="0">
                        <a:solidFill>
                          <a:schemeClr val="bg1"/>
                        </a:solidFill>
                        <a:latin typeface="+mn-lt"/>
                        <a:ea typeface="+mn-ea"/>
                        <a:cs typeface="+mn-cs"/>
                      </a:endParaRPr>
                    </a:p>
                  </a:txBody>
                  <a:tcPr anchor="ctr">
                    <a:noFill/>
                  </a:tcPr>
                </a:tc>
                <a:tc>
                  <a:txBody>
                    <a:bodyPr/>
                    <a:lstStyle/>
                    <a:p>
                      <a:pPr marL="0" algn="just" defTabSz="914400" rtl="0" eaLnBrk="1" latinLnBrk="0" hangingPunct="1"/>
                      <a:r>
                        <a:rPr lang="en-US" sz="1500" kern="1200" dirty="0">
                          <a:solidFill>
                            <a:schemeClr val="bg1"/>
                          </a:solidFill>
                          <a:latin typeface="+mn-lt"/>
                          <a:ea typeface="+mn-ea"/>
                          <a:cs typeface="+mn-cs"/>
                        </a:rPr>
                        <a:t>1. Early Feasibility Assessments (€7,000): Conduct assessments to identify potential integration issues early in the project.  </a:t>
                      </a:r>
                    </a:p>
                    <a:p>
                      <a:pPr marL="0" algn="just" defTabSz="914400" rtl="0" eaLnBrk="1" latinLnBrk="0" hangingPunct="1"/>
                      <a:r>
                        <a:rPr lang="en-US" sz="1500" kern="1200" dirty="0">
                          <a:solidFill>
                            <a:schemeClr val="bg1"/>
                          </a:solidFill>
                          <a:latin typeface="+mn-lt"/>
                          <a:ea typeface="+mn-ea"/>
                          <a:cs typeface="+mn-cs"/>
                        </a:rPr>
                        <a:t>  2. Buffer Allocation (€10,000): Extend the project timeline by 2 weeks, allocating time to address unexpected integration challenges.  </a:t>
                      </a:r>
                    </a:p>
                    <a:p>
                      <a:pPr marL="0" algn="just" defTabSz="914400" rtl="0" eaLnBrk="1" latinLnBrk="0" hangingPunct="1"/>
                      <a:r>
                        <a:rPr lang="en-US" sz="1500" kern="1200" dirty="0">
                          <a:solidFill>
                            <a:schemeClr val="bg1"/>
                          </a:solidFill>
                          <a:latin typeface="+mn-lt"/>
                          <a:ea typeface="+mn-ea"/>
                          <a:cs typeface="+mn-cs"/>
                        </a:rPr>
                        <a:t>  3. Continuous Integration Tools (€5,000): Invest in tools that automate testing of incremental updates, reducing delays during integration. </a:t>
                      </a:r>
                      <a:endParaRPr lang="it-IT" sz="1500" kern="1200" dirty="0">
                        <a:solidFill>
                          <a:schemeClr val="bg1"/>
                        </a:solidFill>
                        <a:latin typeface="+mn-lt"/>
                        <a:ea typeface="+mn-ea"/>
                        <a:cs typeface="+mn-cs"/>
                      </a:endParaRPr>
                    </a:p>
                  </a:txBody>
                  <a:tcPr anchor="ctr">
                    <a:noFill/>
                  </a:tcPr>
                </a:tc>
                <a:tc>
                  <a:txBody>
                    <a:bodyPr/>
                    <a:lstStyle/>
                    <a:p>
                      <a:pPr marL="0" algn="just" defTabSz="914400" rtl="0" eaLnBrk="1" latinLnBrk="0" hangingPunct="1"/>
                      <a:r>
                        <a:rPr lang="en-US" sz="1500" kern="1200" dirty="0">
                          <a:solidFill>
                            <a:schemeClr val="bg1"/>
                          </a:solidFill>
                          <a:latin typeface="+mn-lt"/>
                          <a:ea typeface="+mn-ea"/>
                          <a:cs typeface="+mn-cs"/>
                        </a:rPr>
                        <a:t> - Feasibility assessments: €7,000  </a:t>
                      </a:r>
                    </a:p>
                    <a:p>
                      <a:pPr marL="0" algn="just" defTabSz="914400" rtl="0" eaLnBrk="1" latinLnBrk="0" hangingPunct="1"/>
                      <a:r>
                        <a:rPr lang="en-US" sz="1500" kern="1200" dirty="0">
                          <a:solidFill>
                            <a:schemeClr val="bg1"/>
                          </a:solidFill>
                          <a:latin typeface="+mn-lt"/>
                          <a:ea typeface="+mn-ea"/>
                          <a:cs typeface="+mn-cs"/>
                        </a:rPr>
                        <a:t>  - Timeline buffer: €10,000  </a:t>
                      </a:r>
                    </a:p>
                    <a:p>
                      <a:pPr marL="0" algn="just" defTabSz="914400" rtl="0" eaLnBrk="1" latinLnBrk="0" hangingPunct="1"/>
                      <a:r>
                        <a:rPr lang="en-US" sz="1500" kern="1200" dirty="0">
                          <a:solidFill>
                            <a:schemeClr val="bg1"/>
                          </a:solidFill>
                          <a:latin typeface="+mn-lt"/>
                          <a:ea typeface="+mn-ea"/>
                          <a:cs typeface="+mn-cs"/>
                        </a:rPr>
                        <a:t>  - Continuous integration tools: €5,000  </a:t>
                      </a:r>
                    </a:p>
                    <a:p>
                      <a:pPr marL="0" algn="just" defTabSz="914400" rtl="0" eaLnBrk="1" latinLnBrk="0" hangingPunct="1"/>
                      <a:r>
                        <a:rPr lang="en-US" sz="1500" kern="1200" dirty="0">
                          <a:solidFill>
                            <a:schemeClr val="bg1"/>
                          </a:solidFill>
                          <a:latin typeface="+mn-lt"/>
                          <a:ea typeface="+mn-ea"/>
                          <a:cs typeface="+mn-cs"/>
                        </a:rPr>
                        <a:t>  - Total: €22,000 </a:t>
                      </a:r>
                      <a:endParaRPr lang="it-IT" sz="1500" kern="1200" dirty="0">
                        <a:solidFill>
                          <a:schemeClr val="bg1"/>
                        </a:solidFill>
                        <a:latin typeface="+mn-lt"/>
                        <a:ea typeface="+mn-ea"/>
                        <a:cs typeface="+mn-cs"/>
                      </a:endParaRPr>
                    </a:p>
                  </a:txBody>
                  <a:tcPr anchor="ctr">
                    <a:noFill/>
                  </a:tcPr>
                </a:tc>
                <a:extLst>
                  <a:ext uri="{0D108BD9-81ED-4DB2-BD59-A6C34878D82A}">
                    <a16:rowId xmlns:a16="http://schemas.microsoft.com/office/drawing/2014/main" val="1819842801"/>
                  </a:ext>
                </a:extLst>
              </a:tr>
              <a:tr h="1421674">
                <a:tc>
                  <a:txBody>
                    <a:bodyPr/>
                    <a:lstStyle/>
                    <a:p>
                      <a:pPr marL="0" algn="ctr" defTabSz="914400" rtl="0" eaLnBrk="1" latinLnBrk="0" hangingPunct="1"/>
                      <a:r>
                        <a:rPr lang="it-IT" sz="1500" b="1" kern="1200" spc="0" dirty="0">
                          <a:solidFill>
                            <a:srgbClr val="DA627D"/>
                          </a:solidFill>
                          <a:latin typeface="+mn-lt"/>
                          <a:ea typeface="+mn-ea"/>
                          <a:cs typeface="+mn-cs"/>
                        </a:rPr>
                        <a:t>#3 </a:t>
                      </a:r>
                    </a:p>
                    <a:p>
                      <a:pPr marL="0" algn="ctr" defTabSz="914400" rtl="0" eaLnBrk="1" latinLnBrk="0" hangingPunct="1"/>
                      <a:r>
                        <a:rPr lang="en-US" sz="1500" b="0" kern="1200" spc="0" dirty="0">
                          <a:solidFill>
                            <a:schemeClr val="bg1"/>
                          </a:solidFill>
                          <a:latin typeface="+mn-lt"/>
                          <a:ea typeface="+mn-ea"/>
                          <a:cs typeface="+mn-cs"/>
                        </a:rPr>
                        <a:t>HARDWARE COMPATIBILITY ISSUES IN CAR CONTROLLER DEVELOPMENT </a:t>
                      </a:r>
                      <a:endParaRPr lang="it-IT" sz="1500" b="0" kern="1200" spc="0" dirty="0">
                        <a:solidFill>
                          <a:schemeClr val="bg1"/>
                        </a:solidFill>
                        <a:latin typeface="+mn-lt"/>
                        <a:ea typeface="+mn-ea"/>
                        <a:cs typeface="+mn-cs"/>
                      </a:endParaRPr>
                    </a:p>
                  </a:txBody>
                  <a:tcPr anchor="ctr">
                    <a:noFill/>
                  </a:tcPr>
                </a:tc>
                <a:tc>
                  <a:txBody>
                    <a:bodyPr/>
                    <a:lstStyle/>
                    <a:p>
                      <a:pPr marL="0" algn="l" defTabSz="914400" rtl="0" eaLnBrk="1" latinLnBrk="0" hangingPunct="1"/>
                      <a:r>
                        <a:rPr lang="en-US" sz="1500" kern="1200" dirty="0">
                          <a:solidFill>
                            <a:schemeClr val="bg1"/>
                          </a:solidFill>
                          <a:latin typeface="+mn-lt"/>
                          <a:ea typeface="+mn-ea"/>
                          <a:cs typeface="+mn-cs"/>
                        </a:rPr>
                        <a:t>Selected hardware might not meet performance requirements for running FER models or collecting sensor data effectively. </a:t>
                      </a:r>
                      <a:endParaRPr lang="it-IT" sz="1500" kern="1200" dirty="0">
                        <a:solidFill>
                          <a:schemeClr val="bg1"/>
                        </a:solidFill>
                        <a:latin typeface="+mn-lt"/>
                        <a:ea typeface="+mn-ea"/>
                        <a:cs typeface="+mn-cs"/>
                      </a:endParaRPr>
                    </a:p>
                  </a:txBody>
                  <a:tcPr anchor="ctr">
                    <a:noFill/>
                  </a:tcPr>
                </a:tc>
                <a:tc>
                  <a:txBody>
                    <a:bodyPr/>
                    <a:lstStyle/>
                    <a:p>
                      <a:pPr marL="0" algn="just" defTabSz="914400" rtl="0" eaLnBrk="1" latinLnBrk="0" hangingPunct="1"/>
                      <a:r>
                        <a:rPr lang="en-US" sz="1500" kern="1200" dirty="0">
                          <a:solidFill>
                            <a:schemeClr val="bg1"/>
                          </a:solidFill>
                          <a:latin typeface="+mn-lt"/>
                          <a:ea typeface="+mn-ea"/>
                          <a:cs typeface="+mn-cs"/>
                        </a:rPr>
                        <a:t>1. Hardware Compatibility Tests (€10,000): Test multiple hardware options to identify the most suitable one for FER model performance and real-time data collection.  </a:t>
                      </a:r>
                    </a:p>
                    <a:p>
                      <a:pPr marL="0" algn="just" defTabSz="914400" rtl="0" eaLnBrk="1" latinLnBrk="0" hangingPunct="1"/>
                      <a:r>
                        <a:rPr lang="en-US" sz="1500" kern="1200" dirty="0">
                          <a:solidFill>
                            <a:schemeClr val="bg1"/>
                          </a:solidFill>
                          <a:latin typeface="+mn-lt"/>
                          <a:ea typeface="+mn-ea"/>
                          <a:cs typeface="+mn-cs"/>
                        </a:rPr>
                        <a:t>  2. Supplier Contracts for Hardware Options (€7,000): Negotiate agreements with suppliers to ensure long-term availability of chosen hardware.  </a:t>
                      </a:r>
                    </a:p>
                    <a:p>
                      <a:pPr marL="0" algn="just" defTabSz="914400" rtl="0" eaLnBrk="1" latinLnBrk="0" hangingPunct="1"/>
                      <a:r>
                        <a:rPr lang="en-US" sz="1500" kern="1200" dirty="0">
                          <a:solidFill>
                            <a:schemeClr val="bg1"/>
                          </a:solidFill>
                          <a:latin typeface="+mn-lt"/>
                          <a:ea typeface="+mn-ea"/>
                          <a:cs typeface="+mn-cs"/>
                        </a:rPr>
                        <a:t>  3. Performance Optimization (€15,000): Optimize the FER model and sensor data processing for the selected hardware. </a:t>
                      </a:r>
                      <a:endParaRPr lang="it-IT" sz="1500" kern="1200" dirty="0">
                        <a:solidFill>
                          <a:schemeClr val="bg1"/>
                        </a:solidFill>
                        <a:latin typeface="+mn-lt"/>
                        <a:ea typeface="+mn-ea"/>
                        <a:cs typeface="+mn-cs"/>
                      </a:endParaRPr>
                    </a:p>
                  </a:txBody>
                  <a:tcPr anchor="ctr">
                    <a:noFill/>
                  </a:tcPr>
                </a:tc>
                <a:tc>
                  <a:txBody>
                    <a:bodyPr/>
                    <a:lstStyle/>
                    <a:p>
                      <a:pPr marL="0" algn="just" defTabSz="914400" rtl="0" eaLnBrk="1" latinLnBrk="0" hangingPunct="1"/>
                      <a:r>
                        <a:rPr lang="en-US" sz="1500" kern="1200" dirty="0">
                          <a:solidFill>
                            <a:schemeClr val="bg1"/>
                          </a:solidFill>
                          <a:latin typeface="+mn-lt"/>
                          <a:ea typeface="+mn-ea"/>
                          <a:cs typeface="+mn-cs"/>
                        </a:rPr>
                        <a:t>- Compatibility tests: €10,000  </a:t>
                      </a:r>
                    </a:p>
                    <a:p>
                      <a:pPr marL="0" algn="just" defTabSz="914400" rtl="0" eaLnBrk="1" latinLnBrk="0" hangingPunct="1"/>
                      <a:r>
                        <a:rPr lang="en-US" sz="1500" kern="1200" dirty="0">
                          <a:solidFill>
                            <a:schemeClr val="bg1"/>
                          </a:solidFill>
                          <a:latin typeface="+mn-lt"/>
                          <a:ea typeface="+mn-ea"/>
                          <a:cs typeface="+mn-cs"/>
                        </a:rPr>
                        <a:t>  - Supplier contracts: €7,000  </a:t>
                      </a:r>
                    </a:p>
                    <a:p>
                      <a:pPr marL="0" algn="just" defTabSz="914400" rtl="0" eaLnBrk="1" latinLnBrk="0" hangingPunct="1"/>
                      <a:r>
                        <a:rPr lang="en-US" sz="1500" kern="1200" dirty="0">
                          <a:solidFill>
                            <a:schemeClr val="bg1"/>
                          </a:solidFill>
                          <a:latin typeface="+mn-lt"/>
                          <a:ea typeface="+mn-ea"/>
                          <a:cs typeface="+mn-cs"/>
                        </a:rPr>
                        <a:t>  - Optimization efforts: €15,000  </a:t>
                      </a:r>
                    </a:p>
                    <a:p>
                      <a:pPr marL="0" algn="just" defTabSz="914400" rtl="0" eaLnBrk="1" latinLnBrk="0" hangingPunct="1"/>
                      <a:r>
                        <a:rPr lang="en-US" sz="1500" kern="1200" dirty="0">
                          <a:solidFill>
                            <a:schemeClr val="bg1"/>
                          </a:solidFill>
                          <a:latin typeface="+mn-lt"/>
                          <a:ea typeface="+mn-ea"/>
                          <a:cs typeface="+mn-cs"/>
                        </a:rPr>
                        <a:t>  - Total: €32,000 </a:t>
                      </a:r>
                      <a:endParaRPr lang="it-IT" sz="1500" kern="1200" dirty="0">
                        <a:solidFill>
                          <a:schemeClr val="bg1"/>
                        </a:solidFill>
                        <a:latin typeface="+mn-lt"/>
                        <a:ea typeface="+mn-ea"/>
                        <a:cs typeface="+mn-cs"/>
                      </a:endParaRPr>
                    </a:p>
                  </a:txBody>
                  <a:tcPr anchor="ctr">
                    <a:noFill/>
                  </a:tcPr>
                </a:tc>
                <a:extLst>
                  <a:ext uri="{0D108BD9-81ED-4DB2-BD59-A6C34878D82A}">
                    <a16:rowId xmlns:a16="http://schemas.microsoft.com/office/drawing/2014/main" val="3159623344"/>
                  </a:ext>
                </a:extLst>
              </a:tr>
            </a:tbl>
          </a:graphicData>
        </a:graphic>
      </p:graphicFrame>
      <p:grpSp>
        <p:nvGrpSpPr>
          <p:cNvPr id="5" name="Gruppo 4">
            <a:extLst>
              <a:ext uri="{FF2B5EF4-FFF2-40B4-BE49-F238E27FC236}">
                <a16:creationId xmlns:a16="http://schemas.microsoft.com/office/drawing/2014/main" id="{6FF8590E-6360-41DF-3E63-4CE8EFEB0C57}"/>
              </a:ext>
            </a:extLst>
          </p:cNvPr>
          <p:cNvGrpSpPr/>
          <p:nvPr/>
        </p:nvGrpSpPr>
        <p:grpSpPr>
          <a:xfrm>
            <a:off x="2381030" y="104861"/>
            <a:ext cx="1901764" cy="1453022"/>
            <a:chOff x="1547120" y="599016"/>
            <a:chExt cx="1901764" cy="1453022"/>
          </a:xfrm>
        </p:grpSpPr>
        <p:sp>
          <p:nvSpPr>
            <p:cNvPr id="6" name="CasellaDiTesto 5">
              <a:extLst>
                <a:ext uri="{FF2B5EF4-FFF2-40B4-BE49-F238E27FC236}">
                  <a16:creationId xmlns:a16="http://schemas.microsoft.com/office/drawing/2014/main" id="{7D721A8D-3B61-429D-5C78-6D6B70119260}"/>
                </a:ext>
              </a:extLst>
            </p:cNvPr>
            <p:cNvSpPr txBox="1"/>
            <p:nvPr/>
          </p:nvSpPr>
          <p:spPr>
            <a:xfrm>
              <a:off x="1547120" y="1744261"/>
              <a:ext cx="1901764" cy="307777"/>
            </a:xfrm>
            <a:prstGeom prst="rect">
              <a:avLst/>
            </a:prstGeom>
            <a:noFill/>
          </p:spPr>
          <p:txBody>
            <a:bodyPr wrap="square" rtlCol="0">
              <a:spAutoFit/>
            </a:bodyPr>
            <a:lstStyle/>
            <a:p>
              <a:pPr algn="ctr"/>
              <a:r>
                <a:rPr lang="en-US" sz="1400" spc="300">
                  <a:solidFill>
                    <a:srgbClr val="DA627D"/>
                  </a:solidFill>
                </a:rPr>
                <a:t>RISK</a:t>
              </a:r>
              <a:endParaRPr lang="en-US" sz="1600" spc="300">
                <a:solidFill>
                  <a:srgbClr val="DA627D"/>
                </a:solidFill>
              </a:endParaRPr>
            </a:p>
          </p:txBody>
        </p:sp>
        <p:pic>
          <p:nvPicPr>
            <p:cNvPr id="7" name="Elemento grafico 6" descr="Strada sdrucciolevole con riempimento a tinta unita">
              <a:extLst>
                <a:ext uri="{FF2B5EF4-FFF2-40B4-BE49-F238E27FC236}">
                  <a16:creationId xmlns:a16="http://schemas.microsoft.com/office/drawing/2014/main" id="{4E26C765-F5B6-A162-1C2F-906935E725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8" name="Gruppo 7">
            <a:extLst>
              <a:ext uri="{FF2B5EF4-FFF2-40B4-BE49-F238E27FC236}">
                <a16:creationId xmlns:a16="http://schemas.microsoft.com/office/drawing/2014/main" id="{E633AC8E-9D75-C703-92CA-943EF7BFDA42}"/>
              </a:ext>
            </a:extLst>
          </p:cNvPr>
          <p:cNvGrpSpPr/>
          <p:nvPr/>
        </p:nvGrpSpPr>
        <p:grpSpPr>
          <a:xfrm>
            <a:off x="5569295" y="164945"/>
            <a:ext cx="1901764" cy="1470193"/>
            <a:chOff x="1547120" y="2357012"/>
            <a:chExt cx="1901764" cy="1470193"/>
          </a:xfrm>
        </p:grpSpPr>
        <p:pic>
          <p:nvPicPr>
            <p:cNvPr id="14" name="Immagine 13" descr="Immagine che contiene Elementi grafici, cerchio, Carattere, simbolo&#10;&#10;Descrizione generata automaticamente">
              <a:extLst>
                <a:ext uri="{FF2B5EF4-FFF2-40B4-BE49-F238E27FC236}">
                  <a16:creationId xmlns:a16="http://schemas.microsoft.com/office/drawing/2014/main" id="{2F41294D-56D3-6588-7239-C6DD99F66B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5" name="CasellaDiTesto 14">
              <a:extLst>
                <a:ext uri="{FF2B5EF4-FFF2-40B4-BE49-F238E27FC236}">
                  <a16:creationId xmlns:a16="http://schemas.microsoft.com/office/drawing/2014/main" id="{5A99C353-D46A-0850-A5CA-235D537A40BA}"/>
                </a:ext>
              </a:extLst>
            </p:cNvPr>
            <p:cNvSpPr txBox="1"/>
            <p:nvPr/>
          </p:nvSpPr>
          <p:spPr>
            <a:xfrm>
              <a:off x="1547120" y="3519428"/>
              <a:ext cx="1901764" cy="307777"/>
            </a:xfrm>
            <a:prstGeom prst="rect">
              <a:avLst/>
            </a:prstGeom>
            <a:noFill/>
          </p:spPr>
          <p:txBody>
            <a:bodyPr wrap="square" rtlCol="0">
              <a:spAutoFit/>
            </a:bodyPr>
            <a:lstStyle/>
            <a:p>
              <a:pPr algn="ctr"/>
              <a:r>
                <a:rPr lang="en-US" sz="1400" spc="300">
                  <a:solidFill>
                    <a:srgbClr val="DA627D"/>
                  </a:solidFill>
                </a:rPr>
                <a:t>STRATEGY</a:t>
              </a:r>
              <a:endParaRPr lang="en-US" sz="1600" spc="300">
                <a:solidFill>
                  <a:srgbClr val="DA627D"/>
                </a:solidFill>
              </a:endParaRPr>
            </a:p>
          </p:txBody>
        </p:sp>
      </p:grpSp>
      <p:grpSp>
        <p:nvGrpSpPr>
          <p:cNvPr id="17" name="Gruppo 16">
            <a:extLst>
              <a:ext uri="{FF2B5EF4-FFF2-40B4-BE49-F238E27FC236}">
                <a16:creationId xmlns:a16="http://schemas.microsoft.com/office/drawing/2014/main" id="{E44AA29E-0718-B4EA-98F4-72BEA513E92F}"/>
              </a:ext>
            </a:extLst>
          </p:cNvPr>
          <p:cNvGrpSpPr/>
          <p:nvPr/>
        </p:nvGrpSpPr>
        <p:grpSpPr>
          <a:xfrm>
            <a:off x="9899422" y="164945"/>
            <a:ext cx="1901764" cy="1524552"/>
            <a:chOff x="1547120" y="4571443"/>
            <a:chExt cx="1901764" cy="1524552"/>
          </a:xfrm>
        </p:grpSpPr>
        <p:pic>
          <p:nvPicPr>
            <p:cNvPr id="27" name="Immagine 26" descr="Immagine che contiene simbolo, clipart, Elementi grafici, design&#10;&#10;Descrizione generata automaticamente">
              <a:extLst>
                <a:ext uri="{FF2B5EF4-FFF2-40B4-BE49-F238E27FC236}">
                  <a16:creationId xmlns:a16="http://schemas.microsoft.com/office/drawing/2014/main" id="{7692DD29-D2AC-606B-60ED-766D8D43B1E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28" name="CasellaDiTesto 27">
              <a:extLst>
                <a:ext uri="{FF2B5EF4-FFF2-40B4-BE49-F238E27FC236}">
                  <a16:creationId xmlns:a16="http://schemas.microsoft.com/office/drawing/2014/main" id="{6AC2F62A-997D-FCDB-5B61-71432B115C62}"/>
                </a:ext>
              </a:extLst>
            </p:cNvPr>
            <p:cNvSpPr txBox="1"/>
            <p:nvPr/>
          </p:nvSpPr>
          <p:spPr>
            <a:xfrm>
              <a:off x="1547120" y="5788218"/>
              <a:ext cx="1901764" cy="307777"/>
            </a:xfrm>
            <a:prstGeom prst="rect">
              <a:avLst/>
            </a:prstGeom>
            <a:noFill/>
          </p:spPr>
          <p:txBody>
            <a:bodyPr wrap="square" rtlCol="0">
              <a:spAutoFit/>
            </a:bodyPr>
            <a:lstStyle/>
            <a:p>
              <a:pPr algn="ctr"/>
              <a:r>
                <a:rPr lang="en-US" sz="1400" spc="300">
                  <a:solidFill>
                    <a:srgbClr val="DA627D"/>
                  </a:solidFill>
                </a:rPr>
                <a:t>COST</a:t>
              </a:r>
            </a:p>
          </p:txBody>
        </p:sp>
      </p:grpSp>
    </p:spTree>
    <p:extLst>
      <p:ext uri="{BB962C8B-B14F-4D97-AF65-F5344CB8AC3E}">
        <p14:creationId xmlns:p14="http://schemas.microsoft.com/office/powerpoint/2010/main" val="3818504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F3642B24-25E5-1E91-5D20-D0AAB6AFB151}"/>
            </a:ext>
          </a:extLst>
        </p:cNvPr>
        <p:cNvGrpSpPr/>
        <p:nvPr/>
      </p:nvGrpSpPr>
      <p:grpSpPr>
        <a:xfrm>
          <a:off x="0" y="0"/>
          <a:ext cx="0" cy="0"/>
          <a:chOff x="0" y="0"/>
          <a:chExt cx="0" cy="0"/>
        </a:xfrm>
      </p:grpSpPr>
      <p:grpSp>
        <p:nvGrpSpPr>
          <p:cNvPr id="10" name="Gruppo 9">
            <a:extLst>
              <a:ext uri="{FF2B5EF4-FFF2-40B4-BE49-F238E27FC236}">
                <a16:creationId xmlns:a16="http://schemas.microsoft.com/office/drawing/2014/main" id="{B9297A9C-6B4A-E7A5-DEDF-88C5FD461C04}"/>
              </a:ext>
            </a:extLst>
          </p:cNvPr>
          <p:cNvGrpSpPr/>
          <p:nvPr/>
        </p:nvGrpSpPr>
        <p:grpSpPr>
          <a:xfrm>
            <a:off x="1385755" y="882921"/>
            <a:ext cx="1901764" cy="1453022"/>
            <a:chOff x="1547120" y="599016"/>
            <a:chExt cx="1901764" cy="1453022"/>
          </a:xfrm>
        </p:grpSpPr>
        <p:sp>
          <p:nvSpPr>
            <p:cNvPr id="16" name="CasellaDiTesto 15">
              <a:extLst>
                <a:ext uri="{FF2B5EF4-FFF2-40B4-BE49-F238E27FC236}">
                  <a16:creationId xmlns:a16="http://schemas.microsoft.com/office/drawing/2014/main" id="{E8B68E64-E0A9-315F-CAD4-F03F2832EFF4}"/>
                </a:ext>
              </a:extLst>
            </p:cNvPr>
            <p:cNvSpPr txBox="1"/>
            <p:nvPr/>
          </p:nvSpPr>
          <p:spPr>
            <a:xfrm>
              <a:off x="1547120" y="1744261"/>
              <a:ext cx="1901764" cy="307777"/>
            </a:xfrm>
            <a:prstGeom prst="rect">
              <a:avLst/>
            </a:prstGeom>
            <a:noFill/>
          </p:spPr>
          <p:txBody>
            <a:bodyPr wrap="square" rtlCol="0">
              <a:spAutoFit/>
            </a:bodyPr>
            <a:lstStyle/>
            <a:p>
              <a:pPr algn="ctr"/>
              <a:r>
                <a:rPr lang="en-US" sz="1400" spc="300">
                  <a:solidFill>
                    <a:srgbClr val="DA627D"/>
                  </a:solidFill>
                </a:rPr>
                <a:t>RISK</a:t>
              </a:r>
              <a:endParaRPr lang="en-US" sz="1600" spc="300">
                <a:solidFill>
                  <a:srgbClr val="DA627D"/>
                </a:solidFill>
              </a:endParaRPr>
            </a:p>
          </p:txBody>
        </p:sp>
        <p:pic>
          <p:nvPicPr>
            <p:cNvPr id="9" name="Elemento grafico 8" descr="Strada sdrucciolevole con riempimento a tinta unita">
              <a:extLst>
                <a:ext uri="{FF2B5EF4-FFF2-40B4-BE49-F238E27FC236}">
                  <a16:creationId xmlns:a16="http://schemas.microsoft.com/office/drawing/2014/main" id="{20186677-470E-58B4-5E00-64A8B41BFEB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18" name="Gruppo 17">
            <a:extLst>
              <a:ext uri="{FF2B5EF4-FFF2-40B4-BE49-F238E27FC236}">
                <a16:creationId xmlns:a16="http://schemas.microsoft.com/office/drawing/2014/main" id="{BE5A2696-84D4-6988-85EA-AE7BBC634968}"/>
              </a:ext>
            </a:extLst>
          </p:cNvPr>
          <p:cNvGrpSpPr/>
          <p:nvPr/>
        </p:nvGrpSpPr>
        <p:grpSpPr>
          <a:xfrm>
            <a:off x="1385755" y="2788962"/>
            <a:ext cx="1901764" cy="1470193"/>
            <a:chOff x="1547120" y="2357012"/>
            <a:chExt cx="1901764" cy="1470193"/>
          </a:xfrm>
        </p:grpSpPr>
        <p:pic>
          <p:nvPicPr>
            <p:cNvPr id="11" name="Immagine 10" descr="Immagine che contiene Elementi grafici, cerchio, Carattere, simbolo&#10;&#10;Descrizione generata automaticamente">
              <a:extLst>
                <a:ext uri="{FF2B5EF4-FFF2-40B4-BE49-F238E27FC236}">
                  <a16:creationId xmlns:a16="http://schemas.microsoft.com/office/drawing/2014/main" id="{97099349-9EB0-CA58-74B2-BCD596CADC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2" name="CasellaDiTesto 11">
              <a:extLst>
                <a:ext uri="{FF2B5EF4-FFF2-40B4-BE49-F238E27FC236}">
                  <a16:creationId xmlns:a16="http://schemas.microsoft.com/office/drawing/2014/main" id="{42BD84C9-95F0-F27E-508B-A0F2741E4419}"/>
                </a:ext>
              </a:extLst>
            </p:cNvPr>
            <p:cNvSpPr txBox="1"/>
            <p:nvPr/>
          </p:nvSpPr>
          <p:spPr>
            <a:xfrm>
              <a:off x="1547120" y="3519428"/>
              <a:ext cx="1901764" cy="307777"/>
            </a:xfrm>
            <a:prstGeom prst="rect">
              <a:avLst/>
            </a:prstGeom>
            <a:noFill/>
          </p:spPr>
          <p:txBody>
            <a:bodyPr wrap="square" rtlCol="0">
              <a:spAutoFit/>
            </a:bodyPr>
            <a:lstStyle/>
            <a:p>
              <a:pPr algn="ctr"/>
              <a:r>
                <a:rPr lang="en-US" sz="1400" spc="300">
                  <a:solidFill>
                    <a:srgbClr val="DA627D"/>
                  </a:solidFill>
                </a:rPr>
                <a:t>STRATEGY</a:t>
              </a:r>
              <a:endParaRPr lang="en-US" sz="1600" spc="300">
                <a:solidFill>
                  <a:srgbClr val="DA627D"/>
                </a:solidFill>
              </a:endParaRPr>
            </a:p>
          </p:txBody>
        </p:sp>
      </p:grpSp>
      <p:grpSp>
        <p:nvGrpSpPr>
          <p:cNvPr id="19" name="Gruppo 18">
            <a:extLst>
              <a:ext uri="{FF2B5EF4-FFF2-40B4-BE49-F238E27FC236}">
                <a16:creationId xmlns:a16="http://schemas.microsoft.com/office/drawing/2014/main" id="{924500A1-8F4D-14A7-8816-8CC8986946A4}"/>
              </a:ext>
            </a:extLst>
          </p:cNvPr>
          <p:cNvGrpSpPr/>
          <p:nvPr/>
        </p:nvGrpSpPr>
        <p:grpSpPr>
          <a:xfrm>
            <a:off x="1385755" y="4837683"/>
            <a:ext cx="1901764" cy="1524552"/>
            <a:chOff x="1547120" y="4571443"/>
            <a:chExt cx="1901764" cy="1524552"/>
          </a:xfrm>
        </p:grpSpPr>
        <p:pic>
          <p:nvPicPr>
            <p:cNvPr id="3" name="Immagine 2" descr="Immagine che contiene simbolo, clipart, Elementi grafici, design&#10;&#10;Descrizione generata automaticamente">
              <a:extLst>
                <a:ext uri="{FF2B5EF4-FFF2-40B4-BE49-F238E27FC236}">
                  <a16:creationId xmlns:a16="http://schemas.microsoft.com/office/drawing/2014/main" id="{D314BF4D-4258-6BC6-896A-4472509AFEF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13" name="CasellaDiTesto 12">
              <a:extLst>
                <a:ext uri="{FF2B5EF4-FFF2-40B4-BE49-F238E27FC236}">
                  <a16:creationId xmlns:a16="http://schemas.microsoft.com/office/drawing/2014/main" id="{3C37D203-DA74-A08E-6E44-BA833CF45BF0}"/>
                </a:ext>
              </a:extLst>
            </p:cNvPr>
            <p:cNvSpPr txBox="1"/>
            <p:nvPr/>
          </p:nvSpPr>
          <p:spPr>
            <a:xfrm>
              <a:off x="1547120" y="5788218"/>
              <a:ext cx="1901764" cy="307777"/>
            </a:xfrm>
            <a:prstGeom prst="rect">
              <a:avLst/>
            </a:prstGeom>
            <a:noFill/>
          </p:spPr>
          <p:txBody>
            <a:bodyPr wrap="square" rtlCol="0">
              <a:spAutoFit/>
            </a:bodyPr>
            <a:lstStyle/>
            <a:p>
              <a:pPr algn="ctr"/>
              <a:r>
                <a:rPr lang="en-US" sz="1400" spc="300">
                  <a:solidFill>
                    <a:srgbClr val="DA627D"/>
                  </a:solidFill>
                </a:rPr>
                <a:t>COST</a:t>
              </a:r>
            </a:p>
          </p:txBody>
        </p:sp>
      </p:grpSp>
      <p:sp>
        <p:nvSpPr>
          <p:cNvPr id="20" name="CasellaDiTesto 19">
            <a:extLst>
              <a:ext uri="{FF2B5EF4-FFF2-40B4-BE49-F238E27FC236}">
                <a16:creationId xmlns:a16="http://schemas.microsoft.com/office/drawing/2014/main" id="{1AAA65B1-CBA2-845F-7E4E-A688BD40592A}"/>
              </a:ext>
            </a:extLst>
          </p:cNvPr>
          <p:cNvSpPr txBox="1"/>
          <p:nvPr/>
        </p:nvSpPr>
        <p:spPr>
          <a:xfrm>
            <a:off x="3231567" y="1130586"/>
            <a:ext cx="8162243" cy="323165"/>
          </a:xfrm>
          <a:prstGeom prst="rect">
            <a:avLst/>
          </a:prstGeom>
          <a:noFill/>
        </p:spPr>
        <p:txBody>
          <a:bodyPr wrap="square" rtlCol="0">
            <a:spAutoFit/>
          </a:bodyPr>
          <a:lstStyle/>
          <a:p>
            <a:pPr algn="just"/>
            <a:r>
              <a:rPr lang="en-US" sz="1500" spc="300" dirty="0">
                <a:solidFill>
                  <a:schemeClr val="bg1"/>
                </a:solidFill>
              </a:rPr>
              <a:t>GDPR COMPLIANCE CHALLENGES</a:t>
            </a:r>
          </a:p>
        </p:txBody>
      </p:sp>
      <p:sp>
        <p:nvSpPr>
          <p:cNvPr id="21" name="CasellaDiTesto 20">
            <a:extLst>
              <a:ext uri="{FF2B5EF4-FFF2-40B4-BE49-F238E27FC236}">
                <a16:creationId xmlns:a16="http://schemas.microsoft.com/office/drawing/2014/main" id="{D871D3EF-73C7-8511-6335-E3F79ACA741E}"/>
              </a:ext>
            </a:extLst>
          </p:cNvPr>
          <p:cNvSpPr txBox="1"/>
          <p:nvPr/>
        </p:nvSpPr>
        <p:spPr>
          <a:xfrm>
            <a:off x="4918597" y="230597"/>
            <a:ext cx="2354807" cy="338554"/>
          </a:xfrm>
          <a:prstGeom prst="rect">
            <a:avLst/>
          </a:prstGeom>
          <a:noFill/>
        </p:spPr>
        <p:txBody>
          <a:bodyPr wrap="square" rtlCol="0">
            <a:spAutoFit/>
          </a:bodyPr>
          <a:lstStyle/>
          <a:p>
            <a:pPr algn="ctr"/>
            <a:r>
              <a:rPr lang="it-IT" sz="1600" spc="300" dirty="0">
                <a:solidFill>
                  <a:srgbClr val="DA627D"/>
                </a:solidFill>
              </a:rPr>
              <a:t>RISK </a:t>
            </a:r>
            <a:r>
              <a:rPr lang="it-IT" sz="1600" b="1" spc="300" dirty="0">
                <a:solidFill>
                  <a:srgbClr val="DA627D"/>
                </a:solidFill>
              </a:rPr>
              <a:t>#1</a:t>
            </a:r>
            <a:endParaRPr lang="it-IT" b="1" spc="300" dirty="0">
              <a:solidFill>
                <a:srgbClr val="DA627D"/>
              </a:solidFill>
            </a:endParaRPr>
          </a:p>
        </p:txBody>
      </p:sp>
      <p:sp>
        <p:nvSpPr>
          <p:cNvPr id="22" name="CasellaDiTesto 21">
            <a:extLst>
              <a:ext uri="{FF2B5EF4-FFF2-40B4-BE49-F238E27FC236}">
                <a16:creationId xmlns:a16="http://schemas.microsoft.com/office/drawing/2014/main" id="{241EF7BF-EAFA-FF84-CB55-ADC6175F56BA}"/>
              </a:ext>
            </a:extLst>
          </p:cNvPr>
          <p:cNvSpPr txBox="1"/>
          <p:nvPr/>
        </p:nvSpPr>
        <p:spPr>
          <a:xfrm>
            <a:off x="3231567" y="1453751"/>
            <a:ext cx="8162243" cy="553998"/>
          </a:xfrm>
          <a:prstGeom prst="rect">
            <a:avLst/>
          </a:prstGeom>
          <a:noFill/>
        </p:spPr>
        <p:txBody>
          <a:bodyPr wrap="square" rtlCol="0">
            <a:spAutoFit/>
          </a:bodyPr>
          <a:lstStyle/>
          <a:p>
            <a:pPr marL="0" algn="l" defTabSz="914400" rtl="0" eaLnBrk="1" latinLnBrk="0" hangingPunct="1"/>
            <a:r>
              <a:rPr lang="en-US" sz="1500" kern="1200" dirty="0">
                <a:solidFill>
                  <a:schemeClr val="bg1"/>
                </a:solidFill>
                <a:latin typeface="+mn-lt"/>
                <a:ea typeface="+mn-ea"/>
                <a:cs typeface="+mn-cs"/>
              </a:rPr>
              <a:t>Failure to handle sensitive data correctly could lead to GDPR violations, fines, and loss of user trust. </a:t>
            </a:r>
            <a:endParaRPr lang="it-IT" sz="1500" kern="1200" dirty="0">
              <a:solidFill>
                <a:schemeClr val="bg1"/>
              </a:solidFill>
              <a:latin typeface="+mn-lt"/>
              <a:ea typeface="+mn-ea"/>
              <a:cs typeface="+mn-cs"/>
            </a:endParaRPr>
          </a:p>
        </p:txBody>
      </p:sp>
      <p:sp>
        <p:nvSpPr>
          <p:cNvPr id="23" name="CasellaDiTesto 22">
            <a:extLst>
              <a:ext uri="{FF2B5EF4-FFF2-40B4-BE49-F238E27FC236}">
                <a16:creationId xmlns:a16="http://schemas.microsoft.com/office/drawing/2014/main" id="{26846010-3D5D-79AD-FF97-453148801B5C}"/>
              </a:ext>
            </a:extLst>
          </p:cNvPr>
          <p:cNvSpPr txBox="1"/>
          <p:nvPr/>
        </p:nvSpPr>
        <p:spPr>
          <a:xfrm>
            <a:off x="3231566" y="2829023"/>
            <a:ext cx="8162243" cy="1477328"/>
          </a:xfrm>
          <a:prstGeom prst="rect">
            <a:avLst/>
          </a:prstGeom>
          <a:noFill/>
        </p:spPr>
        <p:txBody>
          <a:bodyPr wrap="square" rtlCol="0">
            <a:spAutoFit/>
          </a:bodyPr>
          <a:lstStyle/>
          <a:p>
            <a:pPr algn="just"/>
            <a:r>
              <a:rPr lang="it-IT" sz="1500" dirty="0">
                <a:solidFill>
                  <a:schemeClr val="bg1"/>
                </a:solidFill>
              </a:rPr>
              <a:t>1. </a:t>
            </a:r>
            <a:r>
              <a:rPr lang="it-IT" sz="1500" dirty="0" err="1">
                <a:solidFill>
                  <a:schemeClr val="bg1"/>
                </a:solidFill>
              </a:rPr>
              <a:t>Engage</a:t>
            </a:r>
            <a:r>
              <a:rPr lang="it-IT" sz="1500" dirty="0">
                <a:solidFill>
                  <a:schemeClr val="bg1"/>
                </a:solidFill>
              </a:rPr>
              <a:t> GDPR Consultant (€12,000): Hire an </a:t>
            </a:r>
            <a:r>
              <a:rPr lang="it-IT" sz="1500" dirty="0" err="1">
                <a:solidFill>
                  <a:schemeClr val="bg1"/>
                </a:solidFill>
              </a:rPr>
              <a:t>expert</a:t>
            </a:r>
            <a:r>
              <a:rPr lang="it-IT" sz="1500" dirty="0">
                <a:solidFill>
                  <a:schemeClr val="bg1"/>
                </a:solidFill>
              </a:rPr>
              <a:t> to guide the </a:t>
            </a:r>
            <a:r>
              <a:rPr lang="it-IT" sz="1500" dirty="0" err="1">
                <a:solidFill>
                  <a:schemeClr val="bg1"/>
                </a:solidFill>
              </a:rPr>
              <a:t>system's</a:t>
            </a:r>
            <a:r>
              <a:rPr lang="it-IT" sz="1500" dirty="0">
                <a:solidFill>
                  <a:schemeClr val="bg1"/>
                </a:solidFill>
              </a:rPr>
              <a:t> design, </a:t>
            </a:r>
            <a:r>
              <a:rPr lang="it-IT" sz="1500" dirty="0" err="1">
                <a:solidFill>
                  <a:schemeClr val="bg1"/>
                </a:solidFill>
              </a:rPr>
              <a:t>ensuring</a:t>
            </a:r>
            <a:r>
              <a:rPr lang="it-IT" sz="1500" dirty="0">
                <a:solidFill>
                  <a:schemeClr val="bg1"/>
                </a:solidFill>
              </a:rPr>
              <a:t> </a:t>
            </a:r>
            <a:r>
              <a:rPr lang="it-IT" sz="1500" dirty="0" err="1">
                <a:solidFill>
                  <a:schemeClr val="bg1"/>
                </a:solidFill>
              </a:rPr>
              <a:t>all</a:t>
            </a:r>
            <a:r>
              <a:rPr lang="it-IT" sz="1500" dirty="0">
                <a:solidFill>
                  <a:schemeClr val="bg1"/>
                </a:solidFill>
              </a:rPr>
              <a:t> data </a:t>
            </a:r>
            <a:r>
              <a:rPr lang="it-IT" sz="1500" dirty="0" err="1">
                <a:solidFill>
                  <a:schemeClr val="bg1"/>
                </a:solidFill>
              </a:rPr>
              <a:t>handling</a:t>
            </a:r>
            <a:r>
              <a:rPr lang="it-IT" sz="1500" dirty="0">
                <a:solidFill>
                  <a:schemeClr val="bg1"/>
                </a:solidFill>
              </a:rPr>
              <a:t> </a:t>
            </a:r>
            <a:r>
              <a:rPr lang="it-IT" sz="1500" dirty="0" err="1">
                <a:solidFill>
                  <a:schemeClr val="bg1"/>
                </a:solidFill>
              </a:rPr>
              <a:t>complies</a:t>
            </a:r>
            <a:r>
              <a:rPr lang="it-IT" sz="1500" dirty="0">
                <a:solidFill>
                  <a:schemeClr val="bg1"/>
                </a:solidFill>
              </a:rPr>
              <a:t> with </a:t>
            </a:r>
            <a:r>
              <a:rPr lang="it-IT" sz="1500" dirty="0" err="1">
                <a:solidFill>
                  <a:schemeClr val="bg1"/>
                </a:solidFill>
              </a:rPr>
              <a:t>regulations</a:t>
            </a:r>
            <a:r>
              <a:rPr lang="it-IT" sz="1500" dirty="0">
                <a:solidFill>
                  <a:schemeClr val="bg1"/>
                </a:solidFill>
              </a:rPr>
              <a:t>.  </a:t>
            </a:r>
          </a:p>
          <a:p>
            <a:pPr algn="just"/>
            <a:r>
              <a:rPr lang="it-IT" sz="1500" dirty="0">
                <a:solidFill>
                  <a:schemeClr val="bg1"/>
                </a:solidFill>
              </a:rPr>
              <a:t>  2. Data </a:t>
            </a:r>
            <a:r>
              <a:rPr lang="it-IT" sz="1500" dirty="0" err="1">
                <a:solidFill>
                  <a:schemeClr val="bg1"/>
                </a:solidFill>
              </a:rPr>
              <a:t>Encryption</a:t>
            </a:r>
            <a:r>
              <a:rPr lang="it-IT" sz="1500" dirty="0">
                <a:solidFill>
                  <a:schemeClr val="bg1"/>
                </a:solidFill>
              </a:rPr>
              <a:t> </a:t>
            </a:r>
            <a:r>
              <a:rPr lang="it-IT" sz="1500" dirty="0" err="1">
                <a:solidFill>
                  <a:schemeClr val="bg1"/>
                </a:solidFill>
              </a:rPr>
              <a:t>Implementation</a:t>
            </a:r>
            <a:r>
              <a:rPr lang="it-IT" sz="1500" dirty="0">
                <a:solidFill>
                  <a:schemeClr val="bg1"/>
                </a:solidFill>
              </a:rPr>
              <a:t> (€10,000): Secure data storage and transmission </a:t>
            </a:r>
            <a:r>
              <a:rPr lang="it-IT" sz="1500" dirty="0" err="1">
                <a:solidFill>
                  <a:schemeClr val="bg1"/>
                </a:solidFill>
              </a:rPr>
              <a:t>using</a:t>
            </a:r>
            <a:r>
              <a:rPr lang="it-IT" sz="1500" dirty="0">
                <a:solidFill>
                  <a:schemeClr val="bg1"/>
                </a:solidFill>
              </a:rPr>
              <a:t> AES-256 </a:t>
            </a:r>
            <a:r>
              <a:rPr lang="it-IT" sz="1500" dirty="0" err="1">
                <a:solidFill>
                  <a:schemeClr val="bg1"/>
                </a:solidFill>
              </a:rPr>
              <a:t>encryption</a:t>
            </a:r>
            <a:r>
              <a:rPr lang="it-IT" sz="1500" dirty="0">
                <a:solidFill>
                  <a:schemeClr val="bg1"/>
                </a:solidFill>
              </a:rPr>
              <a:t> for </a:t>
            </a:r>
            <a:r>
              <a:rPr lang="it-IT" sz="1500" dirty="0" err="1">
                <a:solidFill>
                  <a:schemeClr val="bg1"/>
                </a:solidFill>
              </a:rPr>
              <a:t>stored</a:t>
            </a:r>
            <a:r>
              <a:rPr lang="it-IT" sz="1500" dirty="0">
                <a:solidFill>
                  <a:schemeClr val="bg1"/>
                </a:solidFill>
              </a:rPr>
              <a:t> data and TLS 1.3 for </a:t>
            </a:r>
            <a:r>
              <a:rPr lang="it-IT" sz="1500" dirty="0" err="1">
                <a:solidFill>
                  <a:schemeClr val="bg1"/>
                </a:solidFill>
              </a:rPr>
              <a:t>communication</a:t>
            </a:r>
            <a:r>
              <a:rPr lang="it-IT" sz="1500" dirty="0">
                <a:solidFill>
                  <a:schemeClr val="bg1"/>
                </a:solidFill>
              </a:rPr>
              <a:t>.  </a:t>
            </a:r>
          </a:p>
          <a:p>
            <a:pPr algn="just"/>
            <a:r>
              <a:rPr lang="it-IT" sz="1500" dirty="0">
                <a:solidFill>
                  <a:schemeClr val="bg1"/>
                </a:solidFill>
              </a:rPr>
              <a:t>  3. Audit and Monitoring </a:t>
            </a:r>
            <a:r>
              <a:rPr lang="it-IT" sz="1500" dirty="0" err="1">
                <a:solidFill>
                  <a:schemeClr val="bg1"/>
                </a:solidFill>
              </a:rPr>
              <a:t>Processes</a:t>
            </a:r>
            <a:r>
              <a:rPr lang="it-IT" sz="1500" dirty="0">
                <a:solidFill>
                  <a:schemeClr val="bg1"/>
                </a:solidFill>
              </a:rPr>
              <a:t> (€3,000/</a:t>
            </a:r>
            <a:r>
              <a:rPr lang="it-IT" sz="1500" dirty="0" err="1">
                <a:solidFill>
                  <a:schemeClr val="bg1"/>
                </a:solidFill>
              </a:rPr>
              <a:t>year</a:t>
            </a:r>
            <a:r>
              <a:rPr lang="it-IT" sz="1500" dirty="0">
                <a:solidFill>
                  <a:schemeClr val="bg1"/>
                </a:solidFill>
              </a:rPr>
              <a:t>): </a:t>
            </a:r>
            <a:r>
              <a:rPr lang="it-IT" sz="1500" dirty="0" err="1">
                <a:solidFill>
                  <a:schemeClr val="bg1"/>
                </a:solidFill>
              </a:rPr>
              <a:t>Regularly</a:t>
            </a:r>
            <a:r>
              <a:rPr lang="it-IT" sz="1500" dirty="0">
                <a:solidFill>
                  <a:schemeClr val="bg1"/>
                </a:solidFill>
              </a:rPr>
              <a:t> </a:t>
            </a:r>
            <a:r>
              <a:rPr lang="it-IT" sz="1500" dirty="0" err="1">
                <a:solidFill>
                  <a:schemeClr val="bg1"/>
                </a:solidFill>
              </a:rPr>
              <a:t>assess</a:t>
            </a:r>
            <a:r>
              <a:rPr lang="it-IT" sz="1500" dirty="0">
                <a:solidFill>
                  <a:schemeClr val="bg1"/>
                </a:solidFill>
              </a:rPr>
              <a:t> compliance </a:t>
            </a:r>
            <a:r>
              <a:rPr lang="it-IT" sz="1500" dirty="0" err="1">
                <a:solidFill>
                  <a:schemeClr val="bg1"/>
                </a:solidFill>
              </a:rPr>
              <a:t>through</a:t>
            </a:r>
            <a:r>
              <a:rPr lang="it-IT" sz="1500" dirty="0">
                <a:solidFill>
                  <a:schemeClr val="bg1"/>
                </a:solidFill>
              </a:rPr>
              <a:t> system audits and data </a:t>
            </a:r>
            <a:r>
              <a:rPr lang="it-IT" sz="1500" dirty="0" err="1">
                <a:solidFill>
                  <a:schemeClr val="bg1"/>
                </a:solidFill>
              </a:rPr>
              <a:t>handling</a:t>
            </a:r>
            <a:r>
              <a:rPr lang="it-IT" sz="1500" dirty="0">
                <a:solidFill>
                  <a:schemeClr val="bg1"/>
                </a:solidFill>
              </a:rPr>
              <a:t> checks. AGGIORNA</a:t>
            </a:r>
          </a:p>
        </p:txBody>
      </p:sp>
      <p:sp>
        <p:nvSpPr>
          <p:cNvPr id="25" name="CasellaDiTesto 24">
            <a:extLst>
              <a:ext uri="{FF2B5EF4-FFF2-40B4-BE49-F238E27FC236}">
                <a16:creationId xmlns:a16="http://schemas.microsoft.com/office/drawing/2014/main" id="{0CCF6287-54D1-2F73-F448-D433C18CA0A7}"/>
              </a:ext>
            </a:extLst>
          </p:cNvPr>
          <p:cNvSpPr txBox="1"/>
          <p:nvPr/>
        </p:nvSpPr>
        <p:spPr>
          <a:xfrm>
            <a:off x="3231566" y="4916098"/>
            <a:ext cx="8162243" cy="1015663"/>
          </a:xfrm>
          <a:prstGeom prst="rect">
            <a:avLst/>
          </a:prstGeom>
          <a:noFill/>
        </p:spPr>
        <p:txBody>
          <a:bodyPr wrap="square" rtlCol="0">
            <a:spAutoFit/>
          </a:bodyPr>
          <a:lstStyle/>
          <a:p>
            <a:pPr marL="0" algn="just" defTabSz="914400" rtl="0" eaLnBrk="1" latinLnBrk="0" hangingPunct="1"/>
            <a:r>
              <a:rPr lang="it-IT" sz="1500" kern="1200" dirty="0">
                <a:solidFill>
                  <a:schemeClr val="bg1"/>
                </a:solidFill>
                <a:latin typeface="+mn-lt"/>
                <a:ea typeface="+mn-ea"/>
                <a:cs typeface="+mn-cs"/>
              </a:rPr>
              <a:t> - GDPR </a:t>
            </a:r>
            <a:r>
              <a:rPr lang="it-IT" sz="1500" kern="1200" dirty="0" err="1">
                <a:solidFill>
                  <a:schemeClr val="bg1"/>
                </a:solidFill>
                <a:latin typeface="+mn-lt"/>
                <a:ea typeface="+mn-ea"/>
                <a:cs typeface="+mn-cs"/>
              </a:rPr>
              <a:t>consultant</a:t>
            </a:r>
            <a:r>
              <a:rPr lang="it-IT" sz="1500" kern="1200" dirty="0">
                <a:solidFill>
                  <a:schemeClr val="bg1"/>
                </a:solidFill>
                <a:latin typeface="+mn-lt"/>
                <a:ea typeface="+mn-ea"/>
                <a:cs typeface="+mn-cs"/>
              </a:rPr>
              <a:t>: €12,000  </a:t>
            </a:r>
          </a:p>
          <a:p>
            <a:pPr marL="0" algn="just" defTabSz="914400" rtl="0" eaLnBrk="1" latinLnBrk="0" hangingPunct="1"/>
            <a:r>
              <a:rPr lang="it-IT" sz="1500" kern="1200" dirty="0">
                <a:solidFill>
                  <a:schemeClr val="bg1"/>
                </a:solidFill>
                <a:latin typeface="+mn-lt"/>
                <a:ea typeface="+mn-ea"/>
                <a:cs typeface="+mn-cs"/>
              </a:rPr>
              <a:t> - </a:t>
            </a:r>
            <a:r>
              <a:rPr lang="it-IT" sz="1500" kern="1200" dirty="0" err="1">
                <a:solidFill>
                  <a:schemeClr val="bg1"/>
                </a:solidFill>
                <a:latin typeface="+mn-lt"/>
                <a:ea typeface="+mn-ea"/>
                <a:cs typeface="+mn-cs"/>
              </a:rPr>
              <a:t>Encryption</a:t>
            </a:r>
            <a:r>
              <a:rPr lang="it-IT" sz="1500" kern="1200" dirty="0">
                <a:solidFill>
                  <a:schemeClr val="bg1"/>
                </a:solidFill>
                <a:latin typeface="+mn-lt"/>
                <a:ea typeface="+mn-ea"/>
                <a:cs typeface="+mn-cs"/>
              </a:rPr>
              <a:t> </a:t>
            </a:r>
            <a:r>
              <a:rPr lang="it-IT" sz="1500" kern="1200" dirty="0" err="1">
                <a:solidFill>
                  <a:schemeClr val="bg1"/>
                </a:solidFill>
                <a:latin typeface="+mn-lt"/>
                <a:ea typeface="+mn-ea"/>
                <a:cs typeface="+mn-cs"/>
              </a:rPr>
              <a:t>implementation</a:t>
            </a:r>
            <a:r>
              <a:rPr lang="it-IT" sz="1500" kern="1200" dirty="0">
                <a:solidFill>
                  <a:schemeClr val="bg1"/>
                </a:solidFill>
                <a:latin typeface="+mn-lt"/>
                <a:ea typeface="+mn-ea"/>
                <a:cs typeface="+mn-cs"/>
              </a:rPr>
              <a:t>: €10,000  </a:t>
            </a:r>
          </a:p>
          <a:p>
            <a:pPr marL="0" algn="just" defTabSz="914400" rtl="0" eaLnBrk="1" latinLnBrk="0" hangingPunct="1"/>
            <a:r>
              <a:rPr lang="it-IT" sz="1500" kern="1200" dirty="0">
                <a:solidFill>
                  <a:schemeClr val="bg1"/>
                </a:solidFill>
                <a:latin typeface="+mn-lt"/>
                <a:ea typeface="+mn-ea"/>
                <a:cs typeface="+mn-cs"/>
              </a:rPr>
              <a:t> - Audits (</a:t>
            </a:r>
            <a:r>
              <a:rPr lang="it-IT" sz="1500" kern="1200" dirty="0" err="1">
                <a:solidFill>
                  <a:schemeClr val="bg1"/>
                </a:solidFill>
                <a:latin typeface="+mn-lt"/>
                <a:ea typeface="+mn-ea"/>
                <a:cs typeface="+mn-cs"/>
              </a:rPr>
              <a:t>initial</a:t>
            </a:r>
            <a:r>
              <a:rPr lang="it-IT" sz="1500" kern="1200" dirty="0">
                <a:solidFill>
                  <a:schemeClr val="bg1"/>
                </a:solidFill>
                <a:latin typeface="+mn-lt"/>
                <a:ea typeface="+mn-ea"/>
                <a:cs typeface="+mn-cs"/>
              </a:rPr>
              <a:t> 3 </a:t>
            </a:r>
            <a:r>
              <a:rPr lang="it-IT" sz="1500" kern="1200" dirty="0" err="1">
                <a:solidFill>
                  <a:schemeClr val="bg1"/>
                </a:solidFill>
                <a:latin typeface="+mn-lt"/>
                <a:ea typeface="+mn-ea"/>
                <a:cs typeface="+mn-cs"/>
              </a:rPr>
              <a:t>years</a:t>
            </a:r>
            <a:r>
              <a:rPr lang="it-IT" sz="1500" kern="1200" dirty="0">
                <a:solidFill>
                  <a:schemeClr val="bg1"/>
                </a:solidFill>
                <a:latin typeface="+mn-lt"/>
                <a:ea typeface="+mn-ea"/>
                <a:cs typeface="+mn-cs"/>
              </a:rPr>
              <a:t>): €9,000  </a:t>
            </a:r>
          </a:p>
          <a:p>
            <a:pPr marL="0" algn="just" defTabSz="914400" rtl="0" eaLnBrk="1" latinLnBrk="0" hangingPunct="1"/>
            <a:r>
              <a:rPr lang="it-IT" sz="1500" kern="1200" dirty="0">
                <a:solidFill>
                  <a:schemeClr val="bg1"/>
                </a:solidFill>
                <a:latin typeface="+mn-lt"/>
                <a:ea typeface="+mn-ea"/>
                <a:cs typeface="+mn-cs"/>
              </a:rPr>
              <a:t> - Total: €31,000 </a:t>
            </a:r>
          </a:p>
        </p:txBody>
      </p:sp>
    </p:spTree>
    <p:extLst>
      <p:ext uri="{BB962C8B-B14F-4D97-AF65-F5344CB8AC3E}">
        <p14:creationId xmlns:p14="http://schemas.microsoft.com/office/powerpoint/2010/main" val="19879289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50CA1E79-53CF-D29F-0BB3-ECB18DA7451E}"/>
            </a:ext>
          </a:extLst>
        </p:cNvPr>
        <p:cNvGrpSpPr/>
        <p:nvPr/>
      </p:nvGrpSpPr>
      <p:grpSpPr>
        <a:xfrm>
          <a:off x="0" y="0"/>
          <a:ext cx="0" cy="0"/>
          <a:chOff x="0" y="0"/>
          <a:chExt cx="0" cy="0"/>
        </a:xfrm>
      </p:grpSpPr>
      <p:grpSp>
        <p:nvGrpSpPr>
          <p:cNvPr id="10" name="Gruppo 9">
            <a:extLst>
              <a:ext uri="{FF2B5EF4-FFF2-40B4-BE49-F238E27FC236}">
                <a16:creationId xmlns:a16="http://schemas.microsoft.com/office/drawing/2014/main" id="{80F730B4-5F42-DA9E-1E40-26612E39FB58}"/>
              </a:ext>
            </a:extLst>
          </p:cNvPr>
          <p:cNvGrpSpPr/>
          <p:nvPr/>
        </p:nvGrpSpPr>
        <p:grpSpPr>
          <a:xfrm>
            <a:off x="1385755" y="882921"/>
            <a:ext cx="1901764" cy="1453022"/>
            <a:chOff x="1547120" y="599016"/>
            <a:chExt cx="1901764" cy="1453022"/>
          </a:xfrm>
        </p:grpSpPr>
        <p:sp>
          <p:nvSpPr>
            <p:cNvPr id="16" name="CasellaDiTesto 15">
              <a:extLst>
                <a:ext uri="{FF2B5EF4-FFF2-40B4-BE49-F238E27FC236}">
                  <a16:creationId xmlns:a16="http://schemas.microsoft.com/office/drawing/2014/main" id="{C8FABE42-3F0A-621C-D80F-3B9D2A47C5BA}"/>
                </a:ext>
              </a:extLst>
            </p:cNvPr>
            <p:cNvSpPr txBox="1"/>
            <p:nvPr/>
          </p:nvSpPr>
          <p:spPr>
            <a:xfrm>
              <a:off x="1547120" y="1744261"/>
              <a:ext cx="1901764" cy="307777"/>
            </a:xfrm>
            <a:prstGeom prst="rect">
              <a:avLst/>
            </a:prstGeom>
            <a:noFill/>
          </p:spPr>
          <p:txBody>
            <a:bodyPr wrap="square" rtlCol="0">
              <a:spAutoFit/>
            </a:bodyPr>
            <a:lstStyle/>
            <a:p>
              <a:pPr algn="ctr"/>
              <a:r>
                <a:rPr lang="en-US" sz="1400" spc="300">
                  <a:solidFill>
                    <a:srgbClr val="DA627D"/>
                  </a:solidFill>
                </a:rPr>
                <a:t>RISK</a:t>
              </a:r>
              <a:endParaRPr lang="en-US" sz="1600" spc="300">
                <a:solidFill>
                  <a:srgbClr val="DA627D"/>
                </a:solidFill>
              </a:endParaRPr>
            </a:p>
          </p:txBody>
        </p:sp>
        <p:pic>
          <p:nvPicPr>
            <p:cNvPr id="9" name="Elemento grafico 8" descr="Strada sdrucciolevole con riempimento a tinta unita">
              <a:extLst>
                <a:ext uri="{FF2B5EF4-FFF2-40B4-BE49-F238E27FC236}">
                  <a16:creationId xmlns:a16="http://schemas.microsoft.com/office/drawing/2014/main" id="{5D7F901F-4199-858E-32A5-1B8E2367A7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18" name="Gruppo 17">
            <a:extLst>
              <a:ext uri="{FF2B5EF4-FFF2-40B4-BE49-F238E27FC236}">
                <a16:creationId xmlns:a16="http://schemas.microsoft.com/office/drawing/2014/main" id="{2D0E80B9-A914-42EB-6820-7EC92AABA436}"/>
              </a:ext>
            </a:extLst>
          </p:cNvPr>
          <p:cNvGrpSpPr/>
          <p:nvPr/>
        </p:nvGrpSpPr>
        <p:grpSpPr>
          <a:xfrm>
            <a:off x="1385755" y="2788962"/>
            <a:ext cx="1901764" cy="1470193"/>
            <a:chOff x="1547120" y="2357012"/>
            <a:chExt cx="1901764" cy="1470193"/>
          </a:xfrm>
        </p:grpSpPr>
        <p:pic>
          <p:nvPicPr>
            <p:cNvPr id="11" name="Immagine 10" descr="Immagine che contiene Elementi grafici, cerchio, Carattere, simbolo&#10;&#10;Descrizione generata automaticamente">
              <a:extLst>
                <a:ext uri="{FF2B5EF4-FFF2-40B4-BE49-F238E27FC236}">
                  <a16:creationId xmlns:a16="http://schemas.microsoft.com/office/drawing/2014/main" id="{3A877ED8-FA1B-D03E-3825-3E4067A2F5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2" name="CasellaDiTesto 11">
              <a:extLst>
                <a:ext uri="{FF2B5EF4-FFF2-40B4-BE49-F238E27FC236}">
                  <a16:creationId xmlns:a16="http://schemas.microsoft.com/office/drawing/2014/main" id="{303FF631-BCB9-7E0C-7EC7-00B99AEDD0FF}"/>
                </a:ext>
              </a:extLst>
            </p:cNvPr>
            <p:cNvSpPr txBox="1"/>
            <p:nvPr/>
          </p:nvSpPr>
          <p:spPr>
            <a:xfrm>
              <a:off x="1547120" y="3519428"/>
              <a:ext cx="1901764" cy="307777"/>
            </a:xfrm>
            <a:prstGeom prst="rect">
              <a:avLst/>
            </a:prstGeom>
            <a:noFill/>
          </p:spPr>
          <p:txBody>
            <a:bodyPr wrap="square" rtlCol="0">
              <a:spAutoFit/>
            </a:bodyPr>
            <a:lstStyle/>
            <a:p>
              <a:pPr algn="ctr"/>
              <a:r>
                <a:rPr lang="en-US" sz="1400" spc="300">
                  <a:solidFill>
                    <a:srgbClr val="DA627D"/>
                  </a:solidFill>
                </a:rPr>
                <a:t>STRATEGY</a:t>
              </a:r>
              <a:endParaRPr lang="en-US" sz="1600" spc="300">
                <a:solidFill>
                  <a:srgbClr val="DA627D"/>
                </a:solidFill>
              </a:endParaRPr>
            </a:p>
          </p:txBody>
        </p:sp>
      </p:grpSp>
      <p:grpSp>
        <p:nvGrpSpPr>
          <p:cNvPr id="19" name="Gruppo 18">
            <a:extLst>
              <a:ext uri="{FF2B5EF4-FFF2-40B4-BE49-F238E27FC236}">
                <a16:creationId xmlns:a16="http://schemas.microsoft.com/office/drawing/2014/main" id="{60A734B4-6C0E-896B-F87B-6591904E9B26}"/>
              </a:ext>
            </a:extLst>
          </p:cNvPr>
          <p:cNvGrpSpPr/>
          <p:nvPr/>
        </p:nvGrpSpPr>
        <p:grpSpPr>
          <a:xfrm>
            <a:off x="1385755" y="4837683"/>
            <a:ext cx="1901764" cy="1524552"/>
            <a:chOff x="1547120" y="4571443"/>
            <a:chExt cx="1901764" cy="1524552"/>
          </a:xfrm>
        </p:grpSpPr>
        <p:pic>
          <p:nvPicPr>
            <p:cNvPr id="3" name="Immagine 2" descr="Immagine che contiene simbolo, clipart, Elementi grafici, design&#10;&#10;Descrizione generata automaticamente">
              <a:extLst>
                <a:ext uri="{FF2B5EF4-FFF2-40B4-BE49-F238E27FC236}">
                  <a16:creationId xmlns:a16="http://schemas.microsoft.com/office/drawing/2014/main" id="{B88CFE9F-3EAA-A9D9-31B5-3FF505E0486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13" name="CasellaDiTesto 12">
              <a:extLst>
                <a:ext uri="{FF2B5EF4-FFF2-40B4-BE49-F238E27FC236}">
                  <a16:creationId xmlns:a16="http://schemas.microsoft.com/office/drawing/2014/main" id="{526C642A-D6AB-C575-2443-B54DAB064EF6}"/>
                </a:ext>
              </a:extLst>
            </p:cNvPr>
            <p:cNvSpPr txBox="1"/>
            <p:nvPr/>
          </p:nvSpPr>
          <p:spPr>
            <a:xfrm>
              <a:off x="1547120" y="5788218"/>
              <a:ext cx="1901764" cy="307777"/>
            </a:xfrm>
            <a:prstGeom prst="rect">
              <a:avLst/>
            </a:prstGeom>
            <a:noFill/>
          </p:spPr>
          <p:txBody>
            <a:bodyPr wrap="square" rtlCol="0">
              <a:spAutoFit/>
            </a:bodyPr>
            <a:lstStyle/>
            <a:p>
              <a:pPr algn="ctr"/>
              <a:r>
                <a:rPr lang="en-US" sz="1400" spc="300">
                  <a:solidFill>
                    <a:srgbClr val="DA627D"/>
                  </a:solidFill>
                </a:rPr>
                <a:t>COST</a:t>
              </a:r>
            </a:p>
          </p:txBody>
        </p:sp>
      </p:grpSp>
      <p:sp>
        <p:nvSpPr>
          <p:cNvPr id="20" name="CasellaDiTesto 19">
            <a:extLst>
              <a:ext uri="{FF2B5EF4-FFF2-40B4-BE49-F238E27FC236}">
                <a16:creationId xmlns:a16="http://schemas.microsoft.com/office/drawing/2014/main" id="{11E7865C-8CA0-884B-7894-224C24F4C035}"/>
              </a:ext>
            </a:extLst>
          </p:cNvPr>
          <p:cNvSpPr txBox="1"/>
          <p:nvPr/>
        </p:nvSpPr>
        <p:spPr>
          <a:xfrm>
            <a:off x="3231567" y="1130586"/>
            <a:ext cx="8162243" cy="323165"/>
          </a:xfrm>
          <a:prstGeom prst="rect">
            <a:avLst/>
          </a:prstGeom>
          <a:noFill/>
        </p:spPr>
        <p:txBody>
          <a:bodyPr wrap="square" rtlCol="0">
            <a:spAutoFit/>
          </a:bodyPr>
          <a:lstStyle/>
          <a:p>
            <a:pPr algn="just"/>
            <a:r>
              <a:rPr lang="en-US" sz="1500" spc="300" dirty="0">
                <a:solidFill>
                  <a:schemeClr val="bg1"/>
                </a:solidFill>
              </a:rPr>
              <a:t>INTEGRATION DELAYS </a:t>
            </a:r>
          </a:p>
        </p:txBody>
      </p:sp>
      <p:sp>
        <p:nvSpPr>
          <p:cNvPr id="21" name="CasellaDiTesto 20">
            <a:extLst>
              <a:ext uri="{FF2B5EF4-FFF2-40B4-BE49-F238E27FC236}">
                <a16:creationId xmlns:a16="http://schemas.microsoft.com/office/drawing/2014/main" id="{67841D35-D206-FE86-714C-E9E293F415E6}"/>
              </a:ext>
            </a:extLst>
          </p:cNvPr>
          <p:cNvSpPr txBox="1"/>
          <p:nvPr/>
        </p:nvSpPr>
        <p:spPr>
          <a:xfrm>
            <a:off x="4918597" y="230597"/>
            <a:ext cx="2354807" cy="338554"/>
          </a:xfrm>
          <a:prstGeom prst="rect">
            <a:avLst/>
          </a:prstGeom>
          <a:noFill/>
        </p:spPr>
        <p:txBody>
          <a:bodyPr wrap="square" rtlCol="0">
            <a:spAutoFit/>
          </a:bodyPr>
          <a:lstStyle/>
          <a:p>
            <a:pPr algn="ctr"/>
            <a:r>
              <a:rPr lang="it-IT" sz="1600" b="1" spc="300">
                <a:solidFill>
                  <a:srgbClr val="DA627D"/>
                </a:solidFill>
              </a:rPr>
              <a:t>INTERNAL</a:t>
            </a:r>
            <a:r>
              <a:rPr lang="it-IT" sz="1600" spc="300">
                <a:solidFill>
                  <a:srgbClr val="DA627D"/>
                </a:solidFill>
              </a:rPr>
              <a:t> RISKS</a:t>
            </a:r>
            <a:endParaRPr lang="it-IT" spc="300">
              <a:solidFill>
                <a:srgbClr val="DA627D"/>
              </a:solidFill>
            </a:endParaRPr>
          </a:p>
        </p:txBody>
      </p:sp>
      <p:sp>
        <p:nvSpPr>
          <p:cNvPr id="22" name="CasellaDiTesto 21">
            <a:extLst>
              <a:ext uri="{FF2B5EF4-FFF2-40B4-BE49-F238E27FC236}">
                <a16:creationId xmlns:a16="http://schemas.microsoft.com/office/drawing/2014/main" id="{A3E5F885-3A6F-FF83-D843-EC3BCF29BB34}"/>
              </a:ext>
            </a:extLst>
          </p:cNvPr>
          <p:cNvSpPr txBox="1"/>
          <p:nvPr/>
        </p:nvSpPr>
        <p:spPr>
          <a:xfrm>
            <a:off x="3231567" y="1453751"/>
            <a:ext cx="8162243" cy="553998"/>
          </a:xfrm>
          <a:prstGeom prst="rect">
            <a:avLst/>
          </a:prstGeom>
          <a:noFill/>
        </p:spPr>
        <p:txBody>
          <a:bodyPr wrap="square" rtlCol="0">
            <a:spAutoFit/>
          </a:bodyPr>
          <a:lstStyle/>
          <a:p>
            <a:pPr marL="0" algn="l" defTabSz="914400" rtl="0" eaLnBrk="1" latinLnBrk="0" hangingPunct="1"/>
            <a:r>
              <a:rPr lang="en-US" sz="1500" kern="1200" dirty="0">
                <a:solidFill>
                  <a:schemeClr val="bg1"/>
                </a:solidFill>
                <a:latin typeface="+mn-lt"/>
                <a:ea typeface="+mn-ea"/>
                <a:cs typeface="+mn-cs"/>
              </a:rPr>
              <a:t> Misaligned schedules or technical challenges could delay integration, affecting the overall timeline. </a:t>
            </a:r>
            <a:endParaRPr lang="it-IT" sz="1500" kern="1200" dirty="0">
              <a:solidFill>
                <a:schemeClr val="bg1"/>
              </a:solidFill>
              <a:latin typeface="+mn-lt"/>
              <a:ea typeface="+mn-ea"/>
              <a:cs typeface="+mn-cs"/>
            </a:endParaRPr>
          </a:p>
        </p:txBody>
      </p:sp>
      <p:sp>
        <p:nvSpPr>
          <p:cNvPr id="23" name="CasellaDiTesto 22">
            <a:extLst>
              <a:ext uri="{FF2B5EF4-FFF2-40B4-BE49-F238E27FC236}">
                <a16:creationId xmlns:a16="http://schemas.microsoft.com/office/drawing/2014/main" id="{C682A720-BF0C-3504-FC31-EB184A2C1A8F}"/>
              </a:ext>
            </a:extLst>
          </p:cNvPr>
          <p:cNvSpPr txBox="1"/>
          <p:nvPr/>
        </p:nvSpPr>
        <p:spPr>
          <a:xfrm>
            <a:off x="3231566" y="2829023"/>
            <a:ext cx="8162243" cy="1477328"/>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1. Early Feasibility Assessments (€7,000): Conduct assessments to identify potential integration issues early in the project.  </a:t>
            </a:r>
          </a:p>
          <a:p>
            <a:pPr marL="0" algn="just" defTabSz="914400" rtl="0" eaLnBrk="1" latinLnBrk="0" hangingPunct="1"/>
            <a:r>
              <a:rPr lang="en-US" sz="1500" kern="1200" dirty="0">
                <a:solidFill>
                  <a:schemeClr val="bg1"/>
                </a:solidFill>
                <a:latin typeface="+mn-lt"/>
                <a:ea typeface="+mn-ea"/>
                <a:cs typeface="+mn-cs"/>
              </a:rPr>
              <a:t>  2. Buffer Allocation (€10,000): Extend the project timeline by 2 weeks, allocating time to address unexpected integration challenges.  </a:t>
            </a:r>
          </a:p>
          <a:p>
            <a:pPr marL="0" algn="just" defTabSz="914400" rtl="0" eaLnBrk="1" latinLnBrk="0" hangingPunct="1"/>
            <a:r>
              <a:rPr lang="en-US" sz="1500" kern="1200" dirty="0">
                <a:solidFill>
                  <a:schemeClr val="bg1"/>
                </a:solidFill>
                <a:latin typeface="+mn-lt"/>
                <a:ea typeface="+mn-ea"/>
                <a:cs typeface="+mn-cs"/>
              </a:rPr>
              <a:t>  3. Continuous Integration Tools (€5,000): Invest in tools that automate testing of incremental updates, reducing delays during integration. </a:t>
            </a:r>
            <a:endParaRPr lang="it-IT" sz="1500" kern="1200" dirty="0">
              <a:solidFill>
                <a:schemeClr val="bg1"/>
              </a:solidFill>
              <a:latin typeface="+mn-lt"/>
              <a:ea typeface="+mn-ea"/>
              <a:cs typeface="+mn-cs"/>
            </a:endParaRPr>
          </a:p>
        </p:txBody>
      </p:sp>
      <p:sp>
        <p:nvSpPr>
          <p:cNvPr id="25" name="CasellaDiTesto 24">
            <a:extLst>
              <a:ext uri="{FF2B5EF4-FFF2-40B4-BE49-F238E27FC236}">
                <a16:creationId xmlns:a16="http://schemas.microsoft.com/office/drawing/2014/main" id="{D2FC5D57-B5FF-C4E4-8F79-F137CE2AA966}"/>
              </a:ext>
            </a:extLst>
          </p:cNvPr>
          <p:cNvSpPr txBox="1"/>
          <p:nvPr/>
        </p:nvSpPr>
        <p:spPr>
          <a:xfrm>
            <a:off x="3231566" y="4916098"/>
            <a:ext cx="8162243" cy="1015663"/>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 - Feasibility assessments: €7,000  </a:t>
            </a:r>
          </a:p>
          <a:p>
            <a:pPr marL="0" algn="just" defTabSz="914400" rtl="0" eaLnBrk="1" latinLnBrk="0" hangingPunct="1"/>
            <a:r>
              <a:rPr lang="en-US" sz="1500" kern="1200" dirty="0">
                <a:solidFill>
                  <a:schemeClr val="bg1"/>
                </a:solidFill>
                <a:latin typeface="+mn-lt"/>
                <a:ea typeface="+mn-ea"/>
                <a:cs typeface="+mn-cs"/>
              </a:rPr>
              <a:t>  - Timeline buffer: €10,000  </a:t>
            </a:r>
          </a:p>
          <a:p>
            <a:pPr marL="0" algn="just" defTabSz="914400" rtl="0" eaLnBrk="1" latinLnBrk="0" hangingPunct="1"/>
            <a:r>
              <a:rPr lang="en-US" sz="1500" kern="1200" dirty="0">
                <a:solidFill>
                  <a:schemeClr val="bg1"/>
                </a:solidFill>
                <a:latin typeface="+mn-lt"/>
                <a:ea typeface="+mn-ea"/>
                <a:cs typeface="+mn-cs"/>
              </a:rPr>
              <a:t>  - Continuous integration tools: €5,000  </a:t>
            </a:r>
          </a:p>
          <a:p>
            <a:pPr marL="0" algn="just" defTabSz="914400" rtl="0" eaLnBrk="1" latinLnBrk="0" hangingPunct="1"/>
            <a:r>
              <a:rPr lang="en-US" sz="1500" kern="1200" dirty="0">
                <a:solidFill>
                  <a:schemeClr val="bg1"/>
                </a:solidFill>
                <a:latin typeface="+mn-lt"/>
                <a:ea typeface="+mn-ea"/>
                <a:cs typeface="+mn-cs"/>
              </a:rPr>
              <a:t>  - Total: €22,000 </a:t>
            </a:r>
            <a:endParaRPr lang="it-IT" sz="1500" kern="1200" dirty="0">
              <a:solidFill>
                <a:schemeClr val="bg1"/>
              </a:solidFill>
              <a:latin typeface="+mn-lt"/>
              <a:ea typeface="+mn-ea"/>
              <a:cs typeface="+mn-cs"/>
            </a:endParaRPr>
          </a:p>
        </p:txBody>
      </p:sp>
      <p:sp>
        <p:nvSpPr>
          <p:cNvPr id="2" name="CasellaDiTesto 1">
            <a:extLst>
              <a:ext uri="{FF2B5EF4-FFF2-40B4-BE49-F238E27FC236}">
                <a16:creationId xmlns:a16="http://schemas.microsoft.com/office/drawing/2014/main" id="{A257F4A1-A921-4AB4-115C-4315002B74C3}"/>
              </a:ext>
            </a:extLst>
          </p:cNvPr>
          <p:cNvSpPr txBox="1"/>
          <p:nvPr/>
        </p:nvSpPr>
        <p:spPr>
          <a:xfrm>
            <a:off x="4918597" y="535283"/>
            <a:ext cx="2354807" cy="369332"/>
          </a:xfrm>
          <a:prstGeom prst="rect">
            <a:avLst/>
          </a:prstGeom>
          <a:noFill/>
        </p:spPr>
        <p:txBody>
          <a:bodyPr wrap="square" rtlCol="0">
            <a:spAutoFit/>
          </a:bodyPr>
          <a:lstStyle/>
          <a:p>
            <a:pPr algn="ctr"/>
            <a:r>
              <a:rPr lang="it-IT" b="1" spc="300" dirty="0">
                <a:solidFill>
                  <a:srgbClr val="DA627D"/>
                </a:solidFill>
              </a:rPr>
              <a:t>#2</a:t>
            </a:r>
            <a:endParaRPr lang="it-IT" sz="2000" spc="300" dirty="0">
              <a:solidFill>
                <a:srgbClr val="DA627D"/>
              </a:solidFill>
            </a:endParaRPr>
          </a:p>
        </p:txBody>
      </p:sp>
    </p:spTree>
    <p:extLst>
      <p:ext uri="{BB962C8B-B14F-4D97-AF65-F5344CB8AC3E}">
        <p14:creationId xmlns:p14="http://schemas.microsoft.com/office/powerpoint/2010/main" val="117413918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8868461F-B1F6-0B55-047C-C25118892893}"/>
            </a:ext>
          </a:extLst>
        </p:cNvPr>
        <p:cNvGrpSpPr/>
        <p:nvPr/>
      </p:nvGrpSpPr>
      <p:grpSpPr>
        <a:xfrm>
          <a:off x="0" y="0"/>
          <a:ext cx="0" cy="0"/>
          <a:chOff x="0" y="0"/>
          <a:chExt cx="0" cy="0"/>
        </a:xfrm>
      </p:grpSpPr>
      <p:grpSp>
        <p:nvGrpSpPr>
          <p:cNvPr id="10" name="Gruppo 9">
            <a:extLst>
              <a:ext uri="{FF2B5EF4-FFF2-40B4-BE49-F238E27FC236}">
                <a16:creationId xmlns:a16="http://schemas.microsoft.com/office/drawing/2014/main" id="{35F742CD-9DEC-7433-50D3-321A74421EC3}"/>
              </a:ext>
            </a:extLst>
          </p:cNvPr>
          <p:cNvGrpSpPr/>
          <p:nvPr/>
        </p:nvGrpSpPr>
        <p:grpSpPr>
          <a:xfrm>
            <a:off x="1385755" y="882921"/>
            <a:ext cx="1901764" cy="1453022"/>
            <a:chOff x="1547120" y="599016"/>
            <a:chExt cx="1901764" cy="1453022"/>
          </a:xfrm>
        </p:grpSpPr>
        <p:sp>
          <p:nvSpPr>
            <p:cNvPr id="16" name="CasellaDiTesto 15">
              <a:extLst>
                <a:ext uri="{FF2B5EF4-FFF2-40B4-BE49-F238E27FC236}">
                  <a16:creationId xmlns:a16="http://schemas.microsoft.com/office/drawing/2014/main" id="{4A171633-9F95-B88C-F378-5634C609A34E}"/>
                </a:ext>
              </a:extLst>
            </p:cNvPr>
            <p:cNvSpPr txBox="1"/>
            <p:nvPr/>
          </p:nvSpPr>
          <p:spPr>
            <a:xfrm>
              <a:off x="1547120" y="1744261"/>
              <a:ext cx="1901764" cy="307777"/>
            </a:xfrm>
            <a:prstGeom prst="rect">
              <a:avLst/>
            </a:prstGeom>
            <a:noFill/>
          </p:spPr>
          <p:txBody>
            <a:bodyPr wrap="square" rtlCol="0">
              <a:spAutoFit/>
            </a:bodyPr>
            <a:lstStyle/>
            <a:p>
              <a:pPr algn="ctr"/>
              <a:r>
                <a:rPr lang="en-US" sz="1400" spc="300">
                  <a:solidFill>
                    <a:srgbClr val="DA627D"/>
                  </a:solidFill>
                </a:rPr>
                <a:t>RISK</a:t>
              </a:r>
              <a:endParaRPr lang="en-US" sz="1600" spc="300">
                <a:solidFill>
                  <a:srgbClr val="DA627D"/>
                </a:solidFill>
              </a:endParaRPr>
            </a:p>
          </p:txBody>
        </p:sp>
        <p:pic>
          <p:nvPicPr>
            <p:cNvPr id="9" name="Elemento grafico 8" descr="Strada sdrucciolevole con riempimento a tinta unita">
              <a:extLst>
                <a:ext uri="{FF2B5EF4-FFF2-40B4-BE49-F238E27FC236}">
                  <a16:creationId xmlns:a16="http://schemas.microsoft.com/office/drawing/2014/main" id="{7FD487B4-8F10-3C62-8E41-5EE3AEDD95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18" name="Gruppo 17">
            <a:extLst>
              <a:ext uri="{FF2B5EF4-FFF2-40B4-BE49-F238E27FC236}">
                <a16:creationId xmlns:a16="http://schemas.microsoft.com/office/drawing/2014/main" id="{15C52BC2-E215-EDBF-79DE-A16818F9DF97}"/>
              </a:ext>
            </a:extLst>
          </p:cNvPr>
          <p:cNvGrpSpPr/>
          <p:nvPr/>
        </p:nvGrpSpPr>
        <p:grpSpPr>
          <a:xfrm>
            <a:off x="1385755" y="2788962"/>
            <a:ext cx="1901764" cy="1470193"/>
            <a:chOff x="1547120" y="2357012"/>
            <a:chExt cx="1901764" cy="1470193"/>
          </a:xfrm>
        </p:grpSpPr>
        <p:pic>
          <p:nvPicPr>
            <p:cNvPr id="11" name="Immagine 10" descr="Immagine che contiene Elementi grafici, cerchio, Carattere, simbolo&#10;&#10;Descrizione generata automaticamente">
              <a:extLst>
                <a:ext uri="{FF2B5EF4-FFF2-40B4-BE49-F238E27FC236}">
                  <a16:creationId xmlns:a16="http://schemas.microsoft.com/office/drawing/2014/main" id="{0EF9A90E-FA3E-1475-958E-273DA70F76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2" name="CasellaDiTesto 11">
              <a:extLst>
                <a:ext uri="{FF2B5EF4-FFF2-40B4-BE49-F238E27FC236}">
                  <a16:creationId xmlns:a16="http://schemas.microsoft.com/office/drawing/2014/main" id="{A4288FEC-72A7-3AD0-0828-6C8D78B118FC}"/>
                </a:ext>
              </a:extLst>
            </p:cNvPr>
            <p:cNvSpPr txBox="1"/>
            <p:nvPr/>
          </p:nvSpPr>
          <p:spPr>
            <a:xfrm>
              <a:off x="1547120" y="3519428"/>
              <a:ext cx="1901764" cy="307777"/>
            </a:xfrm>
            <a:prstGeom prst="rect">
              <a:avLst/>
            </a:prstGeom>
            <a:noFill/>
          </p:spPr>
          <p:txBody>
            <a:bodyPr wrap="square" rtlCol="0">
              <a:spAutoFit/>
            </a:bodyPr>
            <a:lstStyle/>
            <a:p>
              <a:pPr algn="ctr"/>
              <a:r>
                <a:rPr lang="en-US" sz="1400" spc="300">
                  <a:solidFill>
                    <a:srgbClr val="DA627D"/>
                  </a:solidFill>
                </a:rPr>
                <a:t>STRATEGY</a:t>
              </a:r>
              <a:endParaRPr lang="en-US" sz="1600" spc="300">
                <a:solidFill>
                  <a:srgbClr val="DA627D"/>
                </a:solidFill>
              </a:endParaRPr>
            </a:p>
          </p:txBody>
        </p:sp>
      </p:grpSp>
      <p:grpSp>
        <p:nvGrpSpPr>
          <p:cNvPr id="19" name="Gruppo 18">
            <a:extLst>
              <a:ext uri="{FF2B5EF4-FFF2-40B4-BE49-F238E27FC236}">
                <a16:creationId xmlns:a16="http://schemas.microsoft.com/office/drawing/2014/main" id="{349E0F7E-DE35-58D8-5578-6FC2B2718B55}"/>
              </a:ext>
            </a:extLst>
          </p:cNvPr>
          <p:cNvGrpSpPr/>
          <p:nvPr/>
        </p:nvGrpSpPr>
        <p:grpSpPr>
          <a:xfrm>
            <a:off x="1385755" y="4837683"/>
            <a:ext cx="1901764" cy="1524552"/>
            <a:chOff x="1547120" y="4571443"/>
            <a:chExt cx="1901764" cy="1524552"/>
          </a:xfrm>
        </p:grpSpPr>
        <p:pic>
          <p:nvPicPr>
            <p:cNvPr id="3" name="Immagine 2" descr="Immagine che contiene simbolo, clipart, Elementi grafici, design&#10;&#10;Descrizione generata automaticamente">
              <a:extLst>
                <a:ext uri="{FF2B5EF4-FFF2-40B4-BE49-F238E27FC236}">
                  <a16:creationId xmlns:a16="http://schemas.microsoft.com/office/drawing/2014/main" id="{04E90DE6-D0DF-F6BD-D4DA-4AEA0E4A51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13" name="CasellaDiTesto 12">
              <a:extLst>
                <a:ext uri="{FF2B5EF4-FFF2-40B4-BE49-F238E27FC236}">
                  <a16:creationId xmlns:a16="http://schemas.microsoft.com/office/drawing/2014/main" id="{8F0C1D5F-69F0-740D-7CCC-6AF0528D91C5}"/>
                </a:ext>
              </a:extLst>
            </p:cNvPr>
            <p:cNvSpPr txBox="1"/>
            <p:nvPr/>
          </p:nvSpPr>
          <p:spPr>
            <a:xfrm>
              <a:off x="1547120" y="5788218"/>
              <a:ext cx="1901764" cy="307777"/>
            </a:xfrm>
            <a:prstGeom prst="rect">
              <a:avLst/>
            </a:prstGeom>
            <a:noFill/>
          </p:spPr>
          <p:txBody>
            <a:bodyPr wrap="square" rtlCol="0">
              <a:spAutoFit/>
            </a:bodyPr>
            <a:lstStyle/>
            <a:p>
              <a:pPr algn="ctr"/>
              <a:r>
                <a:rPr lang="en-US" sz="1400" spc="300">
                  <a:solidFill>
                    <a:srgbClr val="DA627D"/>
                  </a:solidFill>
                </a:rPr>
                <a:t>COST</a:t>
              </a:r>
            </a:p>
          </p:txBody>
        </p:sp>
      </p:grpSp>
      <p:sp>
        <p:nvSpPr>
          <p:cNvPr id="20" name="CasellaDiTesto 19">
            <a:extLst>
              <a:ext uri="{FF2B5EF4-FFF2-40B4-BE49-F238E27FC236}">
                <a16:creationId xmlns:a16="http://schemas.microsoft.com/office/drawing/2014/main" id="{E58B055D-3EDA-3BE9-10BE-F8F002E45C01}"/>
              </a:ext>
            </a:extLst>
          </p:cNvPr>
          <p:cNvSpPr txBox="1"/>
          <p:nvPr/>
        </p:nvSpPr>
        <p:spPr>
          <a:xfrm>
            <a:off x="3231567" y="1130586"/>
            <a:ext cx="8960433" cy="323165"/>
          </a:xfrm>
          <a:prstGeom prst="rect">
            <a:avLst/>
          </a:prstGeom>
          <a:noFill/>
        </p:spPr>
        <p:txBody>
          <a:bodyPr wrap="square" rtlCol="0">
            <a:spAutoFit/>
          </a:bodyPr>
          <a:lstStyle/>
          <a:p>
            <a:pPr algn="just"/>
            <a:r>
              <a:rPr lang="en-US" sz="1500" spc="300" dirty="0">
                <a:solidFill>
                  <a:schemeClr val="bg1"/>
                </a:solidFill>
              </a:rPr>
              <a:t>HARDWARE COMPATIBILITY ISSUES IN CAR CONTROLLER DEVELOPMENT </a:t>
            </a:r>
          </a:p>
        </p:txBody>
      </p:sp>
      <p:sp>
        <p:nvSpPr>
          <p:cNvPr id="21" name="CasellaDiTesto 20">
            <a:extLst>
              <a:ext uri="{FF2B5EF4-FFF2-40B4-BE49-F238E27FC236}">
                <a16:creationId xmlns:a16="http://schemas.microsoft.com/office/drawing/2014/main" id="{00975126-530C-1C01-8D9F-2C2601F0BE37}"/>
              </a:ext>
            </a:extLst>
          </p:cNvPr>
          <p:cNvSpPr txBox="1"/>
          <p:nvPr/>
        </p:nvSpPr>
        <p:spPr>
          <a:xfrm>
            <a:off x="4918597" y="230597"/>
            <a:ext cx="2354807" cy="338554"/>
          </a:xfrm>
          <a:prstGeom prst="rect">
            <a:avLst/>
          </a:prstGeom>
          <a:noFill/>
        </p:spPr>
        <p:txBody>
          <a:bodyPr wrap="square" rtlCol="0">
            <a:spAutoFit/>
          </a:bodyPr>
          <a:lstStyle/>
          <a:p>
            <a:pPr algn="ctr"/>
            <a:r>
              <a:rPr lang="it-IT" sz="1600" b="1" spc="300">
                <a:solidFill>
                  <a:srgbClr val="DA627D"/>
                </a:solidFill>
              </a:rPr>
              <a:t>INTERNAL</a:t>
            </a:r>
            <a:r>
              <a:rPr lang="it-IT" sz="1600" spc="300">
                <a:solidFill>
                  <a:srgbClr val="DA627D"/>
                </a:solidFill>
              </a:rPr>
              <a:t> RISKS</a:t>
            </a:r>
            <a:endParaRPr lang="it-IT" spc="300">
              <a:solidFill>
                <a:srgbClr val="DA627D"/>
              </a:solidFill>
            </a:endParaRPr>
          </a:p>
        </p:txBody>
      </p:sp>
      <p:sp>
        <p:nvSpPr>
          <p:cNvPr id="22" name="CasellaDiTesto 21">
            <a:extLst>
              <a:ext uri="{FF2B5EF4-FFF2-40B4-BE49-F238E27FC236}">
                <a16:creationId xmlns:a16="http://schemas.microsoft.com/office/drawing/2014/main" id="{DAB5293B-2E17-610F-78FD-24E7607F426B}"/>
              </a:ext>
            </a:extLst>
          </p:cNvPr>
          <p:cNvSpPr txBox="1"/>
          <p:nvPr/>
        </p:nvSpPr>
        <p:spPr>
          <a:xfrm>
            <a:off x="3231567" y="1453751"/>
            <a:ext cx="8162243" cy="553998"/>
          </a:xfrm>
          <a:prstGeom prst="rect">
            <a:avLst/>
          </a:prstGeom>
          <a:noFill/>
        </p:spPr>
        <p:txBody>
          <a:bodyPr wrap="square" rtlCol="0">
            <a:spAutoFit/>
          </a:bodyPr>
          <a:lstStyle/>
          <a:p>
            <a:pPr marL="0" algn="l" defTabSz="914400" rtl="0" eaLnBrk="1" latinLnBrk="0" hangingPunct="1"/>
            <a:r>
              <a:rPr lang="en-US" sz="1500" kern="1200" dirty="0">
                <a:solidFill>
                  <a:schemeClr val="bg1"/>
                </a:solidFill>
                <a:latin typeface="+mn-lt"/>
                <a:ea typeface="+mn-ea"/>
                <a:cs typeface="+mn-cs"/>
              </a:rPr>
              <a:t>Selected hardware might not meet performance requirements for running FER models or collecting sensor data effectively. </a:t>
            </a:r>
            <a:endParaRPr lang="it-IT" sz="1500" kern="1200" dirty="0">
              <a:solidFill>
                <a:schemeClr val="bg1"/>
              </a:solidFill>
              <a:latin typeface="+mn-lt"/>
              <a:ea typeface="+mn-ea"/>
              <a:cs typeface="+mn-cs"/>
            </a:endParaRPr>
          </a:p>
        </p:txBody>
      </p:sp>
      <p:sp>
        <p:nvSpPr>
          <p:cNvPr id="23" name="CasellaDiTesto 22">
            <a:extLst>
              <a:ext uri="{FF2B5EF4-FFF2-40B4-BE49-F238E27FC236}">
                <a16:creationId xmlns:a16="http://schemas.microsoft.com/office/drawing/2014/main" id="{7ADCC097-E103-75C1-0909-AED8C0FCEFF5}"/>
              </a:ext>
            </a:extLst>
          </p:cNvPr>
          <p:cNvSpPr txBox="1"/>
          <p:nvPr/>
        </p:nvSpPr>
        <p:spPr>
          <a:xfrm>
            <a:off x="3231566" y="2829023"/>
            <a:ext cx="8162243" cy="1477328"/>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1. Hardware Compatibility Tests (€10,000): Test multiple hardware options to identify the most suitable one for FER model performance and real-time data collection.  </a:t>
            </a:r>
          </a:p>
          <a:p>
            <a:pPr marL="0" algn="just" defTabSz="914400" rtl="0" eaLnBrk="1" latinLnBrk="0" hangingPunct="1"/>
            <a:r>
              <a:rPr lang="en-US" sz="1500" kern="1200" dirty="0">
                <a:solidFill>
                  <a:schemeClr val="bg1"/>
                </a:solidFill>
                <a:latin typeface="+mn-lt"/>
                <a:ea typeface="+mn-ea"/>
                <a:cs typeface="+mn-cs"/>
              </a:rPr>
              <a:t>  2. Supplier Contracts for Hardware Options (€7,000): Negotiate agreements with suppliers to ensure long-term availability of chosen hardware.  </a:t>
            </a:r>
          </a:p>
          <a:p>
            <a:pPr marL="0" algn="just" defTabSz="914400" rtl="0" eaLnBrk="1" latinLnBrk="0" hangingPunct="1"/>
            <a:r>
              <a:rPr lang="en-US" sz="1500" kern="1200" dirty="0">
                <a:solidFill>
                  <a:schemeClr val="bg1"/>
                </a:solidFill>
                <a:latin typeface="+mn-lt"/>
                <a:ea typeface="+mn-ea"/>
                <a:cs typeface="+mn-cs"/>
              </a:rPr>
              <a:t>  3. Performance Optimization (€15,000): Optimize the FER model and sensor data processing for the selected hardware. </a:t>
            </a:r>
            <a:endParaRPr lang="it-IT" sz="1500" kern="1200" dirty="0">
              <a:solidFill>
                <a:schemeClr val="bg1"/>
              </a:solidFill>
              <a:latin typeface="+mn-lt"/>
              <a:ea typeface="+mn-ea"/>
              <a:cs typeface="+mn-cs"/>
            </a:endParaRPr>
          </a:p>
        </p:txBody>
      </p:sp>
      <p:sp>
        <p:nvSpPr>
          <p:cNvPr id="25" name="CasellaDiTesto 24">
            <a:extLst>
              <a:ext uri="{FF2B5EF4-FFF2-40B4-BE49-F238E27FC236}">
                <a16:creationId xmlns:a16="http://schemas.microsoft.com/office/drawing/2014/main" id="{1ADBB5CF-1E04-BF8B-CC73-0F7E29B13988}"/>
              </a:ext>
            </a:extLst>
          </p:cNvPr>
          <p:cNvSpPr txBox="1"/>
          <p:nvPr/>
        </p:nvSpPr>
        <p:spPr>
          <a:xfrm>
            <a:off x="3231566" y="4916098"/>
            <a:ext cx="8162243" cy="1015663"/>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 Compatibility tests: €10,000  </a:t>
            </a:r>
          </a:p>
          <a:p>
            <a:pPr marL="0" algn="just" defTabSz="914400" rtl="0" eaLnBrk="1" latinLnBrk="0" hangingPunct="1"/>
            <a:r>
              <a:rPr lang="en-US" sz="1500" kern="1200" dirty="0">
                <a:solidFill>
                  <a:schemeClr val="bg1"/>
                </a:solidFill>
                <a:latin typeface="+mn-lt"/>
                <a:ea typeface="+mn-ea"/>
                <a:cs typeface="+mn-cs"/>
              </a:rPr>
              <a:t>  - Supplier contracts: €7,000  </a:t>
            </a:r>
          </a:p>
          <a:p>
            <a:pPr marL="0" algn="just" defTabSz="914400" rtl="0" eaLnBrk="1" latinLnBrk="0" hangingPunct="1"/>
            <a:r>
              <a:rPr lang="en-US" sz="1500" kern="1200" dirty="0">
                <a:solidFill>
                  <a:schemeClr val="bg1"/>
                </a:solidFill>
                <a:latin typeface="+mn-lt"/>
                <a:ea typeface="+mn-ea"/>
                <a:cs typeface="+mn-cs"/>
              </a:rPr>
              <a:t>  - Optimization efforts: €15,000  </a:t>
            </a:r>
          </a:p>
          <a:p>
            <a:pPr marL="0" algn="just" defTabSz="914400" rtl="0" eaLnBrk="1" latinLnBrk="0" hangingPunct="1"/>
            <a:r>
              <a:rPr lang="en-US" sz="1500" kern="1200" dirty="0">
                <a:solidFill>
                  <a:schemeClr val="bg1"/>
                </a:solidFill>
                <a:latin typeface="+mn-lt"/>
                <a:ea typeface="+mn-ea"/>
                <a:cs typeface="+mn-cs"/>
              </a:rPr>
              <a:t>  - Total: €32,000 </a:t>
            </a:r>
            <a:endParaRPr lang="it-IT" sz="1500" kern="1200" dirty="0">
              <a:solidFill>
                <a:schemeClr val="bg1"/>
              </a:solidFill>
              <a:latin typeface="+mn-lt"/>
              <a:ea typeface="+mn-ea"/>
              <a:cs typeface="+mn-cs"/>
            </a:endParaRPr>
          </a:p>
        </p:txBody>
      </p:sp>
      <p:sp>
        <p:nvSpPr>
          <p:cNvPr id="2" name="CasellaDiTesto 1">
            <a:extLst>
              <a:ext uri="{FF2B5EF4-FFF2-40B4-BE49-F238E27FC236}">
                <a16:creationId xmlns:a16="http://schemas.microsoft.com/office/drawing/2014/main" id="{0637CA49-E6E3-97A0-5FBA-DB7F68FF1470}"/>
              </a:ext>
            </a:extLst>
          </p:cNvPr>
          <p:cNvSpPr txBox="1"/>
          <p:nvPr/>
        </p:nvSpPr>
        <p:spPr>
          <a:xfrm>
            <a:off x="4918597" y="535283"/>
            <a:ext cx="2354807" cy="369332"/>
          </a:xfrm>
          <a:prstGeom prst="rect">
            <a:avLst/>
          </a:prstGeom>
          <a:noFill/>
        </p:spPr>
        <p:txBody>
          <a:bodyPr wrap="square" rtlCol="0">
            <a:spAutoFit/>
          </a:bodyPr>
          <a:lstStyle/>
          <a:p>
            <a:pPr algn="ctr"/>
            <a:r>
              <a:rPr lang="it-IT" b="1" spc="300" dirty="0">
                <a:solidFill>
                  <a:srgbClr val="DA627D"/>
                </a:solidFill>
              </a:rPr>
              <a:t>#3</a:t>
            </a:r>
            <a:endParaRPr lang="it-IT" sz="2000" spc="300" dirty="0">
              <a:solidFill>
                <a:srgbClr val="DA627D"/>
              </a:solidFill>
            </a:endParaRPr>
          </a:p>
        </p:txBody>
      </p:sp>
    </p:spTree>
    <p:extLst>
      <p:ext uri="{BB962C8B-B14F-4D97-AF65-F5344CB8AC3E}">
        <p14:creationId xmlns:p14="http://schemas.microsoft.com/office/powerpoint/2010/main" val="22760794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5FBD72FD-7DB3-938C-3DAD-0AEDD61EA62D}"/>
            </a:ext>
          </a:extLst>
        </p:cNvPr>
        <p:cNvGrpSpPr/>
        <p:nvPr/>
      </p:nvGrpSpPr>
      <p:grpSpPr>
        <a:xfrm>
          <a:off x="0" y="0"/>
          <a:ext cx="0" cy="0"/>
          <a:chOff x="0" y="0"/>
          <a:chExt cx="0" cy="0"/>
        </a:xfrm>
      </p:grpSpPr>
      <p:sp>
        <p:nvSpPr>
          <p:cNvPr id="21" name="CasellaDiTesto 20">
            <a:extLst>
              <a:ext uri="{FF2B5EF4-FFF2-40B4-BE49-F238E27FC236}">
                <a16:creationId xmlns:a16="http://schemas.microsoft.com/office/drawing/2014/main" id="{CCEE6914-6C3B-8CB7-5317-EEFE852DDE8B}"/>
              </a:ext>
            </a:extLst>
          </p:cNvPr>
          <p:cNvSpPr txBox="1"/>
          <p:nvPr/>
        </p:nvSpPr>
        <p:spPr>
          <a:xfrm>
            <a:off x="4918597" y="230597"/>
            <a:ext cx="2354807" cy="338554"/>
          </a:xfrm>
          <a:prstGeom prst="rect">
            <a:avLst/>
          </a:prstGeom>
          <a:noFill/>
        </p:spPr>
        <p:txBody>
          <a:bodyPr wrap="square" rtlCol="0">
            <a:spAutoFit/>
          </a:bodyPr>
          <a:lstStyle/>
          <a:p>
            <a:pPr algn="ctr"/>
            <a:r>
              <a:rPr lang="it-IT" sz="1600" b="1" spc="300" dirty="0">
                <a:solidFill>
                  <a:srgbClr val="DA627D"/>
                </a:solidFill>
              </a:rPr>
              <a:t>EXTERNAL</a:t>
            </a:r>
            <a:r>
              <a:rPr lang="it-IT" sz="1600" spc="300" dirty="0">
                <a:solidFill>
                  <a:srgbClr val="DA627D"/>
                </a:solidFill>
              </a:rPr>
              <a:t> RISKS</a:t>
            </a:r>
            <a:endParaRPr lang="it-IT" spc="300" dirty="0">
              <a:solidFill>
                <a:srgbClr val="DA627D"/>
              </a:solidFill>
            </a:endParaRPr>
          </a:p>
        </p:txBody>
      </p:sp>
      <p:graphicFrame>
        <p:nvGraphicFramePr>
          <p:cNvPr id="4" name="Tabella 3">
            <a:extLst>
              <a:ext uri="{FF2B5EF4-FFF2-40B4-BE49-F238E27FC236}">
                <a16:creationId xmlns:a16="http://schemas.microsoft.com/office/drawing/2014/main" id="{51730EC8-9EFD-20A0-FD35-5A3F7CC754F5}"/>
              </a:ext>
            </a:extLst>
          </p:cNvPr>
          <p:cNvGraphicFramePr>
            <a:graphicFrameLocks noGrp="1"/>
          </p:cNvGraphicFramePr>
          <p:nvPr>
            <p:extLst>
              <p:ext uri="{D42A27DB-BD31-4B8C-83A1-F6EECF244321}">
                <p14:modId xmlns:p14="http://schemas.microsoft.com/office/powerpoint/2010/main" val="3993431044"/>
              </p:ext>
            </p:extLst>
          </p:nvPr>
        </p:nvGraphicFramePr>
        <p:xfrm>
          <a:off x="147233" y="569151"/>
          <a:ext cx="11933696" cy="5947954"/>
        </p:xfrm>
        <a:graphic>
          <a:graphicData uri="http://schemas.openxmlformats.org/drawingml/2006/table">
            <a:tbl>
              <a:tblPr firstRow="1" bandRow="1">
                <a:tableStyleId>{5C22544A-7EE6-4342-B048-85BDC9FD1C3A}</a:tableStyleId>
              </a:tblPr>
              <a:tblGrid>
                <a:gridCol w="1991533">
                  <a:extLst>
                    <a:ext uri="{9D8B030D-6E8A-4147-A177-3AD203B41FA5}">
                      <a16:colId xmlns:a16="http://schemas.microsoft.com/office/drawing/2014/main" val="3006444960"/>
                    </a:ext>
                  </a:extLst>
                </a:gridCol>
                <a:gridCol w="2045776">
                  <a:extLst>
                    <a:ext uri="{9D8B030D-6E8A-4147-A177-3AD203B41FA5}">
                      <a16:colId xmlns:a16="http://schemas.microsoft.com/office/drawing/2014/main" val="4231269391"/>
                    </a:ext>
                  </a:extLst>
                </a:gridCol>
                <a:gridCol w="5246177">
                  <a:extLst>
                    <a:ext uri="{9D8B030D-6E8A-4147-A177-3AD203B41FA5}">
                      <a16:colId xmlns:a16="http://schemas.microsoft.com/office/drawing/2014/main" val="1473677461"/>
                    </a:ext>
                  </a:extLst>
                </a:gridCol>
                <a:gridCol w="2650210">
                  <a:extLst>
                    <a:ext uri="{9D8B030D-6E8A-4147-A177-3AD203B41FA5}">
                      <a16:colId xmlns:a16="http://schemas.microsoft.com/office/drawing/2014/main" val="2200888158"/>
                    </a:ext>
                  </a:extLst>
                </a:gridCol>
              </a:tblGrid>
              <a:tr h="1421674">
                <a:tc>
                  <a:txBody>
                    <a:bodyPr/>
                    <a:lstStyle/>
                    <a:p>
                      <a:endParaRPr lang="it-IT"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endParaRPr lang="it-IT" dirty="0"/>
                    </a:p>
                  </a:txBody>
                  <a:tcPr>
                    <a:lnT w="12700" cap="flat" cmpd="sng" algn="ctr">
                      <a:solidFill>
                        <a:schemeClr val="tx1"/>
                      </a:solidFill>
                      <a:prstDash val="solid"/>
                      <a:round/>
                      <a:headEnd type="none" w="med" len="med"/>
                      <a:tailEnd type="none" w="med" len="med"/>
                    </a:lnT>
                    <a:noFill/>
                  </a:tcPr>
                </a:tc>
                <a:tc>
                  <a:txBody>
                    <a:bodyPr/>
                    <a:lstStyle/>
                    <a:p>
                      <a:endParaRPr lang="it-IT" dirty="0"/>
                    </a:p>
                  </a:txBody>
                  <a:tcPr>
                    <a:lnT w="12700" cap="flat" cmpd="sng" algn="ctr">
                      <a:solidFill>
                        <a:schemeClr val="tx1"/>
                      </a:solidFill>
                      <a:prstDash val="solid"/>
                      <a:round/>
                      <a:headEnd type="none" w="med" len="med"/>
                      <a:tailEnd type="none" w="med" len="med"/>
                    </a:lnT>
                    <a:noFill/>
                  </a:tcPr>
                </a:tc>
                <a:tc>
                  <a:txBody>
                    <a:bodyPr/>
                    <a:lstStyle/>
                    <a:p>
                      <a:endParaRPr lang="it-IT"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862601689"/>
                  </a:ext>
                </a:extLst>
              </a:tr>
              <a:tr h="2216965">
                <a:tc>
                  <a:txBody>
                    <a:bodyPr/>
                    <a:lstStyle/>
                    <a:p>
                      <a:pPr algn="ctr"/>
                      <a:r>
                        <a:rPr lang="it-IT" sz="1500" b="1" kern="1200" spc="300" dirty="0">
                          <a:solidFill>
                            <a:srgbClr val="DA627D"/>
                          </a:solidFill>
                          <a:latin typeface="+mn-lt"/>
                          <a:ea typeface="+mn-ea"/>
                          <a:cs typeface="+mn-cs"/>
                        </a:rPr>
                        <a:t>#1</a:t>
                      </a:r>
                    </a:p>
                    <a:p>
                      <a:pPr algn="ctr"/>
                      <a:r>
                        <a:rPr lang="en-US" sz="1500" b="1" kern="1200" spc="300" dirty="0">
                          <a:solidFill>
                            <a:srgbClr val="DA627D"/>
                          </a:solidFill>
                          <a:latin typeface="+mn-lt"/>
                          <a:ea typeface="+mn-ea"/>
                          <a:cs typeface="+mn-cs"/>
                        </a:rPr>
                        <a:t>Dependency on Third-Party Dashcam Providers </a:t>
                      </a:r>
                      <a:endParaRPr lang="it-IT" sz="1500" b="1" kern="1200" spc="300" dirty="0">
                        <a:solidFill>
                          <a:srgbClr val="DA627D"/>
                        </a:solidFill>
                        <a:latin typeface="+mn-lt"/>
                        <a:ea typeface="+mn-ea"/>
                        <a:cs typeface="+mn-cs"/>
                      </a:endParaRPr>
                    </a:p>
                  </a:txBody>
                  <a:tcPr anchor="ctr">
                    <a:noFill/>
                  </a:tcPr>
                </a:tc>
                <a:tc>
                  <a:txBody>
                    <a:bodyPr/>
                    <a:lstStyle/>
                    <a:p>
                      <a:pPr marL="0" algn="just" defTabSz="914400" rtl="0" eaLnBrk="1" latinLnBrk="0" hangingPunct="1"/>
                      <a:r>
                        <a:rPr lang="en-US" sz="1500" kern="1200" dirty="0">
                          <a:solidFill>
                            <a:schemeClr val="bg1"/>
                          </a:solidFill>
                          <a:latin typeface="+mn-lt"/>
                          <a:ea typeface="+mn-ea"/>
                          <a:cs typeface="+mn-cs"/>
                        </a:rPr>
                        <a:t>The project heavily relies on dashcam providers for data collection. Any change in their service terms, availability, or performance could disrupt operations and data reliability. </a:t>
                      </a:r>
                      <a:endParaRPr lang="it-IT" sz="1500" kern="1200" dirty="0">
                        <a:solidFill>
                          <a:schemeClr val="bg1"/>
                        </a:solidFill>
                        <a:latin typeface="+mn-lt"/>
                        <a:ea typeface="+mn-ea"/>
                        <a:cs typeface="+mn-cs"/>
                      </a:endParaRPr>
                    </a:p>
                  </a:txBody>
                  <a:tcPr anchor="ctr">
                    <a:noFill/>
                  </a:tcPr>
                </a:tc>
                <a:tc>
                  <a:txBody>
                    <a:bodyPr/>
                    <a:lstStyle/>
                    <a:p>
                      <a:pPr marL="0" algn="just" defTabSz="914400" rtl="0" eaLnBrk="1" latinLnBrk="0" hangingPunct="1"/>
                      <a:r>
                        <a:rPr lang="en-US" sz="1500" kern="1200" dirty="0">
                          <a:solidFill>
                            <a:schemeClr val="bg1"/>
                          </a:solidFill>
                          <a:latin typeface="+mn-lt"/>
                          <a:ea typeface="+mn-ea"/>
                          <a:cs typeface="+mn-cs"/>
                        </a:rPr>
                        <a:t>1. Backup Plan with Alternative Providers (€15,000): Identifying and onboarding at least one alternative dashcam provider to ensure uninterrupted data collection. This cost covers initial research, provider evaluation, and integration.  </a:t>
                      </a:r>
                    </a:p>
                    <a:p>
                      <a:pPr marL="0" algn="just" defTabSz="914400" rtl="0" eaLnBrk="1" latinLnBrk="0" hangingPunct="1"/>
                      <a:r>
                        <a:rPr lang="en-US" sz="1500" kern="1200" dirty="0">
                          <a:solidFill>
                            <a:schemeClr val="bg1"/>
                          </a:solidFill>
                          <a:latin typeface="+mn-lt"/>
                          <a:ea typeface="+mn-ea"/>
                          <a:cs typeface="+mn-cs"/>
                        </a:rPr>
                        <a:t>  2. Developing In-House Solution Feasibility Study (€8,000): Conduct a study to explore the costs and benefits of creating a proprietary dashcam solution.  </a:t>
                      </a:r>
                    </a:p>
                    <a:p>
                      <a:pPr marL="0" algn="just" defTabSz="914400" rtl="0" eaLnBrk="1" latinLnBrk="0" hangingPunct="1"/>
                      <a:r>
                        <a:rPr lang="en-US" sz="1500" kern="1200" dirty="0">
                          <a:solidFill>
                            <a:schemeClr val="bg1"/>
                          </a:solidFill>
                          <a:latin typeface="+mn-lt"/>
                          <a:ea typeface="+mn-ea"/>
                          <a:cs typeface="+mn-cs"/>
                        </a:rPr>
                        <a:t>  3. Legal and Contractual Agreements (€5,000): Engage legal consultants to establish robust contracts ensuring service reliability with the primary provider. </a:t>
                      </a:r>
                      <a:endParaRPr lang="it-IT" sz="1500" kern="1200" dirty="0">
                        <a:solidFill>
                          <a:schemeClr val="bg1"/>
                        </a:solidFill>
                        <a:latin typeface="+mn-lt"/>
                        <a:ea typeface="+mn-ea"/>
                        <a:cs typeface="+mn-cs"/>
                      </a:endParaRPr>
                    </a:p>
                  </a:txBody>
                  <a:tcPr anchor="ctr">
                    <a:noFill/>
                  </a:tcPr>
                </a:tc>
                <a:tc>
                  <a:txBody>
                    <a:bodyPr/>
                    <a:lstStyle/>
                    <a:p>
                      <a:pPr marL="0" algn="just" defTabSz="914400" rtl="0" eaLnBrk="1" latinLnBrk="0" hangingPunct="1"/>
                      <a:r>
                        <a:rPr lang="en-US" sz="1500" kern="1200" dirty="0">
                          <a:solidFill>
                            <a:schemeClr val="bg1"/>
                          </a:solidFill>
                          <a:latin typeface="+mn-lt"/>
                          <a:ea typeface="+mn-ea"/>
                          <a:cs typeface="+mn-cs"/>
                        </a:rPr>
                        <a:t> - Backup plan: €15,000  </a:t>
                      </a:r>
                    </a:p>
                    <a:p>
                      <a:pPr marL="0" algn="just" defTabSz="914400" rtl="0" eaLnBrk="1" latinLnBrk="0" hangingPunct="1"/>
                      <a:r>
                        <a:rPr lang="en-US" sz="1500" kern="1200" dirty="0">
                          <a:solidFill>
                            <a:schemeClr val="bg1"/>
                          </a:solidFill>
                          <a:latin typeface="+mn-lt"/>
                          <a:ea typeface="+mn-ea"/>
                          <a:cs typeface="+mn-cs"/>
                        </a:rPr>
                        <a:t>  - Feasibility study: €8,000  </a:t>
                      </a:r>
                    </a:p>
                    <a:p>
                      <a:pPr marL="0" algn="just" defTabSz="914400" rtl="0" eaLnBrk="1" latinLnBrk="0" hangingPunct="1"/>
                      <a:r>
                        <a:rPr lang="en-US" sz="1500" kern="1200" dirty="0">
                          <a:solidFill>
                            <a:schemeClr val="bg1"/>
                          </a:solidFill>
                          <a:latin typeface="+mn-lt"/>
                          <a:ea typeface="+mn-ea"/>
                          <a:cs typeface="+mn-cs"/>
                        </a:rPr>
                        <a:t>  - Legal agreements: €5,000  </a:t>
                      </a:r>
                    </a:p>
                    <a:p>
                      <a:pPr marL="0" algn="just" defTabSz="914400" rtl="0" eaLnBrk="1" latinLnBrk="0" hangingPunct="1"/>
                      <a:r>
                        <a:rPr lang="en-US" sz="1500" kern="1200" dirty="0">
                          <a:solidFill>
                            <a:schemeClr val="bg1"/>
                          </a:solidFill>
                          <a:latin typeface="+mn-lt"/>
                          <a:ea typeface="+mn-ea"/>
                          <a:cs typeface="+mn-cs"/>
                        </a:rPr>
                        <a:t>  - Total: €28,000 </a:t>
                      </a:r>
                      <a:endParaRPr lang="it-IT" sz="1500" kern="1200" dirty="0">
                        <a:solidFill>
                          <a:schemeClr val="bg1"/>
                        </a:solidFill>
                        <a:latin typeface="+mn-lt"/>
                        <a:ea typeface="+mn-ea"/>
                        <a:cs typeface="+mn-cs"/>
                      </a:endParaRPr>
                    </a:p>
                  </a:txBody>
                  <a:tcPr anchor="ctr">
                    <a:noFill/>
                  </a:tcPr>
                </a:tc>
                <a:extLst>
                  <a:ext uri="{0D108BD9-81ED-4DB2-BD59-A6C34878D82A}">
                    <a16:rowId xmlns:a16="http://schemas.microsoft.com/office/drawing/2014/main" val="50717477"/>
                  </a:ext>
                </a:extLst>
              </a:tr>
              <a:tr h="1421674">
                <a:tc>
                  <a:txBody>
                    <a:bodyPr/>
                    <a:lstStyle/>
                    <a:p>
                      <a:pPr algn="ctr"/>
                      <a:r>
                        <a:rPr lang="it-IT" sz="1500" b="1" kern="1200" spc="300" dirty="0">
                          <a:solidFill>
                            <a:srgbClr val="DA627D"/>
                          </a:solidFill>
                          <a:latin typeface="+mn-lt"/>
                          <a:ea typeface="+mn-ea"/>
                          <a:cs typeface="+mn-cs"/>
                        </a:rPr>
                        <a:t>#2 </a:t>
                      </a:r>
                      <a:r>
                        <a:rPr lang="en-US" sz="1500" b="1" kern="1200" spc="300" dirty="0">
                          <a:solidFill>
                            <a:srgbClr val="DA627D"/>
                          </a:solidFill>
                          <a:latin typeface="+mn-lt"/>
                          <a:ea typeface="+mn-ea"/>
                          <a:cs typeface="+mn-cs"/>
                        </a:rPr>
                        <a:t>Rapid Evolution of FER Models and AI Technology </a:t>
                      </a:r>
                      <a:endParaRPr lang="it-IT" sz="1500" b="1" kern="1200" spc="300" dirty="0">
                        <a:solidFill>
                          <a:srgbClr val="DA627D"/>
                        </a:solidFill>
                        <a:latin typeface="+mn-lt"/>
                        <a:ea typeface="+mn-ea"/>
                        <a:cs typeface="+mn-cs"/>
                      </a:endParaRPr>
                    </a:p>
                  </a:txBody>
                  <a:tcPr anchor="ctr">
                    <a:noFill/>
                  </a:tcPr>
                </a:tc>
                <a:tc>
                  <a:txBody>
                    <a:bodyPr/>
                    <a:lstStyle/>
                    <a:p>
                      <a:pPr marL="0" algn="just" defTabSz="914400" rtl="0" eaLnBrk="1" latinLnBrk="0" hangingPunct="1"/>
                      <a:r>
                        <a:rPr lang="en-US" sz="1500" kern="1200" dirty="0">
                          <a:solidFill>
                            <a:schemeClr val="bg1"/>
                          </a:solidFill>
                          <a:latin typeface="+mn-lt"/>
                          <a:ea typeface="+mn-ea"/>
                          <a:cs typeface="+mn-cs"/>
                        </a:rPr>
                        <a:t>Newer FER models or AI technologies could outperform the current model, making it less effective or competitive. </a:t>
                      </a:r>
                      <a:endParaRPr lang="it-IT" sz="1500" kern="1200" dirty="0">
                        <a:solidFill>
                          <a:schemeClr val="bg1"/>
                        </a:solidFill>
                        <a:latin typeface="+mn-lt"/>
                        <a:ea typeface="+mn-ea"/>
                        <a:cs typeface="+mn-cs"/>
                      </a:endParaRPr>
                    </a:p>
                  </a:txBody>
                  <a:tcPr anchor="ctr">
                    <a:noFill/>
                  </a:tcPr>
                </a:tc>
                <a:tc>
                  <a:txBody>
                    <a:bodyPr/>
                    <a:lstStyle/>
                    <a:p>
                      <a:pPr marL="0" algn="just" defTabSz="914400" rtl="0" eaLnBrk="1" latinLnBrk="0" hangingPunct="1"/>
                      <a:r>
                        <a:rPr lang="en-US" sz="1500" kern="1200" dirty="0">
                          <a:solidFill>
                            <a:schemeClr val="bg1"/>
                          </a:solidFill>
                          <a:latin typeface="+mn-lt"/>
                          <a:ea typeface="+mn-ea"/>
                          <a:cs typeface="+mn-cs"/>
                        </a:rPr>
                        <a:t>1. Periodic AI Advancement Reviews (€5,000/year): Allocate resources for annual evaluations of the latest FER models, ensuring the system remains competitive.  </a:t>
                      </a:r>
                    </a:p>
                    <a:p>
                      <a:pPr marL="0" algn="just" defTabSz="914400" rtl="0" eaLnBrk="1" latinLnBrk="0" hangingPunct="1"/>
                      <a:r>
                        <a:rPr lang="en-US" sz="1500" kern="1200" dirty="0">
                          <a:solidFill>
                            <a:schemeClr val="bg1"/>
                          </a:solidFill>
                          <a:latin typeface="+mn-lt"/>
                          <a:ea typeface="+mn-ea"/>
                          <a:cs typeface="+mn-cs"/>
                        </a:rPr>
                        <a:t>  2. Modular Architecture for Model Updates (€12,000): Design a flexible backend structure that allows easy integration of new AI models without significant redevelopment.  </a:t>
                      </a:r>
                    </a:p>
                    <a:p>
                      <a:pPr marL="0" algn="just" defTabSz="914400" rtl="0" eaLnBrk="1" latinLnBrk="0" hangingPunct="1"/>
                      <a:r>
                        <a:rPr lang="en-US" sz="1500" kern="1200" dirty="0">
                          <a:solidFill>
                            <a:schemeClr val="bg1"/>
                          </a:solidFill>
                          <a:latin typeface="+mn-lt"/>
                          <a:ea typeface="+mn-ea"/>
                          <a:cs typeface="+mn-cs"/>
                        </a:rPr>
                        <a:t>  3. Evaluation Framework for New Models (€10,000): Build a standardized framework to test and validate emerging FER models before integration. </a:t>
                      </a:r>
                      <a:endParaRPr lang="it-IT" sz="1500" kern="1200" dirty="0">
                        <a:solidFill>
                          <a:schemeClr val="bg1"/>
                        </a:solidFill>
                        <a:latin typeface="+mn-lt"/>
                        <a:ea typeface="+mn-ea"/>
                        <a:cs typeface="+mn-cs"/>
                      </a:endParaRPr>
                    </a:p>
                  </a:txBody>
                  <a:tcPr anchor="ctr">
                    <a:noFill/>
                  </a:tcPr>
                </a:tc>
                <a:tc>
                  <a:txBody>
                    <a:bodyPr/>
                    <a:lstStyle/>
                    <a:p>
                      <a:pPr marL="0" algn="just" defTabSz="914400" rtl="0" eaLnBrk="1" latinLnBrk="0" hangingPunct="1"/>
                      <a:r>
                        <a:rPr lang="en-US" sz="1500" kern="1200" dirty="0">
                          <a:solidFill>
                            <a:schemeClr val="bg1"/>
                          </a:solidFill>
                          <a:latin typeface="+mn-lt"/>
                          <a:ea typeface="+mn-ea"/>
                          <a:cs typeface="+mn-cs"/>
                        </a:rPr>
                        <a:t> - AI reviews (initial 3 years): €15,000  </a:t>
                      </a:r>
                    </a:p>
                    <a:p>
                      <a:pPr marL="0" algn="just" defTabSz="914400" rtl="0" eaLnBrk="1" latinLnBrk="0" hangingPunct="1"/>
                      <a:r>
                        <a:rPr lang="en-US" sz="1500" kern="1200" dirty="0">
                          <a:solidFill>
                            <a:schemeClr val="bg1"/>
                          </a:solidFill>
                          <a:latin typeface="+mn-lt"/>
                          <a:ea typeface="+mn-ea"/>
                          <a:cs typeface="+mn-cs"/>
                        </a:rPr>
                        <a:t>  - Modular system design: €12,000  </a:t>
                      </a:r>
                    </a:p>
                    <a:p>
                      <a:pPr marL="0" algn="just" defTabSz="914400" rtl="0" eaLnBrk="1" latinLnBrk="0" hangingPunct="1"/>
                      <a:r>
                        <a:rPr lang="en-US" sz="1500" kern="1200" dirty="0">
                          <a:solidFill>
                            <a:schemeClr val="bg1"/>
                          </a:solidFill>
                          <a:latin typeface="+mn-lt"/>
                          <a:ea typeface="+mn-ea"/>
                          <a:cs typeface="+mn-cs"/>
                        </a:rPr>
                        <a:t>  - Evaluation framework: €10,000  </a:t>
                      </a:r>
                    </a:p>
                    <a:p>
                      <a:pPr marL="0" algn="just" defTabSz="914400" rtl="0" eaLnBrk="1" latinLnBrk="0" hangingPunct="1"/>
                      <a:r>
                        <a:rPr lang="en-US" sz="1500" kern="1200" dirty="0">
                          <a:solidFill>
                            <a:schemeClr val="bg1"/>
                          </a:solidFill>
                          <a:latin typeface="+mn-lt"/>
                          <a:ea typeface="+mn-ea"/>
                          <a:cs typeface="+mn-cs"/>
                        </a:rPr>
                        <a:t>  - Total: €37,000 </a:t>
                      </a:r>
                      <a:endParaRPr lang="it-IT" sz="1500" kern="1200" dirty="0">
                        <a:solidFill>
                          <a:schemeClr val="bg1"/>
                        </a:solidFill>
                        <a:latin typeface="+mn-lt"/>
                        <a:ea typeface="+mn-ea"/>
                        <a:cs typeface="+mn-cs"/>
                      </a:endParaRPr>
                    </a:p>
                  </a:txBody>
                  <a:tcPr anchor="ctr">
                    <a:noFill/>
                  </a:tcPr>
                </a:tc>
                <a:extLst>
                  <a:ext uri="{0D108BD9-81ED-4DB2-BD59-A6C34878D82A}">
                    <a16:rowId xmlns:a16="http://schemas.microsoft.com/office/drawing/2014/main" val="1819842801"/>
                  </a:ext>
                </a:extLst>
              </a:tr>
            </a:tbl>
          </a:graphicData>
        </a:graphic>
      </p:graphicFrame>
      <p:grpSp>
        <p:nvGrpSpPr>
          <p:cNvPr id="5" name="Gruppo 4">
            <a:extLst>
              <a:ext uri="{FF2B5EF4-FFF2-40B4-BE49-F238E27FC236}">
                <a16:creationId xmlns:a16="http://schemas.microsoft.com/office/drawing/2014/main" id="{3A6BEE78-C807-5DC4-982E-9B1A75F301FB}"/>
              </a:ext>
            </a:extLst>
          </p:cNvPr>
          <p:cNvGrpSpPr/>
          <p:nvPr/>
        </p:nvGrpSpPr>
        <p:grpSpPr>
          <a:xfrm>
            <a:off x="3160311" y="600450"/>
            <a:ext cx="1901764" cy="1453022"/>
            <a:chOff x="1547120" y="599016"/>
            <a:chExt cx="1901764" cy="1453022"/>
          </a:xfrm>
        </p:grpSpPr>
        <p:sp>
          <p:nvSpPr>
            <p:cNvPr id="6" name="CasellaDiTesto 5">
              <a:extLst>
                <a:ext uri="{FF2B5EF4-FFF2-40B4-BE49-F238E27FC236}">
                  <a16:creationId xmlns:a16="http://schemas.microsoft.com/office/drawing/2014/main" id="{FC11A658-2D16-1F38-6EC7-A09CF673D23F}"/>
                </a:ext>
              </a:extLst>
            </p:cNvPr>
            <p:cNvSpPr txBox="1"/>
            <p:nvPr/>
          </p:nvSpPr>
          <p:spPr>
            <a:xfrm>
              <a:off x="1547120" y="1744261"/>
              <a:ext cx="1901764" cy="307777"/>
            </a:xfrm>
            <a:prstGeom prst="rect">
              <a:avLst/>
            </a:prstGeom>
            <a:noFill/>
          </p:spPr>
          <p:txBody>
            <a:bodyPr wrap="square" rtlCol="0">
              <a:spAutoFit/>
            </a:bodyPr>
            <a:lstStyle/>
            <a:p>
              <a:pPr algn="ctr"/>
              <a:r>
                <a:rPr lang="en-US" sz="1400" spc="300">
                  <a:solidFill>
                    <a:srgbClr val="DA627D"/>
                  </a:solidFill>
                </a:rPr>
                <a:t>RISK</a:t>
              </a:r>
              <a:endParaRPr lang="en-US" sz="1600" spc="300">
                <a:solidFill>
                  <a:srgbClr val="DA627D"/>
                </a:solidFill>
              </a:endParaRPr>
            </a:p>
          </p:txBody>
        </p:sp>
        <p:pic>
          <p:nvPicPr>
            <p:cNvPr id="7" name="Elemento grafico 6" descr="Strada sdrucciolevole con riempimento a tinta unita">
              <a:extLst>
                <a:ext uri="{FF2B5EF4-FFF2-40B4-BE49-F238E27FC236}">
                  <a16:creationId xmlns:a16="http://schemas.microsoft.com/office/drawing/2014/main" id="{4EED74A6-758A-B770-7511-5104DB85AA0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8" name="Gruppo 7">
            <a:extLst>
              <a:ext uri="{FF2B5EF4-FFF2-40B4-BE49-F238E27FC236}">
                <a16:creationId xmlns:a16="http://schemas.microsoft.com/office/drawing/2014/main" id="{D643C107-2491-B4B4-89E5-C8399AA7F0A4}"/>
              </a:ext>
            </a:extLst>
          </p:cNvPr>
          <p:cNvGrpSpPr/>
          <p:nvPr/>
        </p:nvGrpSpPr>
        <p:grpSpPr>
          <a:xfrm>
            <a:off x="6422704" y="735436"/>
            <a:ext cx="1901764" cy="1470193"/>
            <a:chOff x="1547120" y="2357012"/>
            <a:chExt cx="1901764" cy="1470193"/>
          </a:xfrm>
        </p:grpSpPr>
        <p:pic>
          <p:nvPicPr>
            <p:cNvPr id="14" name="Immagine 13" descr="Immagine che contiene Elementi grafici, cerchio, Carattere, simbolo&#10;&#10;Descrizione generata automaticamente">
              <a:extLst>
                <a:ext uri="{FF2B5EF4-FFF2-40B4-BE49-F238E27FC236}">
                  <a16:creationId xmlns:a16="http://schemas.microsoft.com/office/drawing/2014/main" id="{9A965DD2-1B20-D680-55C2-346C4191AA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5" name="CasellaDiTesto 14">
              <a:extLst>
                <a:ext uri="{FF2B5EF4-FFF2-40B4-BE49-F238E27FC236}">
                  <a16:creationId xmlns:a16="http://schemas.microsoft.com/office/drawing/2014/main" id="{7ACDE37B-D6F2-6E0B-65CD-2C3F7362261F}"/>
                </a:ext>
              </a:extLst>
            </p:cNvPr>
            <p:cNvSpPr txBox="1"/>
            <p:nvPr/>
          </p:nvSpPr>
          <p:spPr>
            <a:xfrm>
              <a:off x="1547120" y="3519428"/>
              <a:ext cx="1901764" cy="307777"/>
            </a:xfrm>
            <a:prstGeom prst="rect">
              <a:avLst/>
            </a:prstGeom>
            <a:noFill/>
          </p:spPr>
          <p:txBody>
            <a:bodyPr wrap="square" rtlCol="0">
              <a:spAutoFit/>
            </a:bodyPr>
            <a:lstStyle/>
            <a:p>
              <a:pPr algn="ctr"/>
              <a:r>
                <a:rPr lang="en-US" sz="1400" spc="300">
                  <a:solidFill>
                    <a:srgbClr val="DA627D"/>
                  </a:solidFill>
                </a:rPr>
                <a:t>STRATEGY</a:t>
              </a:r>
              <a:endParaRPr lang="en-US" sz="1600" spc="300">
                <a:solidFill>
                  <a:srgbClr val="DA627D"/>
                </a:solidFill>
              </a:endParaRPr>
            </a:p>
          </p:txBody>
        </p:sp>
      </p:grpSp>
      <p:grpSp>
        <p:nvGrpSpPr>
          <p:cNvPr id="17" name="Gruppo 16">
            <a:extLst>
              <a:ext uri="{FF2B5EF4-FFF2-40B4-BE49-F238E27FC236}">
                <a16:creationId xmlns:a16="http://schemas.microsoft.com/office/drawing/2014/main" id="{ED5BB54C-B5A1-7673-327B-6E910E2B0B74}"/>
              </a:ext>
            </a:extLst>
          </p:cNvPr>
          <p:cNvGrpSpPr/>
          <p:nvPr/>
        </p:nvGrpSpPr>
        <p:grpSpPr>
          <a:xfrm>
            <a:off x="9192232" y="831372"/>
            <a:ext cx="1901764" cy="1524552"/>
            <a:chOff x="1547120" y="4571443"/>
            <a:chExt cx="1901764" cy="1524552"/>
          </a:xfrm>
        </p:grpSpPr>
        <p:pic>
          <p:nvPicPr>
            <p:cNvPr id="27" name="Immagine 26" descr="Immagine che contiene simbolo, clipart, Elementi grafici, design&#10;&#10;Descrizione generata automaticamente">
              <a:extLst>
                <a:ext uri="{FF2B5EF4-FFF2-40B4-BE49-F238E27FC236}">
                  <a16:creationId xmlns:a16="http://schemas.microsoft.com/office/drawing/2014/main" id="{FBAE8E33-3927-1F7B-F780-D0E4849A1C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28" name="CasellaDiTesto 27">
              <a:extLst>
                <a:ext uri="{FF2B5EF4-FFF2-40B4-BE49-F238E27FC236}">
                  <a16:creationId xmlns:a16="http://schemas.microsoft.com/office/drawing/2014/main" id="{F5B7EA9A-31EC-47D5-9BCA-23C7572C40EF}"/>
                </a:ext>
              </a:extLst>
            </p:cNvPr>
            <p:cNvSpPr txBox="1"/>
            <p:nvPr/>
          </p:nvSpPr>
          <p:spPr>
            <a:xfrm>
              <a:off x="1547120" y="5788218"/>
              <a:ext cx="1901764" cy="307777"/>
            </a:xfrm>
            <a:prstGeom prst="rect">
              <a:avLst/>
            </a:prstGeom>
            <a:noFill/>
          </p:spPr>
          <p:txBody>
            <a:bodyPr wrap="square" rtlCol="0">
              <a:spAutoFit/>
            </a:bodyPr>
            <a:lstStyle/>
            <a:p>
              <a:pPr algn="ctr"/>
              <a:r>
                <a:rPr lang="en-US" sz="1400" spc="300">
                  <a:solidFill>
                    <a:srgbClr val="DA627D"/>
                  </a:solidFill>
                </a:rPr>
                <a:t>COST</a:t>
              </a:r>
            </a:p>
          </p:txBody>
        </p:sp>
      </p:grpSp>
    </p:spTree>
    <p:extLst>
      <p:ext uri="{BB962C8B-B14F-4D97-AF65-F5344CB8AC3E}">
        <p14:creationId xmlns:p14="http://schemas.microsoft.com/office/powerpoint/2010/main" val="397044401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B1D4F2DE-1CDD-5BA7-9801-3400FE179E80}"/>
            </a:ext>
          </a:extLst>
        </p:cNvPr>
        <p:cNvGrpSpPr/>
        <p:nvPr/>
      </p:nvGrpSpPr>
      <p:grpSpPr>
        <a:xfrm>
          <a:off x="0" y="0"/>
          <a:ext cx="0" cy="0"/>
          <a:chOff x="0" y="0"/>
          <a:chExt cx="0" cy="0"/>
        </a:xfrm>
      </p:grpSpPr>
      <p:grpSp>
        <p:nvGrpSpPr>
          <p:cNvPr id="10" name="Gruppo 9">
            <a:extLst>
              <a:ext uri="{FF2B5EF4-FFF2-40B4-BE49-F238E27FC236}">
                <a16:creationId xmlns:a16="http://schemas.microsoft.com/office/drawing/2014/main" id="{F1F1FCEB-C663-E371-7AEA-B71EAA1307D7}"/>
              </a:ext>
            </a:extLst>
          </p:cNvPr>
          <p:cNvGrpSpPr/>
          <p:nvPr/>
        </p:nvGrpSpPr>
        <p:grpSpPr>
          <a:xfrm>
            <a:off x="1385755" y="882921"/>
            <a:ext cx="1901764" cy="1453022"/>
            <a:chOff x="1547120" y="599016"/>
            <a:chExt cx="1901764" cy="1453022"/>
          </a:xfrm>
        </p:grpSpPr>
        <p:sp>
          <p:nvSpPr>
            <p:cNvPr id="16" name="CasellaDiTesto 15">
              <a:extLst>
                <a:ext uri="{FF2B5EF4-FFF2-40B4-BE49-F238E27FC236}">
                  <a16:creationId xmlns:a16="http://schemas.microsoft.com/office/drawing/2014/main" id="{3E475134-8DA6-12B5-4CA5-00AB5D88AE9D}"/>
                </a:ext>
              </a:extLst>
            </p:cNvPr>
            <p:cNvSpPr txBox="1"/>
            <p:nvPr/>
          </p:nvSpPr>
          <p:spPr>
            <a:xfrm>
              <a:off x="1547120" y="1744261"/>
              <a:ext cx="1901764" cy="307777"/>
            </a:xfrm>
            <a:prstGeom prst="rect">
              <a:avLst/>
            </a:prstGeom>
            <a:noFill/>
          </p:spPr>
          <p:txBody>
            <a:bodyPr wrap="square" rtlCol="0">
              <a:spAutoFit/>
            </a:bodyPr>
            <a:lstStyle/>
            <a:p>
              <a:pPr algn="ctr"/>
              <a:r>
                <a:rPr lang="en-US" sz="1400" spc="300">
                  <a:solidFill>
                    <a:srgbClr val="DA627D"/>
                  </a:solidFill>
                </a:rPr>
                <a:t>RISK</a:t>
              </a:r>
              <a:endParaRPr lang="en-US" sz="1600" spc="300">
                <a:solidFill>
                  <a:srgbClr val="DA627D"/>
                </a:solidFill>
              </a:endParaRPr>
            </a:p>
          </p:txBody>
        </p:sp>
        <p:pic>
          <p:nvPicPr>
            <p:cNvPr id="9" name="Elemento grafico 8" descr="Strada sdrucciolevole con riempimento a tinta unita">
              <a:extLst>
                <a:ext uri="{FF2B5EF4-FFF2-40B4-BE49-F238E27FC236}">
                  <a16:creationId xmlns:a16="http://schemas.microsoft.com/office/drawing/2014/main" id="{B3407F37-BADC-B32E-65BA-70C5BBDEBCD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18" name="Gruppo 17">
            <a:extLst>
              <a:ext uri="{FF2B5EF4-FFF2-40B4-BE49-F238E27FC236}">
                <a16:creationId xmlns:a16="http://schemas.microsoft.com/office/drawing/2014/main" id="{93EF245E-9176-C374-1DCE-9AC9E59A9033}"/>
              </a:ext>
            </a:extLst>
          </p:cNvPr>
          <p:cNvGrpSpPr/>
          <p:nvPr/>
        </p:nvGrpSpPr>
        <p:grpSpPr>
          <a:xfrm>
            <a:off x="1385755" y="2788962"/>
            <a:ext cx="1901764" cy="1470193"/>
            <a:chOff x="1547120" y="2357012"/>
            <a:chExt cx="1901764" cy="1470193"/>
          </a:xfrm>
        </p:grpSpPr>
        <p:pic>
          <p:nvPicPr>
            <p:cNvPr id="11" name="Immagine 10" descr="Immagine che contiene Elementi grafici, cerchio, Carattere, simbolo&#10;&#10;Descrizione generata automaticamente">
              <a:extLst>
                <a:ext uri="{FF2B5EF4-FFF2-40B4-BE49-F238E27FC236}">
                  <a16:creationId xmlns:a16="http://schemas.microsoft.com/office/drawing/2014/main" id="{50C871D1-632B-98C0-C39A-E59958A2E4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2" name="CasellaDiTesto 11">
              <a:extLst>
                <a:ext uri="{FF2B5EF4-FFF2-40B4-BE49-F238E27FC236}">
                  <a16:creationId xmlns:a16="http://schemas.microsoft.com/office/drawing/2014/main" id="{4E99FEEF-3691-2F30-B3DD-E2C9F06F8714}"/>
                </a:ext>
              </a:extLst>
            </p:cNvPr>
            <p:cNvSpPr txBox="1"/>
            <p:nvPr/>
          </p:nvSpPr>
          <p:spPr>
            <a:xfrm>
              <a:off x="1547120" y="3519428"/>
              <a:ext cx="1901764" cy="307777"/>
            </a:xfrm>
            <a:prstGeom prst="rect">
              <a:avLst/>
            </a:prstGeom>
            <a:noFill/>
          </p:spPr>
          <p:txBody>
            <a:bodyPr wrap="square" rtlCol="0">
              <a:spAutoFit/>
            </a:bodyPr>
            <a:lstStyle/>
            <a:p>
              <a:pPr algn="ctr"/>
              <a:r>
                <a:rPr lang="en-US" sz="1400" spc="300">
                  <a:solidFill>
                    <a:srgbClr val="DA627D"/>
                  </a:solidFill>
                </a:rPr>
                <a:t>STRATEGY</a:t>
              </a:r>
              <a:endParaRPr lang="en-US" sz="1600" spc="300">
                <a:solidFill>
                  <a:srgbClr val="DA627D"/>
                </a:solidFill>
              </a:endParaRPr>
            </a:p>
          </p:txBody>
        </p:sp>
      </p:grpSp>
      <p:grpSp>
        <p:nvGrpSpPr>
          <p:cNvPr id="19" name="Gruppo 18">
            <a:extLst>
              <a:ext uri="{FF2B5EF4-FFF2-40B4-BE49-F238E27FC236}">
                <a16:creationId xmlns:a16="http://schemas.microsoft.com/office/drawing/2014/main" id="{B3D71D45-E708-7C4B-4B05-BF65816C0824}"/>
              </a:ext>
            </a:extLst>
          </p:cNvPr>
          <p:cNvGrpSpPr/>
          <p:nvPr/>
        </p:nvGrpSpPr>
        <p:grpSpPr>
          <a:xfrm>
            <a:off x="1385755" y="4837683"/>
            <a:ext cx="1901764" cy="1524552"/>
            <a:chOff x="1547120" y="4571443"/>
            <a:chExt cx="1901764" cy="1524552"/>
          </a:xfrm>
        </p:grpSpPr>
        <p:pic>
          <p:nvPicPr>
            <p:cNvPr id="3" name="Immagine 2" descr="Immagine che contiene simbolo, clipart, Elementi grafici, design&#10;&#10;Descrizione generata automaticamente">
              <a:extLst>
                <a:ext uri="{FF2B5EF4-FFF2-40B4-BE49-F238E27FC236}">
                  <a16:creationId xmlns:a16="http://schemas.microsoft.com/office/drawing/2014/main" id="{054F96A8-CCAB-0F90-31B9-4490A50C672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13" name="CasellaDiTesto 12">
              <a:extLst>
                <a:ext uri="{FF2B5EF4-FFF2-40B4-BE49-F238E27FC236}">
                  <a16:creationId xmlns:a16="http://schemas.microsoft.com/office/drawing/2014/main" id="{B8F5EF5F-F1BC-BB34-D4B0-9ABA5EBD4817}"/>
                </a:ext>
              </a:extLst>
            </p:cNvPr>
            <p:cNvSpPr txBox="1"/>
            <p:nvPr/>
          </p:nvSpPr>
          <p:spPr>
            <a:xfrm>
              <a:off x="1547120" y="5788218"/>
              <a:ext cx="1901764" cy="307777"/>
            </a:xfrm>
            <a:prstGeom prst="rect">
              <a:avLst/>
            </a:prstGeom>
            <a:noFill/>
          </p:spPr>
          <p:txBody>
            <a:bodyPr wrap="square" rtlCol="0">
              <a:spAutoFit/>
            </a:bodyPr>
            <a:lstStyle/>
            <a:p>
              <a:pPr algn="ctr"/>
              <a:r>
                <a:rPr lang="en-US" sz="1400" spc="300">
                  <a:solidFill>
                    <a:srgbClr val="DA627D"/>
                  </a:solidFill>
                </a:rPr>
                <a:t>COST</a:t>
              </a:r>
            </a:p>
          </p:txBody>
        </p:sp>
      </p:grpSp>
      <p:sp>
        <p:nvSpPr>
          <p:cNvPr id="20" name="CasellaDiTesto 19">
            <a:extLst>
              <a:ext uri="{FF2B5EF4-FFF2-40B4-BE49-F238E27FC236}">
                <a16:creationId xmlns:a16="http://schemas.microsoft.com/office/drawing/2014/main" id="{1A3A796F-07A2-2631-63DC-4566DA638341}"/>
              </a:ext>
            </a:extLst>
          </p:cNvPr>
          <p:cNvSpPr txBox="1"/>
          <p:nvPr/>
        </p:nvSpPr>
        <p:spPr>
          <a:xfrm>
            <a:off x="3231567" y="1130586"/>
            <a:ext cx="8162243" cy="323165"/>
          </a:xfrm>
          <a:prstGeom prst="rect">
            <a:avLst/>
          </a:prstGeom>
          <a:noFill/>
        </p:spPr>
        <p:txBody>
          <a:bodyPr wrap="square" rtlCol="0">
            <a:spAutoFit/>
          </a:bodyPr>
          <a:lstStyle/>
          <a:p>
            <a:pPr algn="just"/>
            <a:r>
              <a:rPr lang="en-US" sz="1500" spc="300" dirty="0">
                <a:solidFill>
                  <a:schemeClr val="bg1"/>
                </a:solidFill>
              </a:rPr>
              <a:t>DEPENDENCY ON THIRD-PARTY DASHCAM PROVIDERS </a:t>
            </a:r>
          </a:p>
        </p:txBody>
      </p:sp>
      <p:sp>
        <p:nvSpPr>
          <p:cNvPr id="21" name="CasellaDiTesto 20">
            <a:extLst>
              <a:ext uri="{FF2B5EF4-FFF2-40B4-BE49-F238E27FC236}">
                <a16:creationId xmlns:a16="http://schemas.microsoft.com/office/drawing/2014/main" id="{FBFE6BE0-3512-4205-A37C-AAF3A4683E7A}"/>
              </a:ext>
            </a:extLst>
          </p:cNvPr>
          <p:cNvSpPr txBox="1"/>
          <p:nvPr/>
        </p:nvSpPr>
        <p:spPr>
          <a:xfrm>
            <a:off x="4918597" y="230597"/>
            <a:ext cx="2354807" cy="338554"/>
          </a:xfrm>
          <a:prstGeom prst="rect">
            <a:avLst/>
          </a:prstGeom>
          <a:noFill/>
        </p:spPr>
        <p:txBody>
          <a:bodyPr wrap="square" rtlCol="0">
            <a:spAutoFit/>
          </a:bodyPr>
          <a:lstStyle/>
          <a:p>
            <a:pPr algn="ctr"/>
            <a:r>
              <a:rPr lang="it-IT" sz="1600" b="1" spc="300" dirty="0">
                <a:solidFill>
                  <a:srgbClr val="DA627D"/>
                </a:solidFill>
              </a:rPr>
              <a:t>EXTERNAL</a:t>
            </a:r>
            <a:r>
              <a:rPr lang="it-IT" sz="1600" spc="300" dirty="0">
                <a:solidFill>
                  <a:srgbClr val="DA627D"/>
                </a:solidFill>
              </a:rPr>
              <a:t> RISKS</a:t>
            </a:r>
            <a:endParaRPr lang="it-IT" spc="300" dirty="0">
              <a:solidFill>
                <a:srgbClr val="DA627D"/>
              </a:solidFill>
            </a:endParaRPr>
          </a:p>
        </p:txBody>
      </p:sp>
      <p:sp>
        <p:nvSpPr>
          <p:cNvPr id="22" name="CasellaDiTesto 21">
            <a:extLst>
              <a:ext uri="{FF2B5EF4-FFF2-40B4-BE49-F238E27FC236}">
                <a16:creationId xmlns:a16="http://schemas.microsoft.com/office/drawing/2014/main" id="{D8418DDD-5DA2-9AD3-A909-8E4F16D54165}"/>
              </a:ext>
            </a:extLst>
          </p:cNvPr>
          <p:cNvSpPr txBox="1"/>
          <p:nvPr/>
        </p:nvSpPr>
        <p:spPr>
          <a:xfrm>
            <a:off x="3231567" y="1453751"/>
            <a:ext cx="8162243" cy="553998"/>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The project heavily relies on dashcam providers for data collection. Any change in their service terms, availability, or performance could disrupt operations and data reliability. </a:t>
            </a:r>
            <a:endParaRPr lang="it-IT" sz="1500" kern="1200" dirty="0">
              <a:solidFill>
                <a:schemeClr val="bg1"/>
              </a:solidFill>
              <a:latin typeface="+mn-lt"/>
              <a:ea typeface="+mn-ea"/>
              <a:cs typeface="+mn-cs"/>
            </a:endParaRPr>
          </a:p>
        </p:txBody>
      </p:sp>
      <p:sp>
        <p:nvSpPr>
          <p:cNvPr id="23" name="CasellaDiTesto 22">
            <a:extLst>
              <a:ext uri="{FF2B5EF4-FFF2-40B4-BE49-F238E27FC236}">
                <a16:creationId xmlns:a16="http://schemas.microsoft.com/office/drawing/2014/main" id="{A9C4BA37-1F5B-7C32-A6D4-89147CEE7FCA}"/>
              </a:ext>
            </a:extLst>
          </p:cNvPr>
          <p:cNvSpPr txBox="1"/>
          <p:nvPr/>
        </p:nvSpPr>
        <p:spPr>
          <a:xfrm>
            <a:off x="3231566" y="2829023"/>
            <a:ext cx="8162243" cy="1708160"/>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1. Backup Plan with Alternative Providers (€15,000): Identifying and onboarding at least one alternative dashcam provider to ensure uninterrupted data collection. This cost covers initial research, provider evaluation, and integration.  </a:t>
            </a:r>
          </a:p>
          <a:p>
            <a:pPr marL="0" algn="just" defTabSz="914400" rtl="0" eaLnBrk="1" latinLnBrk="0" hangingPunct="1"/>
            <a:r>
              <a:rPr lang="en-US" sz="1500" kern="1200" dirty="0">
                <a:solidFill>
                  <a:schemeClr val="bg1"/>
                </a:solidFill>
                <a:latin typeface="+mn-lt"/>
                <a:ea typeface="+mn-ea"/>
                <a:cs typeface="+mn-cs"/>
              </a:rPr>
              <a:t>  2. Developing In-House Solution Feasibility Study (€8,000): Conduct a study to explore the costs and benefits of creating a proprietary dashcam solution.  </a:t>
            </a:r>
          </a:p>
          <a:p>
            <a:pPr marL="0" algn="just" defTabSz="914400" rtl="0" eaLnBrk="1" latinLnBrk="0" hangingPunct="1"/>
            <a:r>
              <a:rPr lang="en-US" sz="1500" kern="1200" dirty="0">
                <a:solidFill>
                  <a:schemeClr val="bg1"/>
                </a:solidFill>
                <a:latin typeface="+mn-lt"/>
                <a:ea typeface="+mn-ea"/>
                <a:cs typeface="+mn-cs"/>
              </a:rPr>
              <a:t>  3. Legal and Contractual Agreements (€5,000): Engage legal consultants to establish robust contracts ensuring service reliability with the primary provider. </a:t>
            </a:r>
            <a:endParaRPr lang="it-IT" sz="1500" kern="1200" dirty="0">
              <a:solidFill>
                <a:schemeClr val="bg1"/>
              </a:solidFill>
              <a:latin typeface="+mn-lt"/>
              <a:ea typeface="+mn-ea"/>
              <a:cs typeface="+mn-cs"/>
            </a:endParaRPr>
          </a:p>
        </p:txBody>
      </p:sp>
      <p:sp>
        <p:nvSpPr>
          <p:cNvPr id="25" name="CasellaDiTesto 24">
            <a:extLst>
              <a:ext uri="{FF2B5EF4-FFF2-40B4-BE49-F238E27FC236}">
                <a16:creationId xmlns:a16="http://schemas.microsoft.com/office/drawing/2014/main" id="{8E364102-C7B3-E9D3-BB6E-CC61841D8B43}"/>
              </a:ext>
            </a:extLst>
          </p:cNvPr>
          <p:cNvSpPr txBox="1"/>
          <p:nvPr/>
        </p:nvSpPr>
        <p:spPr>
          <a:xfrm>
            <a:off x="3231566" y="4916098"/>
            <a:ext cx="8162243" cy="1015663"/>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 - Backup plan: €15,000  </a:t>
            </a:r>
          </a:p>
          <a:p>
            <a:pPr marL="0" algn="just" defTabSz="914400" rtl="0" eaLnBrk="1" latinLnBrk="0" hangingPunct="1"/>
            <a:r>
              <a:rPr lang="en-US" sz="1500" kern="1200" dirty="0">
                <a:solidFill>
                  <a:schemeClr val="bg1"/>
                </a:solidFill>
                <a:latin typeface="+mn-lt"/>
                <a:ea typeface="+mn-ea"/>
                <a:cs typeface="+mn-cs"/>
              </a:rPr>
              <a:t>  - Feasibility study: €8,000  </a:t>
            </a:r>
          </a:p>
          <a:p>
            <a:pPr marL="0" algn="just" defTabSz="914400" rtl="0" eaLnBrk="1" latinLnBrk="0" hangingPunct="1"/>
            <a:r>
              <a:rPr lang="en-US" sz="1500" kern="1200" dirty="0">
                <a:solidFill>
                  <a:schemeClr val="bg1"/>
                </a:solidFill>
                <a:latin typeface="+mn-lt"/>
                <a:ea typeface="+mn-ea"/>
                <a:cs typeface="+mn-cs"/>
              </a:rPr>
              <a:t>  - Legal agreements: €5,000  </a:t>
            </a:r>
          </a:p>
          <a:p>
            <a:pPr marL="0" algn="just" defTabSz="914400" rtl="0" eaLnBrk="1" latinLnBrk="0" hangingPunct="1"/>
            <a:r>
              <a:rPr lang="en-US" sz="1500" kern="1200" dirty="0">
                <a:solidFill>
                  <a:schemeClr val="bg1"/>
                </a:solidFill>
                <a:latin typeface="+mn-lt"/>
                <a:ea typeface="+mn-ea"/>
                <a:cs typeface="+mn-cs"/>
              </a:rPr>
              <a:t>  - Total: €28,000 </a:t>
            </a:r>
            <a:endParaRPr lang="it-IT" sz="1500" kern="1200" dirty="0">
              <a:solidFill>
                <a:schemeClr val="bg1"/>
              </a:solidFill>
              <a:latin typeface="+mn-lt"/>
              <a:ea typeface="+mn-ea"/>
              <a:cs typeface="+mn-cs"/>
            </a:endParaRPr>
          </a:p>
        </p:txBody>
      </p:sp>
      <p:sp>
        <p:nvSpPr>
          <p:cNvPr id="2" name="CasellaDiTesto 1">
            <a:extLst>
              <a:ext uri="{FF2B5EF4-FFF2-40B4-BE49-F238E27FC236}">
                <a16:creationId xmlns:a16="http://schemas.microsoft.com/office/drawing/2014/main" id="{B1CD33D2-73A3-2C38-258D-EBCF13565794}"/>
              </a:ext>
            </a:extLst>
          </p:cNvPr>
          <p:cNvSpPr txBox="1"/>
          <p:nvPr/>
        </p:nvSpPr>
        <p:spPr>
          <a:xfrm>
            <a:off x="4918597" y="535283"/>
            <a:ext cx="2354807" cy="369332"/>
          </a:xfrm>
          <a:prstGeom prst="rect">
            <a:avLst/>
          </a:prstGeom>
          <a:noFill/>
        </p:spPr>
        <p:txBody>
          <a:bodyPr wrap="square" rtlCol="0">
            <a:spAutoFit/>
          </a:bodyPr>
          <a:lstStyle/>
          <a:p>
            <a:pPr algn="ctr"/>
            <a:r>
              <a:rPr lang="it-IT" b="1" spc="300" dirty="0">
                <a:solidFill>
                  <a:srgbClr val="DA627D"/>
                </a:solidFill>
              </a:rPr>
              <a:t>#1</a:t>
            </a:r>
            <a:endParaRPr lang="it-IT" sz="2000" spc="300" dirty="0">
              <a:solidFill>
                <a:srgbClr val="DA627D"/>
              </a:solidFill>
            </a:endParaRPr>
          </a:p>
        </p:txBody>
      </p:sp>
    </p:spTree>
    <p:extLst>
      <p:ext uri="{BB962C8B-B14F-4D97-AF65-F5344CB8AC3E}">
        <p14:creationId xmlns:p14="http://schemas.microsoft.com/office/powerpoint/2010/main" val="234773348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B4352459-BBC3-0DAE-3527-E973D039A383}"/>
            </a:ext>
          </a:extLst>
        </p:cNvPr>
        <p:cNvGrpSpPr/>
        <p:nvPr/>
      </p:nvGrpSpPr>
      <p:grpSpPr>
        <a:xfrm>
          <a:off x="0" y="0"/>
          <a:ext cx="0" cy="0"/>
          <a:chOff x="0" y="0"/>
          <a:chExt cx="0" cy="0"/>
        </a:xfrm>
      </p:grpSpPr>
      <p:grpSp>
        <p:nvGrpSpPr>
          <p:cNvPr id="10" name="Gruppo 9">
            <a:extLst>
              <a:ext uri="{FF2B5EF4-FFF2-40B4-BE49-F238E27FC236}">
                <a16:creationId xmlns:a16="http://schemas.microsoft.com/office/drawing/2014/main" id="{5A1377DF-6026-E869-2B8E-68DE2DA64846}"/>
              </a:ext>
            </a:extLst>
          </p:cNvPr>
          <p:cNvGrpSpPr/>
          <p:nvPr/>
        </p:nvGrpSpPr>
        <p:grpSpPr>
          <a:xfrm>
            <a:off x="1385755" y="882921"/>
            <a:ext cx="1901764" cy="1453022"/>
            <a:chOff x="1547120" y="599016"/>
            <a:chExt cx="1901764" cy="1453022"/>
          </a:xfrm>
        </p:grpSpPr>
        <p:sp>
          <p:nvSpPr>
            <p:cNvPr id="16" name="CasellaDiTesto 15">
              <a:extLst>
                <a:ext uri="{FF2B5EF4-FFF2-40B4-BE49-F238E27FC236}">
                  <a16:creationId xmlns:a16="http://schemas.microsoft.com/office/drawing/2014/main" id="{D3F70EB5-6FB3-44E5-E25F-90BC82FED6B0}"/>
                </a:ext>
              </a:extLst>
            </p:cNvPr>
            <p:cNvSpPr txBox="1"/>
            <p:nvPr/>
          </p:nvSpPr>
          <p:spPr>
            <a:xfrm>
              <a:off x="1547120" y="1744261"/>
              <a:ext cx="1901764" cy="307777"/>
            </a:xfrm>
            <a:prstGeom prst="rect">
              <a:avLst/>
            </a:prstGeom>
            <a:noFill/>
          </p:spPr>
          <p:txBody>
            <a:bodyPr wrap="square" rtlCol="0">
              <a:spAutoFit/>
            </a:bodyPr>
            <a:lstStyle/>
            <a:p>
              <a:pPr algn="ctr"/>
              <a:r>
                <a:rPr lang="en-US" sz="1400" spc="300">
                  <a:solidFill>
                    <a:srgbClr val="DA627D"/>
                  </a:solidFill>
                </a:rPr>
                <a:t>RISK</a:t>
              </a:r>
              <a:endParaRPr lang="en-US" sz="1600" spc="300">
                <a:solidFill>
                  <a:srgbClr val="DA627D"/>
                </a:solidFill>
              </a:endParaRPr>
            </a:p>
          </p:txBody>
        </p:sp>
        <p:pic>
          <p:nvPicPr>
            <p:cNvPr id="9" name="Elemento grafico 8" descr="Strada sdrucciolevole con riempimento a tinta unita">
              <a:extLst>
                <a:ext uri="{FF2B5EF4-FFF2-40B4-BE49-F238E27FC236}">
                  <a16:creationId xmlns:a16="http://schemas.microsoft.com/office/drawing/2014/main" id="{6CF93454-FFE5-3EDC-85BA-5C24D4D6CD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18" name="Gruppo 17">
            <a:extLst>
              <a:ext uri="{FF2B5EF4-FFF2-40B4-BE49-F238E27FC236}">
                <a16:creationId xmlns:a16="http://schemas.microsoft.com/office/drawing/2014/main" id="{426B22DE-F6F7-FC9F-C71C-21B5E23659B5}"/>
              </a:ext>
            </a:extLst>
          </p:cNvPr>
          <p:cNvGrpSpPr/>
          <p:nvPr/>
        </p:nvGrpSpPr>
        <p:grpSpPr>
          <a:xfrm>
            <a:off x="1385755" y="2788962"/>
            <a:ext cx="1901764" cy="1470193"/>
            <a:chOff x="1547120" y="2357012"/>
            <a:chExt cx="1901764" cy="1470193"/>
          </a:xfrm>
        </p:grpSpPr>
        <p:pic>
          <p:nvPicPr>
            <p:cNvPr id="11" name="Immagine 10" descr="Immagine che contiene Elementi grafici, cerchio, Carattere, simbolo&#10;&#10;Descrizione generata automaticamente">
              <a:extLst>
                <a:ext uri="{FF2B5EF4-FFF2-40B4-BE49-F238E27FC236}">
                  <a16:creationId xmlns:a16="http://schemas.microsoft.com/office/drawing/2014/main" id="{B61BDDAA-AF99-B1D4-5D96-FB4366212F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2" name="CasellaDiTesto 11">
              <a:extLst>
                <a:ext uri="{FF2B5EF4-FFF2-40B4-BE49-F238E27FC236}">
                  <a16:creationId xmlns:a16="http://schemas.microsoft.com/office/drawing/2014/main" id="{6C9A0780-FA9D-C42A-A6D2-A2AA1A9DAA06}"/>
                </a:ext>
              </a:extLst>
            </p:cNvPr>
            <p:cNvSpPr txBox="1"/>
            <p:nvPr/>
          </p:nvSpPr>
          <p:spPr>
            <a:xfrm>
              <a:off x="1547120" y="3519428"/>
              <a:ext cx="1901764" cy="307777"/>
            </a:xfrm>
            <a:prstGeom prst="rect">
              <a:avLst/>
            </a:prstGeom>
            <a:noFill/>
          </p:spPr>
          <p:txBody>
            <a:bodyPr wrap="square" rtlCol="0">
              <a:spAutoFit/>
            </a:bodyPr>
            <a:lstStyle/>
            <a:p>
              <a:pPr algn="ctr"/>
              <a:r>
                <a:rPr lang="en-US" sz="1400" spc="300">
                  <a:solidFill>
                    <a:srgbClr val="DA627D"/>
                  </a:solidFill>
                </a:rPr>
                <a:t>STRATEGY</a:t>
              </a:r>
              <a:endParaRPr lang="en-US" sz="1600" spc="300">
                <a:solidFill>
                  <a:srgbClr val="DA627D"/>
                </a:solidFill>
              </a:endParaRPr>
            </a:p>
          </p:txBody>
        </p:sp>
      </p:grpSp>
      <p:grpSp>
        <p:nvGrpSpPr>
          <p:cNvPr id="19" name="Gruppo 18">
            <a:extLst>
              <a:ext uri="{FF2B5EF4-FFF2-40B4-BE49-F238E27FC236}">
                <a16:creationId xmlns:a16="http://schemas.microsoft.com/office/drawing/2014/main" id="{2338ED44-A3AE-09FB-E34F-973E63EB7FD6}"/>
              </a:ext>
            </a:extLst>
          </p:cNvPr>
          <p:cNvGrpSpPr/>
          <p:nvPr/>
        </p:nvGrpSpPr>
        <p:grpSpPr>
          <a:xfrm>
            <a:off x="1385755" y="4837683"/>
            <a:ext cx="1901764" cy="1524552"/>
            <a:chOff x="1547120" y="4571443"/>
            <a:chExt cx="1901764" cy="1524552"/>
          </a:xfrm>
        </p:grpSpPr>
        <p:pic>
          <p:nvPicPr>
            <p:cNvPr id="3" name="Immagine 2" descr="Immagine che contiene simbolo, clipart, Elementi grafici, design&#10;&#10;Descrizione generata automaticamente">
              <a:extLst>
                <a:ext uri="{FF2B5EF4-FFF2-40B4-BE49-F238E27FC236}">
                  <a16:creationId xmlns:a16="http://schemas.microsoft.com/office/drawing/2014/main" id="{2D13B8AE-0D19-AACE-3FFF-581F7E65159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13" name="CasellaDiTesto 12">
              <a:extLst>
                <a:ext uri="{FF2B5EF4-FFF2-40B4-BE49-F238E27FC236}">
                  <a16:creationId xmlns:a16="http://schemas.microsoft.com/office/drawing/2014/main" id="{227F6284-997E-CFDB-40B6-A1B1AFECEC1A}"/>
                </a:ext>
              </a:extLst>
            </p:cNvPr>
            <p:cNvSpPr txBox="1"/>
            <p:nvPr/>
          </p:nvSpPr>
          <p:spPr>
            <a:xfrm>
              <a:off x="1547120" y="5788218"/>
              <a:ext cx="1901764" cy="307777"/>
            </a:xfrm>
            <a:prstGeom prst="rect">
              <a:avLst/>
            </a:prstGeom>
            <a:noFill/>
          </p:spPr>
          <p:txBody>
            <a:bodyPr wrap="square" rtlCol="0">
              <a:spAutoFit/>
            </a:bodyPr>
            <a:lstStyle/>
            <a:p>
              <a:pPr algn="ctr"/>
              <a:r>
                <a:rPr lang="en-US" sz="1400" spc="300">
                  <a:solidFill>
                    <a:srgbClr val="DA627D"/>
                  </a:solidFill>
                </a:rPr>
                <a:t>COST</a:t>
              </a:r>
            </a:p>
          </p:txBody>
        </p:sp>
      </p:grpSp>
      <p:sp>
        <p:nvSpPr>
          <p:cNvPr id="20" name="CasellaDiTesto 19">
            <a:extLst>
              <a:ext uri="{FF2B5EF4-FFF2-40B4-BE49-F238E27FC236}">
                <a16:creationId xmlns:a16="http://schemas.microsoft.com/office/drawing/2014/main" id="{020EA2F3-1A98-578D-9EE6-F0E95671BDDE}"/>
              </a:ext>
            </a:extLst>
          </p:cNvPr>
          <p:cNvSpPr txBox="1"/>
          <p:nvPr/>
        </p:nvSpPr>
        <p:spPr>
          <a:xfrm>
            <a:off x="3231567" y="1130586"/>
            <a:ext cx="8162243" cy="323165"/>
          </a:xfrm>
          <a:prstGeom prst="rect">
            <a:avLst/>
          </a:prstGeom>
          <a:noFill/>
        </p:spPr>
        <p:txBody>
          <a:bodyPr wrap="square" rtlCol="0">
            <a:spAutoFit/>
          </a:bodyPr>
          <a:lstStyle/>
          <a:p>
            <a:pPr algn="just"/>
            <a:r>
              <a:rPr lang="en-US" sz="1500" spc="300" dirty="0">
                <a:solidFill>
                  <a:schemeClr val="bg1"/>
                </a:solidFill>
              </a:rPr>
              <a:t>RAPID EVOLUTION OF FER MODELS AND AI TECHNOLOGY </a:t>
            </a:r>
          </a:p>
        </p:txBody>
      </p:sp>
      <p:sp>
        <p:nvSpPr>
          <p:cNvPr id="21" name="CasellaDiTesto 20">
            <a:extLst>
              <a:ext uri="{FF2B5EF4-FFF2-40B4-BE49-F238E27FC236}">
                <a16:creationId xmlns:a16="http://schemas.microsoft.com/office/drawing/2014/main" id="{E54DFB2A-D1E8-826E-E88F-F37FE01BAD38}"/>
              </a:ext>
            </a:extLst>
          </p:cNvPr>
          <p:cNvSpPr txBox="1"/>
          <p:nvPr/>
        </p:nvSpPr>
        <p:spPr>
          <a:xfrm>
            <a:off x="4918597" y="230597"/>
            <a:ext cx="2354807" cy="338554"/>
          </a:xfrm>
          <a:prstGeom prst="rect">
            <a:avLst/>
          </a:prstGeom>
          <a:noFill/>
        </p:spPr>
        <p:txBody>
          <a:bodyPr wrap="square" rtlCol="0">
            <a:spAutoFit/>
          </a:bodyPr>
          <a:lstStyle/>
          <a:p>
            <a:pPr algn="ctr"/>
            <a:r>
              <a:rPr lang="it-IT" sz="1600" b="1" spc="300" dirty="0">
                <a:solidFill>
                  <a:srgbClr val="DA627D"/>
                </a:solidFill>
              </a:rPr>
              <a:t>EXTERNAL</a:t>
            </a:r>
            <a:r>
              <a:rPr lang="it-IT" sz="1600" spc="300" dirty="0">
                <a:solidFill>
                  <a:srgbClr val="DA627D"/>
                </a:solidFill>
              </a:rPr>
              <a:t> RISKS</a:t>
            </a:r>
            <a:endParaRPr lang="it-IT" spc="300" dirty="0">
              <a:solidFill>
                <a:srgbClr val="DA627D"/>
              </a:solidFill>
            </a:endParaRPr>
          </a:p>
        </p:txBody>
      </p:sp>
      <p:sp>
        <p:nvSpPr>
          <p:cNvPr id="22" name="CasellaDiTesto 21">
            <a:extLst>
              <a:ext uri="{FF2B5EF4-FFF2-40B4-BE49-F238E27FC236}">
                <a16:creationId xmlns:a16="http://schemas.microsoft.com/office/drawing/2014/main" id="{33240FEC-4633-0FDE-3EC3-33FE00A9980B}"/>
              </a:ext>
            </a:extLst>
          </p:cNvPr>
          <p:cNvSpPr txBox="1"/>
          <p:nvPr/>
        </p:nvSpPr>
        <p:spPr>
          <a:xfrm>
            <a:off x="3231567" y="1453751"/>
            <a:ext cx="8162243" cy="553998"/>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Newer FER models or AI technologies could outperform the current model, making it less effective or competitive. </a:t>
            </a:r>
            <a:endParaRPr lang="it-IT" sz="1500" kern="1200" dirty="0">
              <a:solidFill>
                <a:schemeClr val="bg1"/>
              </a:solidFill>
              <a:latin typeface="+mn-lt"/>
              <a:ea typeface="+mn-ea"/>
              <a:cs typeface="+mn-cs"/>
            </a:endParaRPr>
          </a:p>
        </p:txBody>
      </p:sp>
      <p:sp>
        <p:nvSpPr>
          <p:cNvPr id="23" name="CasellaDiTesto 22">
            <a:extLst>
              <a:ext uri="{FF2B5EF4-FFF2-40B4-BE49-F238E27FC236}">
                <a16:creationId xmlns:a16="http://schemas.microsoft.com/office/drawing/2014/main" id="{642F2E1E-3936-6798-5F42-5A8524585BD1}"/>
              </a:ext>
            </a:extLst>
          </p:cNvPr>
          <p:cNvSpPr txBox="1"/>
          <p:nvPr/>
        </p:nvSpPr>
        <p:spPr>
          <a:xfrm>
            <a:off x="3231566" y="2829023"/>
            <a:ext cx="8162243" cy="1477328"/>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1. Periodic AI Advancement Reviews (€5,000/year): Allocate resources for annual evaluations of the latest FER models, ensuring the system remains competitive.  </a:t>
            </a:r>
          </a:p>
          <a:p>
            <a:pPr marL="0" algn="just" defTabSz="914400" rtl="0" eaLnBrk="1" latinLnBrk="0" hangingPunct="1"/>
            <a:r>
              <a:rPr lang="en-US" sz="1500" kern="1200" dirty="0">
                <a:solidFill>
                  <a:schemeClr val="bg1"/>
                </a:solidFill>
                <a:latin typeface="+mn-lt"/>
                <a:ea typeface="+mn-ea"/>
                <a:cs typeface="+mn-cs"/>
              </a:rPr>
              <a:t>  2. Modular Architecture for Model Updates (€12,000): Design a flexible backend structure that allows easy integration of new AI models without significant redevelopment.  </a:t>
            </a:r>
          </a:p>
          <a:p>
            <a:pPr marL="0" algn="just" defTabSz="914400" rtl="0" eaLnBrk="1" latinLnBrk="0" hangingPunct="1"/>
            <a:r>
              <a:rPr lang="en-US" sz="1500" kern="1200" dirty="0">
                <a:solidFill>
                  <a:schemeClr val="bg1"/>
                </a:solidFill>
                <a:latin typeface="+mn-lt"/>
                <a:ea typeface="+mn-ea"/>
                <a:cs typeface="+mn-cs"/>
              </a:rPr>
              <a:t>  3. Evaluation Framework for New Models (€10,000): Build a standardized framework to test and validate emerging FER models before integration. </a:t>
            </a:r>
            <a:endParaRPr lang="it-IT" sz="1500" kern="1200" dirty="0">
              <a:solidFill>
                <a:schemeClr val="bg1"/>
              </a:solidFill>
              <a:latin typeface="+mn-lt"/>
              <a:ea typeface="+mn-ea"/>
              <a:cs typeface="+mn-cs"/>
            </a:endParaRPr>
          </a:p>
        </p:txBody>
      </p:sp>
      <p:sp>
        <p:nvSpPr>
          <p:cNvPr id="25" name="CasellaDiTesto 24">
            <a:extLst>
              <a:ext uri="{FF2B5EF4-FFF2-40B4-BE49-F238E27FC236}">
                <a16:creationId xmlns:a16="http://schemas.microsoft.com/office/drawing/2014/main" id="{8AE80520-2536-E094-4EDF-904B9A4AC34B}"/>
              </a:ext>
            </a:extLst>
          </p:cNvPr>
          <p:cNvSpPr txBox="1"/>
          <p:nvPr/>
        </p:nvSpPr>
        <p:spPr>
          <a:xfrm>
            <a:off x="3231566" y="4916098"/>
            <a:ext cx="8162243" cy="1015663"/>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 - AI reviews (initial 3 years): €15,000  </a:t>
            </a:r>
          </a:p>
          <a:p>
            <a:pPr marL="0" algn="just" defTabSz="914400" rtl="0" eaLnBrk="1" latinLnBrk="0" hangingPunct="1"/>
            <a:r>
              <a:rPr lang="en-US" sz="1500" kern="1200" dirty="0">
                <a:solidFill>
                  <a:schemeClr val="bg1"/>
                </a:solidFill>
                <a:latin typeface="+mn-lt"/>
                <a:ea typeface="+mn-ea"/>
                <a:cs typeface="+mn-cs"/>
              </a:rPr>
              <a:t>  - Modular system design: €12,000  </a:t>
            </a:r>
          </a:p>
          <a:p>
            <a:pPr marL="0" algn="just" defTabSz="914400" rtl="0" eaLnBrk="1" latinLnBrk="0" hangingPunct="1"/>
            <a:r>
              <a:rPr lang="en-US" sz="1500" kern="1200" dirty="0">
                <a:solidFill>
                  <a:schemeClr val="bg1"/>
                </a:solidFill>
                <a:latin typeface="+mn-lt"/>
                <a:ea typeface="+mn-ea"/>
                <a:cs typeface="+mn-cs"/>
              </a:rPr>
              <a:t>  - Evaluation framework: €10,000  </a:t>
            </a:r>
          </a:p>
          <a:p>
            <a:pPr marL="0" algn="just" defTabSz="914400" rtl="0" eaLnBrk="1" latinLnBrk="0" hangingPunct="1"/>
            <a:r>
              <a:rPr lang="en-US" sz="1500" kern="1200" dirty="0">
                <a:solidFill>
                  <a:schemeClr val="bg1"/>
                </a:solidFill>
                <a:latin typeface="+mn-lt"/>
                <a:ea typeface="+mn-ea"/>
                <a:cs typeface="+mn-cs"/>
              </a:rPr>
              <a:t>  - Total: €37,000 </a:t>
            </a:r>
            <a:endParaRPr lang="it-IT" sz="1500" kern="1200" dirty="0">
              <a:solidFill>
                <a:schemeClr val="bg1"/>
              </a:solidFill>
              <a:latin typeface="+mn-lt"/>
              <a:ea typeface="+mn-ea"/>
              <a:cs typeface="+mn-cs"/>
            </a:endParaRPr>
          </a:p>
        </p:txBody>
      </p:sp>
      <p:sp>
        <p:nvSpPr>
          <p:cNvPr id="2" name="CasellaDiTesto 1">
            <a:extLst>
              <a:ext uri="{FF2B5EF4-FFF2-40B4-BE49-F238E27FC236}">
                <a16:creationId xmlns:a16="http://schemas.microsoft.com/office/drawing/2014/main" id="{C32EEC7E-908D-902A-67EB-4E49646F1447}"/>
              </a:ext>
            </a:extLst>
          </p:cNvPr>
          <p:cNvSpPr txBox="1"/>
          <p:nvPr/>
        </p:nvSpPr>
        <p:spPr>
          <a:xfrm>
            <a:off x="4918597" y="535283"/>
            <a:ext cx="2354807" cy="369332"/>
          </a:xfrm>
          <a:prstGeom prst="rect">
            <a:avLst/>
          </a:prstGeom>
          <a:noFill/>
        </p:spPr>
        <p:txBody>
          <a:bodyPr wrap="square" rtlCol="0">
            <a:spAutoFit/>
          </a:bodyPr>
          <a:lstStyle/>
          <a:p>
            <a:pPr algn="ctr"/>
            <a:r>
              <a:rPr lang="it-IT" b="1" spc="300" dirty="0">
                <a:solidFill>
                  <a:srgbClr val="DA627D"/>
                </a:solidFill>
              </a:rPr>
              <a:t>#2</a:t>
            </a:r>
            <a:endParaRPr lang="it-IT" sz="2000" spc="300" dirty="0">
              <a:solidFill>
                <a:srgbClr val="DA627D"/>
              </a:solidFill>
            </a:endParaRPr>
          </a:p>
        </p:txBody>
      </p:sp>
    </p:spTree>
    <p:extLst>
      <p:ext uri="{BB962C8B-B14F-4D97-AF65-F5344CB8AC3E}">
        <p14:creationId xmlns:p14="http://schemas.microsoft.com/office/powerpoint/2010/main" val="135214762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B48520E9-97D6-9530-8EBC-D3A80DB91668}"/>
            </a:ext>
          </a:extLst>
        </p:cNvPr>
        <p:cNvGrpSpPr/>
        <p:nvPr/>
      </p:nvGrpSpPr>
      <p:grpSpPr>
        <a:xfrm>
          <a:off x="0" y="0"/>
          <a:ext cx="0" cy="0"/>
          <a:chOff x="0" y="0"/>
          <a:chExt cx="0" cy="0"/>
        </a:xfrm>
      </p:grpSpPr>
      <p:grpSp>
        <p:nvGrpSpPr>
          <p:cNvPr id="27" name="Gruppo 26">
            <a:extLst>
              <a:ext uri="{FF2B5EF4-FFF2-40B4-BE49-F238E27FC236}">
                <a16:creationId xmlns:a16="http://schemas.microsoft.com/office/drawing/2014/main" id="{D12F2896-F21B-4F1E-958D-CC6034ACE74E}"/>
              </a:ext>
            </a:extLst>
          </p:cNvPr>
          <p:cNvGrpSpPr/>
          <p:nvPr/>
        </p:nvGrpSpPr>
        <p:grpSpPr>
          <a:xfrm>
            <a:off x="222946" y="516510"/>
            <a:ext cx="2419884" cy="6341490"/>
            <a:chOff x="954302" y="407768"/>
            <a:chExt cx="2419884" cy="6341490"/>
          </a:xfrm>
        </p:grpSpPr>
        <p:cxnSp>
          <p:nvCxnSpPr>
            <p:cNvPr id="3" name="Connettore diritto 2">
              <a:extLst>
                <a:ext uri="{FF2B5EF4-FFF2-40B4-BE49-F238E27FC236}">
                  <a16:creationId xmlns:a16="http://schemas.microsoft.com/office/drawing/2014/main" id="{9E3D22E6-8C87-D5A8-08CF-00F0AB70BD65}"/>
                </a:ext>
              </a:extLst>
            </p:cNvPr>
            <p:cNvCxnSpPr>
              <a:cxnSpLocks/>
              <a:endCxn id="8" idx="2"/>
            </p:cNvCxnSpPr>
            <p:nvPr/>
          </p:nvCxnSpPr>
          <p:spPr>
            <a:xfrm flipV="1">
              <a:off x="2164247" y="2324781"/>
              <a:ext cx="0" cy="4424477"/>
            </a:xfrm>
            <a:prstGeom prst="line">
              <a:avLst/>
            </a:prstGeom>
            <a:ln w="571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4" name="Gruppo 13">
              <a:extLst>
                <a:ext uri="{FF2B5EF4-FFF2-40B4-BE49-F238E27FC236}">
                  <a16:creationId xmlns:a16="http://schemas.microsoft.com/office/drawing/2014/main" id="{70135916-A0E2-088B-B2E3-BD81E010F56F}"/>
                </a:ext>
              </a:extLst>
            </p:cNvPr>
            <p:cNvGrpSpPr/>
            <p:nvPr/>
          </p:nvGrpSpPr>
          <p:grpSpPr>
            <a:xfrm>
              <a:off x="954302" y="407768"/>
              <a:ext cx="2419884" cy="1917013"/>
              <a:chOff x="1058839" y="1793267"/>
              <a:chExt cx="2419884" cy="1917013"/>
            </a:xfrm>
          </p:grpSpPr>
          <p:sp>
            <p:nvSpPr>
              <p:cNvPr id="8" name="Rettangolo con angoli arrotondati 7">
                <a:extLst>
                  <a:ext uri="{FF2B5EF4-FFF2-40B4-BE49-F238E27FC236}">
                    <a16:creationId xmlns:a16="http://schemas.microsoft.com/office/drawing/2014/main" id="{190AE6FB-8BC6-15DA-9CE7-931A40BA7CB9}"/>
                  </a:ext>
                </a:extLst>
              </p:cNvPr>
              <p:cNvSpPr/>
              <p:nvPr/>
            </p:nvSpPr>
            <p:spPr>
              <a:xfrm>
                <a:off x="1310274" y="1793267"/>
                <a:ext cx="1917019" cy="1917013"/>
              </a:xfrm>
              <a:prstGeom prst="roundRect">
                <a:avLst>
                  <a:gd name="adj" fmla="val 7027"/>
                </a:avLst>
              </a:prstGeom>
              <a:noFill/>
              <a:ln w="38100">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20EF60E9-7E4C-6BE2-0D53-788C1C9CC303}"/>
                  </a:ext>
                </a:extLst>
              </p:cNvPr>
              <p:cNvSpPr txBox="1"/>
              <p:nvPr/>
            </p:nvSpPr>
            <p:spPr>
              <a:xfrm>
                <a:off x="1058839" y="3244334"/>
                <a:ext cx="2419884" cy="369332"/>
              </a:xfrm>
              <a:prstGeom prst="rect">
                <a:avLst/>
              </a:prstGeom>
              <a:noFill/>
            </p:spPr>
            <p:txBody>
              <a:bodyPr wrap="square" rtlCol="0">
                <a:spAutoFit/>
              </a:bodyPr>
              <a:lstStyle/>
              <a:p>
                <a:pPr algn="ctr"/>
                <a:r>
                  <a:rPr lang="it-IT">
                    <a:solidFill>
                      <a:schemeClr val="bg1"/>
                    </a:solidFill>
                  </a:rPr>
                  <a:t>POSSIBLE </a:t>
                </a:r>
                <a:r>
                  <a:rPr lang="it-IT" b="1">
                    <a:solidFill>
                      <a:schemeClr val="bg1"/>
                    </a:solidFill>
                  </a:rPr>
                  <a:t>RISKS</a:t>
                </a:r>
              </a:p>
            </p:txBody>
          </p:sp>
          <p:pic>
            <p:nvPicPr>
              <p:cNvPr id="7" name="Elemento grafico 6" descr="Strada sdrucciolevole con riempimento a tinta unita">
                <a:extLst>
                  <a:ext uri="{FF2B5EF4-FFF2-40B4-BE49-F238E27FC236}">
                    <a16:creationId xmlns:a16="http://schemas.microsoft.com/office/drawing/2014/main" id="{EA58A515-311A-0F45-E155-7EB7038687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22315" y="1818543"/>
                <a:ext cx="1492934" cy="1492934"/>
              </a:xfrm>
              <a:prstGeom prst="rect">
                <a:avLst/>
              </a:prstGeom>
            </p:spPr>
          </p:pic>
        </p:grpSp>
      </p:grpSp>
      <p:grpSp>
        <p:nvGrpSpPr>
          <p:cNvPr id="12" name="Gruppo 11">
            <a:extLst>
              <a:ext uri="{FF2B5EF4-FFF2-40B4-BE49-F238E27FC236}">
                <a16:creationId xmlns:a16="http://schemas.microsoft.com/office/drawing/2014/main" id="{EA7D742D-BB87-3629-5E38-CC7CD0B6DB94}"/>
              </a:ext>
            </a:extLst>
          </p:cNvPr>
          <p:cNvGrpSpPr/>
          <p:nvPr/>
        </p:nvGrpSpPr>
        <p:grpSpPr>
          <a:xfrm>
            <a:off x="3195879" y="4769298"/>
            <a:ext cx="8383962" cy="1038109"/>
            <a:chOff x="2997865" y="3102126"/>
            <a:chExt cx="8383962" cy="1038109"/>
          </a:xfrm>
        </p:grpSpPr>
        <p:sp>
          <p:nvSpPr>
            <p:cNvPr id="22" name="CasellaDiTesto 21">
              <a:extLst>
                <a:ext uri="{FF2B5EF4-FFF2-40B4-BE49-F238E27FC236}">
                  <a16:creationId xmlns:a16="http://schemas.microsoft.com/office/drawing/2014/main" id="{0423F825-010A-64F5-6A13-F3CCCFA4FF6D}"/>
                </a:ext>
              </a:extLst>
            </p:cNvPr>
            <p:cNvSpPr txBox="1"/>
            <p:nvPr/>
          </p:nvSpPr>
          <p:spPr>
            <a:xfrm>
              <a:off x="4310776" y="3328792"/>
              <a:ext cx="7071051" cy="584775"/>
            </a:xfrm>
            <a:prstGeom prst="rect">
              <a:avLst/>
            </a:prstGeom>
            <a:noFill/>
          </p:spPr>
          <p:txBody>
            <a:bodyPr wrap="square" rtlCol="0">
              <a:spAutoFit/>
            </a:bodyPr>
            <a:lstStyle/>
            <a:p>
              <a:r>
                <a:rPr lang="en-US" sz="1600" spc="300">
                  <a:solidFill>
                    <a:schemeClr val="bg1"/>
                  </a:solidFill>
                </a:rPr>
                <a:t>WILL PASSENGERS </a:t>
              </a:r>
              <a:r>
                <a:rPr lang="en-US" sz="1600" b="1" spc="300">
                  <a:solidFill>
                    <a:schemeClr val="bg1"/>
                  </a:solidFill>
                </a:rPr>
                <a:t>FEEL AT EASE </a:t>
              </a:r>
              <a:r>
                <a:rPr lang="en-US" sz="1600" spc="300">
                  <a:solidFill>
                    <a:schemeClr val="bg1"/>
                  </a:solidFill>
                </a:rPr>
                <a:t>KNOWING THEIR EMOTIONS ARE RECORDED AND USED FOR EVALUATION?</a:t>
              </a:r>
              <a:endParaRPr lang="it-IT" sz="1600" spc="300">
                <a:solidFill>
                  <a:schemeClr val="bg1"/>
                </a:solidFill>
              </a:endParaRPr>
            </a:p>
          </p:txBody>
        </p:sp>
        <p:pic>
          <p:nvPicPr>
            <p:cNvPr id="32" name="Immagine 31" descr="Immagine che contiene Elementi grafici, Carattere, simbolo, clipart&#10;&#10;Descrizione generata automaticamente">
              <a:extLst>
                <a:ext uri="{FF2B5EF4-FFF2-40B4-BE49-F238E27FC236}">
                  <a16:creationId xmlns:a16="http://schemas.microsoft.com/office/drawing/2014/main" id="{F6A6FE66-BF33-25E7-65E8-2CC15DEF4E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97865" y="3102126"/>
              <a:ext cx="1038109" cy="1038109"/>
            </a:xfrm>
            <a:prstGeom prst="rect">
              <a:avLst/>
            </a:prstGeom>
          </p:spPr>
        </p:pic>
      </p:grpSp>
      <p:grpSp>
        <p:nvGrpSpPr>
          <p:cNvPr id="11" name="Gruppo 10">
            <a:extLst>
              <a:ext uri="{FF2B5EF4-FFF2-40B4-BE49-F238E27FC236}">
                <a16:creationId xmlns:a16="http://schemas.microsoft.com/office/drawing/2014/main" id="{1976E5DC-C73A-8829-7B75-39B69898CDC4}"/>
              </a:ext>
            </a:extLst>
          </p:cNvPr>
          <p:cNvGrpSpPr/>
          <p:nvPr/>
        </p:nvGrpSpPr>
        <p:grpSpPr>
          <a:xfrm>
            <a:off x="3195879" y="2871523"/>
            <a:ext cx="6845383" cy="1038113"/>
            <a:chOff x="4107531" y="352956"/>
            <a:chExt cx="6845383" cy="1038113"/>
          </a:xfrm>
        </p:grpSpPr>
        <p:sp>
          <p:nvSpPr>
            <p:cNvPr id="21" name="CasellaDiTesto 20">
              <a:extLst>
                <a:ext uri="{FF2B5EF4-FFF2-40B4-BE49-F238E27FC236}">
                  <a16:creationId xmlns:a16="http://schemas.microsoft.com/office/drawing/2014/main" id="{5B784D08-BE8B-09E0-E507-EB10700463E1}"/>
                </a:ext>
              </a:extLst>
            </p:cNvPr>
            <p:cNvSpPr txBox="1"/>
            <p:nvPr/>
          </p:nvSpPr>
          <p:spPr>
            <a:xfrm>
              <a:off x="5420442" y="579624"/>
              <a:ext cx="5532472" cy="584775"/>
            </a:xfrm>
            <a:prstGeom prst="rect">
              <a:avLst/>
            </a:prstGeom>
            <a:noFill/>
          </p:spPr>
          <p:txBody>
            <a:bodyPr wrap="square" rtlCol="0">
              <a:spAutoFit/>
            </a:bodyPr>
            <a:lstStyle/>
            <a:p>
              <a:r>
                <a:rPr lang="it-IT" sz="1600" spc="300">
                  <a:solidFill>
                    <a:schemeClr val="bg1"/>
                  </a:solidFill>
                </a:rPr>
                <a:t>IS THE </a:t>
              </a:r>
              <a:r>
                <a:rPr lang="it-IT" sz="1600" b="1" spc="300">
                  <a:solidFill>
                    <a:schemeClr val="bg1"/>
                  </a:solidFill>
                </a:rPr>
                <a:t>MARKET READY </a:t>
              </a:r>
              <a:r>
                <a:rPr lang="it-IT" sz="1600" spc="300">
                  <a:solidFill>
                    <a:schemeClr val="bg1"/>
                  </a:solidFill>
                </a:rPr>
                <a:t>TO INTRODUCE SUCH AN INNOVATION?</a:t>
              </a:r>
              <a:endParaRPr lang="it-IT" spc="300">
                <a:solidFill>
                  <a:schemeClr val="bg1"/>
                </a:solidFill>
              </a:endParaRPr>
            </a:p>
          </p:txBody>
        </p:sp>
        <p:pic>
          <p:nvPicPr>
            <p:cNvPr id="35" name="Immagine 34" descr="Immagine che contiene Carattere, Elementi grafici, simbolo, design&#10;&#10;Descrizione generata automaticamente">
              <a:extLst>
                <a:ext uri="{FF2B5EF4-FFF2-40B4-BE49-F238E27FC236}">
                  <a16:creationId xmlns:a16="http://schemas.microsoft.com/office/drawing/2014/main" id="{8AFBCC02-6715-B29E-5D4A-EF3F6C3D930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07531" y="352956"/>
              <a:ext cx="1038113" cy="1038113"/>
            </a:xfrm>
            <a:prstGeom prst="rect">
              <a:avLst/>
            </a:prstGeom>
          </p:spPr>
        </p:pic>
      </p:grpSp>
      <p:sp>
        <p:nvSpPr>
          <p:cNvPr id="10" name="CasellaDiTesto 9">
            <a:extLst>
              <a:ext uri="{FF2B5EF4-FFF2-40B4-BE49-F238E27FC236}">
                <a16:creationId xmlns:a16="http://schemas.microsoft.com/office/drawing/2014/main" id="{59C6F6B8-205E-C1CA-F0ED-5820A72D9740}"/>
              </a:ext>
            </a:extLst>
          </p:cNvPr>
          <p:cNvSpPr txBox="1"/>
          <p:nvPr/>
        </p:nvSpPr>
        <p:spPr>
          <a:xfrm>
            <a:off x="4508790" y="2833103"/>
            <a:ext cx="573847" cy="338554"/>
          </a:xfrm>
          <a:prstGeom prst="rect">
            <a:avLst/>
          </a:prstGeom>
          <a:noFill/>
        </p:spPr>
        <p:txBody>
          <a:bodyPr wrap="square">
            <a:spAutoFit/>
          </a:bodyPr>
          <a:lstStyle/>
          <a:p>
            <a:r>
              <a:rPr lang="en-US" sz="1600" b="1">
                <a:solidFill>
                  <a:srgbClr val="DA627D"/>
                </a:solidFill>
              </a:rPr>
              <a:t>1.</a:t>
            </a:r>
            <a:endParaRPr lang="it-IT" sz="1600"/>
          </a:p>
        </p:txBody>
      </p:sp>
      <p:sp>
        <p:nvSpPr>
          <p:cNvPr id="2" name="CasellaDiTesto 1">
            <a:extLst>
              <a:ext uri="{FF2B5EF4-FFF2-40B4-BE49-F238E27FC236}">
                <a16:creationId xmlns:a16="http://schemas.microsoft.com/office/drawing/2014/main" id="{CE244215-5750-26F0-4A6D-78A3569AFD80}"/>
              </a:ext>
            </a:extLst>
          </p:cNvPr>
          <p:cNvSpPr txBox="1"/>
          <p:nvPr/>
        </p:nvSpPr>
        <p:spPr>
          <a:xfrm>
            <a:off x="4508790" y="4730878"/>
            <a:ext cx="573847" cy="338554"/>
          </a:xfrm>
          <a:prstGeom prst="rect">
            <a:avLst/>
          </a:prstGeom>
          <a:noFill/>
        </p:spPr>
        <p:txBody>
          <a:bodyPr wrap="square">
            <a:spAutoFit/>
          </a:bodyPr>
          <a:lstStyle/>
          <a:p>
            <a:r>
              <a:rPr lang="en-US" sz="1600" b="1">
                <a:solidFill>
                  <a:srgbClr val="DA627D"/>
                </a:solidFill>
              </a:rPr>
              <a:t>2.</a:t>
            </a:r>
            <a:endParaRPr lang="it-IT" sz="1600"/>
          </a:p>
        </p:txBody>
      </p:sp>
      <p:sp>
        <p:nvSpPr>
          <p:cNvPr id="4" name="CasellaDiTesto 3">
            <a:extLst>
              <a:ext uri="{FF2B5EF4-FFF2-40B4-BE49-F238E27FC236}">
                <a16:creationId xmlns:a16="http://schemas.microsoft.com/office/drawing/2014/main" id="{15030351-57B2-9B6F-196D-E12F2C3382CA}"/>
              </a:ext>
            </a:extLst>
          </p:cNvPr>
          <p:cNvSpPr txBox="1"/>
          <p:nvPr/>
        </p:nvSpPr>
        <p:spPr>
          <a:xfrm>
            <a:off x="4063659" y="681855"/>
            <a:ext cx="5532472" cy="1077218"/>
          </a:xfrm>
          <a:prstGeom prst="rect">
            <a:avLst/>
          </a:prstGeom>
          <a:noFill/>
        </p:spPr>
        <p:txBody>
          <a:bodyPr wrap="square" rtlCol="0">
            <a:spAutoFit/>
          </a:bodyPr>
          <a:lstStyle/>
          <a:p>
            <a:r>
              <a:rPr lang="it-IT" sz="1600" spc="300" dirty="0">
                <a:solidFill>
                  <a:schemeClr val="bg1"/>
                </a:solidFill>
              </a:rPr>
              <a:t>I RISCHI NON SONO SU QUESTE COSE; MA DAL PUNTO DI VISTA PROGETTUALE (COME SE AZIENDA CHE CI FORNISCE COMPONENTE FALLISCE)</a:t>
            </a:r>
            <a:endParaRPr lang="it-IT" spc="300" dirty="0">
              <a:solidFill>
                <a:schemeClr val="bg1"/>
              </a:solidFill>
            </a:endParaRPr>
          </a:p>
        </p:txBody>
      </p:sp>
    </p:spTree>
    <p:extLst>
      <p:ext uri="{BB962C8B-B14F-4D97-AF65-F5344CB8AC3E}">
        <p14:creationId xmlns:p14="http://schemas.microsoft.com/office/powerpoint/2010/main" val="2704315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989EA18E-E406-9E8F-CCE8-7AADADF471C2}"/>
            </a:ext>
          </a:extLst>
        </p:cNvPr>
        <p:cNvGrpSpPr/>
        <p:nvPr/>
      </p:nvGrpSpPr>
      <p:grpSpPr>
        <a:xfrm>
          <a:off x="0" y="0"/>
          <a:ext cx="0" cy="0"/>
          <a:chOff x="0" y="0"/>
          <a:chExt cx="0" cy="0"/>
        </a:xfrm>
      </p:grpSpPr>
      <p:sp>
        <p:nvSpPr>
          <p:cNvPr id="6" name="CasellaDiTesto 5">
            <a:extLst>
              <a:ext uri="{FF2B5EF4-FFF2-40B4-BE49-F238E27FC236}">
                <a16:creationId xmlns:a16="http://schemas.microsoft.com/office/drawing/2014/main" id="{69EA1B17-8363-7229-A6CB-7DB8E563DEBB}"/>
              </a:ext>
            </a:extLst>
          </p:cNvPr>
          <p:cNvSpPr txBox="1"/>
          <p:nvPr/>
        </p:nvSpPr>
        <p:spPr>
          <a:xfrm>
            <a:off x="0" y="3824726"/>
            <a:ext cx="2857362" cy="400110"/>
          </a:xfrm>
          <a:prstGeom prst="rect">
            <a:avLst/>
          </a:prstGeom>
          <a:noFill/>
        </p:spPr>
        <p:txBody>
          <a:bodyPr wrap="square" rtlCol="0">
            <a:spAutoFit/>
          </a:bodyPr>
          <a:lstStyle/>
          <a:p>
            <a:pPr algn="ctr"/>
            <a:r>
              <a:rPr lang="it-IT" sz="2000" b="1">
                <a:solidFill>
                  <a:schemeClr val="bg1"/>
                </a:solidFill>
              </a:rPr>
              <a:t>STATE</a:t>
            </a:r>
            <a:r>
              <a:rPr lang="it-IT" sz="2000">
                <a:solidFill>
                  <a:schemeClr val="bg1"/>
                </a:solidFill>
              </a:rPr>
              <a:t> OF THE </a:t>
            </a:r>
            <a:r>
              <a:rPr lang="it-IT" sz="2000" b="1">
                <a:solidFill>
                  <a:schemeClr val="bg1"/>
                </a:solidFill>
              </a:rPr>
              <a:t>ART</a:t>
            </a:r>
          </a:p>
        </p:txBody>
      </p:sp>
      <p:cxnSp>
        <p:nvCxnSpPr>
          <p:cNvPr id="2" name="Connettore diritto 1">
            <a:extLst>
              <a:ext uri="{FF2B5EF4-FFF2-40B4-BE49-F238E27FC236}">
                <a16:creationId xmlns:a16="http://schemas.microsoft.com/office/drawing/2014/main" id="{C20DDCE7-7C98-CCD9-A9F7-3EAD0A63E75C}"/>
              </a:ext>
            </a:extLst>
          </p:cNvPr>
          <p:cNvCxnSpPr>
            <a:cxnSpLocks/>
          </p:cNvCxnSpPr>
          <p:nvPr/>
        </p:nvCxnSpPr>
        <p:spPr>
          <a:xfrm flipV="1">
            <a:off x="2881880" y="2013217"/>
            <a:ext cx="0" cy="4265922"/>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
        <p:nvSpPr>
          <p:cNvPr id="19" name="CasellaDiTesto 18">
            <a:extLst>
              <a:ext uri="{FF2B5EF4-FFF2-40B4-BE49-F238E27FC236}">
                <a16:creationId xmlns:a16="http://schemas.microsoft.com/office/drawing/2014/main" id="{114832C1-FAC4-7391-3DED-EF38E22B3E28}"/>
              </a:ext>
            </a:extLst>
          </p:cNvPr>
          <p:cNvSpPr txBox="1"/>
          <p:nvPr/>
        </p:nvSpPr>
        <p:spPr>
          <a:xfrm>
            <a:off x="3536578" y="2500672"/>
            <a:ext cx="7258044" cy="584775"/>
          </a:xfrm>
          <a:prstGeom prst="rect">
            <a:avLst/>
          </a:prstGeom>
          <a:noFill/>
        </p:spPr>
        <p:txBody>
          <a:bodyPr wrap="square" rtlCol="0">
            <a:spAutoFit/>
          </a:bodyPr>
          <a:lstStyle/>
          <a:p>
            <a:pPr algn="just"/>
            <a:r>
              <a:rPr lang="en-US" sz="1600">
                <a:solidFill>
                  <a:schemeClr val="bg1"/>
                </a:solidFill>
              </a:rPr>
              <a:t>Analyzes how platform-driven reputation systems impact </a:t>
            </a:r>
            <a:r>
              <a:rPr lang="en-US" sz="1600">
                <a:solidFill>
                  <a:srgbClr val="DA627D"/>
                </a:solidFill>
              </a:rPr>
              <a:t>service quality </a:t>
            </a:r>
            <a:r>
              <a:rPr lang="en-US" sz="1600">
                <a:solidFill>
                  <a:schemeClr val="bg1"/>
                </a:solidFill>
              </a:rPr>
              <a:t>in ride-sharing, highlighting benefits and limitations in maintaining consistent quality.</a:t>
            </a:r>
          </a:p>
        </p:txBody>
      </p:sp>
      <p:sp>
        <p:nvSpPr>
          <p:cNvPr id="23" name="CasellaDiTesto 22">
            <a:extLst>
              <a:ext uri="{FF2B5EF4-FFF2-40B4-BE49-F238E27FC236}">
                <a16:creationId xmlns:a16="http://schemas.microsoft.com/office/drawing/2014/main" id="{7EDAA975-1C09-0E3D-7B1E-2233F29185AD}"/>
              </a:ext>
            </a:extLst>
          </p:cNvPr>
          <p:cNvSpPr txBox="1"/>
          <p:nvPr/>
        </p:nvSpPr>
        <p:spPr>
          <a:xfrm>
            <a:off x="3536578" y="2143151"/>
            <a:ext cx="7967489" cy="338554"/>
          </a:xfrm>
          <a:prstGeom prst="rect">
            <a:avLst/>
          </a:prstGeom>
          <a:noFill/>
        </p:spPr>
        <p:txBody>
          <a:bodyPr wrap="square" rtlCol="0">
            <a:spAutoFit/>
          </a:bodyPr>
          <a:lstStyle/>
          <a:p>
            <a:r>
              <a:rPr lang="en-US" sz="1600">
                <a:solidFill>
                  <a:schemeClr val="bg1"/>
                </a:solidFill>
              </a:rPr>
              <a:t>PLATFORM-MEDIATED REPUTATION SYSTEMS IN THE SHARING ECONOMY (2020)</a:t>
            </a:r>
            <a:endParaRPr lang="en-US" sz="1600">
              <a:solidFill>
                <a:srgbClr val="DA627D"/>
              </a:solidFill>
            </a:endParaRPr>
          </a:p>
        </p:txBody>
      </p:sp>
      <p:sp>
        <p:nvSpPr>
          <p:cNvPr id="25" name="CasellaDiTesto 24">
            <a:extLst>
              <a:ext uri="{FF2B5EF4-FFF2-40B4-BE49-F238E27FC236}">
                <a16:creationId xmlns:a16="http://schemas.microsoft.com/office/drawing/2014/main" id="{65B4ED9F-007B-7B5B-356E-1FA7825BE06D}"/>
              </a:ext>
            </a:extLst>
          </p:cNvPr>
          <p:cNvSpPr txBox="1"/>
          <p:nvPr/>
        </p:nvSpPr>
        <p:spPr>
          <a:xfrm>
            <a:off x="3145284" y="2119503"/>
            <a:ext cx="543552" cy="338554"/>
          </a:xfrm>
          <a:prstGeom prst="rect">
            <a:avLst/>
          </a:prstGeom>
          <a:noFill/>
        </p:spPr>
        <p:txBody>
          <a:bodyPr wrap="square" rtlCol="0">
            <a:spAutoFit/>
          </a:bodyPr>
          <a:lstStyle/>
          <a:p>
            <a:r>
              <a:rPr lang="en-US" sz="1600" b="1">
                <a:solidFill>
                  <a:schemeClr val="bg1"/>
                </a:solidFill>
              </a:rPr>
              <a:t>[4]</a:t>
            </a:r>
            <a:endParaRPr lang="en-US" sz="1600">
              <a:solidFill>
                <a:srgbClr val="DA627D"/>
              </a:solidFill>
            </a:endParaRPr>
          </a:p>
        </p:txBody>
      </p:sp>
      <p:sp>
        <p:nvSpPr>
          <p:cNvPr id="3" name="CasellaDiTesto 2">
            <a:extLst>
              <a:ext uri="{FF2B5EF4-FFF2-40B4-BE49-F238E27FC236}">
                <a16:creationId xmlns:a16="http://schemas.microsoft.com/office/drawing/2014/main" id="{EA9E3C49-7647-B5BF-458D-2BBAA25F046C}"/>
              </a:ext>
            </a:extLst>
          </p:cNvPr>
          <p:cNvSpPr txBox="1"/>
          <p:nvPr/>
        </p:nvSpPr>
        <p:spPr>
          <a:xfrm>
            <a:off x="3536578" y="3474115"/>
            <a:ext cx="8258413" cy="584775"/>
          </a:xfrm>
          <a:prstGeom prst="rect">
            <a:avLst/>
          </a:prstGeom>
          <a:noFill/>
        </p:spPr>
        <p:txBody>
          <a:bodyPr wrap="square" rtlCol="0">
            <a:spAutoFit/>
          </a:bodyPr>
          <a:lstStyle/>
          <a:p>
            <a:r>
              <a:rPr lang="en-US" sz="1600">
                <a:solidFill>
                  <a:schemeClr val="bg1"/>
                </a:solidFill>
              </a:rPr>
              <a:t>A SYSTEMATIC LITERATURE REVIEW OF RIDE-SHARING PLATFORMS, USER FACTORS, AND BARRIERS (2021)</a:t>
            </a:r>
            <a:endParaRPr lang="en-US" sz="1600">
              <a:solidFill>
                <a:srgbClr val="DA627D"/>
              </a:solidFill>
            </a:endParaRPr>
          </a:p>
        </p:txBody>
      </p:sp>
      <p:sp>
        <p:nvSpPr>
          <p:cNvPr id="4" name="CasellaDiTesto 3">
            <a:extLst>
              <a:ext uri="{FF2B5EF4-FFF2-40B4-BE49-F238E27FC236}">
                <a16:creationId xmlns:a16="http://schemas.microsoft.com/office/drawing/2014/main" id="{B075819E-B8FD-869C-C591-07047D480E95}"/>
              </a:ext>
            </a:extLst>
          </p:cNvPr>
          <p:cNvSpPr txBox="1"/>
          <p:nvPr/>
        </p:nvSpPr>
        <p:spPr>
          <a:xfrm>
            <a:off x="3145284" y="3450467"/>
            <a:ext cx="543552" cy="338554"/>
          </a:xfrm>
          <a:prstGeom prst="rect">
            <a:avLst/>
          </a:prstGeom>
          <a:noFill/>
        </p:spPr>
        <p:txBody>
          <a:bodyPr wrap="square" rtlCol="0">
            <a:spAutoFit/>
          </a:bodyPr>
          <a:lstStyle/>
          <a:p>
            <a:r>
              <a:rPr lang="en-US" sz="1600" b="1">
                <a:solidFill>
                  <a:schemeClr val="bg1"/>
                </a:solidFill>
              </a:rPr>
              <a:t>[5]</a:t>
            </a:r>
            <a:endParaRPr lang="en-US" sz="1600">
              <a:solidFill>
                <a:srgbClr val="DA627D"/>
              </a:solidFill>
            </a:endParaRPr>
          </a:p>
        </p:txBody>
      </p:sp>
      <p:sp>
        <p:nvSpPr>
          <p:cNvPr id="8" name="CasellaDiTesto 7">
            <a:extLst>
              <a:ext uri="{FF2B5EF4-FFF2-40B4-BE49-F238E27FC236}">
                <a16:creationId xmlns:a16="http://schemas.microsoft.com/office/drawing/2014/main" id="{1238D7E2-FE5E-EB7C-1447-637C4C2628F0}"/>
              </a:ext>
            </a:extLst>
          </p:cNvPr>
          <p:cNvSpPr txBox="1"/>
          <p:nvPr/>
        </p:nvSpPr>
        <p:spPr>
          <a:xfrm>
            <a:off x="3536576" y="4051955"/>
            <a:ext cx="8050941" cy="584775"/>
          </a:xfrm>
          <a:prstGeom prst="rect">
            <a:avLst/>
          </a:prstGeom>
          <a:noFill/>
        </p:spPr>
        <p:txBody>
          <a:bodyPr wrap="square" rtlCol="0">
            <a:spAutoFit/>
          </a:bodyPr>
          <a:lstStyle/>
          <a:p>
            <a:pPr algn="just"/>
            <a:r>
              <a:rPr lang="en-US" sz="1600">
                <a:solidFill>
                  <a:schemeClr val="bg1"/>
                </a:solidFill>
              </a:rPr>
              <a:t>Provides a systematic review of ride-sharing platforms, focusing on user adoption factors and barriers, including the </a:t>
            </a:r>
            <a:r>
              <a:rPr lang="en-US" sz="1600">
                <a:solidFill>
                  <a:srgbClr val="DA627D"/>
                </a:solidFill>
              </a:rPr>
              <a:t>effectiveness of rating systems</a:t>
            </a:r>
            <a:r>
              <a:rPr lang="en-US" sz="1600">
                <a:solidFill>
                  <a:schemeClr val="bg1"/>
                </a:solidFill>
              </a:rPr>
              <a:t>.</a:t>
            </a:r>
          </a:p>
        </p:txBody>
      </p:sp>
      <p:sp>
        <p:nvSpPr>
          <p:cNvPr id="14" name="CasellaDiTesto 13">
            <a:extLst>
              <a:ext uri="{FF2B5EF4-FFF2-40B4-BE49-F238E27FC236}">
                <a16:creationId xmlns:a16="http://schemas.microsoft.com/office/drawing/2014/main" id="{541B6833-0E28-8170-620D-D102C1EBA6D8}"/>
              </a:ext>
            </a:extLst>
          </p:cNvPr>
          <p:cNvSpPr txBox="1"/>
          <p:nvPr/>
        </p:nvSpPr>
        <p:spPr>
          <a:xfrm>
            <a:off x="3536578" y="5032000"/>
            <a:ext cx="8258413" cy="584775"/>
          </a:xfrm>
          <a:prstGeom prst="rect">
            <a:avLst/>
          </a:prstGeom>
          <a:noFill/>
        </p:spPr>
        <p:txBody>
          <a:bodyPr wrap="square" rtlCol="0">
            <a:spAutoFit/>
          </a:bodyPr>
          <a:lstStyle/>
          <a:p>
            <a:r>
              <a:rPr lang="en-US" sz="1600">
                <a:solidFill>
                  <a:schemeClr val="bg1"/>
                </a:solidFill>
              </a:rPr>
              <a:t>UNDERSTANDING RIDE-SHARING SYSTEMS IN URBAN AREAS: LOCATION, USERS, AND BARRIERS (2020)</a:t>
            </a:r>
            <a:endParaRPr lang="en-US" sz="1600">
              <a:solidFill>
                <a:srgbClr val="DA627D"/>
              </a:solidFill>
            </a:endParaRPr>
          </a:p>
        </p:txBody>
      </p:sp>
      <p:sp>
        <p:nvSpPr>
          <p:cNvPr id="16" name="CasellaDiTesto 15">
            <a:extLst>
              <a:ext uri="{FF2B5EF4-FFF2-40B4-BE49-F238E27FC236}">
                <a16:creationId xmlns:a16="http://schemas.microsoft.com/office/drawing/2014/main" id="{654E4B1D-3FDA-D327-D817-D2EC0E5E548E}"/>
              </a:ext>
            </a:extLst>
          </p:cNvPr>
          <p:cNvSpPr txBox="1"/>
          <p:nvPr/>
        </p:nvSpPr>
        <p:spPr>
          <a:xfrm>
            <a:off x="3145284" y="5008352"/>
            <a:ext cx="543552" cy="338554"/>
          </a:xfrm>
          <a:prstGeom prst="rect">
            <a:avLst/>
          </a:prstGeom>
          <a:noFill/>
        </p:spPr>
        <p:txBody>
          <a:bodyPr wrap="square" rtlCol="0">
            <a:spAutoFit/>
          </a:bodyPr>
          <a:lstStyle/>
          <a:p>
            <a:r>
              <a:rPr lang="en-US" sz="1600" b="1">
                <a:solidFill>
                  <a:schemeClr val="bg1"/>
                </a:solidFill>
              </a:rPr>
              <a:t>[6]</a:t>
            </a:r>
            <a:endParaRPr lang="en-US" sz="1600">
              <a:solidFill>
                <a:srgbClr val="DA627D"/>
              </a:solidFill>
            </a:endParaRPr>
          </a:p>
        </p:txBody>
      </p:sp>
      <p:sp>
        <p:nvSpPr>
          <p:cNvPr id="17" name="CasellaDiTesto 16">
            <a:extLst>
              <a:ext uri="{FF2B5EF4-FFF2-40B4-BE49-F238E27FC236}">
                <a16:creationId xmlns:a16="http://schemas.microsoft.com/office/drawing/2014/main" id="{0B0CC01F-C100-23C6-59AD-C9DFEE558B3D}"/>
              </a:ext>
            </a:extLst>
          </p:cNvPr>
          <p:cNvSpPr txBox="1"/>
          <p:nvPr/>
        </p:nvSpPr>
        <p:spPr>
          <a:xfrm>
            <a:off x="3536577" y="5609840"/>
            <a:ext cx="7805056" cy="584775"/>
          </a:xfrm>
          <a:prstGeom prst="rect">
            <a:avLst/>
          </a:prstGeom>
          <a:noFill/>
        </p:spPr>
        <p:txBody>
          <a:bodyPr wrap="square" rtlCol="0">
            <a:spAutoFit/>
          </a:bodyPr>
          <a:lstStyle/>
          <a:p>
            <a:pPr algn="just"/>
            <a:r>
              <a:rPr lang="en-US" sz="1600">
                <a:solidFill>
                  <a:schemeClr val="bg1"/>
                </a:solidFill>
              </a:rPr>
              <a:t>Explores ride-sharing in urban areas, examining the role of location, user types, and system barriers with specific reference to </a:t>
            </a:r>
            <a:r>
              <a:rPr lang="en-US" sz="1600">
                <a:solidFill>
                  <a:srgbClr val="DA627D"/>
                </a:solidFill>
              </a:rPr>
              <a:t>two-way rating mechanisms</a:t>
            </a:r>
            <a:r>
              <a:rPr lang="en-US" sz="1600">
                <a:solidFill>
                  <a:schemeClr val="bg1"/>
                </a:solidFill>
              </a:rPr>
              <a:t>.</a:t>
            </a:r>
          </a:p>
        </p:txBody>
      </p:sp>
      <p:grpSp>
        <p:nvGrpSpPr>
          <p:cNvPr id="22" name="Gruppo 21">
            <a:extLst>
              <a:ext uri="{FF2B5EF4-FFF2-40B4-BE49-F238E27FC236}">
                <a16:creationId xmlns:a16="http://schemas.microsoft.com/office/drawing/2014/main" id="{C4FC2901-AFF6-C0C5-AF1A-28AE910EB1A7}"/>
              </a:ext>
            </a:extLst>
          </p:cNvPr>
          <p:cNvGrpSpPr/>
          <p:nvPr/>
        </p:nvGrpSpPr>
        <p:grpSpPr>
          <a:xfrm>
            <a:off x="392530" y="454551"/>
            <a:ext cx="2226628" cy="1074559"/>
            <a:chOff x="630734" y="454551"/>
            <a:chExt cx="2226628" cy="1074559"/>
          </a:xfrm>
        </p:grpSpPr>
        <p:sp>
          <p:nvSpPr>
            <p:cNvPr id="11" name="Rettangolo con angoli arrotondati 10">
              <a:extLst>
                <a:ext uri="{FF2B5EF4-FFF2-40B4-BE49-F238E27FC236}">
                  <a16:creationId xmlns:a16="http://schemas.microsoft.com/office/drawing/2014/main" id="{4499A920-B94F-CF32-5366-57CE99B20CFD}"/>
                </a:ext>
              </a:extLst>
            </p:cNvPr>
            <p:cNvSpPr/>
            <p:nvPr/>
          </p:nvSpPr>
          <p:spPr>
            <a:xfrm>
              <a:off x="630734" y="454551"/>
              <a:ext cx="2226628" cy="1074559"/>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9" name="Gruppo 8">
              <a:extLst>
                <a:ext uri="{FF2B5EF4-FFF2-40B4-BE49-F238E27FC236}">
                  <a16:creationId xmlns:a16="http://schemas.microsoft.com/office/drawing/2014/main" id="{B97C5E90-4540-F58A-506D-DBE78778E386}"/>
                </a:ext>
              </a:extLst>
            </p:cNvPr>
            <p:cNvGrpSpPr/>
            <p:nvPr/>
          </p:nvGrpSpPr>
          <p:grpSpPr>
            <a:xfrm>
              <a:off x="744403" y="635484"/>
              <a:ext cx="1953185" cy="712691"/>
              <a:chOff x="2910529" y="3540985"/>
              <a:chExt cx="6370944" cy="2324672"/>
            </a:xfrm>
          </p:grpSpPr>
          <p:pic>
            <p:nvPicPr>
              <p:cNvPr id="10" name="Immagine 9" descr="Immagine che contiene clipart, Elementi grafici, bianco, design&#10;&#10;Descrizione generata automaticamente">
                <a:extLst>
                  <a:ext uri="{FF2B5EF4-FFF2-40B4-BE49-F238E27FC236}">
                    <a16:creationId xmlns:a16="http://schemas.microsoft.com/office/drawing/2014/main" id="{B60077F1-385B-BD9B-3D81-FB14B5E265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0529" y="3540985"/>
                <a:ext cx="2324672" cy="2324672"/>
              </a:xfrm>
              <a:prstGeom prst="rect">
                <a:avLst/>
              </a:prstGeom>
            </p:spPr>
          </p:pic>
          <p:pic>
            <p:nvPicPr>
              <p:cNvPr id="12" name="Immagine 11" descr="Immagine che contiene cerchio, simbolo, clipart, Elementi grafici&#10;&#10;Descrizione generata automaticamente">
                <a:extLst>
                  <a:ext uri="{FF2B5EF4-FFF2-40B4-BE49-F238E27FC236}">
                    <a16:creationId xmlns:a16="http://schemas.microsoft.com/office/drawing/2014/main" id="{8B3FDCDE-E1A1-7FEC-95F8-BA9CFCC56B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6801" y="3540985"/>
                <a:ext cx="2324672" cy="2324672"/>
              </a:xfrm>
              <a:prstGeom prst="rect">
                <a:avLst/>
              </a:prstGeom>
            </p:spPr>
          </p:pic>
          <p:pic>
            <p:nvPicPr>
              <p:cNvPr id="18" name="Immagine 17" descr="Immagine che contiene Elementi grafici, Carattere, simbolo, grafica&#10;&#10;Descrizione generata automaticamente">
                <a:extLst>
                  <a:ext uri="{FF2B5EF4-FFF2-40B4-BE49-F238E27FC236}">
                    <a16:creationId xmlns:a16="http://schemas.microsoft.com/office/drawing/2014/main" id="{A9F4D6CA-51B3-539C-BE87-9E95744EC8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4736" y="4086283"/>
                <a:ext cx="1234075" cy="1234075"/>
              </a:xfrm>
              <a:prstGeom prst="rect">
                <a:avLst/>
              </a:prstGeom>
            </p:spPr>
          </p:pic>
        </p:grpSp>
      </p:grpSp>
      <p:grpSp>
        <p:nvGrpSpPr>
          <p:cNvPr id="28" name="Gruppo 27">
            <a:extLst>
              <a:ext uri="{FF2B5EF4-FFF2-40B4-BE49-F238E27FC236}">
                <a16:creationId xmlns:a16="http://schemas.microsoft.com/office/drawing/2014/main" id="{A908CA38-6864-10D4-1649-067A6ECAA930}"/>
              </a:ext>
            </a:extLst>
          </p:cNvPr>
          <p:cNvGrpSpPr/>
          <p:nvPr/>
        </p:nvGrpSpPr>
        <p:grpSpPr>
          <a:xfrm>
            <a:off x="2957164" y="616934"/>
            <a:ext cx="9544759" cy="713451"/>
            <a:chOff x="2988438" y="623700"/>
            <a:chExt cx="9544759" cy="713451"/>
          </a:xfrm>
        </p:grpSpPr>
        <p:sp>
          <p:nvSpPr>
            <p:cNvPr id="29" name="CasellaDiTesto 28">
              <a:extLst>
                <a:ext uri="{FF2B5EF4-FFF2-40B4-BE49-F238E27FC236}">
                  <a16:creationId xmlns:a16="http://schemas.microsoft.com/office/drawing/2014/main" id="{972D3C15-C88E-2F33-B6BD-B6296E476529}"/>
                </a:ext>
              </a:extLst>
            </p:cNvPr>
            <p:cNvSpPr txBox="1"/>
            <p:nvPr/>
          </p:nvSpPr>
          <p:spPr>
            <a:xfrm>
              <a:off x="2988438" y="623700"/>
              <a:ext cx="9544759" cy="430887"/>
            </a:xfrm>
            <a:prstGeom prst="rect">
              <a:avLst/>
            </a:prstGeom>
            <a:noFill/>
          </p:spPr>
          <p:txBody>
            <a:bodyPr wrap="square" rtlCol="0">
              <a:spAutoFit/>
            </a:bodyPr>
            <a:lstStyle/>
            <a:p>
              <a:r>
                <a:rPr lang="en-US" sz="2200" b="1">
                  <a:solidFill>
                    <a:schemeClr val="bg1"/>
                  </a:solidFill>
                </a:rPr>
                <a:t>TWO-WAY</a:t>
              </a:r>
              <a:r>
                <a:rPr lang="en-US" sz="2200">
                  <a:solidFill>
                    <a:schemeClr val="bg1"/>
                  </a:solidFill>
                </a:rPr>
                <a:t> </a:t>
              </a:r>
              <a:r>
                <a:rPr lang="en-US" sz="2200" b="1">
                  <a:solidFill>
                    <a:schemeClr val="bg1"/>
                  </a:solidFill>
                </a:rPr>
                <a:t>RATING</a:t>
              </a:r>
              <a:r>
                <a:rPr lang="en-US" sz="2200">
                  <a:solidFill>
                    <a:schemeClr val="bg1"/>
                  </a:solidFill>
                </a:rPr>
                <a:t> SYSTEMS FOR DRIVER EVALUATION</a:t>
              </a:r>
              <a:endParaRPr lang="it-IT" sz="2200">
                <a:solidFill>
                  <a:schemeClr val="bg1"/>
                </a:solidFill>
              </a:endParaRPr>
            </a:p>
          </p:txBody>
        </p:sp>
        <p:sp>
          <p:nvSpPr>
            <p:cNvPr id="30" name="CasellaDiTesto 29">
              <a:extLst>
                <a:ext uri="{FF2B5EF4-FFF2-40B4-BE49-F238E27FC236}">
                  <a16:creationId xmlns:a16="http://schemas.microsoft.com/office/drawing/2014/main" id="{4A93D43E-1390-9982-0AF7-5AFA86724311}"/>
                </a:ext>
              </a:extLst>
            </p:cNvPr>
            <p:cNvSpPr txBox="1"/>
            <p:nvPr/>
          </p:nvSpPr>
          <p:spPr>
            <a:xfrm>
              <a:off x="2988439" y="998597"/>
              <a:ext cx="6644505" cy="338554"/>
            </a:xfrm>
            <a:prstGeom prst="rect">
              <a:avLst/>
            </a:prstGeom>
            <a:noFill/>
          </p:spPr>
          <p:txBody>
            <a:bodyPr wrap="square" rtlCol="0">
              <a:spAutoFit/>
            </a:bodyPr>
            <a:lstStyle/>
            <a:p>
              <a:r>
                <a:rPr lang="en-US" sz="1600">
                  <a:solidFill>
                    <a:srgbClr val="DA627D"/>
                  </a:solidFill>
                </a:rPr>
                <a:t>EFFECTIVENESS</a:t>
              </a:r>
              <a:r>
                <a:rPr lang="en-US" sz="1600">
                  <a:solidFill>
                    <a:schemeClr val="bg1"/>
                  </a:solidFill>
                </a:rPr>
                <a:t> IN ASSESSING DRIVER PERFORMANCE</a:t>
              </a:r>
            </a:p>
          </p:txBody>
        </p:sp>
      </p:grpSp>
    </p:spTree>
    <p:extLst>
      <p:ext uri="{BB962C8B-B14F-4D97-AF65-F5344CB8AC3E}">
        <p14:creationId xmlns:p14="http://schemas.microsoft.com/office/powerpoint/2010/main" val="326411941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4359E233-B805-5345-0250-2223680A6F25}"/>
            </a:ext>
          </a:extLst>
        </p:cNvPr>
        <p:cNvGrpSpPr/>
        <p:nvPr/>
      </p:nvGrpSpPr>
      <p:grpSpPr>
        <a:xfrm>
          <a:off x="0" y="0"/>
          <a:ext cx="0" cy="0"/>
          <a:chOff x="0" y="0"/>
          <a:chExt cx="0" cy="0"/>
        </a:xfrm>
      </p:grpSpPr>
      <p:sp>
        <p:nvSpPr>
          <p:cNvPr id="6" name="CasellaDiTesto 5">
            <a:extLst>
              <a:ext uri="{FF2B5EF4-FFF2-40B4-BE49-F238E27FC236}">
                <a16:creationId xmlns:a16="http://schemas.microsoft.com/office/drawing/2014/main" id="{CA284E69-C314-9CFD-1C8F-D22B29BC93B0}"/>
              </a:ext>
            </a:extLst>
          </p:cNvPr>
          <p:cNvSpPr txBox="1"/>
          <p:nvPr/>
        </p:nvSpPr>
        <p:spPr>
          <a:xfrm>
            <a:off x="3335456" y="414126"/>
            <a:ext cx="5521087" cy="369332"/>
          </a:xfrm>
          <a:prstGeom prst="rect">
            <a:avLst/>
          </a:prstGeom>
          <a:noFill/>
        </p:spPr>
        <p:txBody>
          <a:bodyPr wrap="square" rtlCol="0">
            <a:spAutoFit/>
          </a:bodyPr>
          <a:lstStyle/>
          <a:p>
            <a:pPr algn="ctr"/>
            <a:r>
              <a:rPr lang="it-IT">
                <a:solidFill>
                  <a:schemeClr val="bg1"/>
                </a:solidFill>
              </a:rPr>
              <a:t>REFERENCES</a:t>
            </a:r>
          </a:p>
        </p:txBody>
      </p:sp>
      <p:cxnSp>
        <p:nvCxnSpPr>
          <p:cNvPr id="3" name="Connettore diritto 2">
            <a:extLst>
              <a:ext uri="{FF2B5EF4-FFF2-40B4-BE49-F238E27FC236}">
                <a16:creationId xmlns:a16="http://schemas.microsoft.com/office/drawing/2014/main" id="{745C5316-AC27-36E8-0037-8EA350B5E6B7}"/>
              </a:ext>
            </a:extLst>
          </p:cNvPr>
          <p:cNvCxnSpPr>
            <a:cxnSpLocks/>
          </p:cNvCxnSpPr>
          <p:nvPr/>
        </p:nvCxnSpPr>
        <p:spPr>
          <a:xfrm>
            <a:off x="5777113" y="858897"/>
            <a:ext cx="637775"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
        <p:nvSpPr>
          <p:cNvPr id="8" name="CasellaDiTesto 7">
            <a:extLst>
              <a:ext uri="{FF2B5EF4-FFF2-40B4-BE49-F238E27FC236}">
                <a16:creationId xmlns:a16="http://schemas.microsoft.com/office/drawing/2014/main" id="{FADFC787-66D2-6C40-323A-0EF39DB0C62F}"/>
              </a:ext>
            </a:extLst>
          </p:cNvPr>
          <p:cNvSpPr txBox="1"/>
          <p:nvPr/>
        </p:nvSpPr>
        <p:spPr>
          <a:xfrm>
            <a:off x="571129" y="3108966"/>
            <a:ext cx="581473" cy="369332"/>
          </a:xfrm>
          <a:prstGeom prst="rect">
            <a:avLst/>
          </a:prstGeom>
          <a:noFill/>
        </p:spPr>
        <p:txBody>
          <a:bodyPr wrap="square" rtlCol="0">
            <a:spAutoFit/>
          </a:bodyPr>
          <a:lstStyle/>
          <a:p>
            <a:r>
              <a:rPr lang="en-US" b="1">
                <a:solidFill>
                  <a:schemeClr val="bg1"/>
                </a:solidFill>
              </a:rPr>
              <a:t>[2]</a:t>
            </a:r>
            <a:endParaRPr lang="en-US">
              <a:solidFill>
                <a:srgbClr val="DA627D"/>
              </a:solidFill>
            </a:endParaRPr>
          </a:p>
        </p:txBody>
      </p:sp>
      <p:sp>
        <p:nvSpPr>
          <p:cNvPr id="11" name="CasellaDiTesto 10">
            <a:extLst>
              <a:ext uri="{FF2B5EF4-FFF2-40B4-BE49-F238E27FC236}">
                <a16:creationId xmlns:a16="http://schemas.microsoft.com/office/drawing/2014/main" id="{26C72D1D-59BC-2D4E-69C2-362E0A6B89EF}"/>
              </a:ext>
            </a:extLst>
          </p:cNvPr>
          <p:cNvSpPr txBox="1"/>
          <p:nvPr/>
        </p:nvSpPr>
        <p:spPr>
          <a:xfrm>
            <a:off x="1152603" y="3103490"/>
            <a:ext cx="10173663" cy="646331"/>
          </a:xfrm>
          <a:prstGeom prst="rect">
            <a:avLst/>
          </a:prstGeom>
          <a:noFill/>
        </p:spPr>
        <p:txBody>
          <a:bodyPr wrap="square" rtlCol="0">
            <a:spAutoFit/>
          </a:bodyPr>
          <a:lstStyle/>
          <a:p>
            <a:r>
              <a:rPr lang="en-US" sz="1800">
                <a:solidFill>
                  <a:schemeClr val="bg1"/>
                </a:solidFill>
              </a:rPr>
              <a:t>AUDIOVISUAL AFFECT RECOGNITION FOR AUTONOMOUS VEHICLES: APPLICATIONS, CHALLENGES, AND OPPORTUNITIES (2023)</a:t>
            </a:r>
            <a:endParaRPr lang="en-US" sz="1800">
              <a:solidFill>
                <a:srgbClr val="DA627D"/>
              </a:solidFill>
            </a:endParaRPr>
          </a:p>
        </p:txBody>
      </p:sp>
      <p:sp>
        <p:nvSpPr>
          <p:cNvPr id="12" name="CasellaDiTesto 11">
            <a:extLst>
              <a:ext uri="{FF2B5EF4-FFF2-40B4-BE49-F238E27FC236}">
                <a16:creationId xmlns:a16="http://schemas.microsoft.com/office/drawing/2014/main" id="{8ADA0C3B-18CE-5247-D92E-CC857B806B2E}"/>
              </a:ext>
            </a:extLst>
          </p:cNvPr>
          <p:cNvSpPr txBox="1"/>
          <p:nvPr/>
        </p:nvSpPr>
        <p:spPr>
          <a:xfrm>
            <a:off x="1152601" y="4156530"/>
            <a:ext cx="10173663" cy="369332"/>
          </a:xfrm>
          <a:prstGeom prst="rect">
            <a:avLst/>
          </a:prstGeom>
          <a:noFill/>
        </p:spPr>
        <p:txBody>
          <a:bodyPr wrap="square" rtlCol="0">
            <a:spAutoFit/>
          </a:bodyPr>
          <a:lstStyle/>
          <a:p>
            <a:r>
              <a:rPr lang="en-US" sz="1800">
                <a:solidFill>
                  <a:schemeClr val="bg1"/>
                </a:solidFill>
              </a:rPr>
              <a:t>REVIEW AND PERSPECTIVES ON HUMAN EMOTION FOR CONNECTED AUTOMATED VEHICLES  (2023)</a:t>
            </a:r>
            <a:endParaRPr lang="en-US" sz="1800">
              <a:solidFill>
                <a:srgbClr val="DA627D"/>
              </a:solidFill>
            </a:endParaRPr>
          </a:p>
        </p:txBody>
      </p:sp>
      <p:sp>
        <p:nvSpPr>
          <p:cNvPr id="14" name="CasellaDiTesto 13">
            <a:extLst>
              <a:ext uri="{FF2B5EF4-FFF2-40B4-BE49-F238E27FC236}">
                <a16:creationId xmlns:a16="http://schemas.microsoft.com/office/drawing/2014/main" id="{80D46997-0605-A158-C875-49C0866931B9}"/>
              </a:ext>
            </a:extLst>
          </p:cNvPr>
          <p:cNvSpPr txBox="1"/>
          <p:nvPr/>
        </p:nvSpPr>
        <p:spPr>
          <a:xfrm>
            <a:off x="571128" y="4155414"/>
            <a:ext cx="581473" cy="369332"/>
          </a:xfrm>
          <a:prstGeom prst="rect">
            <a:avLst/>
          </a:prstGeom>
          <a:noFill/>
        </p:spPr>
        <p:txBody>
          <a:bodyPr wrap="square" rtlCol="0">
            <a:spAutoFit/>
          </a:bodyPr>
          <a:lstStyle/>
          <a:p>
            <a:r>
              <a:rPr lang="en-US" b="1">
                <a:solidFill>
                  <a:schemeClr val="bg1"/>
                </a:solidFill>
              </a:rPr>
              <a:t>[3]</a:t>
            </a:r>
            <a:endParaRPr lang="en-US">
              <a:solidFill>
                <a:srgbClr val="DA627D"/>
              </a:solidFill>
            </a:endParaRPr>
          </a:p>
        </p:txBody>
      </p:sp>
      <p:sp>
        <p:nvSpPr>
          <p:cNvPr id="5" name="CasellaDiTesto 4">
            <a:extLst>
              <a:ext uri="{FF2B5EF4-FFF2-40B4-BE49-F238E27FC236}">
                <a16:creationId xmlns:a16="http://schemas.microsoft.com/office/drawing/2014/main" id="{180F9139-894A-0B67-810E-7A67AEF5DE31}"/>
              </a:ext>
            </a:extLst>
          </p:cNvPr>
          <p:cNvSpPr txBox="1"/>
          <p:nvPr/>
        </p:nvSpPr>
        <p:spPr>
          <a:xfrm>
            <a:off x="571130" y="2206813"/>
            <a:ext cx="581473" cy="369332"/>
          </a:xfrm>
          <a:prstGeom prst="rect">
            <a:avLst/>
          </a:prstGeom>
          <a:noFill/>
        </p:spPr>
        <p:txBody>
          <a:bodyPr wrap="square" rtlCol="0">
            <a:spAutoFit/>
          </a:bodyPr>
          <a:lstStyle/>
          <a:p>
            <a:r>
              <a:rPr lang="en-US" b="1">
                <a:solidFill>
                  <a:schemeClr val="bg1"/>
                </a:solidFill>
              </a:rPr>
              <a:t>[1]</a:t>
            </a:r>
            <a:endParaRPr lang="en-US">
              <a:solidFill>
                <a:srgbClr val="DA627D"/>
              </a:solidFill>
            </a:endParaRPr>
          </a:p>
        </p:txBody>
      </p:sp>
      <p:sp>
        <p:nvSpPr>
          <p:cNvPr id="7" name="CasellaDiTesto 6">
            <a:extLst>
              <a:ext uri="{FF2B5EF4-FFF2-40B4-BE49-F238E27FC236}">
                <a16:creationId xmlns:a16="http://schemas.microsoft.com/office/drawing/2014/main" id="{ACA0D04B-64D5-67AF-D7BB-0982517636E1}"/>
              </a:ext>
            </a:extLst>
          </p:cNvPr>
          <p:cNvSpPr txBox="1"/>
          <p:nvPr/>
        </p:nvSpPr>
        <p:spPr>
          <a:xfrm>
            <a:off x="1152603" y="2206813"/>
            <a:ext cx="8842400" cy="369332"/>
          </a:xfrm>
          <a:prstGeom prst="rect">
            <a:avLst/>
          </a:prstGeom>
          <a:noFill/>
        </p:spPr>
        <p:txBody>
          <a:bodyPr wrap="square" rtlCol="0">
            <a:spAutoFit/>
          </a:bodyPr>
          <a:lstStyle/>
          <a:p>
            <a:r>
              <a:rPr lang="en-US">
                <a:solidFill>
                  <a:schemeClr val="bg1"/>
                </a:solidFill>
              </a:rPr>
              <a:t>DRIVER EMOTION RECOGNITION FOR INTELLIGENT VEHICLES: A SURVEY (2020)  </a:t>
            </a:r>
            <a:endParaRPr lang="en-US">
              <a:solidFill>
                <a:srgbClr val="DA627D"/>
              </a:solidFill>
            </a:endParaRPr>
          </a:p>
        </p:txBody>
      </p:sp>
      <p:sp>
        <p:nvSpPr>
          <p:cNvPr id="23" name="CasellaDiTesto 22">
            <a:extLst>
              <a:ext uri="{FF2B5EF4-FFF2-40B4-BE49-F238E27FC236}">
                <a16:creationId xmlns:a16="http://schemas.microsoft.com/office/drawing/2014/main" id="{41BFC41A-D4F9-9EB6-2709-7254095AB3B4}"/>
              </a:ext>
            </a:extLst>
          </p:cNvPr>
          <p:cNvSpPr txBox="1"/>
          <p:nvPr/>
        </p:nvSpPr>
        <p:spPr>
          <a:xfrm>
            <a:off x="1152603" y="2511900"/>
            <a:ext cx="10957434" cy="338554"/>
          </a:xfrm>
          <a:prstGeom prst="rect">
            <a:avLst/>
          </a:prstGeom>
          <a:noFill/>
        </p:spPr>
        <p:txBody>
          <a:bodyPr wrap="square" rtlCol="0">
            <a:spAutoFit/>
          </a:bodyPr>
          <a:lstStyle/>
          <a:p>
            <a:r>
              <a:rPr lang="en-US" sz="1600">
                <a:solidFill>
                  <a:srgbClr val="F9DBBD"/>
                </a:solidFill>
              </a:rPr>
              <a:t>https://www.media.mit.edu/publications/driver-emotion-recognition-for-intelligent-vehicles-a-survey/</a:t>
            </a:r>
          </a:p>
        </p:txBody>
      </p:sp>
      <p:sp>
        <p:nvSpPr>
          <p:cNvPr id="24" name="CasellaDiTesto 23">
            <a:extLst>
              <a:ext uri="{FF2B5EF4-FFF2-40B4-BE49-F238E27FC236}">
                <a16:creationId xmlns:a16="http://schemas.microsoft.com/office/drawing/2014/main" id="{CE3E4C88-77D0-DEB5-6FAD-7E089BB23B73}"/>
              </a:ext>
            </a:extLst>
          </p:cNvPr>
          <p:cNvSpPr txBox="1"/>
          <p:nvPr/>
        </p:nvSpPr>
        <p:spPr>
          <a:xfrm>
            <a:off x="1152602" y="3681663"/>
            <a:ext cx="10957434" cy="338554"/>
          </a:xfrm>
          <a:prstGeom prst="rect">
            <a:avLst/>
          </a:prstGeom>
          <a:noFill/>
        </p:spPr>
        <p:txBody>
          <a:bodyPr wrap="square" rtlCol="0">
            <a:spAutoFit/>
          </a:bodyPr>
          <a:lstStyle/>
          <a:p>
            <a:r>
              <a:rPr lang="en-US" sz="1600">
                <a:solidFill>
                  <a:srgbClr val="F9DBBD"/>
                </a:solidFill>
              </a:rPr>
              <a:t>https://ieeexplore.ieee.org/document/10337780</a:t>
            </a:r>
          </a:p>
        </p:txBody>
      </p:sp>
      <p:sp>
        <p:nvSpPr>
          <p:cNvPr id="25" name="CasellaDiTesto 24">
            <a:extLst>
              <a:ext uri="{FF2B5EF4-FFF2-40B4-BE49-F238E27FC236}">
                <a16:creationId xmlns:a16="http://schemas.microsoft.com/office/drawing/2014/main" id="{DF379774-602B-9B4D-12AB-5EBAC9EF2B01}"/>
              </a:ext>
            </a:extLst>
          </p:cNvPr>
          <p:cNvSpPr txBox="1"/>
          <p:nvPr/>
        </p:nvSpPr>
        <p:spPr>
          <a:xfrm>
            <a:off x="1152601" y="4466086"/>
            <a:ext cx="10957434" cy="338554"/>
          </a:xfrm>
          <a:prstGeom prst="rect">
            <a:avLst/>
          </a:prstGeom>
          <a:noFill/>
        </p:spPr>
        <p:txBody>
          <a:bodyPr wrap="square" rtlCol="0">
            <a:spAutoFit/>
          </a:bodyPr>
          <a:lstStyle/>
          <a:p>
            <a:r>
              <a:rPr lang="en-US" sz="1600">
                <a:solidFill>
                  <a:srgbClr val="F9DBBD"/>
                </a:solidFill>
              </a:rPr>
              <a:t>https://link.springer.com/article/10.1007/s42154-023-00270-z</a:t>
            </a:r>
          </a:p>
        </p:txBody>
      </p:sp>
    </p:spTree>
    <p:extLst>
      <p:ext uri="{BB962C8B-B14F-4D97-AF65-F5344CB8AC3E}">
        <p14:creationId xmlns:p14="http://schemas.microsoft.com/office/powerpoint/2010/main" val="31021058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FFE0F082-79DE-5364-C321-3FAE87C75EDC}"/>
            </a:ext>
          </a:extLst>
        </p:cNvPr>
        <p:cNvGrpSpPr/>
        <p:nvPr/>
      </p:nvGrpSpPr>
      <p:grpSpPr>
        <a:xfrm>
          <a:off x="0" y="0"/>
          <a:ext cx="0" cy="0"/>
          <a:chOff x="0" y="0"/>
          <a:chExt cx="0" cy="0"/>
        </a:xfrm>
      </p:grpSpPr>
      <p:cxnSp>
        <p:nvCxnSpPr>
          <p:cNvPr id="3" name="Connettore diritto 2">
            <a:extLst>
              <a:ext uri="{FF2B5EF4-FFF2-40B4-BE49-F238E27FC236}">
                <a16:creationId xmlns:a16="http://schemas.microsoft.com/office/drawing/2014/main" id="{3861F276-0928-9790-7E54-1E555AC60DE7}"/>
              </a:ext>
            </a:extLst>
          </p:cNvPr>
          <p:cNvCxnSpPr>
            <a:cxnSpLocks/>
          </p:cNvCxnSpPr>
          <p:nvPr/>
        </p:nvCxnSpPr>
        <p:spPr>
          <a:xfrm>
            <a:off x="5777113" y="858897"/>
            <a:ext cx="637775"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
        <p:nvSpPr>
          <p:cNvPr id="15" name="CasellaDiTesto 14">
            <a:extLst>
              <a:ext uri="{FF2B5EF4-FFF2-40B4-BE49-F238E27FC236}">
                <a16:creationId xmlns:a16="http://schemas.microsoft.com/office/drawing/2014/main" id="{E827A37B-21E7-91C3-4DAE-A9D48040467C}"/>
              </a:ext>
            </a:extLst>
          </p:cNvPr>
          <p:cNvSpPr txBox="1"/>
          <p:nvPr/>
        </p:nvSpPr>
        <p:spPr>
          <a:xfrm>
            <a:off x="1152601" y="2156527"/>
            <a:ext cx="9543571" cy="369332"/>
          </a:xfrm>
          <a:prstGeom prst="rect">
            <a:avLst/>
          </a:prstGeom>
          <a:noFill/>
        </p:spPr>
        <p:txBody>
          <a:bodyPr wrap="square" rtlCol="0">
            <a:spAutoFit/>
          </a:bodyPr>
          <a:lstStyle/>
          <a:p>
            <a:r>
              <a:rPr lang="en-US" sz="1800">
                <a:solidFill>
                  <a:schemeClr val="bg1"/>
                </a:solidFill>
              </a:rPr>
              <a:t>PLATFORM-MEDIATED REPUTATION SYSTEMS IN THE SHARING ECONOMY (2020)</a:t>
            </a:r>
            <a:endParaRPr lang="en-US" sz="1800">
              <a:solidFill>
                <a:srgbClr val="DA627D"/>
              </a:solidFill>
            </a:endParaRPr>
          </a:p>
        </p:txBody>
      </p:sp>
      <p:sp>
        <p:nvSpPr>
          <p:cNvPr id="18" name="CasellaDiTesto 17">
            <a:extLst>
              <a:ext uri="{FF2B5EF4-FFF2-40B4-BE49-F238E27FC236}">
                <a16:creationId xmlns:a16="http://schemas.microsoft.com/office/drawing/2014/main" id="{59019714-C4DA-B394-A077-F0318C0D4970}"/>
              </a:ext>
            </a:extLst>
          </p:cNvPr>
          <p:cNvSpPr txBox="1"/>
          <p:nvPr/>
        </p:nvSpPr>
        <p:spPr>
          <a:xfrm>
            <a:off x="571128" y="2158458"/>
            <a:ext cx="581473" cy="369332"/>
          </a:xfrm>
          <a:prstGeom prst="rect">
            <a:avLst/>
          </a:prstGeom>
          <a:noFill/>
        </p:spPr>
        <p:txBody>
          <a:bodyPr wrap="square" rtlCol="0">
            <a:spAutoFit/>
          </a:bodyPr>
          <a:lstStyle/>
          <a:p>
            <a:r>
              <a:rPr lang="en-US" b="1">
                <a:solidFill>
                  <a:schemeClr val="bg1"/>
                </a:solidFill>
              </a:rPr>
              <a:t>[4]</a:t>
            </a:r>
            <a:endParaRPr lang="en-US">
              <a:solidFill>
                <a:srgbClr val="DA627D"/>
              </a:solidFill>
            </a:endParaRPr>
          </a:p>
        </p:txBody>
      </p:sp>
      <p:sp>
        <p:nvSpPr>
          <p:cNvPr id="19" name="CasellaDiTesto 18">
            <a:extLst>
              <a:ext uri="{FF2B5EF4-FFF2-40B4-BE49-F238E27FC236}">
                <a16:creationId xmlns:a16="http://schemas.microsoft.com/office/drawing/2014/main" id="{32E41D17-587E-9D1B-6447-B3BE9F80B835}"/>
              </a:ext>
            </a:extLst>
          </p:cNvPr>
          <p:cNvSpPr txBox="1"/>
          <p:nvPr/>
        </p:nvSpPr>
        <p:spPr>
          <a:xfrm>
            <a:off x="1152601" y="4249103"/>
            <a:ext cx="9543571" cy="646331"/>
          </a:xfrm>
          <a:prstGeom prst="rect">
            <a:avLst/>
          </a:prstGeom>
          <a:noFill/>
        </p:spPr>
        <p:txBody>
          <a:bodyPr wrap="square" rtlCol="0">
            <a:spAutoFit/>
          </a:bodyPr>
          <a:lstStyle/>
          <a:p>
            <a:r>
              <a:rPr lang="en-US" sz="1800">
                <a:solidFill>
                  <a:schemeClr val="bg1"/>
                </a:solidFill>
              </a:rPr>
              <a:t>UNDERSTANDING RIDE-SHARING SYSTEMS IN URBAN AREAS: LOCATION, USERS, AND BARRIERS (2020)</a:t>
            </a:r>
            <a:endParaRPr lang="en-US" sz="1800">
              <a:solidFill>
                <a:srgbClr val="DA627D"/>
              </a:solidFill>
            </a:endParaRPr>
          </a:p>
        </p:txBody>
      </p:sp>
      <p:sp>
        <p:nvSpPr>
          <p:cNvPr id="20" name="CasellaDiTesto 19">
            <a:extLst>
              <a:ext uri="{FF2B5EF4-FFF2-40B4-BE49-F238E27FC236}">
                <a16:creationId xmlns:a16="http://schemas.microsoft.com/office/drawing/2014/main" id="{DCFB6F9F-DF75-E779-BE56-C7A135F60583}"/>
              </a:ext>
            </a:extLst>
          </p:cNvPr>
          <p:cNvSpPr txBox="1"/>
          <p:nvPr/>
        </p:nvSpPr>
        <p:spPr>
          <a:xfrm>
            <a:off x="571127" y="4251034"/>
            <a:ext cx="581473" cy="369332"/>
          </a:xfrm>
          <a:prstGeom prst="rect">
            <a:avLst/>
          </a:prstGeom>
          <a:noFill/>
        </p:spPr>
        <p:txBody>
          <a:bodyPr wrap="square" rtlCol="0">
            <a:spAutoFit/>
          </a:bodyPr>
          <a:lstStyle/>
          <a:p>
            <a:r>
              <a:rPr lang="en-US" b="1">
                <a:solidFill>
                  <a:schemeClr val="bg1"/>
                </a:solidFill>
              </a:rPr>
              <a:t>[6]</a:t>
            </a:r>
            <a:endParaRPr lang="en-US">
              <a:solidFill>
                <a:srgbClr val="DA627D"/>
              </a:solidFill>
            </a:endParaRPr>
          </a:p>
        </p:txBody>
      </p:sp>
      <p:sp>
        <p:nvSpPr>
          <p:cNvPr id="21" name="CasellaDiTesto 20">
            <a:extLst>
              <a:ext uri="{FF2B5EF4-FFF2-40B4-BE49-F238E27FC236}">
                <a16:creationId xmlns:a16="http://schemas.microsoft.com/office/drawing/2014/main" id="{DF48CCC2-B956-EAC6-915C-A4E9AEDD3C73}"/>
              </a:ext>
            </a:extLst>
          </p:cNvPr>
          <p:cNvSpPr txBox="1"/>
          <p:nvPr/>
        </p:nvSpPr>
        <p:spPr>
          <a:xfrm>
            <a:off x="1152601" y="3248983"/>
            <a:ext cx="9804832" cy="646331"/>
          </a:xfrm>
          <a:prstGeom prst="rect">
            <a:avLst/>
          </a:prstGeom>
          <a:noFill/>
        </p:spPr>
        <p:txBody>
          <a:bodyPr wrap="square" rtlCol="0">
            <a:spAutoFit/>
          </a:bodyPr>
          <a:lstStyle/>
          <a:p>
            <a:r>
              <a:rPr lang="en-US" sz="1800">
                <a:solidFill>
                  <a:schemeClr val="bg1"/>
                </a:solidFill>
              </a:rPr>
              <a:t>A SYSTEMATIC LITERATURE REVIEW OF RIDE-SHARING PLATFORMS, USER FACTORS, AND BARRIERS (2021)</a:t>
            </a:r>
            <a:endParaRPr lang="en-US" sz="1800">
              <a:solidFill>
                <a:srgbClr val="DA627D"/>
              </a:solidFill>
            </a:endParaRPr>
          </a:p>
        </p:txBody>
      </p:sp>
      <p:sp>
        <p:nvSpPr>
          <p:cNvPr id="22" name="CasellaDiTesto 21">
            <a:extLst>
              <a:ext uri="{FF2B5EF4-FFF2-40B4-BE49-F238E27FC236}">
                <a16:creationId xmlns:a16="http://schemas.microsoft.com/office/drawing/2014/main" id="{D8F22FA1-8DCC-21E7-7F64-328AE831AC9F}"/>
              </a:ext>
            </a:extLst>
          </p:cNvPr>
          <p:cNvSpPr txBox="1"/>
          <p:nvPr/>
        </p:nvSpPr>
        <p:spPr>
          <a:xfrm>
            <a:off x="571127" y="3252842"/>
            <a:ext cx="581473" cy="369332"/>
          </a:xfrm>
          <a:prstGeom prst="rect">
            <a:avLst/>
          </a:prstGeom>
          <a:noFill/>
        </p:spPr>
        <p:txBody>
          <a:bodyPr wrap="square" rtlCol="0">
            <a:spAutoFit/>
          </a:bodyPr>
          <a:lstStyle/>
          <a:p>
            <a:r>
              <a:rPr lang="en-US" b="1">
                <a:solidFill>
                  <a:schemeClr val="bg1"/>
                </a:solidFill>
              </a:rPr>
              <a:t>[5]</a:t>
            </a:r>
            <a:endParaRPr lang="en-US">
              <a:solidFill>
                <a:srgbClr val="DA627D"/>
              </a:solidFill>
            </a:endParaRPr>
          </a:p>
        </p:txBody>
      </p:sp>
      <p:sp>
        <p:nvSpPr>
          <p:cNvPr id="26" name="CasellaDiTesto 25">
            <a:extLst>
              <a:ext uri="{FF2B5EF4-FFF2-40B4-BE49-F238E27FC236}">
                <a16:creationId xmlns:a16="http://schemas.microsoft.com/office/drawing/2014/main" id="{55847A53-3AD1-5396-FE24-B8E1E4562AC9}"/>
              </a:ext>
            </a:extLst>
          </p:cNvPr>
          <p:cNvSpPr txBox="1"/>
          <p:nvPr/>
        </p:nvSpPr>
        <p:spPr>
          <a:xfrm>
            <a:off x="1152601" y="2493710"/>
            <a:ext cx="9904721" cy="584775"/>
          </a:xfrm>
          <a:prstGeom prst="rect">
            <a:avLst/>
          </a:prstGeom>
          <a:noFill/>
        </p:spPr>
        <p:txBody>
          <a:bodyPr wrap="square" rtlCol="0">
            <a:spAutoFit/>
          </a:bodyPr>
          <a:lstStyle/>
          <a:p>
            <a:r>
              <a:rPr lang="en-US" sz="1600">
                <a:solidFill>
                  <a:srgbClr val="F9DBBD"/>
                </a:solidFill>
              </a:rPr>
              <a:t>https://www.academia.edu/77030822/Platform_mediated_reputation_systems_in_the_sharing_economy_and_incentives_to_provide_service_quality_the_case_of_ridesharing_services</a:t>
            </a:r>
          </a:p>
        </p:txBody>
      </p:sp>
      <p:sp>
        <p:nvSpPr>
          <p:cNvPr id="27" name="CasellaDiTesto 26">
            <a:extLst>
              <a:ext uri="{FF2B5EF4-FFF2-40B4-BE49-F238E27FC236}">
                <a16:creationId xmlns:a16="http://schemas.microsoft.com/office/drawing/2014/main" id="{55E3B4F1-F358-D133-7582-BAE52C194235}"/>
              </a:ext>
            </a:extLst>
          </p:cNvPr>
          <p:cNvSpPr txBox="1"/>
          <p:nvPr/>
        </p:nvSpPr>
        <p:spPr>
          <a:xfrm>
            <a:off x="1152601" y="3781533"/>
            <a:ext cx="10957434" cy="338554"/>
          </a:xfrm>
          <a:prstGeom prst="rect">
            <a:avLst/>
          </a:prstGeom>
          <a:noFill/>
        </p:spPr>
        <p:txBody>
          <a:bodyPr wrap="square" rtlCol="0">
            <a:spAutoFit/>
          </a:bodyPr>
          <a:lstStyle/>
          <a:p>
            <a:r>
              <a:rPr lang="en-US" sz="1600">
                <a:solidFill>
                  <a:srgbClr val="F9DBBD"/>
                </a:solidFill>
              </a:rPr>
              <a:t>https://etrr.springeropen.com/articles/10.1186/s12544-021-00522-1</a:t>
            </a:r>
          </a:p>
        </p:txBody>
      </p:sp>
      <p:sp>
        <p:nvSpPr>
          <p:cNvPr id="28" name="CasellaDiTesto 27">
            <a:extLst>
              <a:ext uri="{FF2B5EF4-FFF2-40B4-BE49-F238E27FC236}">
                <a16:creationId xmlns:a16="http://schemas.microsoft.com/office/drawing/2014/main" id="{EC8A6EC2-93DC-A474-6FDB-7A0A0EF9862A}"/>
              </a:ext>
            </a:extLst>
          </p:cNvPr>
          <p:cNvSpPr txBox="1"/>
          <p:nvPr/>
        </p:nvSpPr>
        <p:spPr>
          <a:xfrm>
            <a:off x="1152600" y="4775475"/>
            <a:ext cx="9735675" cy="584775"/>
          </a:xfrm>
          <a:prstGeom prst="rect">
            <a:avLst/>
          </a:prstGeom>
          <a:noFill/>
        </p:spPr>
        <p:txBody>
          <a:bodyPr wrap="square" rtlCol="0">
            <a:spAutoFit/>
          </a:bodyPr>
          <a:lstStyle/>
          <a:p>
            <a:r>
              <a:rPr lang="en-US" sz="1600">
                <a:solidFill>
                  <a:srgbClr val="F9DBBD"/>
                </a:solidFill>
              </a:rPr>
              <a:t>https://www.academia.edu/76607239/Understanding_Ride_Sharing_Systems_in_Urban_Areas_The_Role_of_Location_Users_and_Barriers</a:t>
            </a:r>
          </a:p>
        </p:txBody>
      </p:sp>
      <p:sp>
        <p:nvSpPr>
          <p:cNvPr id="2" name="CasellaDiTesto 1">
            <a:extLst>
              <a:ext uri="{FF2B5EF4-FFF2-40B4-BE49-F238E27FC236}">
                <a16:creationId xmlns:a16="http://schemas.microsoft.com/office/drawing/2014/main" id="{E7B9C287-8D40-A271-377B-B108568B0E8B}"/>
              </a:ext>
            </a:extLst>
          </p:cNvPr>
          <p:cNvSpPr txBox="1"/>
          <p:nvPr/>
        </p:nvSpPr>
        <p:spPr>
          <a:xfrm>
            <a:off x="3335456" y="414126"/>
            <a:ext cx="5521087" cy="369332"/>
          </a:xfrm>
          <a:prstGeom prst="rect">
            <a:avLst/>
          </a:prstGeom>
          <a:noFill/>
        </p:spPr>
        <p:txBody>
          <a:bodyPr wrap="square" rtlCol="0">
            <a:spAutoFit/>
          </a:bodyPr>
          <a:lstStyle/>
          <a:p>
            <a:pPr algn="ctr"/>
            <a:r>
              <a:rPr lang="it-IT">
                <a:solidFill>
                  <a:schemeClr val="bg1"/>
                </a:solidFill>
              </a:rPr>
              <a:t>REFERENCES</a:t>
            </a:r>
          </a:p>
        </p:txBody>
      </p:sp>
    </p:spTree>
    <p:extLst>
      <p:ext uri="{BB962C8B-B14F-4D97-AF65-F5344CB8AC3E}">
        <p14:creationId xmlns:p14="http://schemas.microsoft.com/office/powerpoint/2010/main" val="4256578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F1916056-9CA3-8CE2-41BB-16CECF55C91E}"/>
            </a:ext>
          </a:extLst>
        </p:cNvPr>
        <p:cNvGrpSpPr/>
        <p:nvPr/>
      </p:nvGrpSpPr>
      <p:grpSpPr>
        <a:xfrm>
          <a:off x="0" y="0"/>
          <a:ext cx="0" cy="0"/>
          <a:chOff x="0" y="0"/>
          <a:chExt cx="0" cy="0"/>
        </a:xfrm>
      </p:grpSpPr>
      <p:cxnSp>
        <p:nvCxnSpPr>
          <p:cNvPr id="4" name="Connettore diritto 3">
            <a:extLst>
              <a:ext uri="{FF2B5EF4-FFF2-40B4-BE49-F238E27FC236}">
                <a16:creationId xmlns:a16="http://schemas.microsoft.com/office/drawing/2014/main" id="{F6E887DD-B44D-4239-F69B-1843052710FA}"/>
              </a:ext>
            </a:extLst>
          </p:cNvPr>
          <p:cNvCxnSpPr>
            <a:cxnSpLocks/>
          </p:cNvCxnSpPr>
          <p:nvPr/>
        </p:nvCxnSpPr>
        <p:spPr>
          <a:xfrm>
            <a:off x="0" y="5851541"/>
            <a:ext cx="12192000"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
        <p:nvSpPr>
          <p:cNvPr id="8" name="Rettangolo 7">
            <a:extLst>
              <a:ext uri="{FF2B5EF4-FFF2-40B4-BE49-F238E27FC236}">
                <a16:creationId xmlns:a16="http://schemas.microsoft.com/office/drawing/2014/main" id="{A8B24974-3ABF-1D18-22F4-5C8DB0E9070A}"/>
              </a:ext>
            </a:extLst>
          </p:cNvPr>
          <p:cNvSpPr/>
          <p:nvPr/>
        </p:nvSpPr>
        <p:spPr>
          <a:xfrm>
            <a:off x="3886200" y="5510384"/>
            <a:ext cx="4671096" cy="677943"/>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14" name="Gruppo 13">
            <a:extLst>
              <a:ext uri="{FF2B5EF4-FFF2-40B4-BE49-F238E27FC236}">
                <a16:creationId xmlns:a16="http://schemas.microsoft.com/office/drawing/2014/main" id="{8B6E1C0B-C32D-C2F5-BF51-03CED7025167}"/>
              </a:ext>
            </a:extLst>
          </p:cNvPr>
          <p:cNvGrpSpPr/>
          <p:nvPr/>
        </p:nvGrpSpPr>
        <p:grpSpPr>
          <a:xfrm>
            <a:off x="5239734" y="1155397"/>
            <a:ext cx="4600042" cy="3586878"/>
            <a:chOff x="5239734" y="1155397"/>
            <a:chExt cx="4600042" cy="3586878"/>
          </a:xfrm>
        </p:grpSpPr>
        <p:sp>
          <p:nvSpPr>
            <p:cNvPr id="18" name="Figura a mano libera: forma 17">
              <a:extLst>
                <a:ext uri="{FF2B5EF4-FFF2-40B4-BE49-F238E27FC236}">
                  <a16:creationId xmlns:a16="http://schemas.microsoft.com/office/drawing/2014/main" id="{16D7FEF7-FC83-1DB1-FF2C-875838FC0828}"/>
                </a:ext>
              </a:extLst>
            </p:cNvPr>
            <p:cNvSpPr/>
            <p:nvPr/>
          </p:nvSpPr>
          <p:spPr>
            <a:xfrm flipV="1">
              <a:off x="5239734" y="1334942"/>
              <a:ext cx="4059894" cy="3070157"/>
            </a:xfrm>
            <a:custGeom>
              <a:avLst/>
              <a:gdLst>
                <a:gd name="connsiteX0" fmla="*/ 3125437 w 5855363"/>
                <a:gd name="connsiteY0" fmla="*/ 4417288 h 4427921"/>
                <a:gd name="connsiteX1" fmla="*/ 3104036 w 5855363"/>
                <a:gd name="connsiteY1" fmla="*/ 4401032 h 4427921"/>
                <a:gd name="connsiteX2" fmla="*/ 3026134 w 5855363"/>
                <a:gd name="connsiteY2" fmla="*/ 4373654 h 4427921"/>
                <a:gd name="connsiteX3" fmla="*/ 2817253 w 5855363"/>
                <a:gd name="connsiteY3" fmla="*/ 4339432 h 4427921"/>
                <a:gd name="connsiteX4" fmla="*/ 2819821 w 5855363"/>
                <a:gd name="connsiteY4" fmla="*/ 4326598 h 4427921"/>
                <a:gd name="connsiteX5" fmla="*/ 2768457 w 5855363"/>
                <a:gd name="connsiteY5" fmla="*/ 4305209 h 4427921"/>
                <a:gd name="connsiteX6" fmla="*/ 2701684 w 5855363"/>
                <a:gd name="connsiteY6" fmla="*/ 4304354 h 4427921"/>
                <a:gd name="connsiteX7" fmla="*/ 2731646 w 5855363"/>
                <a:gd name="connsiteY7" fmla="*/ 4279542 h 4427921"/>
                <a:gd name="connsiteX8" fmla="*/ 2783010 w 5855363"/>
                <a:gd name="connsiteY8" fmla="*/ 4253875 h 4427921"/>
                <a:gd name="connsiteX9" fmla="*/ 2788147 w 5855363"/>
                <a:gd name="connsiteY9" fmla="*/ 4243608 h 4427921"/>
                <a:gd name="connsiteX10" fmla="*/ 2742775 w 5855363"/>
                <a:gd name="connsiteY10" fmla="*/ 4248742 h 4427921"/>
                <a:gd name="connsiteX11" fmla="*/ 2643472 w 5855363"/>
                <a:gd name="connsiteY11" fmla="*/ 4257297 h 4427921"/>
                <a:gd name="connsiteX12" fmla="*/ 2665729 w 5855363"/>
                <a:gd name="connsiteY12" fmla="*/ 4228208 h 4427921"/>
                <a:gd name="connsiteX13" fmla="*/ 2674290 w 5855363"/>
                <a:gd name="connsiteY13" fmla="*/ 4218797 h 4427921"/>
                <a:gd name="connsiteX14" fmla="*/ 2611797 w 5855363"/>
                <a:gd name="connsiteY14" fmla="*/ 4254731 h 4427921"/>
                <a:gd name="connsiteX15" fmla="*/ 2580123 w 5855363"/>
                <a:gd name="connsiteY15" fmla="*/ 4288098 h 4427921"/>
                <a:gd name="connsiteX16" fmla="*/ 2585259 w 5855363"/>
                <a:gd name="connsiteY16" fmla="*/ 4267564 h 4427921"/>
                <a:gd name="connsiteX17" fmla="*/ 2591251 w 5855363"/>
                <a:gd name="connsiteY17" fmla="*/ 4242753 h 4427921"/>
                <a:gd name="connsiteX18" fmla="*/ 2597244 w 5855363"/>
                <a:gd name="connsiteY18" fmla="*/ 4206819 h 4427921"/>
                <a:gd name="connsiteX19" fmla="*/ 2618646 w 5855363"/>
                <a:gd name="connsiteY19" fmla="*/ 4179441 h 4427921"/>
                <a:gd name="connsiteX20" fmla="*/ 2673434 w 5855363"/>
                <a:gd name="connsiteY20" fmla="*/ 4150352 h 4427921"/>
                <a:gd name="connsiteX21" fmla="*/ 2709389 w 5855363"/>
                <a:gd name="connsiteY21" fmla="*/ 4151207 h 4427921"/>
                <a:gd name="connsiteX22" fmla="*/ 2682851 w 5855363"/>
                <a:gd name="connsiteY22" fmla="*/ 4141796 h 4427921"/>
                <a:gd name="connsiteX23" fmla="*/ 2670866 w 5855363"/>
                <a:gd name="connsiteY23" fmla="*/ 4113562 h 4427921"/>
                <a:gd name="connsiteX24" fmla="*/ 2635767 w 5855363"/>
                <a:gd name="connsiteY24" fmla="*/ 4057095 h 4427921"/>
                <a:gd name="connsiteX25" fmla="*/ 2624638 w 5855363"/>
                <a:gd name="connsiteY25" fmla="*/ 4077629 h 4427921"/>
                <a:gd name="connsiteX26" fmla="*/ 2620358 w 5855363"/>
                <a:gd name="connsiteY26" fmla="*/ 4140940 h 4427921"/>
                <a:gd name="connsiteX27" fmla="*/ 2586971 w 5855363"/>
                <a:gd name="connsiteY27" fmla="*/ 4184574 h 4427921"/>
                <a:gd name="connsiteX28" fmla="*/ 2556153 w 5855363"/>
                <a:gd name="connsiteY28" fmla="*/ 4222219 h 4427921"/>
                <a:gd name="connsiteX29" fmla="*/ 2543312 w 5855363"/>
                <a:gd name="connsiteY29" fmla="*/ 4249597 h 4427921"/>
                <a:gd name="connsiteX30" fmla="*/ 2527046 w 5855363"/>
                <a:gd name="connsiteY30" fmla="*/ 4270986 h 4427921"/>
                <a:gd name="connsiteX31" fmla="*/ 2497084 w 5855363"/>
                <a:gd name="connsiteY31" fmla="*/ 4284676 h 4427921"/>
                <a:gd name="connsiteX32" fmla="*/ 2444008 w 5855363"/>
                <a:gd name="connsiteY32" fmla="*/ 4258153 h 4427921"/>
                <a:gd name="connsiteX33" fmla="*/ 2426030 w 5855363"/>
                <a:gd name="connsiteY33" fmla="*/ 4223930 h 4427921"/>
                <a:gd name="connsiteX34" fmla="*/ 2425174 w 5855363"/>
                <a:gd name="connsiteY34" fmla="*/ 4204252 h 4427921"/>
                <a:gd name="connsiteX35" fmla="*/ 2443152 w 5855363"/>
                <a:gd name="connsiteY35" fmla="*/ 4175163 h 4427921"/>
                <a:gd name="connsiteX36" fmla="*/ 2474826 w 5855363"/>
                <a:gd name="connsiteY36" fmla="*/ 4155485 h 4427921"/>
                <a:gd name="connsiteX37" fmla="*/ 2507357 w 5855363"/>
                <a:gd name="connsiteY37" fmla="*/ 4121262 h 4427921"/>
                <a:gd name="connsiteX38" fmla="*/ 2439728 w 5855363"/>
                <a:gd name="connsiteY38" fmla="*/ 4139229 h 4427921"/>
                <a:gd name="connsiteX39" fmla="*/ 2329295 w 5855363"/>
                <a:gd name="connsiteY39" fmla="*/ 4165752 h 4427921"/>
                <a:gd name="connsiteX40" fmla="*/ 2263378 w 5855363"/>
                <a:gd name="connsiteY40" fmla="*/ 4182008 h 4427921"/>
                <a:gd name="connsiteX41" fmla="*/ 2230847 w 5855363"/>
                <a:gd name="connsiteY41" fmla="*/ 4193985 h 4427921"/>
                <a:gd name="connsiteX42" fmla="*/ 2253105 w 5855363"/>
                <a:gd name="connsiteY42" fmla="*/ 4165752 h 4427921"/>
                <a:gd name="connsiteX43" fmla="*/ 2277931 w 5855363"/>
                <a:gd name="connsiteY43" fmla="*/ 4138374 h 4427921"/>
                <a:gd name="connsiteX44" fmla="*/ 2257385 w 5855363"/>
                <a:gd name="connsiteY44" fmla="*/ 4141796 h 4427921"/>
                <a:gd name="connsiteX45" fmla="*/ 2230847 w 5855363"/>
                <a:gd name="connsiteY45" fmla="*/ 4149496 h 4427921"/>
                <a:gd name="connsiteX46" fmla="*/ 2183763 w 5855363"/>
                <a:gd name="connsiteY46" fmla="*/ 4133240 h 4427921"/>
                <a:gd name="connsiteX47" fmla="*/ 2139248 w 5855363"/>
                <a:gd name="connsiteY47" fmla="*/ 4121262 h 4427921"/>
                <a:gd name="connsiteX48" fmla="*/ 2123839 w 5855363"/>
                <a:gd name="connsiteY48" fmla="*/ 4128962 h 4427921"/>
                <a:gd name="connsiteX49" fmla="*/ 2110142 w 5855363"/>
                <a:gd name="connsiteY49" fmla="*/ 4142652 h 4427921"/>
                <a:gd name="connsiteX50" fmla="*/ 1973171 w 5855363"/>
                <a:gd name="connsiteY50" fmla="*/ 4086184 h 4427921"/>
                <a:gd name="connsiteX51" fmla="*/ 1924375 w 5855363"/>
                <a:gd name="connsiteY51" fmla="*/ 4080195 h 4427921"/>
                <a:gd name="connsiteX52" fmla="*/ 1927799 w 5855363"/>
                <a:gd name="connsiteY52" fmla="*/ 4097307 h 4427921"/>
                <a:gd name="connsiteX53" fmla="*/ 1884140 w 5855363"/>
                <a:gd name="connsiteY53" fmla="*/ 4134096 h 4427921"/>
                <a:gd name="connsiteX54" fmla="*/ 1851609 w 5855363"/>
                <a:gd name="connsiteY54" fmla="*/ 4134096 h 4427921"/>
                <a:gd name="connsiteX55" fmla="*/ 1872155 w 5855363"/>
                <a:gd name="connsiteY55" fmla="*/ 4094740 h 4427921"/>
                <a:gd name="connsiteX56" fmla="*/ 1864450 w 5855363"/>
                <a:gd name="connsiteY56" fmla="*/ 4054528 h 4427921"/>
                <a:gd name="connsiteX57" fmla="*/ 1825071 w 5855363"/>
                <a:gd name="connsiteY57" fmla="*/ 4047684 h 4427921"/>
                <a:gd name="connsiteX58" fmla="*/ 1792541 w 5855363"/>
                <a:gd name="connsiteY58" fmla="*/ 4031428 h 4427921"/>
                <a:gd name="connsiteX59" fmla="*/ 1785692 w 5855363"/>
                <a:gd name="connsiteY59" fmla="*/ 4015172 h 4427921"/>
                <a:gd name="connsiteX60" fmla="*/ 1768571 w 5855363"/>
                <a:gd name="connsiteY60" fmla="*/ 3997205 h 4427921"/>
                <a:gd name="connsiteX61" fmla="*/ 1695805 w 5855363"/>
                <a:gd name="connsiteY61" fmla="*/ 3997205 h 4427921"/>
                <a:gd name="connsiteX62" fmla="*/ 1717207 w 5855363"/>
                <a:gd name="connsiteY62" fmla="*/ 3983516 h 4427921"/>
                <a:gd name="connsiteX63" fmla="*/ 1738608 w 5855363"/>
                <a:gd name="connsiteY63" fmla="*/ 3969827 h 4427921"/>
                <a:gd name="connsiteX64" fmla="*/ 1665843 w 5855363"/>
                <a:gd name="connsiteY64" fmla="*/ 3987794 h 4427921"/>
                <a:gd name="connsiteX65" fmla="*/ 1640161 w 5855363"/>
                <a:gd name="connsiteY65" fmla="*/ 4019450 h 4427921"/>
                <a:gd name="connsiteX66" fmla="*/ 1623039 w 5855363"/>
                <a:gd name="connsiteY66" fmla="*/ 4045973 h 4427921"/>
                <a:gd name="connsiteX67" fmla="*/ 1627320 w 5855363"/>
                <a:gd name="connsiteY67" fmla="*/ 4056239 h 4427921"/>
                <a:gd name="connsiteX68" fmla="*/ 1695805 w 5855363"/>
                <a:gd name="connsiteY68" fmla="*/ 4049395 h 4427921"/>
                <a:gd name="connsiteX69" fmla="*/ 1807094 w 5855363"/>
                <a:gd name="connsiteY69" fmla="*/ 4086184 h 4427921"/>
                <a:gd name="connsiteX70" fmla="*/ 1758298 w 5855363"/>
                <a:gd name="connsiteY70" fmla="*/ 4116129 h 4427921"/>
                <a:gd name="connsiteX71" fmla="*/ 1616191 w 5855363"/>
                <a:gd name="connsiteY71" fmla="*/ 4152063 h 4427921"/>
                <a:gd name="connsiteX72" fmla="*/ 1510038 w 5855363"/>
                <a:gd name="connsiteY72" fmla="*/ 4173452 h 4427921"/>
                <a:gd name="connsiteX73" fmla="*/ 1503190 w 5855363"/>
                <a:gd name="connsiteY73" fmla="*/ 4184574 h 4427921"/>
                <a:gd name="connsiteX74" fmla="*/ 1467235 w 5855363"/>
                <a:gd name="connsiteY74" fmla="*/ 4209386 h 4427921"/>
                <a:gd name="connsiteX75" fmla="*/ 1415871 w 5855363"/>
                <a:gd name="connsiteY75" fmla="*/ 4209386 h 4427921"/>
                <a:gd name="connsiteX76" fmla="*/ 1367931 w 5855363"/>
                <a:gd name="connsiteY76" fmla="*/ 4205108 h 4427921"/>
                <a:gd name="connsiteX77" fmla="*/ 1133369 w 5855363"/>
                <a:gd name="connsiteY77" fmla="*/ 4152918 h 4427921"/>
                <a:gd name="connsiteX78" fmla="*/ 1083717 w 5855363"/>
                <a:gd name="connsiteY78" fmla="*/ 4116985 h 4427921"/>
                <a:gd name="connsiteX79" fmla="*/ 1096558 w 5855363"/>
                <a:gd name="connsiteY79" fmla="*/ 4108429 h 4427921"/>
                <a:gd name="connsiteX80" fmla="*/ 1044338 w 5855363"/>
                <a:gd name="connsiteY80" fmla="*/ 4057095 h 4427921"/>
                <a:gd name="connsiteX81" fmla="*/ 1002390 w 5855363"/>
                <a:gd name="connsiteY81" fmla="*/ 3986939 h 4427921"/>
                <a:gd name="connsiteX82" fmla="*/ 959587 w 5855363"/>
                <a:gd name="connsiteY82" fmla="*/ 3954427 h 4427921"/>
                <a:gd name="connsiteX83" fmla="*/ 822616 w 5855363"/>
                <a:gd name="connsiteY83" fmla="*/ 3855181 h 4427921"/>
                <a:gd name="connsiteX84" fmla="*/ 833745 w 5855363"/>
                <a:gd name="connsiteY84" fmla="*/ 3820959 h 4427921"/>
                <a:gd name="connsiteX85" fmla="*/ 841450 w 5855363"/>
                <a:gd name="connsiteY85" fmla="*/ 3792725 h 4427921"/>
                <a:gd name="connsiteX86" fmla="*/ 867988 w 5855363"/>
                <a:gd name="connsiteY86" fmla="*/ 3755080 h 4427921"/>
                <a:gd name="connsiteX87" fmla="*/ 950170 w 5855363"/>
                <a:gd name="connsiteY87" fmla="*/ 3766203 h 4427921"/>
                <a:gd name="connsiteX88" fmla="*/ 1002390 w 5855363"/>
                <a:gd name="connsiteY88" fmla="*/ 3779036 h 4427921"/>
                <a:gd name="connsiteX89" fmla="*/ 1023792 w 5855363"/>
                <a:gd name="connsiteY89" fmla="*/ 3732835 h 4427921"/>
                <a:gd name="connsiteX90" fmla="*/ 1023792 w 5855363"/>
                <a:gd name="connsiteY90" fmla="*/ 3672090 h 4427921"/>
                <a:gd name="connsiteX91" fmla="*/ 999822 w 5855363"/>
                <a:gd name="connsiteY91" fmla="*/ 3666957 h 4427921"/>
                <a:gd name="connsiteX92" fmla="*/ 991262 w 5855363"/>
                <a:gd name="connsiteY92" fmla="*/ 3678935 h 4427921"/>
                <a:gd name="connsiteX93" fmla="*/ 986125 w 5855363"/>
                <a:gd name="connsiteY93" fmla="*/ 3701180 h 4427921"/>
                <a:gd name="connsiteX94" fmla="*/ 982701 w 5855363"/>
                <a:gd name="connsiteY94" fmla="*/ 3719146 h 4427921"/>
                <a:gd name="connsiteX95" fmla="*/ 929625 w 5855363"/>
                <a:gd name="connsiteY95" fmla="*/ 3710591 h 4427921"/>
                <a:gd name="connsiteX96" fmla="*/ 921920 w 5855363"/>
                <a:gd name="connsiteY96" fmla="*/ 3627601 h 4427921"/>
                <a:gd name="connsiteX97" fmla="*/ 881685 w 5855363"/>
                <a:gd name="connsiteY97" fmla="*/ 3580545 h 4427921"/>
                <a:gd name="connsiteX98" fmla="*/ 795222 w 5855363"/>
                <a:gd name="connsiteY98" fmla="*/ 3529211 h 4427921"/>
                <a:gd name="connsiteX99" fmla="*/ 747282 w 5855363"/>
                <a:gd name="connsiteY99" fmla="*/ 3483866 h 4427921"/>
                <a:gd name="connsiteX100" fmla="*/ 697631 w 5855363"/>
                <a:gd name="connsiteY100" fmla="*/ 3447077 h 4427921"/>
                <a:gd name="connsiteX101" fmla="*/ 665956 w 5855363"/>
                <a:gd name="connsiteY101" fmla="*/ 3420554 h 4427921"/>
                <a:gd name="connsiteX102" fmla="*/ 615448 w 5855363"/>
                <a:gd name="connsiteY102" fmla="*/ 3421410 h 4427921"/>
                <a:gd name="connsiteX103" fmla="*/ 599183 w 5855363"/>
                <a:gd name="connsiteY103" fmla="*/ 3404298 h 4427921"/>
                <a:gd name="connsiteX104" fmla="*/ 574357 w 5855363"/>
                <a:gd name="connsiteY104" fmla="*/ 3387187 h 4427921"/>
                <a:gd name="connsiteX105" fmla="*/ 497311 w 5855363"/>
                <a:gd name="connsiteY105" fmla="*/ 3372642 h 4427921"/>
                <a:gd name="connsiteX106" fmla="*/ 538402 w 5855363"/>
                <a:gd name="connsiteY106" fmla="*/ 3343553 h 4427921"/>
                <a:gd name="connsiteX107" fmla="*/ 603463 w 5855363"/>
                <a:gd name="connsiteY107" fmla="*/ 3222063 h 4427921"/>
                <a:gd name="connsiteX108" fmla="*/ 582918 w 5855363"/>
                <a:gd name="connsiteY108" fmla="*/ 3180140 h 4427921"/>
                <a:gd name="connsiteX109" fmla="*/ 409136 w 5855363"/>
                <a:gd name="connsiteY109" fmla="*/ 3186129 h 4427921"/>
                <a:gd name="connsiteX110" fmla="*/ 368045 w 5855363"/>
                <a:gd name="connsiteY110" fmla="*/ 3182707 h 4427921"/>
                <a:gd name="connsiteX111" fmla="*/ 347499 w 5855363"/>
                <a:gd name="connsiteY111" fmla="*/ 3128806 h 4427921"/>
                <a:gd name="connsiteX112" fmla="*/ 335514 w 5855363"/>
                <a:gd name="connsiteY112" fmla="*/ 3038972 h 4427921"/>
                <a:gd name="connsiteX113" fmla="*/ 326953 w 5855363"/>
                <a:gd name="connsiteY113" fmla="*/ 2977371 h 4427921"/>
                <a:gd name="connsiteX114" fmla="*/ 334658 w 5855363"/>
                <a:gd name="connsiteY114" fmla="*/ 2940582 h 4427921"/>
                <a:gd name="connsiteX115" fmla="*/ 368045 w 5855363"/>
                <a:gd name="connsiteY115" fmla="*/ 2923470 h 4427921"/>
                <a:gd name="connsiteX116" fmla="*/ 417697 w 5855363"/>
                <a:gd name="connsiteY116" fmla="*/ 2900370 h 4427921"/>
                <a:gd name="connsiteX117" fmla="*/ 420265 w 5855363"/>
                <a:gd name="connsiteY117" fmla="*/ 2840480 h 4427921"/>
                <a:gd name="connsiteX118" fmla="*/ 359484 w 5855363"/>
                <a:gd name="connsiteY118" fmla="*/ 2774602 h 4427921"/>
                <a:gd name="connsiteX119" fmla="*/ 291855 w 5855363"/>
                <a:gd name="connsiteY119" fmla="*/ 2663378 h 4427921"/>
                <a:gd name="connsiteX120" fmla="*/ 249051 w 5855363"/>
                <a:gd name="connsiteY120" fmla="*/ 2590655 h 4427921"/>
                <a:gd name="connsiteX121" fmla="*/ 189983 w 5855363"/>
                <a:gd name="connsiteY121" fmla="*/ 2551299 h 4427921"/>
                <a:gd name="connsiteX122" fmla="*/ 162588 w 5855363"/>
                <a:gd name="connsiteY122" fmla="*/ 2532477 h 4427921"/>
                <a:gd name="connsiteX123" fmla="*/ 123209 w 5855363"/>
                <a:gd name="connsiteY123" fmla="*/ 2480287 h 4427921"/>
                <a:gd name="connsiteX124" fmla="*/ 98383 w 5855363"/>
                <a:gd name="connsiteY124" fmla="*/ 2435798 h 4427921"/>
                <a:gd name="connsiteX125" fmla="*/ 77838 w 5855363"/>
                <a:gd name="connsiteY125" fmla="*/ 2401575 h 4427921"/>
                <a:gd name="connsiteX126" fmla="*/ 48732 w 5855363"/>
                <a:gd name="connsiteY126" fmla="*/ 2350241 h 4427921"/>
                <a:gd name="connsiteX127" fmla="*/ 30754 w 5855363"/>
                <a:gd name="connsiteY127" fmla="*/ 2311741 h 4427921"/>
                <a:gd name="connsiteX128" fmla="*/ 29898 w 5855363"/>
                <a:gd name="connsiteY128" fmla="*/ 2238162 h 4427921"/>
                <a:gd name="connsiteX129" fmla="*/ 33322 w 5855363"/>
                <a:gd name="connsiteY129" fmla="*/ 2211640 h 4427921"/>
                <a:gd name="connsiteX130" fmla="*/ 34178 w 5855363"/>
                <a:gd name="connsiteY130" fmla="*/ 2184261 h 4427921"/>
                <a:gd name="connsiteX131" fmla="*/ 43595 w 5855363"/>
                <a:gd name="connsiteY131" fmla="*/ 2143194 h 4427921"/>
                <a:gd name="connsiteX132" fmla="*/ 1648 w 5855363"/>
                <a:gd name="connsiteY132" fmla="*/ 2022559 h 4427921"/>
                <a:gd name="connsiteX133" fmla="*/ 5928 w 5855363"/>
                <a:gd name="connsiteY133" fmla="*/ 1991759 h 4427921"/>
                <a:gd name="connsiteX134" fmla="*/ 14489 w 5855363"/>
                <a:gd name="connsiteY134" fmla="*/ 1957536 h 4427921"/>
                <a:gd name="connsiteX135" fmla="*/ 47019 w 5855363"/>
                <a:gd name="connsiteY135" fmla="*/ 1876258 h 4427921"/>
                <a:gd name="connsiteX136" fmla="*/ 138619 w 5855363"/>
                <a:gd name="connsiteY136" fmla="*/ 1757334 h 4427921"/>
                <a:gd name="connsiteX137" fmla="*/ 272165 w 5855363"/>
                <a:gd name="connsiteY137" fmla="*/ 1628999 h 4427921"/>
                <a:gd name="connsiteX138" fmla="*/ 333802 w 5855363"/>
                <a:gd name="connsiteY138" fmla="*/ 1585365 h 4427921"/>
                <a:gd name="connsiteX139" fmla="*/ 370613 w 5855363"/>
                <a:gd name="connsiteY139" fmla="*/ 1601621 h 4427921"/>
                <a:gd name="connsiteX140" fmla="*/ 522993 w 5855363"/>
                <a:gd name="connsiteY140" fmla="*/ 1610177 h 4427921"/>
                <a:gd name="connsiteX141" fmla="*/ 603463 w 5855363"/>
                <a:gd name="connsiteY141" fmla="*/ 1631566 h 4427921"/>
                <a:gd name="connsiteX142" fmla="*/ 808919 w 5855363"/>
                <a:gd name="connsiteY142" fmla="*/ 1611888 h 4427921"/>
                <a:gd name="connsiteX143" fmla="*/ 823472 w 5855363"/>
                <a:gd name="connsiteY143" fmla="*/ 1578521 h 4427921"/>
                <a:gd name="connsiteX144" fmla="*/ 868844 w 5855363"/>
                <a:gd name="connsiteY144" fmla="*/ 1582799 h 4427921"/>
                <a:gd name="connsiteX145" fmla="*/ 937329 w 5855363"/>
                <a:gd name="connsiteY145" fmla="*/ 1571676 h 4427921"/>
                <a:gd name="connsiteX146" fmla="*/ 959587 w 5855363"/>
                <a:gd name="connsiteY146" fmla="*/ 1506653 h 4427921"/>
                <a:gd name="connsiteX147" fmla="*/ 943322 w 5855363"/>
                <a:gd name="connsiteY147" fmla="*/ 1415108 h 4427921"/>
                <a:gd name="connsiteX148" fmla="*/ 926200 w 5855363"/>
                <a:gd name="connsiteY148" fmla="*/ 1373185 h 4427921"/>
                <a:gd name="connsiteX149" fmla="*/ 974140 w 5855363"/>
                <a:gd name="connsiteY149" fmla="*/ 1301317 h 4427921"/>
                <a:gd name="connsiteX150" fmla="*/ 1078580 w 5855363"/>
                <a:gd name="connsiteY150" fmla="*/ 1057481 h 4427921"/>
                <a:gd name="connsiteX151" fmla="*/ 1083717 w 5855363"/>
                <a:gd name="connsiteY151" fmla="*/ 1015558 h 4427921"/>
                <a:gd name="connsiteX152" fmla="*/ 1074300 w 5855363"/>
                <a:gd name="connsiteY152" fmla="*/ 878668 h 4427921"/>
                <a:gd name="connsiteX153" fmla="*/ 1091422 w 5855363"/>
                <a:gd name="connsiteY153" fmla="*/ 553553 h 4427921"/>
                <a:gd name="connsiteX154" fmla="*/ 1139361 w 5855363"/>
                <a:gd name="connsiteY154" fmla="*/ 392707 h 4427921"/>
                <a:gd name="connsiteX155" fmla="*/ 1171892 w 5855363"/>
                <a:gd name="connsiteY155" fmla="*/ 272927 h 4427921"/>
                <a:gd name="connsiteX156" fmla="*/ 1242089 w 5855363"/>
                <a:gd name="connsiteY156" fmla="*/ 78714 h 4427921"/>
                <a:gd name="connsiteX157" fmla="*/ 1284037 w 5855363"/>
                <a:gd name="connsiteY157" fmla="*/ -2565 h 4427921"/>
                <a:gd name="connsiteX158" fmla="*/ 1350810 w 5855363"/>
                <a:gd name="connsiteY158" fmla="*/ 6846 h 4427921"/>
                <a:gd name="connsiteX159" fmla="*/ 1432136 w 5855363"/>
                <a:gd name="connsiteY159" fmla="*/ 15402 h 4427921"/>
                <a:gd name="connsiteX160" fmla="*/ 1481788 w 5855363"/>
                <a:gd name="connsiteY160" fmla="*/ 23102 h 4427921"/>
                <a:gd name="connsiteX161" fmla="*/ 1531440 w 5855363"/>
                <a:gd name="connsiteY161" fmla="*/ 35936 h 4427921"/>
                <a:gd name="connsiteX162" fmla="*/ 1700941 w 5855363"/>
                <a:gd name="connsiteY162" fmla="*/ 195071 h 4427921"/>
                <a:gd name="connsiteX163" fmla="*/ 1763434 w 5855363"/>
                <a:gd name="connsiteY163" fmla="*/ 317417 h 4427921"/>
                <a:gd name="connsiteX164" fmla="*/ 1813086 w 5855363"/>
                <a:gd name="connsiteY164" fmla="*/ 393562 h 4427921"/>
                <a:gd name="connsiteX165" fmla="*/ 1862738 w 5855363"/>
                <a:gd name="connsiteY165" fmla="*/ 456018 h 4427921"/>
                <a:gd name="connsiteX166" fmla="*/ 1857602 w 5855363"/>
                <a:gd name="connsiteY166" fmla="*/ 544997 h 4427921"/>
                <a:gd name="connsiteX167" fmla="*/ 1846473 w 5855363"/>
                <a:gd name="connsiteY167" fmla="*/ 600609 h 4427921"/>
                <a:gd name="connsiteX168" fmla="*/ 1897837 w 5855363"/>
                <a:gd name="connsiteY168" fmla="*/ 647665 h 4427921"/>
                <a:gd name="connsiteX169" fmla="*/ 1986868 w 5855363"/>
                <a:gd name="connsiteY169" fmla="*/ 715255 h 4427921"/>
                <a:gd name="connsiteX170" fmla="*/ 2060490 w 5855363"/>
                <a:gd name="connsiteY170" fmla="*/ 844445 h 4427921"/>
                <a:gd name="connsiteX171" fmla="*/ 2038232 w 5855363"/>
                <a:gd name="connsiteY171" fmla="*/ 1019836 h 4427921"/>
                <a:gd name="connsiteX172" fmla="*/ 2035664 w 5855363"/>
                <a:gd name="connsiteY172" fmla="*/ 1244850 h 4427921"/>
                <a:gd name="connsiteX173" fmla="*/ 2240264 w 5855363"/>
                <a:gd name="connsiteY173" fmla="*/ 1491253 h 4427921"/>
                <a:gd name="connsiteX174" fmla="*/ 2411477 w 5855363"/>
                <a:gd name="connsiteY174" fmla="*/ 1750490 h 4427921"/>
                <a:gd name="connsiteX175" fmla="*/ 2412333 w 5855363"/>
                <a:gd name="connsiteY175" fmla="*/ 1893369 h 4427921"/>
                <a:gd name="connsiteX176" fmla="*/ 2350697 w 5855363"/>
                <a:gd name="connsiteY176" fmla="*/ 1876258 h 4427921"/>
                <a:gd name="connsiteX177" fmla="*/ 2250537 w 5855363"/>
                <a:gd name="connsiteY177" fmla="*/ 1851446 h 4427921"/>
                <a:gd name="connsiteX178" fmla="*/ 2201741 w 5855363"/>
                <a:gd name="connsiteY178" fmla="*/ 1835191 h 4427921"/>
                <a:gd name="connsiteX179" fmla="*/ 2179483 w 5855363"/>
                <a:gd name="connsiteY179" fmla="*/ 1858291 h 4427921"/>
                <a:gd name="connsiteX180" fmla="*/ 2162362 w 5855363"/>
                <a:gd name="connsiteY180" fmla="*/ 1894225 h 4427921"/>
                <a:gd name="connsiteX181" fmla="*/ 2036520 w 5855363"/>
                <a:gd name="connsiteY181" fmla="*/ 2048226 h 4427921"/>
                <a:gd name="connsiteX182" fmla="*/ 1986868 w 5855363"/>
                <a:gd name="connsiteY182" fmla="*/ 2118383 h 4427921"/>
                <a:gd name="connsiteX183" fmla="*/ 1956049 w 5855363"/>
                <a:gd name="connsiteY183" fmla="*/ 2175706 h 4427921"/>
                <a:gd name="connsiteX184" fmla="*/ 1935504 w 5855363"/>
                <a:gd name="connsiteY184" fmla="*/ 2226184 h 4427921"/>
                <a:gd name="connsiteX185" fmla="*/ 1893557 w 5855363"/>
                <a:gd name="connsiteY185" fmla="*/ 2330563 h 4427921"/>
                <a:gd name="connsiteX186" fmla="*/ 1821647 w 5855363"/>
                <a:gd name="connsiteY186" fmla="*/ 2472587 h 4427921"/>
                <a:gd name="connsiteX187" fmla="*/ 1809662 w 5855363"/>
                <a:gd name="connsiteY187" fmla="*/ 2547877 h 4427921"/>
                <a:gd name="connsiteX188" fmla="*/ 1919239 w 5855363"/>
                <a:gd name="connsiteY188" fmla="*/ 2429809 h 4427921"/>
                <a:gd name="connsiteX189" fmla="*/ 1960330 w 5855363"/>
                <a:gd name="connsiteY189" fmla="*/ 2367353 h 4427921"/>
                <a:gd name="connsiteX190" fmla="*/ 1978307 w 5855363"/>
                <a:gd name="connsiteY190" fmla="*/ 2316019 h 4427921"/>
                <a:gd name="connsiteX191" fmla="*/ 2021967 w 5855363"/>
                <a:gd name="connsiteY191" fmla="*/ 2237307 h 4427921"/>
                <a:gd name="connsiteX192" fmla="*/ 2060490 w 5855363"/>
                <a:gd name="connsiteY192" fmla="*/ 2188539 h 4427921"/>
                <a:gd name="connsiteX193" fmla="*/ 2094732 w 5855363"/>
                <a:gd name="connsiteY193" fmla="*/ 2138061 h 4427921"/>
                <a:gd name="connsiteX194" fmla="*/ 2106717 w 5855363"/>
                <a:gd name="connsiteY194" fmla="*/ 2093571 h 4427921"/>
                <a:gd name="connsiteX195" fmla="*/ 2089596 w 5855363"/>
                <a:gd name="connsiteY195" fmla="*/ 2096138 h 4427921"/>
                <a:gd name="connsiteX196" fmla="*/ 2106717 w 5855363"/>
                <a:gd name="connsiteY196" fmla="*/ 2067904 h 4427921"/>
                <a:gd name="connsiteX197" fmla="*/ 2141816 w 5855363"/>
                <a:gd name="connsiteY197" fmla="*/ 1996037 h 4427921"/>
                <a:gd name="connsiteX198" fmla="*/ 2170066 w 5855363"/>
                <a:gd name="connsiteY198" fmla="*/ 1933581 h 4427921"/>
                <a:gd name="connsiteX199" fmla="*/ 2240264 w 5855363"/>
                <a:gd name="connsiteY199" fmla="*/ 1948981 h 4427921"/>
                <a:gd name="connsiteX200" fmla="*/ 2277075 w 5855363"/>
                <a:gd name="connsiteY200" fmla="*/ 1960959 h 4427921"/>
                <a:gd name="connsiteX201" fmla="*/ 2354977 w 5855363"/>
                <a:gd name="connsiteY201" fmla="*/ 1988337 h 4427921"/>
                <a:gd name="connsiteX202" fmla="*/ 2420038 w 5855363"/>
                <a:gd name="connsiteY202" fmla="*/ 2021704 h 4427921"/>
                <a:gd name="connsiteX203" fmla="*/ 2476538 w 5855363"/>
                <a:gd name="connsiteY203" fmla="*/ 2061915 h 4427921"/>
                <a:gd name="connsiteX204" fmla="*/ 2528759 w 5855363"/>
                <a:gd name="connsiteY204" fmla="*/ 2091860 h 4427921"/>
                <a:gd name="connsiteX205" fmla="*/ 2581835 w 5855363"/>
                <a:gd name="connsiteY205" fmla="*/ 2123516 h 4427921"/>
                <a:gd name="connsiteX206" fmla="*/ 2598956 w 5855363"/>
                <a:gd name="connsiteY206" fmla="*/ 2140628 h 4427921"/>
                <a:gd name="connsiteX207" fmla="*/ 2663161 w 5855363"/>
                <a:gd name="connsiteY207" fmla="*/ 2213351 h 4427921"/>
                <a:gd name="connsiteX208" fmla="*/ 2681138 w 5855363"/>
                <a:gd name="connsiteY208" fmla="*/ 2237307 h 4427921"/>
                <a:gd name="connsiteX209" fmla="*/ 2693123 w 5855363"/>
                <a:gd name="connsiteY209" fmla="*/ 2250996 h 4427921"/>
                <a:gd name="connsiteX210" fmla="*/ 2705108 w 5855363"/>
                <a:gd name="connsiteY210" fmla="*/ 2285218 h 4427921"/>
                <a:gd name="connsiteX211" fmla="*/ 2723086 w 5855363"/>
                <a:gd name="connsiteY211" fmla="*/ 2319441 h 4427921"/>
                <a:gd name="connsiteX212" fmla="*/ 2650320 w 5855363"/>
                <a:gd name="connsiteY212" fmla="*/ 2380186 h 4427921"/>
                <a:gd name="connsiteX213" fmla="*/ 2594676 w 5855363"/>
                <a:gd name="connsiteY213" fmla="*/ 2452054 h 4427921"/>
                <a:gd name="connsiteX214" fmla="*/ 2547592 w 5855363"/>
                <a:gd name="connsiteY214" fmla="*/ 2440076 h 4427921"/>
                <a:gd name="connsiteX215" fmla="*/ 2440584 w 5855363"/>
                <a:gd name="connsiteY215" fmla="*/ 2393019 h 4427921"/>
                <a:gd name="connsiteX216" fmla="*/ 2432023 w 5855363"/>
                <a:gd name="connsiteY216" fmla="*/ 2416975 h 4427921"/>
                <a:gd name="connsiteX217" fmla="*/ 2417470 w 5855363"/>
                <a:gd name="connsiteY217" fmla="*/ 2456331 h 4427921"/>
                <a:gd name="connsiteX218" fmla="*/ 2392644 w 5855363"/>
                <a:gd name="connsiteY218" fmla="*/ 2462320 h 4427921"/>
                <a:gd name="connsiteX219" fmla="*/ 2368674 w 5855363"/>
                <a:gd name="connsiteY219" fmla="*/ 2467454 h 4427921"/>
                <a:gd name="connsiteX220" fmla="*/ 2354977 w 5855363"/>
                <a:gd name="connsiteY220" fmla="*/ 2497399 h 4427921"/>
                <a:gd name="connsiteX221" fmla="*/ 2325015 w 5855363"/>
                <a:gd name="connsiteY221" fmla="*/ 2541888 h 4427921"/>
                <a:gd name="connsiteX222" fmla="*/ 2311317 w 5855363"/>
                <a:gd name="connsiteY222" fmla="*/ 2628300 h 4427921"/>
                <a:gd name="connsiteX223" fmla="*/ 2390076 w 5855363"/>
                <a:gd name="connsiteY223" fmla="*/ 2588944 h 4427921"/>
                <a:gd name="connsiteX224" fmla="*/ 2469690 w 5855363"/>
                <a:gd name="connsiteY224" fmla="*/ 2512799 h 4427921"/>
                <a:gd name="connsiteX225" fmla="*/ 2572418 w 5855363"/>
                <a:gd name="connsiteY225" fmla="*/ 2505099 h 4427921"/>
                <a:gd name="connsiteX226" fmla="*/ 2616077 w 5855363"/>
                <a:gd name="connsiteY226" fmla="*/ 2491410 h 4427921"/>
                <a:gd name="connsiteX227" fmla="*/ 2847216 w 5855363"/>
                <a:gd name="connsiteY227" fmla="*/ 2434942 h 4427921"/>
                <a:gd name="connsiteX228" fmla="*/ 2949944 w 5855363"/>
                <a:gd name="connsiteY228" fmla="*/ 2430664 h 4427921"/>
                <a:gd name="connsiteX229" fmla="*/ 2984186 w 5855363"/>
                <a:gd name="connsiteY229" fmla="*/ 2398153 h 4427921"/>
                <a:gd name="connsiteX230" fmla="*/ 3048391 w 5855363"/>
                <a:gd name="connsiteY230" fmla="*/ 2349386 h 4427921"/>
                <a:gd name="connsiteX231" fmla="*/ 3068081 w 5855363"/>
                <a:gd name="connsiteY231" fmla="*/ 2331419 h 4427921"/>
                <a:gd name="connsiteX232" fmla="*/ 3086914 w 5855363"/>
                <a:gd name="connsiteY232" fmla="*/ 2278374 h 4427921"/>
                <a:gd name="connsiteX233" fmla="*/ 3138278 w 5855363"/>
                <a:gd name="connsiteY233" fmla="*/ 2262118 h 4427921"/>
                <a:gd name="connsiteX234" fmla="*/ 3159680 w 5855363"/>
                <a:gd name="connsiteY234" fmla="*/ 2286929 h 4427921"/>
                <a:gd name="connsiteX235" fmla="*/ 3167385 w 5855363"/>
                <a:gd name="connsiteY235" fmla="*/ 2307463 h 4427921"/>
                <a:gd name="connsiteX236" fmla="*/ 3189642 w 5855363"/>
                <a:gd name="connsiteY236" fmla="*/ 2217628 h 4427921"/>
                <a:gd name="connsiteX237" fmla="*/ 3287234 w 5855363"/>
                <a:gd name="connsiteY237" fmla="*/ 1931869 h 4427921"/>
                <a:gd name="connsiteX238" fmla="*/ 3348015 w 5855363"/>
                <a:gd name="connsiteY238" fmla="*/ 1780434 h 4427921"/>
                <a:gd name="connsiteX239" fmla="*/ 3416500 w 5855363"/>
                <a:gd name="connsiteY239" fmla="*/ 1764179 h 4427921"/>
                <a:gd name="connsiteX240" fmla="*/ 3455879 w 5855363"/>
                <a:gd name="connsiteY240" fmla="*/ 1781290 h 4427921"/>
                <a:gd name="connsiteX241" fmla="*/ 3473001 w 5855363"/>
                <a:gd name="connsiteY241" fmla="*/ 1723111 h 4427921"/>
                <a:gd name="connsiteX242" fmla="*/ 3490122 w 5855363"/>
                <a:gd name="connsiteY242" fmla="*/ 1664077 h 4427921"/>
                <a:gd name="connsiteX243" fmla="*/ 3520084 w 5855363"/>
                <a:gd name="connsiteY243" fmla="*/ 1666644 h 4427921"/>
                <a:gd name="connsiteX244" fmla="*/ 3544054 w 5855363"/>
                <a:gd name="connsiteY244" fmla="*/ 1704289 h 4427921"/>
                <a:gd name="connsiteX245" fmla="*/ 3527789 w 5855363"/>
                <a:gd name="connsiteY245" fmla="*/ 1762467 h 4427921"/>
                <a:gd name="connsiteX246" fmla="*/ 3476425 w 5855363"/>
                <a:gd name="connsiteY246" fmla="*/ 1798401 h 4427921"/>
                <a:gd name="connsiteX247" fmla="*/ 3450743 w 5855363"/>
                <a:gd name="connsiteY247" fmla="*/ 1811235 h 4427921"/>
                <a:gd name="connsiteX248" fmla="*/ 3462728 w 5855363"/>
                <a:gd name="connsiteY248" fmla="*/ 1826635 h 4427921"/>
                <a:gd name="connsiteX249" fmla="*/ 3473001 w 5855363"/>
                <a:gd name="connsiteY249" fmla="*/ 1940425 h 4427921"/>
                <a:gd name="connsiteX250" fmla="*/ 3472145 w 5855363"/>
                <a:gd name="connsiteY250" fmla="*/ 2049082 h 4427921"/>
                <a:gd name="connsiteX251" fmla="*/ 3495258 w 5855363"/>
                <a:gd name="connsiteY251" fmla="*/ 2056782 h 4427921"/>
                <a:gd name="connsiteX252" fmla="*/ 3523509 w 5855363"/>
                <a:gd name="connsiteY252" fmla="*/ 2079882 h 4427921"/>
                <a:gd name="connsiteX253" fmla="*/ 3574017 w 5855363"/>
                <a:gd name="connsiteY253" fmla="*/ 2134639 h 4427921"/>
                <a:gd name="connsiteX254" fmla="*/ 3626237 w 5855363"/>
                <a:gd name="connsiteY254" fmla="*/ 2191962 h 4427921"/>
                <a:gd name="connsiteX255" fmla="*/ 3657055 w 5855363"/>
                <a:gd name="connsiteY255" fmla="*/ 2221906 h 4427921"/>
                <a:gd name="connsiteX256" fmla="*/ 3681881 w 5855363"/>
                <a:gd name="connsiteY256" fmla="*/ 2255273 h 4427921"/>
                <a:gd name="connsiteX257" fmla="*/ 3754647 w 5855363"/>
                <a:gd name="connsiteY257" fmla="*/ 2292918 h 4427921"/>
                <a:gd name="connsiteX258" fmla="*/ 3819708 w 5855363"/>
                <a:gd name="connsiteY258" fmla="*/ 2310885 h 4427921"/>
                <a:gd name="connsiteX259" fmla="*/ 3857375 w 5855363"/>
                <a:gd name="connsiteY259" fmla="*/ 2286074 h 4427921"/>
                <a:gd name="connsiteX260" fmla="*/ 3918156 w 5855363"/>
                <a:gd name="connsiteY260" fmla="*/ 2215062 h 4427921"/>
                <a:gd name="connsiteX261" fmla="*/ 3925860 w 5855363"/>
                <a:gd name="connsiteY261" fmla="*/ 2201373 h 4427921"/>
                <a:gd name="connsiteX262" fmla="*/ 3942126 w 5855363"/>
                <a:gd name="connsiteY262" fmla="*/ 2165439 h 4427921"/>
                <a:gd name="connsiteX263" fmla="*/ 3964383 w 5855363"/>
                <a:gd name="connsiteY263" fmla="*/ 2101272 h 4427921"/>
                <a:gd name="connsiteX264" fmla="*/ 3986641 w 5855363"/>
                <a:gd name="connsiteY264" fmla="*/ 2049938 h 4427921"/>
                <a:gd name="connsiteX265" fmla="*/ 4026876 w 5855363"/>
                <a:gd name="connsiteY265" fmla="*/ 2061060 h 4427921"/>
                <a:gd name="connsiteX266" fmla="*/ 4100498 w 5855363"/>
                <a:gd name="connsiteY266" fmla="*/ 2014859 h 4427921"/>
                <a:gd name="connsiteX267" fmla="*/ 4137309 w 5855363"/>
                <a:gd name="connsiteY267" fmla="*/ 1845457 h 4427921"/>
                <a:gd name="connsiteX268" fmla="*/ 4131316 w 5855363"/>
                <a:gd name="connsiteY268" fmla="*/ 1781290 h 4427921"/>
                <a:gd name="connsiteX269" fmla="*/ 4145870 w 5855363"/>
                <a:gd name="connsiteY269" fmla="*/ 1728245 h 4427921"/>
                <a:gd name="connsiteX270" fmla="*/ 4223772 w 5855363"/>
                <a:gd name="connsiteY270" fmla="*/ 1599910 h 4427921"/>
                <a:gd name="connsiteX271" fmla="*/ 4294825 w 5855363"/>
                <a:gd name="connsiteY271" fmla="*/ 1493820 h 4427921"/>
                <a:gd name="connsiteX272" fmla="*/ 4337629 w 5855363"/>
                <a:gd name="connsiteY272" fmla="*/ 1458742 h 4427921"/>
                <a:gd name="connsiteX273" fmla="*/ 4349614 w 5855363"/>
                <a:gd name="connsiteY273" fmla="*/ 1507509 h 4427921"/>
                <a:gd name="connsiteX274" fmla="*/ 4332492 w 5855363"/>
                <a:gd name="connsiteY274" fmla="*/ 1570821 h 4427921"/>
                <a:gd name="connsiteX275" fmla="*/ 4234901 w 5855363"/>
                <a:gd name="connsiteY275" fmla="*/ 1700867 h 4427921"/>
                <a:gd name="connsiteX276" fmla="*/ 4204082 w 5855363"/>
                <a:gd name="connsiteY276" fmla="*/ 1742789 h 4427921"/>
                <a:gd name="connsiteX277" fmla="*/ 4181824 w 5855363"/>
                <a:gd name="connsiteY277" fmla="*/ 1788990 h 4427921"/>
                <a:gd name="connsiteX278" fmla="*/ 4159567 w 5855363"/>
                <a:gd name="connsiteY278" fmla="*/ 1815513 h 4427921"/>
                <a:gd name="connsiteX279" fmla="*/ 4174976 w 5855363"/>
                <a:gd name="connsiteY279" fmla="*/ 1877113 h 4427921"/>
                <a:gd name="connsiteX280" fmla="*/ 4192097 w 5855363"/>
                <a:gd name="connsiteY280" fmla="*/ 1950692 h 4427921"/>
                <a:gd name="connsiteX281" fmla="*/ 4215211 w 5855363"/>
                <a:gd name="connsiteY281" fmla="*/ 1931869 h 4427921"/>
                <a:gd name="connsiteX282" fmla="*/ 4231476 w 5855363"/>
                <a:gd name="connsiteY282" fmla="*/ 1913903 h 4427921"/>
                <a:gd name="connsiteX283" fmla="*/ 4286265 w 5855363"/>
                <a:gd name="connsiteY283" fmla="*/ 1882247 h 4427921"/>
                <a:gd name="connsiteX284" fmla="*/ 4323932 w 5855363"/>
                <a:gd name="connsiteY284" fmla="*/ 1835191 h 4427921"/>
                <a:gd name="connsiteX285" fmla="*/ 4343621 w 5855363"/>
                <a:gd name="connsiteY285" fmla="*/ 1822357 h 4427921"/>
                <a:gd name="connsiteX286" fmla="*/ 4363311 w 5855363"/>
                <a:gd name="connsiteY286" fmla="*/ 1802679 h 4427921"/>
                <a:gd name="connsiteX287" fmla="*/ 4365879 w 5855363"/>
                <a:gd name="connsiteY287" fmla="*/ 1770168 h 4427921"/>
                <a:gd name="connsiteX288" fmla="*/ 4400978 w 5855363"/>
                <a:gd name="connsiteY288" fmla="*/ 1781290 h 4427921"/>
                <a:gd name="connsiteX289" fmla="*/ 4435220 w 5855363"/>
                <a:gd name="connsiteY289" fmla="*/ 1820646 h 4427921"/>
                <a:gd name="connsiteX290" fmla="*/ 4455766 w 5855363"/>
                <a:gd name="connsiteY290" fmla="*/ 1837757 h 4427921"/>
                <a:gd name="connsiteX291" fmla="*/ 4499425 w 5855363"/>
                <a:gd name="connsiteY291" fmla="*/ 1866846 h 4427921"/>
                <a:gd name="connsiteX292" fmla="*/ 4518259 w 5855363"/>
                <a:gd name="connsiteY292" fmla="*/ 1937858 h 4427921"/>
                <a:gd name="connsiteX293" fmla="*/ 4422379 w 5855363"/>
                <a:gd name="connsiteY293" fmla="*/ 2105549 h 4427921"/>
                <a:gd name="connsiteX294" fmla="*/ 4358174 w 5855363"/>
                <a:gd name="connsiteY294" fmla="*/ 2195384 h 4427921"/>
                <a:gd name="connsiteX295" fmla="*/ 4458334 w 5855363"/>
                <a:gd name="connsiteY295" fmla="*/ 2286074 h 4427921"/>
                <a:gd name="connsiteX296" fmla="*/ 4488297 w 5855363"/>
                <a:gd name="connsiteY296" fmla="*/ 2262973 h 4427921"/>
                <a:gd name="connsiteX297" fmla="*/ 4520827 w 5855363"/>
                <a:gd name="connsiteY297" fmla="*/ 2253562 h 4427921"/>
                <a:gd name="connsiteX298" fmla="*/ 4577328 w 5855363"/>
                <a:gd name="connsiteY298" fmla="*/ 2288640 h 4427921"/>
                <a:gd name="connsiteX299" fmla="*/ 4604722 w 5855363"/>
                <a:gd name="connsiteY299" fmla="*/ 2295485 h 4427921"/>
                <a:gd name="connsiteX300" fmla="*/ 4696321 w 5855363"/>
                <a:gd name="connsiteY300" fmla="*/ 2342541 h 4427921"/>
                <a:gd name="connsiteX301" fmla="*/ 4815314 w 5855363"/>
                <a:gd name="connsiteY301" fmla="*/ 2499965 h 4427921"/>
                <a:gd name="connsiteX302" fmla="*/ 4836716 w 5855363"/>
                <a:gd name="connsiteY302" fmla="*/ 2647978 h 4427921"/>
                <a:gd name="connsiteX303" fmla="*/ 4806754 w 5855363"/>
                <a:gd name="connsiteY303" fmla="*/ 2649689 h 4427921"/>
                <a:gd name="connsiteX304" fmla="*/ 4817026 w 5855363"/>
                <a:gd name="connsiteY304" fmla="*/ 2675356 h 4427921"/>
                <a:gd name="connsiteX305" fmla="*/ 4807610 w 5855363"/>
                <a:gd name="connsiteY305" fmla="*/ 2688190 h 4427921"/>
                <a:gd name="connsiteX306" fmla="*/ 4798193 w 5855363"/>
                <a:gd name="connsiteY306" fmla="*/ 2701023 h 4427921"/>
                <a:gd name="connsiteX307" fmla="*/ 4692897 w 5855363"/>
                <a:gd name="connsiteY307" fmla="*/ 2825936 h 4427921"/>
                <a:gd name="connsiteX308" fmla="*/ 4672351 w 5855363"/>
                <a:gd name="connsiteY308" fmla="*/ 2838769 h 4427921"/>
                <a:gd name="connsiteX309" fmla="*/ 4699745 w 5855363"/>
                <a:gd name="connsiteY309" fmla="*/ 2878981 h 4427921"/>
                <a:gd name="connsiteX310" fmla="*/ 4743405 w 5855363"/>
                <a:gd name="connsiteY310" fmla="*/ 2919192 h 4427921"/>
                <a:gd name="connsiteX311" fmla="*/ 4760526 w 5855363"/>
                <a:gd name="connsiteY311" fmla="*/ 2931170 h 4427921"/>
                <a:gd name="connsiteX312" fmla="*/ 4665503 w 5855363"/>
                <a:gd name="connsiteY312" fmla="*/ 2937159 h 4427921"/>
                <a:gd name="connsiteX313" fmla="*/ 4620987 w 5855363"/>
                <a:gd name="connsiteY313" fmla="*/ 2948282 h 4427921"/>
                <a:gd name="connsiteX314" fmla="*/ 4585032 w 5855363"/>
                <a:gd name="connsiteY314" fmla="*/ 2970526 h 4427921"/>
                <a:gd name="connsiteX315" fmla="*/ 4614995 w 5855363"/>
                <a:gd name="connsiteY315" fmla="*/ 3030416 h 4427921"/>
                <a:gd name="connsiteX316" fmla="*/ 4672351 w 5855363"/>
                <a:gd name="connsiteY316" fmla="*/ 3046672 h 4427921"/>
                <a:gd name="connsiteX317" fmla="*/ 4693753 w 5855363"/>
                <a:gd name="connsiteY317" fmla="*/ 2987638 h 4427921"/>
                <a:gd name="connsiteX318" fmla="*/ 4708306 w 5855363"/>
                <a:gd name="connsiteY318" fmla="*/ 3003893 h 4427921"/>
                <a:gd name="connsiteX319" fmla="*/ 4781072 w 5855363"/>
                <a:gd name="connsiteY319" fmla="*/ 3021860 h 4427921"/>
                <a:gd name="connsiteX320" fmla="*/ 4803329 w 5855363"/>
                <a:gd name="connsiteY320" fmla="*/ 2984215 h 4427921"/>
                <a:gd name="connsiteX321" fmla="*/ 4846133 w 5855363"/>
                <a:gd name="connsiteY321" fmla="*/ 2944859 h 4427921"/>
                <a:gd name="connsiteX322" fmla="*/ 4883800 w 5855363"/>
                <a:gd name="connsiteY322" fmla="*/ 2917481 h 4427921"/>
                <a:gd name="connsiteX323" fmla="*/ 4894072 w 5855363"/>
                <a:gd name="connsiteY323" fmla="*/ 2890103 h 4427921"/>
                <a:gd name="connsiteX324" fmla="*/ 4908626 w 5855363"/>
                <a:gd name="connsiteY324" fmla="*/ 2849892 h 4427921"/>
                <a:gd name="connsiteX325" fmla="*/ 4955709 w 5855363"/>
                <a:gd name="connsiteY325" fmla="*/ 2813102 h 4427921"/>
                <a:gd name="connsiteX326" fmla="*/ 5001081 w 5855363"/>
                <a:gd name="connsiteY326" fmla="*/ 2838769 h 4427921"/>
                <a:gd name="connsiteX327" fmla="*/ 4997657 w 5855363"/>
                <a:gd name="connsiteY327" fmla="*/ 2895237 h 4427921"/>
                <a:gd name="connsiteX328" fmla="*/ 4930883 w 5855363"/>
                <a:gd name="connsiteY328" fmla="*/ 2971382 h 4427921"/>
                <a:gd name="connsiteX329" fmla="*/ 4876951 w 5855363"/>
                <a:gd name="connsiteY329" fmla="*/ 3011594 h 4427921"/>
                <a:gd name="connsiteX330" fmla="*/ 4893216 w 5855363"/>
                <a:gd name="connsiteY330" fmla="*/ 3038972 h 4427921"/>
                <a:gd name="connsiteX331" fmla="*/ 4914618 w 5855363"/>
                <a:gd name="connsiteY331" fmla="*/ 3092017 h 4427921"/>
                <a:gd name="connsiteX332" fmla="*/ 4962558 w 5855363"/>
                <a:gd name="connsiteY332" fmla="*/ 3155329 h 4427921"/>
                <a:gd name="connsiteX333" fmla="*/ 4986528 w 5855363"/>
                <a:gd name="connsiteY333" fmla="*/ 3145062 h 4427921"/>
                <a:gd name="connsiteX334" fmla="*/ 5055013 w 5855363"/>
                <a:gd name="connsiteY334" fmla="*/ 3228907 h 4427921"/>
                <a:gd name="connsiteX335" fmla="*/ 5068710 w 5855363"/>
                <a:gd name="connsiteY335" fmla="*/ 3335853 h 4427921"/>
                <a:gd name="connsiteX336" fmla="*/ 5031899 w 5855363"/>
                <a:gd name="connsiteY336" fmla="*/ 3463332 h 4427921"/>
                <a:gd name="connsiteX337" fmla="*/ 4932596 w 5855363"/>
                <a:gd name="connsiteY337" fmla="*/ 3587389 h 4427921"/>
                <a:gd name="connsiteX338" fmla="*/ 4859830 w 5855363"/>
                <a:gd name="connsiteY338" fmla="*/ 3590812 h 4427921"/>
                <a:gd name="connsiteX339" fmla="*/ 4821307 w 5855363"/>
                <a:gd name="connsiteY339" fmla="*/ 3610490 h 4427921"/>
                <a:gd name="connsiteX340" fmla="*/ 4807610 w 5855363"/>
                <a:gd name="connsiteY340" fmla="*/ 3616479 h 4427921"/>
                <a:gd name="connsiteX341" fmla="*/ 4796481 w 5855363"/>
                <a:gd name="connsiteY341" fmla="*/ 3606212 h 4427921"/>
                <a:gd name="connsiteX342" fmla="*/ 4766518 w 5855363"/>
                <a:gd name="connsiteY342" fmla="*/ 3620756 h 4427921"/>
                <a:gd name="connsiteX343" fmla="*/ 4758814 w 5855363"/>
                <a:gd name="connsiteY343" fmla="*/ 3659257 h 4427921"/>
                <a:gd name="connsiteX344" fmla="*/ 4781072 w 5855363"/>
                <a:gd name="connsiteY344" fmla="*/ 3712302 h 4427921"/>
                <a:gd name="connsiteX345" fmla="*/ 4843565 w 5855363"/>
                <a:gd name="connsiteY345" fmla="*/ 3795292 h 4427921"/>
                <a:gd name="connsiteX346" fmla="*/ 5060150 w 5855363"/>
                <a:gd name="connsiteY346" fmla="*/ 3791014 h 4427921"/>
                <a:gd name="connsiteX347" fmla="*/ 5108089 w 5855363"/>
                <a:gd name="connsiteY347" fmla="*/ 3785881 h 4427921"/>
                <a:gd name="connsiteX348" fmla="*/ 5157741 w 5855363"/>
                <a:gd name="connsiteY348" fmla="*/ 3806414 h 4427921"/>
                <a:gd name="connsiteX349" fmla="*/ 5130347 w 5855363"/>
                <a:gd name="connsiteY349" fmla="*/ 3862881 h 4427921"/>
                <a:gd name="connsiteX350" fmla="*/ 5170582 w 5855363"/>
                <a:gd name="connsiteY350" fmla="*/ 3894537 h 4427921"/>
                <a:gd name="connsiteX351" fmla="*/ 5228795 w 5855363"/>
                <a:gd name="connsiteY351" fmla="*/ 3867159 h 4427921"/>
                <a:gd name="connsiteX352" fmla="*/ 5257045 w 5855363"/>
                <a:gd name="connsiteY352" fmla="*/ 3839781 h 4427921"/>
                <a:gd name="connsiteX353" fmla="*/ 5277591 w 5855363"/>
                <a:gd name="connsiteY353" fmla="*/ 3859459 h 4427921"/>
                <a:gd name="connsiteX354" fmla="*/ 5288719 w 5855363"/>
                <a:gd name="connsiteY354" fmla="*/ 3895393 h 4427921"/>
                <a:gd name="connsiteX355" fmla="*/ 5298992 w 5855363"/>
                <a:gd name="connsiteY355" fmla="*/ 3915927 h 4427921"/>
                <a:gd name="connsiteX356" fmla="*/ 5321250 w 5855363"/>
                <a:gd name="connsiteY356" fmla="*/ 3885982 h 4427921"/>
                <a:gd name="connsiteX357" fmla="*/ 5321250 w 5855363"/>
                <a:gd name="connsiteY357" fmla="*/ 3826092 h 4427921"/>
                <a:gd name="connsiteX358" fmla="*/ 5308409 w 5855363"/>
                <a:gd name="connsiteY358" fmla="*/ 3773903 h 4427921"/>
                <a:gd name="connsiteX359" fmla="*/ 5293000 w 5855363"/>
                <a:gd name="connsiteY359" fmla="*/ 3748236 h 4427921"/>
                <a:gd name="connsiteX360" fmla="*/ 5288719 w 5855363"/>
                <a:gd name="connsiteY360" fmla="*/ 3702891 h 4427921"/>
                <a:gd name="connsiteX361" fmla="*/ 5336659 w 5855363"/>
                <a:gd name="connsiteY361" fmla="*/ 3637868 h 4427921"/>
                <a:gd name="connsiteX362" fmla="*/ 5443668 w 5855363"/>
                <a:gd name="connsiteY362" fmla="*/ 3541189 h 4427921"/>
                <a:gd name="connsiteX363" fmla="*/ 5523282 w 5855363"/>
                <a:gd name="connsiteY363" fmla="*/ 3479588 h 4427921"/>
                <a:gd name="connsiteX364" fmla="*/ 5520714 w 5855363"/>
                <a:gd name="connsiteY364" fmla="*/ 3540333 h 4427921"/>
                <a:gd name="connsiteX365" fmla="*/ 5526706 w 5855363"/>
                <a:gd name="connsiteY365" fmla="*/ 3557445 h 4427921"/>
                <a:gd name="connsiteX366" fmla="*/ 5527562 w 5855363"/>
                <a:gd name="connsiteY366" fmla="*/ 3585678 h 4427921"/>
                <a:gd name="connsiteX367" fmla="*/ 5524994 w 5855363"/>
                <a:gd name="connsiteY367" fmla="*/ 3613912 h 4427921"/>
                <a:gd name="connsiteX368" fmla="*/ 5521570 w 5855363"/>
                <a:gd name="connsiteY368" fmla="*/ 3645568 h 4427921"/>
                <a:gd name="connsiteX369" fmla="*/ 5513009 w 5855363"/>
                <a:gd name="connsiteY369" fmla="*/ 3676368 h 4427921"/>
                <a:gd name="connsiteX370" fmla="*/ 5525850 w 5855363"/>
                <a:gd name="connsiteY370" fmla="*/ 3678935 h 4427921"/>
                <a:gd name="connsiteX371" fmla="*/ 5501024 w 5855363"/>
                <a:gd name="connsiteY371" fmla="*/ 3700324 h 4427921"/>
                <a:gd name="connsiteX372" fmla="*/ 5471062 w 5855363"/>
                <a:gd name="connsiteY372" fmla="*/ 3727702 h 4427921"/>
                <a:gd name="connsiteX373" fmla="*/ 5447948 w 5855363"/>
                <a:gd name="connsiteY373" fmla="*/ 3745669 h 4427921"/>
                <a:gd name="connsiteX374" fmla="*/ 5404289 w 5855363"/>
                <a:gd name="connsiteY374" fmla="*/ 3773047 h 4427921"/>
                <a:gd name="connsiteX375" fmla="*/ 5395728 w 5855363"/>
                <a:gd name="connsiteY375" fmla="*/ 3802136 h 4427921"/>
                <a:gd name="connsiteX376" fmla="*/ 5411993 w 5855363"/>
                <a:gd name="connsiteY376" fmla="*/ 3826092 h 4427921"/>
                <a:gd name="connsiteX377" fmla="*/ 5455653 w 5855363"/>
                <a:gd name="connsiteY377" fmla="*/ 3826948 h 4427921"/>
                <a:gd name="connsiteX378" fmla="*/ 5489039 w 5855363"/>
                <a:gd name="connsiteY378" fmla="*/ 3831226 h 4427921"/>
                <a:gd name="connsiteX379" fmla="*/ 5536979 w 5855363"/>
                <a:gd name="connsiteY379" fmla="*/ 3833792 h 4427921"/>
                <a:gd name="connsiteX380" fmla="*/ 5568653 w 5855363"/>
                <a:gd name="connsiteY380" fmla="*/ 3821814 h 4427921"/>
                <a:gd name="connsiteX381" fmla="*/ 5586631 w 5855363"/>
                <a:gd name="connsiteY381" fmla="*/ 3856037 h 4427921"/>
                <a:gd name="connsiteX382" fmla="*/ 5693639 w 5855363"/>
                <a:gd name="connsiteY382" fmla="*/ 3914215 h 4427921"/>
                <a:gd name="connsiteX383" fmla="*/ 5687647 w 5855363"/>
                <a:gd name="connsiteY383" fmla="*/ 3937316 h 4427921"/>
                <a:gd name="connsiteX384" fmla="*/ 5619161 w 5855363"/>
                <a:gd name="connsiteY384" fmla="*/ 3968972 h 4427921"/>
                <a:gd name="connsiteX385" fmla="*/ 5608889 w 5855363"/>
                <a:gd name="connsiteY385" fmla="*/ 3995494 h 4427921"/>
                <a:gd name="connsiteX386" fmla="*/ 5621730 w 5855363"/>
                <a:gd name="connsiteY386" fmla="*/ 4020306 h 4427921"/>
                <a:gd name="connsiteX387" fmla="*/ 5661109 w 5855363"/>
                <a:gd name="connsiteY387" fmla="*/ 4027150 h 4427921"/>
                <a:gd name="connsiteX388" fmla="*/ 5733874 w 5855363"/>
                <a:gd name="connsiteY388" fmla="*/ 4004905 h 4427921"/>
                <a:gd name="connsiteX389" fmla="*/ 5847731 w 5855363"/>
                <a:gd name="connsiteY389" fmla="*/ 3986939 h 4427921"/>
                <a:gd name="connsiteX390" fmla="*/ 5833178 w 5855363"/>
                <a:gd name="connsiteY390" fmla="*/ 4004905 h 4427921"/>
                <a:gd name="connsiteX391" fmla="*/ 5830610 w 5855363"/>
                <a:gd name="connsiteY391" fmla="*/ 4022872 h 4427921"/>
                <a:gd name="connsiteX392" fmla="*/ 5751852 w 5855363"/>
                <a:gd name="connsiteY392" fmla="*/ 4064795 h 4427921"/>
                <a:gd name="connsiteX393" fmla="*/ 5526706 w 5855363"/>
                <a:gd name="connsiteY393" fmla="*/ 4116985 h 4427921"/>
                <a:gd name="connsiteX394" fmla="*/ 5257045 w 5855363"/>
                <a:gd name="connsiteY394" fmla="*/ 4172596 h 4427921"/>
                <a:gd name="connsiteX395" fmla="*/ 5133771 w 5855363"/>
                <a:gd name="connsiteY395" fmla="*/ 4189708 h 4427921"/>
                <a:gd name="connsiteX396" fmla="*/ 5142332 w 5855363"/>
                <a:gd name="connsiteY396" fmla="*/ 4167463 h 4427921"/>
                <a:gd name="connsiteX397" fmla="*/ 5167158 w 5855363"/>
                <a:gd name="connsiteY397" fmla="*/ 4140940 h 4427921"/>
                <a:gd name="connsiteX398" fmla="*/ 5145756 w 5855363"/>
                <a:gd name="connsiteY398" fmla="*/ 4146074 h 4427921"/>
                <a:gd name="connsiteX399" fmla="*/ 4941156 w 5855363"/>
                <a:gd name="connsiteY399" fmla="*/ 4168318 h 4427921"/>
                <a:gd name="connsiteX400" fmla="*/ 4834148 w 5855363"/>
                <a:gd name="connsiteY400" fmla="*/ 4184574 h 4427921"/>
                <a:gd name="connsiteX401" fmla="*/ 4644957 w 5855363"/>
                <a:gd name="connsiteY401" fmla="*/ 4218797 h 4427921"/>
                <a:gd name="connsiteX402" fmla="*/ 4486584 w 5855363"/>
                <a:gd name="connsiteY402" fmla="*/ 4239331 h 4427921"/>
                <a:gd name="connsiteX403" fmla="*/ 4214355 w 5855363"/>
                <a:gd name="connsiteY403" fmla="*/ 4266709 h 4427921"/>
                <a:gd name="connsiteX404" fmla="*/ 4229764 w 5855363"/>
                <a:gd name="connsiteY404" fmla="*/ 4244464 h 4427921"/>
                <a:gd name="connsiteX405" fmla="*/ 4251166 w 5855363"/>
                <a:gd name="connsiteY405" fmla="*/ 4226497 h 4427921"/>
                <a:gd name="connsiteX406" fmla="*/ 4171552 w 5855363"/>
                <a:gd name="connsiteY406" fmla="*/ 4232486 h 4427921"/>
                <a:gd name="connsiteX407" fmla="*/ 4079952 w 5855363"/>
                <a:gd name="connsiteY407" fmla="*/ 4241897 h 4427921"/>
                <a:gd name="connsiteX408" fmla="*/ 4067111 w 5855363"/>
                <a:gd name="connsiteY408" fmla="*/ 4224786 h 4427921"/>
                <a:gd name="connsiteX409" fmla="*/ 4063687 w 5855363"/>
                <a:gd name="connsiteY409" fmla="*/ 4202541 h 4427921"/>
                <a:gd name="connsiteX410" fmla="*/ 3955823 w 5855363"/>
                <a:gd name="connsiteY410" fmla="*/ 4259009 h 4427921"/>
                <a:gd name="connsiteX411" fmla="*/ 3787177 w 5855363"/>
                <a:gd name="connsiteY411" fmla="*/ 4305209 h 4427921"/>
                <a:gd name="connsiteX412" fmla="*/ 3776049 w 5855363"/>
                <a:gd name="connsiteY412" fmla="*/ 4292376 h 4427921"/>
                <a:gd name="connsiteX413" fmla="*/ 3726397 w 5855363"/>
                <a:gd name="connsiteY413" fmla="*/ 4279542 h 4427921"/>
                <a:gd name="connsiteX414" fmla="*/ 3660479 w 5855363"/>
                <a:gd name="connsiteY414" fmla="*/ 4288098 h 4427921"/>
                <a:gd name="connsiteX415" fmla="*/ 3594562 w 5855363"/>
                <a:gd name="connsiteY415" fmla="*/ 4296653 h 4427921"/>
                <a:gd name="connsiteX416" fmla="*/ 3510668 w 5855363"/>
                <a:gd name="connsiteY416" fmla="*/ 4313765 h 4427921"/>
                <a:gd name="connsiteX417" fmla="*/ 3442182 w 5855363"/>
                <a:gd name="connsiteY417" fmla="*/ 4309487 h 4427921"/>
                <a:gd name="connsiteX418" fmla="*/ 3373697 w 5855363"/>
                <a:gd name="connsiteY418" fmla="*/ 4292376 h 4427921"/>
                <a:gd name="connsiteX419" fmla="*/ 3416500 w 5855363"/>
                <a:gd name="connsiteY419" fmla="*/ 4318898 h 4427921"/>
                <a:gd name="connsiteX420" fmla="*/ 3452455 w 5855363"/>
                <a:gd name="connsiteY420" fmla="*/ 4369377 h 4427921"/>
                <a:gd name="connsiteX421" fmla="*/ 3306068 w 5855363"/>
                <a:gd name="connsiteY421" fmla="*/ 4399321 h 4427921"/>
                <a:gd name="connsiteX422" fmla="*/ 3241863 w 5855363"/>
                <a:gd name="connsiteY422" fmla="*/ 4412155 h 4427921"/>
                <a:gd name="connsiteX423" fmla="*/ 3125437 w 5855363"/>
                <a:gd name="connsiteY423" fmla="*/ 4417288 h 4427921"/>
                <a:gd name="connsiteX424" fmla="*/ 1387621 w 5855363"/>
                <a:gd name="connsiteY424" fmla="*/ 4020306 h 4427921"/>
                <a:gd name="connsiteX425" fmla="*/ 1336257 w 5855363"/>
                <a:gd name="connsiteY425" fmla="*/ 3975816 h 4427921"/>
                <a:gd name="connsiteX426" fmla="*/ 1285749 w 5855363"/>
                <a:gd name="connsiteY426" fmla="*/ 3941594 h 4427921"/>
                <a:gd name="connsiteX427" fmla="*/ 1286605 w 5855363"/>
                <a:gd name="connsiteY427" fmla="*/ 3892826 h 4427921"/>
                <a:gd name="connsiteX428" fmla="*/ 1393613 w 5855363"/>
                <a:gd name="connsiteY428" fmla="*/ 3826092 h 4427921"/>
                <a:gd name="connsiteX429" fmla="*/ 1508326 w 5855363"/>
                <a:gd name="connsiteY429" fmla="*/ 3814114 h 4427921"/>
                <a:gd name="connsiteX430" fmla="*/ 1444977 w 5855363"/>
                <a:gd name="connsiteY430" fmla="*/ 3802136 h 4427921"/>
                <a:gd name="connsiteX431" fmla="*/ 1371356 w 5855363"/>
                <a:gd name="connsiteY431" fmla="*/ 3791870 h 4427921"/>
                <a:gd name="connsiteX432" fmla="*/ 1349954 w 5855363"/>
                <a:gd name="connsiteY432" fmla="*/ 3780747 h 4427921"/>
                <a:gd name="connsiteX433" fmla="*/ 1369643 w 5855363"/>
                <a:gd name="connsiteY433" fmla="*/ 3765347 h 4427921"/>
                <a:gd name="connsiteX434" fmla="*/ 1384197 w 5855363"/>
                <a:gd name="connsiteY434" fmla="*/ 3727702 h 4427921"/>
                <a:gd name="connsiteX435" fmla="*/ 1353378 w 5855363"/>
                <a:gd name="connsiteY435" fmla="*/ 3719146 h 4427921"/>
                <a:gd name="connsiteX436" fmla="*/ 1327696 w 5855363"/>
                <a:gd name="connsiteY436" fmla="*/ 3731980 h 4427921"/>
                <a:gd name="connsiteX437" fmla="*/ 1296878 w 5855363"/>
                <a:gd name="connsiteY437" fmla="*/ 3672090 h 4427921"/>
                <a:gd name="connsiteX438" fmla="*/ 1268627 w 5855363"/>
                <a:gd name="connsiteY438" fmla="*/ 3620756 h 4427921"/>
                <a:gd name="connsiteX439" fmla="*/ 1223256 w 5855363"/>
                <a:gd name="connsiteY439" fmla="*/ 3619901 h 4427921"/>
                <a:gd name="connsiteX440" fmla="*/ 1165043 w 5855363"/>
                <a:gd name="connsiteY440" fmla="*/ 3615623 h 4427921"/>
                <a:gd name="connsiteX441" fmla="*/ 1081149 w 5855363"/>
                <a:gd name="connsiteY441" fmla="*/ 3608778 h 4427921"/>
                <a:gd name="connsiteX442" fmla="*/ 1046050 w 5855363"/>
                <a:gd name="connsiteY442" fmla="*/ 3607923 h 4427921"/>
                <a:gd name="connsiteX443" fmla="*/ 1028072 w 5855363"/>
                <a:gd name="connsiteY443" fmla="*/ 3616479 h 4427921"/>
                <a:gd name="connsiteX444" fmla="*/ 1045194 w 5855363"/>
                <a:gd name="connsiteY444" fmla="*/ 3643001 h 4427921"/>
                <a:gd name="connsiteX445" fmla="*/ 1111967 w 5855363"/>
                <a:gd name="connsiteY445" fmla="*/ 3635301 h 4427921"/>
                <a:gd name="connsiteX446" fmla="*/ 1122240 w 5855363"/>
                <a:gd name="connsiteY446" fmla="*/ 3636157 h 4427921"/>
                <a:gd name="connsiteX447" fmla="*/ 1113679 w 5855363"/>
                <a:gd name="connsiteY447" fmla="*/ 3650701 h 4427921"/>
                <a:gd name="connsiteX448" fmla="*/ 1135937 w 5855363"/>
                <a:gd name="connsiteY448" fmla="*/ 3672090 h 4427921"/>
                <a:gd name="connsiteX449" fmla="*/ 1168468 w 5855363"/>
                <a:gd name="connsiteY449" fmla="*/ 3728558 h 4427921"/>
                <a:gd name="connsiteX450" fmla="*/ 1206135 w 5855363"/>
                <a:gd name="connsiteY450" fmla="*/ 3782458 h 4427921"/>
                <a:gd name="connsiteX451" fmla="*/ 1233529 w 5855363"/>
                <a:gd name="connsiteY451" fmla="*/ 3807270 h 4427921"/>
                <a:gd name="connsiteX452" fmla="*/ 1207847 w 5855363"/>
                <a:gd name="connsiteY452" fmla="*/ 3827803 h 4427921"/>
                <a:gd name="connsiteX453" fmla="*/ 1261779 w 5855363"/>
                <a:gd name="connsiteY453" fmla="*/ 3961272 h 4427921"/>
                <a:gd name="connsiteX454" fmla="*/ 1284893 w 5855363"/>
                <a:gd name="connsiteY454" fmla="*/ 3982661 h 4427921"/>
                <a:gd name="connsiteX455" fmla="*/ 1298590 w 5855363"/>
                <a:gd name="connsiteY455" fmla="*/ 4012606 h 4427921"/>
                <a:gd name="connsiteX456" fmla="*/ 1349954 w 5855363"/>
                <a:gd name="connsiteY456" fmla="*/ 4031428 h 4427921"/>
                <a:gd name="connsiteX457" fmla="*/ 1387621 w 5855363"/>
                <a:gd name="connsiteY457" fmla="*/ 4020306 h 4427921"/>
                <a:gd name="connsiteX458" fmla="*/ 1866162 w 5855363"/>
                <a:gd name="connsiteY458" fmla="*/ 3291364 h 4427921"/>
                <a:gd name="connsiteX459" fmla="*/ 1840480 w 5855363"/>
                <a:gd name="connsiteY459" fmla="*/ 3261419 h 4427921"/>
                <a:gd name="connsiteX460" fmla="*/ 1882428 w 5855363"/>
                <a:gd name="connsiteY460" fmla="*/ 3218640 h 4427921"/>
                <a:gd name="connsiteX461" fmla="*/ 2003989 w 5855363"/>
                <a:gd name="connsiteY461" fmla="*/ 3110839 h 4427921"/>
                <a:gd name="connsiteX462" fmla="*/ 1989436 w 5855363"/>
                <a:gd name="connsiteY462" fmla="*/ 3088594 h 4427921"/>
                <a:gd name="connsiteX463" fmla="*/ 1819079 w 5855363"/>
                <a:gd name="connsiteY463" fmla="*/ 3105706 h 4427921"/>
                <a:gd name="connsiteX464" fmla="*/ 1730048 w 5855363"/>
                <a:gd name="connsiteY464" fmla="*/ 3110839 h 4427921"/>
                <a:gd name="connsiteX465" fmla="*/ 1664987 w 5855363"/>
                <a:gd name="connsiteY465" fmla="*/ 3089450 h 4427921"/>
                <a:gd name="connsiteX466" fmla="*/ 1574243 w 5855363"/>
                <a:gd name="connsiteY466" fmla="*/ 3105706 h 4427921"/>
                <a:gd name="connsiteX467" fmla="*/ 1556266 w 5855363"/>
                <a:gd name="connsiteY467" fmla="*/ 3145062 h 4427921"/>
                <a:gd name="connsiteX468" fmla="*/ 1568251 w 5855363"/>
                <a:gd name="connsiteY468" fmla="*/ 3175862 h 4427921"/>
                <a:gd name="connsiteX469" fmla="*/ 1580236 w 5855363"/>
                <a:gd name="connsiteY469" fmla="*/ 3203240 h 4427921"/>
                <a:gd name="connsiteX470" fmla="*/ 1598213 w 5855363"/>
                <a:gd name="connsiteY470" fmla="*/ 3230618 h 4427921"/>
                <a:gd name="connsiteX471" fmla="*/ 1610198 w 5855363"/>
                <a:gd name="connsiteY471" fmla="*/ 3246874 h 4427921"/>
                <a:gd name="connsiteX472" fmla="*/ 1629888 w 5855363"/>
                <a:gd name="connsiteY472" fmla="*/ 3276819 h 4427921"/>
                <a:gd name="connsiteX473" fmla="*/ 1681252 w 5855363"/>
                <a:gd name="connsiteY473" fmla="*/ 3289652 h 4427921"/>
                <a:gd name="connsiteX474" fmla="*/ 1704366 w 5855363"/>
                <a:gd name="connsiteY474" fmla="*/ 3265697 h 4427921"/>
                <a:gd name="connsiteX475" fmla="*/ 1718063 w 5855363"/>
                <a:gd name="connsiteY475" fmla="*/ 3238318 h 4427921"/>
                <a:gd name="connsiteX476" fmla="*/ 1759154 w 5855363"/>
                <a:gd name="connsiteY476" fmla="*/ 3225485 h 4427921"/>
                <a:gd name="connsiteX477" fmla="*/ 1798533 w 5855363"/>
                <a:gd name="connsiteY477" fmla="*/ 3242596 h 4427921"/>
                <a:gd name="connsiteX478" fmla="*/ 1805382 w 5855363"/>
                <a:gd name="connsiteY478" fmla="*/ 3252008 h 4427921"/>
                <a:gd name="connsiteX479" fmla="*/ 1826783 w 5855363"/>
                <a:gd name="connsiteY479" fmla="*/ 3311897 h 4427921"/>
                <a:gd name="connsiteX480" fmla="*/ 1866162 w 5855363"/>
                <a:gd name="connsiteY480" fmla="*/ 3291364 h 4427921"/>
                <a:gd name="connsiteX481" fmla="*/ 2315598 w 5855363"/>
                <a:gd name="connsiteY481" fmla="*/ 3308475 h 4427921"/>
                <a:gd name="connsiteX482" fmla="*/ 2338712 w 5855363"/>
                <a:gd name="connsiteY482" fmla="*/ 3253719 h 4427921"/>
                <a:gd name="connsiteX483" fmla="*/ 2322446 w 5855363"/>
                <a:gd name="connsiteY483" fmla="*/ 3247730 h 4427921"/>
                <a:gd name="connsiteX484" fmla="*/ 2286491 w 5855363"/>
                <a:gd name="connsiteY484" fmla="*/ 3231474 h 4427921"/>
                <a:gd name="connsiteX485" fmla="*/ 2277075 w 5855363"/>
                <a:gd name="connsiteY485" fmla="*/ 3216929 h 4427921"/>
                <a:gd name="connsiteX486" fmla="*/ 2315598 w 5855363"/>
                <a:gd name="connsiteY486" fmla="*/ 3171584 h 4427921"/>
                <a:gd name="connsiteX487" fmla="*/ 2363538 w 5855363"/>
                <a:gd name="connsiteY487" fmla="*/ 3109984 h 4427921"/>
                <a:gd name="connsiteX488" fmla="*/ 2385795 w 5855363"/>
                <a:gd name="connsiteY488" fmla="*/ 3105706 h 4427921"/>
                <a:gd name="connsiteX489" fmla="*/ 2414902 w 5855363"/>
                <a:gd name="connsiteY489" fmla="*/ 3099717 h 4427921"/>
                <a:gd name="connsiteX490" fmla="*/ 2407197 w 5855363"/>
                <a:gd name="connsiteY490" fmla="*/ 3064639 h 4427921"/>
                <a:gd name="connsiteX491" fmla="*/ 2400348 w 5855363"/>
                <a:gd name="connsiteY491" fmla="*/ 3020149 h 4427921"/>
                <a:gd name="connsiteX492" fmla="*/ 2434591 w 5855363"/>
                <a:gd name="connsiteY492" fmla="*/ 2951704 h 4427921"/>
                <a:gd name="connsiteX493" fmla="*/ 2439728 w 5855363"/>
                <a:gd name="connsiteY493" fmla="*/ 2912348 h 4427921"/>
                <a:gd name="connsiteX494" fmla="*/ 2398636 w 5855363"/>
                <a:gd name="connsiteY494" fmla="*/ 2906359 h 4427921"/>
                <a:gd name="connsiteX495" fmla="*/ 2320734 w 5855363"/>
                <a:gd name="connsiteY495" fmla="*/ 2927748 h 4427921"/>
                <a:gd name="connsiteX496" fmla="*/ 2298476 w 5855363"/>
                <a:gd name="connsiteY496" fmla="*/ 2938015 h 4427921"/>
                <a:gd name="connsiteX497" fmla="*/ 2271938 w 5855363"/>
                <a:gd name="connsiteY497" fmla="*/ 2985927 h 4427921"/>
                <a:gd name="connsiteX498" fmla="*/ 2286491 w 5855363"/>
                <a:gd name="connsiteY498" fmla="*/ 3019294 h 4427921"/>
                <a:gd name="connsiteX499" fmla="*/ 2297620 w 5855363"/>
                <a:gd name="connsiteY499" fmla="*/ 3041538 h 4427921"/>
                <a:gd name="connsiteX500" fmla="*/ 2250537 w 5855363"/>
                <a:gd name="connsiteY500" fmla="*/ 3098006 h 4427921"/>
                <a:gd name="connsiteX501" fmla="*/ 2192324 w 5855363"/>
                <a:gd name="connsiteY501" fmla="*/ 3176718 h 4427921"/>
                <a:gd name="connsiteX502" fmla="*/ 2179483 w 5855363"/>
                <a:gd name="connsiteY502" fmla="*/ 3201529 h 4427921"/>
                <a:gd name="connsiteX503" fmla="*/ 2166642 w 5855363"/>
                <a:gd name="connsiteY503" fmla="*/ 3216074 h 4427921"/>
                <a:gd name="connsiteX504" fmla="*/ 2212870 w 5855363"/>
                <a:gd name="connsiteY504" fmla="*/ 3269974 h 4427921"/>
                <a:gd name="connsiteX505" fmla="*/ 2252249 w 5855363"/>
                <a:gd name="connsiteY505" fmla="*/ 3295641 h 4427921"/>
                <a:gd name="connsiteX506" fmla="*/ 2283067 w 5855363"/>
                <a:gd name="connsiteY506" fmla="*/ 3321308 h 4427921"/>
                <a:gd name="connsiteX507" fmla="*/ 2315598 w 5855363"/>
                <a:gd name="connsiteY507" fmla="*/ 3308475 h 4427921"/>
                <a:gd name="connsiteX508" fmla="*/ 1151346 w 5855363"/>
                <a:gd name="connsiteY508" fmla="*/ 3180996 h 4427921"/>
                <a:gd name="connsiteX509" fmla="*/ 1231817 w 5855363"/>
                <a:gd name="connsiteY509" fmla="*/ 3128806 h 4427921"/>
                <a:gd name="connsiteX510" fmla="*/ 1284893 w 5855363"/>
                <a:gd name="connsiteY510" fmla="*/ 3068061 h 4427921"/>
                <a:gd name="connsiteX511" fmla="*/ 1333689 w 5855363"/>
                <a:gd name="connsiteY511" fmla="*/ 2977371 h 4427921"/>
                <a:gd name="connsiteX512" fmla="*/ 1363651 w 5855363"/>
                <a:gd name="connsiteY512" fmla="*/ 2938870 h 4427921"/>
                <a:gd name="connsiteX513" fmla="*/ 1378204 w 5855363"/>
                <a:gd name="connsiteY513" fmla="*/ 2910637 h 4427921"/>
                <a:gd name="connsiteX514" fmla="*/ 1399606 w 5855363"/>
                <a:gd name="connsiteY514" fmla="*/ 2905503 h 4427921"/>
                <a:gd name="connsiteX515" fmla="*/ 1413303 w 5855363"/>
                <a:gd name="connsiteY515" fmla="*/ 2914059 h 4427921"/>
                <a:gd name="connsiteX516" fmla="*/ 1434704 w 5855363"/>
                <a:gd name="connsiteY516" fmla="*/ 2941437 h 4427921"/>
                <a:gd name="connsiteX517" fmla="*/ 1430424 w 5855363"/>
                <a:gd name="connsiteY517" fmla="*/ 2996193 h 4427921"/>
                <a:gd name="connsiteX518" fmla="*/ 1404742 w 5855363"/>
                <a:gd name="connsiteY518" fmla="*/ 3034694 h 4427921"/>
                <a:gd name="connsiteX519" fmla="*/ 1428712 w 5855363"/>
                <a:gd name="connsiteY519" fmla="*/ 3037261 h 4427921"/>
                <a:gd name="connsiteX520" fmla="*/ 1454394 w 5855363"/>
                <a:gd name="connsiteY520" fmla="*/ 3047527 h 4427921"/>
                <a:gd name="connsiteX521" fmla="*/ 1518599 w 5855363"/>
                <a:gd name="connsiteY521" fmla="*/ 3006460 h 4427921"/>
                <a:gd name="connsiteX522" fmla="*/ 1570819 w 5855363"/>
                <a:gd name="connsiteY522" fmla="*/ 2910637 h 4427921"/>
                <a:gd name="connsiteX523" fmla="*/ 1620471 w 5855363"/>
                <a:gd name="connsiteY523" fmla="*/ 2891814 h 4427921"/>
                <a:gd name="connsiteX524" fmla="*/ 1662418 w 5855363"/>
                <a:gd name="connsiteY524" fmla="*/ 2887537 h 4427921"/>
                <a:gd name="connsiteX525" fmla="*/ 1718063 w 5855363"/>
                <a:gd name="connsiteY525" fmla="*/ 2889248 h 4427921"/>
                <a:gd name="connsiteX526" fmla="*/ 1751449 w 5855363"/>
                <a:gd name="connsiteY526" fmla="*/ 2877270 h 4427921"/>
                <a:gd name="connsiteX527" fmla="*/ 1784836 w 5855363"/>
                <a:gd name="connsiteY527" fmla="*/ 2889248 h 4427921"/>
                <a:gd name="connsiteX528" fmla="*/ 1825071 w 5855363"/>
                <a:gd name="connsiteY528" fmla="*/ 2902081 h 4427921"/>
                <a:gd name="connsiteX529" fmla="*/ 1852465 w 5855363"/>
                <a:gd name="connsiteY529" fmla="*/ 2872136 h 4427921"/>
                <a:gd name="connsiteX530" fmla="*/ 1783980 w 5855363"/>
                <a:gd name="connsiteY530" fmla="*/ 2689901 h 4427921"/>
                <a:gd name="connsiteX531" fmla="*/ 1719775 w 5855363"/>
                <a:gd name="connsiteY531" fmla="*/ 2686479 h 4427921"/>
                <a:gd name="connsiteX532" fmla="*/ 1636736 w 5855363"/>
                <a:gd name="connsiteY532" fmla="*/ 2679634 h 4427921"/>
                <a:gd name="connsiteX533" fmla="*/ 1494629 w 5855363"/>
                <a:gd name="connsiteY533" fmla="*/ 2713001 h 4427921"/>
                <a:gd name="connsiteX534" fmla="*/ 1355946 w 5855363"/>
                <a:gd name="connsiteY534" fmla="*/ 2747224 h 4427921"/>
                <a:gd name="connsiteX535" fmla="*/ 1302870 w 5855363"/>
                <a:gd name="connsiteY535" fmla="*/ 2677923 h 4427921"/>
                <a:gd name="connsiteX536" fmla="*/ 1260067 w 5855363"/>
                <a:gd name="connsiteY536" fmla="*/ 2657389 h 4427921"/>
                <a:gd name="connsiteX537" fmla="*/ 1210415 w 5855363"/>
                <a:gd name="connsiteY537" fmla="*/ 2673645 h 4427921"/>
                <a:gd name="connsiteX538" fmla="*/ 1157339 w 5855363"/>
                <a:gd name="connsiteY538" fmla="*/ 2694179 h 4427921"/>
                <a:gd name="connsiteX539" fmla="*/ 1060603 w 5855363"/>
                <a:gd name="connsiteY539" fmla="*/ 2748079 h 4427921"/>
                <a:gd name="connsiteX540" fmla="*/ 1004103 w 5855363"/>
                <a:gd name="connsiteY540" fmla="*/ 2772891 h 4427921"/>
                <a:gd name="connsiteX541" fmla="*/ 988693 w 5855363"/>
                <a:gd name="connsiteY541" fmla="*/ 2825936 h 4427921"/>
                <a:gd name="connsiteX542" fmla="*/ 963867 w 5855363"/>
                <a:gd name="connsiteY542" fmla="*/ 2923470 h 4427921"/>
                <a:gd name="connsiteX543" fmla="*/ 844018 w 5855363"/>
                <a:gd name="connsiteY543" fmla="*/ 2917481 h 4427921"/>
                <a:gd name="connsiteX544" fmla="*/ 730161 w 5855363"/>
                <a:gd name="connsiteY544" fmla="*/ 2901226 h 4427921"/>
                <a:gd name="connsiteX545" fmla="*/ 591478 w 5855363"/>
                <a:gd name="connsiteY545" fmla="*/ 2855025 h 4427921"/>
                <a:gd name="connsiteX546" fmla="*/ 511864 w 5855363"/>
                <a:gd name="connsiteY546" fmla="*/ 2839625 h 4427921"/>
                <a:gd name="connsiteX547" fmla="*/ 456220 w 5855363"/>
                <a:gd name="connsiteY547" fmla="*/ 2862725 h 4427921"/>
                <a:gd name="connsiteX548" fmla="*/ 537546 w 5855363"/>
                <a:gd name="connsiteY548" fmla="*/ 2910637 h 4427921"/>
                <a:gd name="connsiteX549" fmla="*/ 638562 w 5855363"/>
                <a:gd name="connsiteY549" fmla="*/ 2996193 h 4427921"/>
                <a:gd name="connsiteX550" fmla="*/ 707047 w 5855363"/>
                <a:gd name="connsiteY550" fmla="*/ 3092017 h 4427921"/>
                <a:gd name="connsiteX551" fmla="*/ 748995 w 5855363"/>
                <a:gd name="connsiteY551" fmla="*/ 3143351 h 4427921"/>
                <a:gd name="connsiteX552" fmla="*/ 821760 w 5855363"/>
                <a:gd name="connsiteY552" fmla="*/ 3168162 h 4427921"/>
                <a:gd name="connsiteX553" fmla="*/ 888534 w 5855363"/>
                <a:gd name="connsiteY553" fmla="*/ 3184418 h 4427921"/>
                <a:gd name="connsiteX554" fmla="*/ 975852 w 5855363"/>
                <a:gd name="connsiteY554" fmla="*/ 3176718 h 4427921"/>
                <a:gd name="connsiteX555" fmla="*/ 1085429 w 5855363"/>
                <a:gd name="connsiteY555" fmla="*/ 3080039 h 4427921"/>
                <a:gd name="connsiteX556" fmla="*/ 1165043 w 5855363"/>
                <a:gd name="connsiteY556" fmla="*/ 3005605 h 4427921"/>
                <a:gd name="connsiteX557" fmla="*/ 1147066 w 5855363"/>
                <a:gd name="connsiteY557" fmla="*/ 2976515 h 4427921"/>
                <a:gd name="connsiteX558" fmla="*/ 1093134 w 5855363"/>
                <a:gd name="connsiteY558" fmla="*/ 2958548 h 4427921"/>
                <a:gd name="connsiteX559" fmla="*/ 1093134 w 5855363"/>
                <a:gd name="connsiteY559" fmla="*/ 2923470 h 4427921"/>
                <a:gd name="connsiteX560" fmla="*/ 1144498 w 5855363"/>
                <a:gd name="connsiteY560" fmla="*/ 2902081 h 4427921"/>
                <a:gd name="connsiteX561" fmla="*/ 1147922 w 5855363"/>
                <a:gd name="connsiteY561" fmla="*/ 2927748 h 4427921"/>
                <a:gd name="connsiteX562" fmla="*/ 1163331 w 5855363"/>
                <a:gd name="connsiteY562" fmla="*/ 2953415 h 4427921"/>
                <a:gd name="connsiteX563" fmla="*/ 1193294 w 5855363"/>
                <a:gd name="connsiteY563" fmla="*/ 2979082 h 4427921"/>
                <a:gd name="connsiteX564" fmla="*/ 1199286 w 5855363"/>
                <a:gd name="connsiteY564" fmla="*/ 3022716 h 4427921"/>
                <a:gd name="connsiteX565" fmla="*/ 1229248 w 5855363"/>
                <a:gd name="connsiteY565" fmla="*/ 3049238 h 4427921"/>
                <a:gd name="connsiteX566" fmla="*/ 1250650 w 5855363"/>
                <a:gd name="connsiteY566" fmla="*/ 3052661 h 4427921"/>
                <a:gd name="connsiteX567" fmla="*/ 1210415 w 5855363"/>
                <a:gd name="connsiteY567" fmla="*/ 3082606 h 4427921"/>
                <a:gd name="connsiteX568" fmla="*/ 1162475 w 5855363"/>
                <a:gd name="connsiteY568" fmla="*/ 3112550 h 4427921"/>
                <a:gd name="connsiteX569" fmla="*/ 1139361 w 5855363"/>
                <a:gd name="connsiteY569" fmla="*/ 3124528 h 4427921"/>
                <a:gd name="connsiteX570" fmla="*/ 1045194 w 5855363"/>
                <a:gd name="connsiteY570" fmla="*/ 3234896 h 4427921"/>
                <a:gd name="connsiteX571" fmla="*/ 1058891 w 5855363"/>
                <a:gd name="connsiteY571" fmla="*/ 3262274 h 4427921"/>
                <a:gd name="connsiteX572" fmla="*/ 1099126 w 5855363"/>
                <a:gd name="connsiteY572" fmla="*/ 3239174 h 4427921"/>
                <a:gd name="connsiteX573" fmla="*/ 1151346 w 5855363"/>
                <a:gd name="connsiteY573" fmla="*/ 3180996 h 442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Lst>
              <a:rect l="l" t="t" r="r" b="b"/>
              <a:pathLst>
                <a:path w="5855363" h="4427921">
                  <a:moveTo>
                    <a:pt x="3125437" y="4417288"/>
                  </a:moveTo>
                  <a:cubicBezTo>
                    <a:pt x="3113452" y="4413866"/>
                    <a:pt x="3104036" y="4407021"/>
                    <a:pt x="3104036" y="4401032"/>
                  </a:cubicBezTo>
                  <a:cubicBezTo>
                    <a:pt x="3104036" y="4382210"/>
                    <a:pt x="3080066" y="4373654"/>
                    <a:pt x="3026134" y="4373654"/>
                  </a:cubicBezTo>
                  <a:cubicBezTo>
                    <a:pt x="2971345" y="4373654"/>
                    <a:pt x="2839511" y="4352265"/>
                    <a:pt x="2817253" y="4339432"/>
                  </a:cubicBezTo>
                  <a:cubicBezTo>
                    <a:pt x="2806124" y="4332587"/>
                    <a:pt x="2806124" y="4330876"/>
                    <a:pt x="2819821" y="4326598"/>
                  </a:cubicBezTo>
                  <a:cubicBezTo>
                    <a:pt x="2851496" y="4313765"/>
                    <a:pt x="2830950" y="4305209"/>
                    <a:pt x="2768457" y="4305209"/>
                  </a:cubicBezTo>
                  <a:lnTo>
                    <a:pt x="2701684" y="4304354"/>
                  </a:lnTo>
                  <a:lnTo>
                    <a:pt x="2731646" y="4279542"/>
                  </a:lnTo>
                  <a:cubicBezTo>
                    <a:pt x="2747912" y="4264998"/>
                    <a:pt x="2771026" y="4253875"/>
                    <a:pt x="2783010" y="4253875"/>
                  </a:cubicBezTo>
                  <a:cubicBezTo>
                    <a:pt x="2802700" y="4253020"/>
                    <a:pt x="2802700" y="4252164"/>
                    <a:pt x="2788147" y="4243608"/>
                  </a:cubicBezTo>
                  <a:cubicBezTo>
                    <a:pt x="2776162" y="4236764"/>
                    <a:pt x="2765033" y="4237619"/>
                    <a:pt x="2742775" y="4248742"/>
                  </a:cubicBezTo>
                  <a:cubicBezTo>
                    <a:pt x="2714525" y="4262431"/>
                    <a:pt x="2653744" y="4267564"/>
                    <a:pt x="2643472" y="4257297"/>
                  </a:cubicBezTo>
                  <a:cubicBezTo>
                    <a:pt x="2634055" y="4247031"/>
                    <a:pt x="2647752" y="4228208"/>
                    <a:pt x="2665729" y="4228208"/>
                  </a:cubicBezTo>
                  <a:cubicBezTo>
                    <a:pt x="2678570" y="4228208"/>
                    <a:pt x="2681138" y="4225642"/>
                    <a:pt x="2674290" y="4218797"/>
                  </a:cubicBezTo>
                  <a:cubicBezTo>
                    <a:pt x="2658025" y="4202541"/>
                    <a:pt x="2629774" y="4219653"/>
                    <a:pt x="2611797" y="4254731"/>
                  </a:cubicBezTo>
                  <a:cubicBezTo>
                    <a:pt x="2602380" y="4273553"/>
                    <a:pt x="2587827" y="4288098"/>
                    <a:pt x="2580123" y="4288098"/>
                  </a:cubicBezTo>
                  <a:cubicBezTo>
                    <a:pt x="2568138" y="4288098"/>
                    <a:pt x="2568994" y="4284676"/>
                    <a:pt x="2585259" y="4267564"/>
                  </a:cubicBezTo>
                  <a:cubicBezTo>
                    <a:pt x="2601524" y="4250453"/>
                    <a:pt x="2602380" y="4247031"/>
                    <a:pt x="2591251" y="4242753"/>
                  </a:cubicBezTo>
                  <a:cubicBezTo>
                    <a:pt x="2571562" y="4235053"/>
                    <a:pt x="2574986" y="4216230"/>
                    <a:pt x="2597244" y="4206819"/>
                  </a:cubicBezTo>
                  <a:cubicBezTo>
                    <a:pt x="2607517" y="4201686"/>
                    <a:pt x="2616933" y="4189708"/>
                    <a:pt x="2618646" y="4179441"/>
                  </a:cubicBezTo>
                  <a:cubicBezTo>
                    <a:pt x="2622926" y="4149496"/>
                    <a:pt x="2641759" y="4139229"/>
                    <a:pt x="2673434" y="4150352"/>
                  </a:cubicBezTo>
                  <a:cubicBezTo>
                    <a:pt x="2691411" y="4157196"/>
                    <a:pt x="2703396" y="4157196"/>
                    <a:pt x="2709389" y="4151207"/>
                  </a:cubicBezTo>
                  <a:cubicBezTo>
                    <a:pt x="2717949" y="4142652"/>
                    <a:pt x="2706821" y="4139229"/>
                    <a:pt x="2682851" y="4141796"/>
                  </a:cubicBezTo>
                  <a:cubicBezTo>
                    <a:pt x="2667441" y="4143507"/>
                    <a:pt x="2660593" y="4126396"/>
                    <a:pt x="2670866" y="4113562"/>
                  </a:cubicBezTo>
                  <a:cubicBezTo>
                    <a:pt x="2687987" y="4093029"/>
                    <a:pt x="2664873" y="4057095"/>
                    <a:pt x="2635767" y="4057095"/>
                  </a:cubicBezTo>
                  <a:cubicBezTo>
                    <a:pt x="2610085" y="4057095"/>
                    <a:pt x="2603236" y="4069073"/>
                    <a:pt x="2624638" y="4077629"/>
                  </a:cubicBezTo>
                  <a:cubicBezTo>
                    <a:pt x="2643472" y="4084473"/>
                    <a:pt x="2640903" y="4128107"/>
                    <a:pt x="2620358" y="4140940"/>
                  </a:cubicBezTo>
                  <a:cubicBezTo>
                    <a:pt x="2610941" y="4146074"/>
                    <a:pt x="2596388" y="4165752"/>
                    <a:pt x="2586971" y="4184574"/>
                  </a:cubicBezTo>
                  <a:cubicBezTo>
                    <a:pt x="2577554" y="4202541"/>
                    <a:pt x="2563857" y="4219653"/>
                    <a:pt x="2556153" y="4222219"/>
                  </a:cubicBezTo>
                  <a:cubicBezTo>
                    <a:pt x="2549304" y="4225642"/>
                    <a:pt x="2543312" y="4237619"/>
                    <a:pt x="2543312" y="4249597"/>
                  </a:cubicBezTo>
                  <a:cubicBezTo>
                    <a:pt x="2543312" y="4264998"/>
                    <a:pt x="2539031" y="4270986"/>
                    <a:pt x="2527046" y="4270986"/>
                  </a:cubicBezTo>
                  <a:cubicBezTo>
                    <a:pt x="2517630" y="4270986"/>
                    <a:pt x="2503933" y="4276975"/>
                    <a:pt x="2497084" y="4284676"/>
                  </a:cubicBezTo>
                  <a:cubicBezTo>
                    <a:pt x="2476538" y="4305209"/>
                    <a:pt x="2450856" y="4292376"/>
                    <a:pt x="2444008" y="4258153"/>
                  </a:cubicBezTo>
                  <a:cubicBezTo>
                    <a:pt x="2441440" y="4242753"/>
                    <a:pt x="2432879" y="4227353"/>
                    <a:pt x="2426030" y="4223930"/>
                  </a:cubicBezTo>
                  <a:cubicBezTo>
                    <a:pt x="2414045" y="4219653"/>
                    <a:pt x="2414045" y="4217941"/>
                    <a:pt x="2425174" y="4204252"/>
                  </a:cubicBezTo>
                  <a:cubicBezTo>
                    <a:pt x="2432023" y="4196552"/>
                    <a:pt x="2440584" y="4183719"/>
                    <a:pt x="2443152" y="4175163"/>
                  </a:cubicBezTo>
                  <a:cubicBezTo>
                    <a:pt x="2445720" y="4167463"/>
                    <a:pt x="2460273" y="4158907"/>
                    <a:pt x="2474826" y="4155485"/>
                  </a:cubicBezTo>
                  <a:cubicBezTo>
                    <a:pt x="2498796" y="4150352"/>
                    <a:pt x="2517630" y="4130674"/>
                    <a:pt x="2507357" y="4121262"/>
                  </a:cubicBezTo>
                  <a:cubicBezTo>
                    <a:pt x="2505645" y="4119551"/>
                    <a:pt x="2474826" y="4127251"/>
                    <a:pt x="2439728" y="4139229"/>
                  </a:cubicBezTo>
                  <a:cubicBezTo>
                    <a:pt x="2405485" y="4151207"/>
                    <a:pt x="2354977" y="4163185"/>
                    <a:pt x="2329295" y="4165752"/>
                  </a:cubicBezTo>
                  <a:cubicBezTo>
                    <a:pt x="2303613" y="4168318"/>
                    <a:pt x="2273650" y="4176019"/>
                    <a:pt x="2263378" y="4182008"/>
                  </a:cubicBezTo>
                  <a:cubicBezTo>
                    <a:pt x="2253105" y="4188852"/>
                    <a:pt x="2238552" y="4193985"/>
                    <a:pt x="2230847" y="4193985"/>
                  </a:cubicBezTo>
                  <a:cubicBezTo>
                    <a:pt x="2206877" y="4193985"/>
                    <a:pt x="2218006" y="4179441"/>
                    <a:pt x="2253105" y="4165752"/>
                  </a:cubicBezTo>
                  <a:cubicBezTo>
                    <a:pt x="2284779" y="4153774"/>
                    <a:pt x="2287348" y="4149496"/>
                    <a:pt x="2277931" y="4138374"/>
                  </a:cubicBezTo>
                  <a:cubicBezTo>
                    <a:pt x="2267658" y="4125540"/>
                    <a:pt x="2265090" y="4126396"/>
                    <a:pt x="2257385" y="4141796"/>
                  </a:cubicBezTo>
                  <a:cubicBezTo>
                    <a:pt x="2249681" y="4155485"/>
                    <a:pt x="2244544" y="4157196"/>
                    <a:pt x="2230847" y="4149496"/>
                  </a:cubicBezTo>
                  <a:cubicBezTo>
                    <a:pt x="2221430" y="4143507"/>
                    <a:pt x="2200885" y="4136663"/>
                    <a:pt x="2183763" y="4133240"/>
                  </a:cubicBezTo>
                  <a:cubicBezTo>
                    <a:pt x="2167498" y="4130674"/>
                    <a:pt x="2146953" y="4124685"/>
                    <a:pt x="2139248" y="4121262"/>
                  </a:cubicBezTo>
                  <a:cubicBezTo>
                    <a:pt x="2128119" y="4116985"/>
                    <a:pt x="2123839" y="4119551"/>
                    <a:pt x="2123839" y="4128962"/>
                  </a:cubicBezTo>
                  <a:cubicBezTo>
                    <a:pt x="2123839" y="4136663"/>
                    <a:pt x="2117846" y="4142652"/>
                    <a:pt x="2110142" y="4142652"/>
                  </a:cubicBezTo>
                  <a:cubicBezTo>
                    <a:pt x="2088740" y="4142652"/>
                    <a:pt x="1983444" y="4099018"/>
                    <a:pt x="1973171" y="4086184"/>
                  </a:cubicBezTo>
                  <a:cubicBezTo>
                    <a:pt x="1962898" y="4073351"/>
                    <a:pt x="1933792" y="4069928"/>
                    <a:pt x="1924375" y="4080195"/>
                  </a:cubicBezTo>
                  <a:cubicBezTo>
                    <a:pt x="1920951" y="4082762"/>
                    <a:pt x="1922663" y="4090462"/>
                    <a:pt x="1927799" y="4097307"/>
                  </a:cubicBezTo>
                  <a:cubicBezTo>
                    <a:pt x="1943208" y="4115273"/>
                    <a:pt x="1920951" y="4134096"/>
                    <a:pt x="1884140" y="4134096"/>
                  </a:cubicBezTo>
                  <a:lnTo>
                    <a:pt x="1851609" y="4134096"/>
                  </a:lnTo>
                  <a:lnTo>
                    <a:pt x="1872155" y="4094740"/>
                  </a:lnTo>
                  <a:cubicBezTo>
                    <a:pt x="1895269" y="4050250"/>
                    <a:pt x="1893557" y="4041695"/>
                    <a:pt x="1864450" y="4054528"/>
                  </a:cubicBezTo>
                  <a:cubicBezTo>
                    <a:pt x="1849041" y="4061373"/>
                    <a:pt x="1840480" y="4060517"/>
                    <a:pt x="1825071" y="4047684"/>
                  </a:cubicBezTo>
                  <a:cubicBezTo>
                    <a:pt x="1813942" y="4038272"/>
                    <a:pt x="1799389" y="4031428"/>
                    <a:pt x="1792541" y="4031428"/>
                  </a:cubicBezTo>
                  <a:cubicBezTo>
                    <a:pt x="1783980" y="4031428"/>
                    <a:pt x="1782268" y="4026295"/>
                    <a:pt x="1785692" y="4015172"/>
                  </a:cubicBezTo>
                  <a:cubicBezTo>
                    <a:pt x="1790828" y="3997205"/>
                    <a:pt x="1777131" y="3982661"/>
                    <a:pt x="1768571" y="3997205"/>
                  </a:cubicBezTo>
                  <a:cubicBezTo>
                    <a:pt x="1761722" y="4008328"/>
                    <a:pt x="1695805" y="4008328"/>
                    <a:pt x="1695805" y="3997205"/>
                  </a:cubicBezTo>
                  <a:cubicBezTo>
                    <a:pt x="1695805" y="3992927"/>
                    <a:pt x="1705222" y="3986939"/>
                    <a:pt x="1717207" y="3983516"/>
                  </a:cubicBezTo>
                  <a:cubicBezTo>
                    <a:pt x="1729192" y="3980950"/>
                    <a:pt x="1738608" y="3974105"/>
                    <a:pt x="1738608" y="3969827"/>
                  </a:cubicBezTo>
                  <a:cubicBezTo>
                    <a:pt x="1738608" y="3958705"/>
                    <a:pt x="1699229" y="3968116"/>
                    <a:pt x="1665843" y="3987794"/>
                  </a:cubicBezTo>
                  <a:cubicBezTo>
                    <a:pt x="1651290" y="3996350"/>
                    <a:pt x="1640161" y="4009183"/>
                    <a:pt x="1640161" y="4019450"/>
                  </a:cubicBezTo>
                  <a:cubicBezTo>
                    <a:pt x="1640161" y="4028006"/>
                    <a:pt x="1632456" y="4039984"/>
                    <a:pt x="1623039" y="4045973"/>
                  </a:cubicBezTo>
                  <a:cubicBezTo>
                    <a:pt x="1606774" y="4056239"/>
                    <a:pt x="1606774" y="4056239"/>
                    <a:pt x="1627320" y="4056239"/>
                  </a:cubicBezTo>
                  <a:cubicBezTo>
                    <a:pt x="1639305" y="4056239"/>
                    <a:pt x="1670123" y="4052817"/>
                    <a:pt x="1695805" y="4049395"/>
                  </a:cubicBezTo>
                  <a:cubicBezTo>
                    <a:pt x="1755730" y="4039984"/>
                    <a:pt x="1807094" y="4057095"/>
                    <a:pt x="1807094" y="4086184"/>
                  </a:cubicBezTo>
                  <a:cubicBezTo>
                    <a:pt x="1807094" y="4103295"/>
                    <a:pt x="1800245" y="4107573"/>
                    <a:pt x="1758298" y="4116129"/>
                  </a:cubicBezTo>
                  <a:cubicBezTo>
                    <a:pt x="1730904" y="4122118"/>
                    <a:pt x="1666699" y="4138374"/>
                    <a:pt x="1616191" y="4152063"/>
                  </a:cubicBezTo>
                  <a:cubicBezTo>
                    <a:pt x="1564827" y="4166607"/>
                    <a:pt x="1517743" y="4176019"/>
                    <a:pt x="1510038" y="4173452"/>
                  </a:cubicBezTo>
                  <a:cubicBezTo>
                    <a:pt x="1501478" y="4170030"/>
                    <a:pt x="1498910" y="4172596"/>
                    <a:pt x="1503190" y="4184574"/>
                  </a:cubicBezTo>
                  <a:cubicBezTo>
                    <a:pt x="1507470" y="4198263"/>
                    <a:pt x="1501478" y="4202541"/>
                    <a:pt x="1467235" y="4209386"/>
                  </a:cubicBezTo>
                  <a:cubicBezTo>
                    <a:pt x="1438985" y="4215375"/>
                    <a:pt x="1422720" y="4215375"/>
                    <a:pt x="1415871" y="4209386"/>
                  </a:cubicBezTo>
                  <a:cubicBezTo>
                    <a:pt x="1409022" y="4204252"/>
                    <a:pt x="1389333" y="4202541"/>
                    <a:pt x="1367931" y="4205108"/>
                  </a:cubicBezTo>
                  <a:cubicBezTo>
                    <a:pt x="1326840" y="4211097"/>
                    <a:pt x="1229248" y="4188852"/>
                    <a:pt x="1133369" y="4152918"/>
                  </a:cubicBezTo>
                  <a:cubicBezTo>
                    <a:pt x="1074300" y="4130674"/>
                    <a:pt x="1055467" y="4116985"/>
                    <a:pt x="1083717" y="4116985"/>
                  </a:cubicBezTo>
                  <a:cubicBezTo>
                    <a:pt x="1090565" y="4116985"/>
                    <a:pt x="1096558" y="4113562"/>
                    <a:pt x="1096558" y="4108429"/>
                  </a:cubicBezTo>
                  <a:cubicBezTo>
                    <a:pt x="1096558" y="4099873"/>
                    <a:pt x="1052898" y="4057095"/>
                    <a:pt x="1044338" y="4057095"/>
                  </a:cubicBezTo>
                  <a:cubicBezTo>
                    <a:pt x="1036633" y="4057095"/>
                    <a:pt x="1002390" y="3998916"/>
                    <a:pt x="1002390" y="3986939"/>
                  </a:cubicBezTo>
                  <a:cubicBezTo>
                    <a:pt x="1002390" y="3966405"/>
                    <a:pt x="974996" y="3945871"/>
                    <a:pt x="959587" y="3954427"/>
                  </a:cubicBezTo>
                  <a:cubicBezTo>
                    <a:pt x="915928" y="3977527"/>
                    <a:pt x="822616" y="3910793"/>
                    <a:pt x="822616" y="3855181"/>
                  </a:cubicBezTo>
                  <a:cubicBezTo>
                    <a:pt x="822616" y="3838926"/>
                    <a:pt x="827753" y="3823525"/>
                    <a:pt x="833745" y="3820959"/>
                  </a:cubicBezTo>
                  <a:cubicBezTo>
                    <a:pt x="840594" y="3818392"/>
                    <a:pt x="844018" y="3807270"/>
                    <a:pt x="841450" y="3792725"/>
                  </a:cubicBezTo>
                  <a:cubicBezTo>
                    <a:pt x="838882" y="3772192"/>
                    <a:pt x="842306" y="3767058"/>
                    <a:pt x="867988" y="3755080"/>
                  </a:cubicBezTo>
                  <a:cubicBezTo>
                    <a:pt x="906511" y="3736258"/>
                    <a:pt x="905655" y="3736258"/>
                    <a:pt x="950170" y="3766203"/>
                  </a:cubicBezTo>
                  <a:cubicBezTo>
                    <a:pt x="992974" y="3795292"/>
                    <a:pt x="1002390" y="3797858"/>
                    <a:pt x="1002390" y="3779036"/>
                  </a:cubicBezTo>
                  <a:cubicBezTo>
                    <a:pt x="1002390" y="3771336"/>
                    <a:pt x="1011807" y="3750802"/>
                    <a:pt x="1023792" y="3732835"/>
                  </a:cubicBezTo>
                  <a:cubicBezTo>
                    <a:pt x="1046050" y="3700324"/>
                    <a:pt x="1045194" y="3672090"/>
                    <a:pt x="1023792" y="3672090"/>
                  </a:cubicBezTo>
                  <a:cubicBezTo>
                    <a:pt x="1017800" y="3672090"/>
                    <a:pt x="1006671" y="3669524"/>
                    <a:pt x="999822" y="3666957"/>
                  </a:cubicBezTo>
                  <a:cubicBezTo>
                    <a:pt x="989549" y="3663535"/>
                    <a:pt x="987837" y="3666957"/>
                    <a:pt x="991262" y="3678935"/>
                  </a:cubicBezTo>
                  <a:cubicBezTo>
                    <a:pt x="992974" y="3688346"/>
                    <a:pt x="991262" y="3698613"/>
                    <a:pt x="986125" y="3701180"/>
                  </a:cubicBezTo>
                  <a:cubicBezTo>
                    <a:pt x="981845" y="3704602"/>
                    <a:pt x="979277" y="3712302"/>
                    <a:pt x="982701" y="3719146"/>
                  </a:cubicBezTo>
                  <a:cubicBezTo>
                    <a:pt x="990406" y="3740536"/>
                    <a:pt x="952739" y="3734547"/>
                    <a:pt x="929625" y="3710591"/>
                  </a:cubicBezTo>
                  <a:cubicBezTo>
                    <a:pt x="904799" y="3686635"/>
                    <a:pt x="903087" y="3664390"/>
                    <a:pt x="921920" y="3627601"/>
                  </a:cubicBezTo>
                  <a:cubicBezTo>
                    <a:pt x="938185" y="3595089"/>
                    <a:pt x="931337" y="3586534"/>
                    <a:pt x="881685" y="3580545"/>
                  </a:cubicBezTo>
                  <a:cubicBezTo>
                    <a:pt x="826041" y="3573700"/>
                    <a:pt x="798646" y="3556589"/>
                    <a:pt x="795222" y="3529211"/>
                  </a:cubicBezTo>
                  <a:cubicBezTo>
                    <a:pt x="793510" y="3509533"/>
                    <a:pt x="784093" y="3500977"/>
                    <a:pt x="747282" y="3483866"/>
                  </a:cubicBezTo>
                  <a:cubicBezTo>
                    <a:pt x="723313" y="3471888"/>
                    <a:pt x="700199" y="3455632"/>
                    <a:pt x="697631" y="3447077"/>
                  </a:cubicBezTo>
                  <a:cubicBezTo>
                    <a:pt x="695062" y="3438521"/>
                    <a:pt x="680509" y="3426543"/>
                    <a:pt x="665956" y="3420554"/>
                  </a:cubicBezTo>
                  <a:cubicBezTo>
                    <a:pt x="642842" y="3411143"/>
                    <a:pt x="635138" y="3411143"/>
                    <a:pt x="615448" y="3421410"/>
                  </a:cubicBezTo>
                  <a:cubicBezTo>
                    <a:pt x="588910" y="3434243"/>
                    <a:pt x="588054" y="3433387"/>
                    <a:pt x="599183" y="3404298"/>
                  </a:cubicBezTo>
                  <a:cubicBezTo>
                    <a:pt x="606887" y="3383765"/>
                    <a:pt x="606887" y="3382909"/>
                    <a:pt x="574357" y="3387187"/>
                  </a:cubicBezTo>
                  <a:cubicBezTo>
                    <a:pt x="536690" y="3392320"/>
                    <a:pt x="497311" y="3384620"/>
                    <a:pt x="497311" y="3372642"/>
                  </a:cubicBezTo>
                  <a:cubicBezTo>
                    <a:pt x="497311" y="3368364"/>
                    <a:pt x="515288" y="3354675"/>
                    <a:pt x="538402" y="3343553"/>
                  </a:cubicBezTo>
                  <a:cubicBezTo>
                    <a:pt x="589766" y="3317886"/>
                    <a:pt x="612024" y="3276819"/>
                    <a:pt x="603463" y="3222063"/>
                  </a:cubicBezTo>
                  <a:cubicBezTo>
                    <a:pt x="600039" y="3197251"/>
                    <a:pt x="593190" y="3183562"/>
                    <a:pt x="582918" y="3180140"/>
                  </a:cubicBezTo>
                  <a:cubicBezTo>
                    <a:pt x="560660" y="3173295"/>
                    <a:pt x="426257" y="3177573"/>
                    <a:pt x="409136" y="3186129"/>
                  </a:cubicBezTo>
                  <a:cubicBezTo>
                    <a:pt x="398863" y="3191262"/>
                    <a:pt x="384310" y="3190407"/>
                    <a:pt x="368045" y="3182707"/>
                  </a:cubicBezTo>
                  <a:cubicBezTo>
                    <a:pt x="343219" y="3171584"/>
                    <a:pt x="342363" y="3169873"/>
                    <a:pt x="347499" y="3128806"/>
                  </a:cubicBezTo>
                  <a:cubicBezTo>
                    <a:pt x="350923" y="3098006"/>
                    <a:pt x="348355" y="3073194"/>
                    <a:pt x="335514" y="3038972"/>
                  </a:cubicBezTo>
                  <a:cubicBezTo>
                    <a:pt x="324385" y="3007316"/>
                    <a:pt x="321817" y="2987638"/>
                    <a:pt x="326953" y="2977371"/>
                  </a:cubicBezTo>
                  <a:cubicBezTo>
                    <a:pt x="331234" y="2969671"/>
                    <a:pt x="334658" y="2952560"/>
                    <a:pt x="334658" y="2940582"/>
                  </a:cubicBezTo>
                  <a:cubicBezTo>
                    <a:pt x="334658" y="2919192"/>
                    <a:pt x="336370" y="2918337"/>
                    <a:pt x="368045" y="2923470"/>
                  </a:cubicBezTo>
                  <a:cubicBezTo>
                    <a:pt x="398863" y="2928604"/>
                    <a:pt x="402287" y="2926893"/>
                    <a:pt x="417697" y="2900370"/>
                  </a:cubicBezTo>
                  <a:cubicBezTo>
                    <a:pt x="433106" y="2873847"/>
                    <a:pt x="433962" y="2870425"/>
                    <a:pt x="420265" y="2840480"/>
                  </a:cubicBezTo>
                  <a:cubicBezTo>
                    <a:pt x="411704" y="2819947"/>
                    <a:pt x="388590" y="2795991"/>
                    <a:pt x="359484" y="2774602"/>
                  </a:cubicBezTo>
                  <a:cubicBezTo>
                    <a:pt x="307264" y="2736957"/>
                    <a:pt x="291855" y="2712146"/>
                    <a:pt x="291855" y="2663378"/>
                  </a:cubicBezTo>
                  <a:cubicBezTo>
                    <a:pt x="291855" y="2635145"/>
                    <a:pt x="285862" y="2624878"/>
                    <a:pt x="249051" y="2590655"/>
                  </a:cubicBezTo>
                  <a:cubicBezTo>
                    <a:pt x="225937" y="2569266"/>
                    <a:pt x="199399" y="2551299"/>
                    <a:pt x="189983" y="2551299"/>
                  </a:cubicBezTo>
                  <a:cubicBezTo>
                    <a:pt x="180566" y="2551299"/>
                    <a:pt x="167725" y="2542743"/>
                    <a:pt x="162588" y="2532477"/>
                  </a:cubicBezTo>
                  <a:cubicBezTo>
                    <a:pt x="156596" y="2521354"/>
                    <a:pt x="139475" y="2498254"/>
                    <a:pt x="123209" y="2480287"/>
                  </a:cubicBezTo>
                  <a:cubicBezTo>
                    <a:pt x="106944" y="2462320"/>
                    <a:pt x="95815" y="2441787"/>
                    <a:pt x="98383" y="2435798"/>
                  </a:cubicBezTo>
                  <a:cubicBezTo>
                    <a:pt x="100096" y="2429809"/>
                    <a:pt x="91535" y="2414409"/>
                    <a:pt x="77838" y="2401575"/>
                  </a:cubicBezTo>
                  <a:cubicBezTo>
                    <a:pt x="64997" y="2388742"/>
                    <a:pt x="51300" y="2365641"/>
                    <a:pt x="48732" y="2350241"/>
                  </a:cubicBezTo>
                  <a:cubicBezTo>
                    <a:pt x="45307" y="2334841"/>
                    <a:pt x="37603" y="2317730"/>
                    <a:pt x="30754" y="2311741"/>
                  </a:cubicBezTo>
                  <a:cubicBezTo>
                    <a:pt x="14489" y="2298052"/>
                    <a:pt x="14489" y="2260407"/>
                    <a:pt x="29898" y="2238162"/>
                  </a:cubicBezTo>
                  <a:cubicBezTo>
                    <a:pt x="38459" y="2227040"/>
                    <a:pt x="39315" y="2218484"/>
                    <a:pt x="33322" y="2211640"/>
                  </a:cubicBezTo>
                  <a:cubicBezTo>
                    <a:pt x="28186" y="2204795"/>
                    <a:pt x="28186" y="2196239"/>
                    <a:pt x="34178" y="2184261"/>
                  </a:cubicBezTo>
                  <a:cubicBezTo>
                    <a:pt x="39315" y="2174850"/>
                    <a:pt x="43595" y="2156883"/>
                    <a:pt x="43595" y="2143194"/>
                  </a:cubicBezTo>
                  <a:cubicBezTo>
                    <a:pt x="42739" y="2111538"/>
                    <a:pt x="13633" y="2026837"/>
                    <a:pt x="1648" y="2022559"/>
                  </a:cubicBezTo>
                  <a:cubicBezTo>
                    <a:pt x="-12905" y="2017426"/>
                    <a:pt x="-9481" y="1997748"/>
                    <a:pt x="5928" y="1991759"/>
                  </a:cubicBezTo>
                  <a:cubicBezTo>
                    <a:pt x="16201" y="1987481"/>
                    <a:pt x="18769" y="1979781"/>
                    <a:pt x="14489" y="1957536"/>
                  </a:cubicBezTo>
                  <a:cubicBezTo>
                    <a:pt x="7640" y="1919892"/>
                    <a:pt x="21337" y="1885669"/>
                    <a:pt x="47019" y="1876258"/>
                  </a:cubicBezTo>
                  <a:cubicBezTo>
                    <a:pt x="76126" y="1865135"/>
                    <a:pt x="125778" y="1800968"/>
                    <a:pt x="138619" y="1757334"/>
                  </a:cubicBezTo>
                  <a:cubicBezTo>
                    <a:pt x="149747" y="1717978"/>
                    <a:pt x="160876" y="1707711"/>
                    <a:pt x="272165" y="1628999"/>
                  </a:cubicBezTo>
                  <a:lnTo>
                    <a:pt x="333802" y="1585365"/>
                  </a:lnTo>
                  <a:lnTo>
                    <a:pt x="370613" y="1601621"/>
                  </a:lnTo>
                  <a:cubicBezTo>
                    <a:pt x="410848" y="1619588"/>
                    <a:pt x="496455" y="1624721"/>
                    <a:pt x="522993" y="1610177"/>
                  </a:cubicBezTo>
                  <a:cubicBezTo>
                    <a:pt x="535834" y="1603332"/>
                    <a:pt x="553811" y="1607610"/>
                    <a:pt x="603463" y="1631566"/>
                  </a:cubicBezTo>
                  <a:cubicBezTo>
                    <a:pt x="717320" y="1685467"/>
                    <a:pt x="778101" y="1679478"/>
                    <a:pt x="808919" y="1611888"/>
                  </a:cubicBezTo>
                  <a:lnTo>
                    <a:pt x="823472" y="1578521"/>
                  </a:lnTo>
                  <a:lnTo>
                    <a:pt x="868844" y="1582799"/>
                  </a:lnTo>
                  <a:cubicBezTo>
                    <a:pt x="902231" y="1585365"/>
                    <a:pt x="920208" y="1582799"/>
                    <a:pt x="937329" y="1571676"/>
                  </a:cubicBezTo>
                  <a:cubicBezTo>
                    <a:pt x="957019" y="1558843"/>
                    <a:pt x="959587" y="1551143"/>
                    <a:pt x="959587" y="1506653"/>
                  </a:cubicBezTo>
                  <a:cubicBezTo>
                    <a:pt x="959587" y="1477564"/>
                    <a:pt x="952739" y="1439064"/>
                    <a:pt x="943322" y="1415108"/>
                  </a:cubicBezTo>
                  <a:lnTo>
                    <a:pt x="926200" y="1373185"/>
                  </a:lnTo>
                  <a:lnTo>
                    <a:pt x="974140" y="1301317"/>
                  </a:lnTo>
                  <a:cubicBezTo>
                    <a:pt x="1031497" y="1216616"/>
                    <a:pt x="1092278" y="1073737"/>
                    <a:pt x="1078580" y="1057481"/>
                  </a:cubicBezTo>
                  <a:cubicBezTo>
                    <a:pt x="1072588" y="1049781"/>
                    <a:pt x="1074300" y="1037803"/>
                    <a:pt x="1083717" y="1015558"/>
                  </a:cubicBezTo>
                  <a:cubicBezTo>
                    <a:pt x="1101694" y="971069"/>
                    <a:pt x="1099982" y="938558"/>
                    <a:pt x="1074300" y="878668"/>
                  </a:cubicBezTo>
                  <a:cubicBezTo>
                    <a:pt x="1017800" y="745200"/>
                    <a:pt x="1020368" y="704133"/>
                    <a:pt x="1091422" y="553553"/>
                  </a:cubicBezTo>
                  <a:cubicBezTo>
                    <a:pt x="1135081" y="460296"/>
                    <a:pt x="1139361" y="445752"/>
                    <a:pt x="1139361" y="392707"/>
                  </a:cubicBezTo>
                  <a:cubicBezTo>
                    <a:pt x="1139361" y="342228"/>
                    <a:pt x="1143642" y="326828"/>
                    <a:pt x="1171892" y="272927"/>
                  </a:cubicBezTo>
                  <a:cubicBezTo>
                    <a:pt x="1239521" y="141170"/>
                    <a:pt x="1262635" y="78714"/>
                    <a:pt x="1242089" y="78714"/>
                  </a:cubicBezTo>
                  <a:cubicBezTo>
                    <a:pt x="1230960" y="78714"/>
                    <a:pt x="1269483" y="4280"/>
                    <a:pt x="1284037" y="-2565"/>
                  </a:cubicBezTo>
                  <a:cubicBezTo>
                    <a:pt x="1290029" y="-5132"/>
                    <a:pt x="1320848" y="-854"/>
                    <a:pt x="1350810" y="6846"/>
                  </a:cubicBezTo>
                  <a:cubicBezTo>
                    <a:pt x="1381628" y="14546"/>
                    <a:pt x="1417583" y="17969"/>
                    <a:pt x="1432136" y="15402"/>
                  </a:cubicBezTo>
                  <a:cubicBezTo>
                    <a:pt x="1447545" y="12835"/>
                    <a:pt x="1467235" y="15402"/>
                    <a:pt x="1481788" y="23102"/>
                  </a:cubicBezTo>
                  <a:cubicBezTo>
                    <a:pt x="1495485" y="29947"/>
                    <a:pt x="1517743" y="35936"/>
                    <a:pt x="1531440" y="35936"/>
                  </a:cubicBezTo>
                  <a:cubicBezTo>
                    <a:pt x="1557122" y="35936"/>
                    <a:pt x="1593077" y="70158"/>
                    <a:pt x="1700941" y="195071"/>
                  </a:cubicBezTo>
                  <a:cubicBezTo>
                    <a:pt x="1757442" y="260949"/>
                    <a:pt x="1757442" y="260949"/>
                    <a:pt x="1763434" y="317417"/>
                  </a:cubicBezTo>
                  <a:cubicBezTo>
                    <a:pt x="1768571" y="363617"/>
                    <a:pt x="1770283" y="366184"/>
                    <a:pt x="1813086" y="393562"/>
                  </a:cubicBezTo>
                  <a:cubicBezTo>
                    <a:pt x="1850753" y="418374"/>
                    <a:pt x="1858458" y="427785"/>
                    <a:pt x="1862738" y="456018"/>
                  </a:cubicBezTo>
                  <a:cubicBezTo>
                    <a:pt x="1866162" y="474841"/>
                    <a:pt x="1863594" y="515052"/>
                    <a:pt x="1857602" y="544997"/>
                  </a:cubicBezTo>
                  <a:lnTo>
                    <a:pt x="1846473" y="600609"/>
                  </a:lnTo>
                  <a:lnTo>
                    <a:pt x="1897837" y="647665"/>
                  </a:lnTo>
                  <a:cubicBezTo>
                    <a:pt x="1925231" y="673332"/>
                    <a:pt x="1965466" y="704133"/>
                    <a:pt x="1986868" y="715255"/>
                  </a:cubicBezTo>
                  <a:cubicBezTo>
                    <a:pt x="2047649" y="747766"/>
                    <a:pt x="2053641" y="758033"/>
                    <a:pt x="2060490" y="844445"/>
                  </a:cubicBezTo>
                  <a:cubicBezTo>
                    <a:pt x="2065626" y="915457"/>
                    <a:pt x="2063914" y="929146"/>
                    <a:pt x="2038232" y="1019836"/>
                  </a:cubicBezTo>
                  <a:cubicBezTo>
                    <a:pt x="2002277" y="1146460"/>
                    <a:pt x="2001421" y="1172127"/>
                    <a:pt x="2035664" y="1244850"/>
                  </a:cubicBezTo>
                  <a:cubicBezTo>
                    <a:pt x="2065626" y="1308162"/>
                    <a:pt x="2180339" y="1445908"/>
                    <a:pt x="2240264" y="1491253"/>
                  </a:cubicBezTo>
                  <a:cubicBezTo>
                    <a:pt x="2277931" y="1519487"/>
                    <a:pt x="2367818" y="1655522"/>
                    <a:pt x="2411477" y="1750490"/>
                  </a:cubicBezTo>
                  <a:cubicBezTo>
                    <a:pt x="2448288" y="1830913"/>
                    <a:pt x="2448288" y="1924169"/>
                    <a:pt x="2412333" y="1893369"/>
                  </a:cubicBezTo>
                  <a:cubicBezTo>
                    <a:pt x="2406341" y="1889091"/>
                    <a:pt x="2378091" y="1881391"/>
                    <a:pt x="2350697" y="1876258"/>
                  </a:cubicBezTo>
                  <a:cubicBezTo>
                    <a:pt x="2322446" y="1871980"/>
                    <a:pt x="2277075" y="1860858"/>
                    <a:pt x="2250537" y="1851446"/>
                  </a:cubicBezTo>
                  <a:lnTo>
                    <a:pt x="2201741" y="1835191"/>
                  </a:lnTo>
                  <a:lnTo>
                    <a:pt x="2179483" y="1858291"/>
                  </a:lnTo>
                  <a:cubicBezTo>
                    <a:pt x="2166642" y="1871980"/>
                    <a:pt x="2159794" y="1886524"/>
                    <a:pt x="2162362" y="1894225"/>
                  </a:cubicBezTo>
                  <a:cubicBezTo>
                    <a:pt x="2168354" y="1909625"/>
                    <a:pt x="2093020" y="2002026"/>
                    <a:pt x="2036520" y="2048226"/>
                  </a:cubicBezTo>
                  <a:cubicBezTo>
                    <a:pt x="2008270" y="2071327"/>
                    <a:pt x="1995429" y="2090149"/>
                    <a:pt x="1986868" y="2118383"/>
                  </a:cubicBezTo>
                  <a:cubicBezTo>
                    <a:pt x="1980875" y="2138916"/>
                    <a:pt x="1967178" y="2165439"/>
                    <a:pt x="1956049" y="2175706"/>
                  </a:cubicBezTo>
                  <a:cubicBezTo>
                    <a:pt x="1941496" y="2189395"/>
                    <a:pt x="1935504" y="2203939"/>
                    <a:pt x="1935504" y="2226184"/>
                  </a:cubicBezTo>
                  <a:cubicBezTo>
                    <a:pt x="1935504" y="2248429"/>
                    <a:pt x="1922663" y="2280085"/>
                    <a:pt x="1893557" y="2330563"/>
                  </a:cubicBezTo>
                  <a:cubicBezTo>
                    <a:pt x="1870443" y="2370775"/>
                    <a:pt x="1837912" y="2434942"/>
                    <a:pt x="1821647" y="2472587"/>
                  </a:cubicBezTo>
                  <a:cubicBezTo>
                    <a:pt x="1791685" y="2541032"/>
                    <a:pt x="1791685" y="2541888"/>
                    <a:pt x="1809662" y="2547877"/>
                  </a:cubicBezTo>
                  <a:cubicBezTo>
                    <a:pt x="1831920" y="2554721"/>
                    <a:pt x="1867875" y="2515365"/>
                    <a:pt x="1919239" y="2429809"/>
                  </a:cubicBezTo>
                  <a:cubicBezTo>
                    <a:pt x="1937216" y="2398153"/>
                    <a:pt x="1956049" y="2369919"/>
                    <a:pt x="1960330" y="2367353"/>
                  </a:cubicBezTo>
                  <a:cubicBezTo>
                    <a:pt x="1965466" y="2364786"/>
                    <a:pt x="1973171" y="2341686"/>
                    <a:pt x="1978307" y="2316019"/>
                  </a:cubicBezTo>
                  <a:cubicBezTo>
                    <a:pt x="1986012" y="2278374"/>
                    <a:pt x="1995429" y="2262118"/>
                    <a:pt x="2021967" y="2237307"/>
                  </a:cubicBezTo>
                  <a:cubicBezTo>
                    <a:pt x="2039944" y="2220195"/>
                    <a:pt x="2057065" y="2198806"/>
                    <a:pt x="2060490" y="2188539"/>
                  </a:cubicBezTo>
                  <a:cubicBezTo>
                    <a:pt x="2063914" y="2178272"/>
                    <a:pt x="2079323" y="2156028"/>
                    <a:pt x="2094732" y="2138061"/>
                  </a:cubicBezTo>
                  <a:cubicBezTo>
                    <a:pt x="2128119" y="2102127"/>
                    <a:pt x="2136680" y="2066193"/>
                    <a:pt x="2106717" y="2093571"/>
                  </a:cubicBezTo>
                  <a:cubicBezTo>
                    <a:pt x="2093020" y="2106405"/>
                    <a:pt x="2089596" y="2106405"/>
                    <a:pt x="2089596" y="2096138"/>
                  </a:cubicBezTo>
                  <a:cubicBezTo>
                    <a:pt x="2089596" y="2089294"/>
                    <a:pt x="2097301" y="2076460"/>
                    <a:pt x="2106717" y="2067904"/>
                  </a:cubicBezTo>
                  <a:cubicBezTo>
                    <a:pt x="2115278" y="2060204"/>
                    <a:pt x="2131543" y="2027693"/>
                    <a:pt x="2141816" y="1996037"/>
                  </a:cubicBezTo>
                  <a:cubicBezTo>
                    <a:pt x="2152089" y="1965237"/>
                    <a:pt x="2164930" y="1937003"/>
                    <a:pt x="2170066" y="1933581"/>
                  </a:cubicBezTo>
                  <a:cubicBezTo>
                    <a:pt x="2182907" y="1924169"/>
                    <a:pt x="2229135" y="1934436"/>
                    <a:pt x="2240264" y="1948981"/>
                  </a:cubicBezTo>
                  <a:cubicBezTo>
                    <a:pt x="2245400" y="1955825"/>
                    <a:pt x="2261666" y="1960959"/>
                    <a:pt x="2277075" y="1960959"/>
                  </a:cubicBezTo>
                  <a:cubicBezTo>
                    <a:pt x="2301045" y="1960959"/>
                    <a:pt x="2318166" y="1966948"/>
                    <a:pt x="2354977" y="1988337"/>
                  </a:cubicBezTo>
                  <a:cubicBezTo>
                    <a:pt x="2361825" y="1992615"/>
                    <a:pt x="2391788" y="2007159"/>
                    <a:pt x="2420038" y="2021704"/>
                  </a:cubicBezTo>
                  <a:cubicBezTo>
                    <a:pt x="2449144" y="2035393"/>
                    <a:pt x="2474826" y="2054215"/>
                    <a:pt x="2476538" y="2061915"/>
                  </a:cubicBezTo>
                  <a:cubicBezTo>
                    <a:pt x="2479107" y="2071327"/>
                    <a:pt x="2498796" y="2082449"/>
                    <a:pt x="2528759" y="2091860"/>
                  </a:cubicBezTo>
                  <a:cubicBezTo>
                    <a:pt x="2560433" y="2102127"/>
                    <a:pt x="2578410" y="2112394"/>
                    <a:pt x="2581835" y="2123516"/>
                  </a:cubicBezTo>
                  <a:cubicBezTo>
                    <a:pt x="2585259" y="2132927"/>
                    <a:pt x="2592107" y="2140628"/>
                    <a:pt x="2598956" y="2140628"/>
                  </a:cubicBezTo>
                  <a:cubicBezTo>
                    <a:pt x="2617790" y="2140628"/>
                    <a:pt x="2663161" y="2191962"/>
                    <a:pt x="2663161" y="2213351"/>
                  </a:cubicBezTo>
                  <a:cubicBezTo>
                    <a:pt x="2663161" y="2226184"/>
                    <a:pt x="2669154" y="2234740"/>
                    <a:pt x="2681138" y="2237307"/>
                  </a:cubicBezTo>
                  <a:cubicBezTo>
                    <a:pt x="2691411" y="2239873"/>
                    <a:pt x="2696548" y="2245862"/>
                    <a:pt x="2693123" y="2250996"/>
                  </a:cubicBezTo>
                  <a:cubicBezTo>
                    <a:pt x="2690555" y="2256129"/>
                    <a:pt x="2695692" y="2271529"/>
                    <a:pt x="2705108" y="2285218"/>
                  </a:cubicBezTo>
                  <a:cubicBezTo>
                    <a:pt x="2715381" y="2298907"/>
                    <a:pt x="2723086" y="2314307"/>
                    <a:pt x="2723086" y="2319441"/>
                  </a:cubicBezTo>
                  <a:cubicBezTo>
                    <a:pt x="2723086" y="2334841"/>
                    <a:pt x="2669154" y="2379330"/>
                    <a:pt x="2650320" y="2380186"/>
                  </a:cubicBezTo>
                  <a:cubicBezTo>
                    <a:pt x="2618646" y="2381042"/>
                    <a:pt x="2594676" y="2411842"/>
                    <a:pt x="2594676" y="2452054"/>
                  </a:cubicBezTo>
                  <a:cubicBezTo>
                    <a:pt x="2594676" y="2481998"/>
                    <a:pt x="2586971" y="2480287"/>
                    <a:pt x="2547592" y="2440076"/>
                  </a:cubicBezTo>
                  <a:cubicBezTo>
                    <a:pt x="2515061" y="2406709"/>
                    <a:pt x="2458561" y="2381897"/>
                    <a:pt x="2440584" y="2393019"/>
                  </a:cubicBezTo>
                  <a:cubicBezTo>
                    <a:pt x="2435447" y="2395586"/>
                    <a:pt x="2432023" y="2406709"/>
                    <a:pt x="2432023" y="2416975"/>
                  </a:cubicBezTo>
                  <a:cubicBezTo>
                    <a:pt x="2432023" y="2428098"/>
                    <a:pt x="2426030" y="2445209"/>
                    <a:pt x="2417470" y="2456331"/>
                  </a:cubicBezTo>
                  <a:cubicBezTo>
                    <a:pt x="2404629" y="2475154"/>
                    <a:pt x="2402917" y="2476009"/>
                    <a:pt x="2392644" y="2462320"/>
                  </a:cubicBezTo>
                  <a:cubicBezTo>
                    <a:pt x="2383227" y="2448631"/>
                    <a:pt x="2381515" y="2449487"/>
                    <a:pt x="2368674" y="2467454"/>
                  </a:cubicBezTo>
                  <a:cubicBezTo>
                    <a:pt x="2360969" y="2477720"/>
                    <a:pt x="2354977" y="2491410"/>
                    <a:pt x="2354977" y="2497399"/>
                  </a:cubicBezTo>
                  <a:cubicBezTo>
                    <a:pt x="2354977" y="2503387"/>
                    <a:pt x="2341280" y="2523065"/>
                    <a:pt x="2325015" y="2541888"/>
                  </a:cubicBezTo>
                  <a:cubicBezTo>
                    <a:pt x="2290772" y="2578677"/>
                    <a:pt x="2285635" y="2613755"/>
                    <a:pt x="2311317" y="2628300"/>
                  </a:cubicBezTo>
                  <a:cubicBezTo>
                    <a:pt x="2344704" y="2646267"/>
                    <a:pt x="2360113" y="2638567"/>
                    <a:pt x="2390076" y="2588944"/>
                  </a:cubicBezTo>
                  <a:cubicBezTo>
                    <a:pt x="2413189" y="2550444"/>
                    <a:pt x="2429455" y="2534188"/>
                    <a:pt x="2469690" y="2512799"/>
                  </a:cubicBezTo>
                  <a:cubicBezTo>
                    <a:pt x="2521054" y="2484565"/>
                    <a:pt x="2539887" y="2483709"/>
                    <a:pt x="2572418" y="2505099"/>
                  </a:cubicBezTo>
                  <a:cubicBezTo>
                    <a:pt x="2589539" y="2517077"/>
                    <a:pt x="2625494" y="2505954"/>
                    <a:pt x="2616077" y="2491410"/>
                  </a:cubicBezTo>
                  <a:cubicBezTo>
                    <a:pt x="2598956" y="2463176"/>
                    <a:pt x="2690555" y="2440931"/>
                    <a:pt x="2847216" y="2434942"/>
                  </a:cubicBezTo>
                  <a:lnTo>
                    <a:pt x="2949944" y="2430664"/>
                  </a:lnTo>
                  <a:lnTo>
                    <a:pt x="2984186" y="2398153"/>
                  </a:lnTo>
                  <a:cubicBezTo>
                    <a:pt x="3003020" y="2379330"/>
                    <a:pt x="3032126" y="2357941"/>
                    <a:pt x="3048391" y="2349386"/>
                  </a:cubicBezTo>
                  <a:cubicBezTo>
                    <a:pt x="3064657" y="2341686"/>
                    <a:pt x="3073217" y="2333130"/>
                    <a:pt x="3068081" y="2331419"/>
                  </a:cubicBezTo>
                  <a:cubicBezTo>
                    <a:pt x="3049247" y="2324574"/>
                    <a:pt x="3056096" y="2305752"/>
                    <a:pt x="3086914" y="2278374"/>
                  </a:cubicBezTo>
                  <a:cubicBezTo>
                    <a:pt x="3113452" y="2255273"/>
                    <a:pt x="3119445" y="2253562"/>
                    <a:pt x="3138278" y="2262118"/>
                  </a:cubicBezTo>
                  <a:cubicBezTo>
                    <a:pt x="3150263" y="2267251"/>
                    <a:pt x="3159680" y="2278374"/>
                    <a:pt x="3159680" y="2286929"/>
                  </a:cubicBezTo>
                  <a:cubicBezTo>
                    <a:pt x="3159680" y="2295485"/>
                    <a:pt x="3163104" y="2304041"/>
                    <a:pt x="3167385" y="2307463"/>
                  </a:cubicBezTo>
                  <a:cubicBezTo>
                    <a:pt x="3175945" y="2311741"/>
                    <a:pt x="3179370" y="2296341"/>
                    <a:pt x="3189642" y="2217628"/>
                  </a:cubicBezTo>
                  <a:cubicBezTo>
                    <a:pt x="3196491" y="2159450"/>
                    <a:pt x="3229878" y="2064482"/>
                    <a:pt x="3287234" y="1931869"/>
                  </a:cubicBezTo>
                  <a:cubicBezTo>
                    <a:pt x="3316340" y="1866846"/>
                    <a:pt x="3342878" y="1799257"/>
                    <a:pt x="3348015" y="1780434"/>
                  </a:cubicBezTo>
                  <a:cubicBezTo>
                    <a:pt x="3360856" y="1734234"/>
                    <a:pt x="3386538" y="1727389"/>
                    <a:pt x="3416500" y="1764179"/>
                  </a:cubicBezTo>
                  <a:cubicBezTo>
                    <a:pt x="3436190" y="1788134"/>
                    <a:pt x="3441326" y="1790701"/>
                    <a:pt x="3455879" y="1781290"/>
                  </a:cubicBezTo>
                  <a:cubicBezTo>
                    <a:pt x="3468720" y="1773590"/>
                    <a:pt x="3472145" y="1760756"/>
                    <a:pt x="3473001" y="1723111"/>
                  </a:cubicBezTo>
                  <a:cubicBezTo>
                    <a:pt x="3473857" y="1688033"/>
                    <a:pt x="3478137" y="1672633"/>
                    <a:pt x="3490122" y="1664077"/>
                  </a:cubicBezTo>
                  <a:cubicBezTo>
                    <a:pt x="3502963" y="1654666"/>
                    <a:pt x="3507243" y="1655522"/>
                    <a:pt x="3520084" y="1666644"/>
                  </a:cubicBezTo>
                  <a:cubicBezTo>
                    <a:pt x="3528645" y="1674344"/>
                    <a:pt x="3538918" y="1691455"/>
                    <a:pt x="3544054" y="1704289"/>
                  </a:cubicBezTo>
                  <a:cubicBezTo>
                    <a:pt x="3550903" y="1725678"/>
                    <a:pt x="3548335" y="1734234"/>
                    <a:pt x="3527789" y="1762467"/>
                  </a:cubicBezTo>
                  <a:cubicBezTo>
                    <a:pt x="3497827" y="1803535"/>
                    <a:pt x="3484986" y="1812946"/>
                    <a:pt x="3476425" y="1798401"/>
                  </a:cubicBezTo>
                  <a:cubicBezTo>
                    <a:pt x="3468720" y="1785568"/>
                    <a:pt x="3450743" y="1794123"/>
                    <a:pt x="3450743" y="1811235"/>
                  </a:cubicBezTo>
                  <a:cubicBezTo>
                    <a:pt x="3450743" y="1817224"/>
                    <a:pt x="3455879" y="1824068"/>
                    <a:pt x="3462728" y="1826635"/>
                  </a:cubicBezTo>
                  <a:cubicBezTo>
                    <a:pt x="3472145" y="1830057"/>
                    <a:pt x="3473857" y="1854869"/>
                    <a:pt x="3473001" y="1940425"/>
                  </a:cubicBezTo>
                  <a:lnTo>
                    <a:pt x="3472145" y="2049082"/>
                  </a:lnTo>
                  <a:lnTo>
                    <a:pt x="3495258" y="2056782"/>
                  </a:lnTo>
                  <a:cubicBezTo>
                    <a:pt x="3508099" y="2061060"/>
                    <a:pt x="3520940" y="2071327"/>
                    <a:pt x="3523509" y="2079882"/>
                  </a:cubicBezTo>
                  <a:cubicBezTo>
                    <a:pt x="3526077" y="2088438"/>
                    <a:pt x="3549191" y="2112394"/>
                    <a:pt x="3574017" y="2134639"/>
                  </a:cubicBezTo>
                  <a:cubicBezTo>
                    <a:pt x="3599699" y="2156883"/>
                    <a:pt x="3623669" y="2182550"/>
                    <a:pt x="3626237" y="2191962"/>
                  </a:cubicBezTo>
                  <a:cubicBezTo>
                    <a:pt x="3629661" y="2201373"/>
                    <a:pt x="3643358" y="2215062"/>
                    <a:pt x="3657055" y="2221906"/>
                  </a:cubicBezTo>
                  <a:cubicBezTo>
                    <a:pt x="3674177" y="2231318"/>
                    <a:pt x="3681881" y="2241584"/>
                    <a:pt x="3681881" y="2255273"/>
                  </a:cubicBezTo>
                  <a:cubicBezTo>
                    <a:pt x="3681881" y="2284363"/>
                    <a:pt x="3696434" y="2292063"/>
                    <a:pt x="3754647" y="2292918"/>
                  </a:cubicBezTo>
                  <a:cubicBezTo>
                    <a:pt x="3794882" y="2292918"/>
                    <a:pt x="3808579" y="2297196"/>
                    <a:pt x="3819708" y="2310885"/>
                  </a:cubicBezTo>
                  <a:cubicBezTo>
                    <a:pt x="3835973" y="2330563"/>
                    <a:pt x="3846246" y="2323719"/>
                    <a:pt x="3857375" y="2286074"/>
                  </a:cubicBezTo>
                  <a:cubicBezTo>
                    <a:pt x="3867648" y="2250140"/>
                    <a:pt x="3903603" y="2209073"/>
                    <a:pt x="3918156" y="2215062"/>
                  </a:cubicBezTo>
                  <a:cubicBezTo>
                    <a:pt x="3929285" y="2219340"/>
                    <a:pt x="3930997" y="2216773"/>
                    <a:pt x="3925860" y="2201373"/>
                  </a:cubicBezTo>
                  <a:cubicBezTo>
                    <a:pt x="3921580" y="2186828"/>
                    <a:pt x="3925860" y="2178272"/>
                    <a:pt x="3942126" y="2165439"/>
                  </a:cubicBezTo>
                  <a:cubicBezTo>
                    <a:pt x="3960959" y="2150039"/>
                    <a:pt x="3964383" y="2141483"/>
                    <a:pt x="3964383" y="2101272"/>
                  </a:cubicBezTo>
                  <a:cubicBezTo>
                    <a:pt x="3964383" y="2059349"/>
                    <a:pt x="3966095" y="2055071"/>
                    <a:pt x="3986641" y="2049938"/>
                  </a:cubicBezTo>
                  <a:cubicBezTo>
                    <a:pt x="4001194" y="2045660"/>
                    <a:pt x="4014035" y="2049082"/>
                    <a:pt x="4026876" y="2061060"/>
                  </a:cubicBezTo>
                  <a:cubicBezTo>
                    <a:pt x="4076528" y="2103838"/>
                    <a:pt x="4072248" y="2106405"/>
                    <a:pt x="4100498" y="2014859"/>
                  </a:cubicBezTo>
                  <a:cubicBezTo>
                    <a:pt x="4133885" y="1906202"/>
                    <a:pt x="4145014" y="1856580"/>
                    <a:pt x="4137309" y="1845457"/>
                  </a:cubicBezTo>
                  <a:cubicBezTo>
                    <a:pt x="4133885" y="1841179"/>
                    <a:pt x="4131316" y="1812090"/>
                    <a:pt x="4131316" y="1781290"/>
                  </a:cubicBezTo>
                  <a:cubicBezTo>
                    <a:pt x="4131316" y="1733378"/>
                    <a:pt x="4133029" y="1725678"/>
                    <a:pt x="4145870" y="1728245"/>
                  </a:cubicBezTo>
                  <a:cubicBezTo>
                    <a:pt x="4168983" y="1731667"/>
                    <a:pt x="4229764" y="1631566"/>
                    <a:pt x="4223772" y="1599910"/>
                  </a:cubicBezTo>
                  <a:cubicBezTo>
                    <a:pt x="4217779" y="1569110"/>
                    <a:pt x="4252878" y="1516064"/>
                    <a:pt x="4294825" y="1493820"/>
                  </a:cubicBezTo>
                  <a:cubicBezTo>
                    <a:pt x="4311091" y="1484409"/>
                    <a:pt x="4330780" y="1469008"/>
                    <a:pt x="4337629" y="1458742"/>
                  </a:cubicBezTo>
                  <a:cubicBezTo>
                    <a:pt x="4367591" y="1412541"/>
                    <a:pt x="4377864" y="1452753"/>
                    <a:pt x="4349614" y="1507509"/>
                  </a:cubicBezTo>
                  <a:cubicBezTo>
                    <a:pt x="4340197" y="1526331"/>
                    <a:pt x="4332492" y="1554565"/>
                    <a:pt x="4332492" y="1570821"/>
                  </a:cubicBezTo>
                  <a:cubicBezTo>
                    <a:pt x="4332492" y="1604188"/>
                    <a:pt x="4286265" y="1665789"/>
                    <a:pt x="4234901" y="1700867"/>
                  </a:cubicBezTo>
                  <a:cubicBezTo>
                    <a:pt x="4214355" y="1715411"/>
                    <a:pt x="4204082" y="1728245"/>
                    <a:pt x="4204082" y="1742789"/>
                  </a:cubicBezTo>
                  <a:cubicBezTo>
                    <a:pt x="4204082" y="1753912"/>
                    <a:pt x="4193809" y="1774445"/>
                    <a:pt x="4181824" y="1788990"/>
                  </a:cubicBezTo>
                  <a:lnTo>
                    <a:pt x="4159567" y="1815513"/>
                  </a:lnTo>
                  <a:lnTo>
                    <a:pt x="4174976" y="1877113"/>
                  </a:lnTo>
                  <a:cubicBezTo>
                    <a:pt x="4182680" y="1911336"/>
                    <a:pt x="4190385" y="1944703"/>
                    <a:pt x="4192097" y="1950692"/>
                  </a:cubicBezTo>
                  <a:cubicBezTo>
                    <a:pt x="4198090" y="1971225"/>
                    <a:pt x="4216923" y="1955825"/>
                    <a:pt x="4215211" y="1931869"/>
                  </a:cubicBezTo>
                  <a:cubicBezTo>
                    <a:pt x="4213499" y="1912191"/>
                    <a:pt x="4216067" y="1909625"/>
                    <a:pt x="4231476" y="1913903"/>
                  </a:cubicBezTo>
                  <a:cubicBezTo>
                    <a:pt x="4244317" y="1918180"/>
                    <a:pt x="4258015" y="1910480"/>
                    <a:pt x="4286265" y="1882247"/>
                  </a:cubicBezTo>
                  <a:cubicBezTo>
                    <a:pt x="4306810" y="1862569"/>
                    <a:pt x="4323932" y="1841179"/>
                    <a:pt x="4323932" y="1835191"/>
                  </a:cubicBezTo>
                  <a:cubicBezTo>
                    <a:pt x="4323932" y="1830057"/>
                    <a:pt x="4332492" y="1824068"/>
                    <a:pt x="4343621" y="1822357"/>
                  </a:cubicBezTo>
                  <a:cubicBezTo>
                    <a:pt x="4355606" y="1820646"/>
                    <a:pt x="4363311" y="1813801"/>
                    <a:pt x="4363311" y="1802679"/>
                  </a:cubicBezTo>
                  <a:cubicBezTo>
                    <a:pt x="4364167" y="1793268"/>
                    <a:pt x="4365023" y="1778723"/>
                    <a:pt x="4365879" y="1770168"/>
                  </a:cubicBezTo>
                  <a:cubicBezTo>
                    <a:pt x="4366735" y="1756478"/>
                    <a:pt x="4371871" y="1758190"/>
                    <a:pt x="4400978" y="1781290"/>
                  </a:cubicBezTo>
                  <a:cubicBezTo>
                    <a:pt x="4419811" y="1795835"/>
                    <a:pt x="4435220" y="1813801"/>
                    <a:pt x="4435220" y="1820646"/>
                  </a:cubicBezTo>
                  <a:cubicBezTo>
                    <a:pt x="4435220" y="1826635"/>
                    <a:pt x="4444637" y="1834335"/>
                    <a:pt x="4455766" y="1837757"/>
                  </a:cubicBezTo>
                  <a:cubicBezTo>
                    <a:pt x="4466895" y="1840324"/>
                    <a:pt x="4486584" y="1854013"/>
                    <a:pt x="4499425" y="1866846"/>
                  </a:cubicBezTo>
                  <a:cubicBezTo>
                    <a:pt x="4520827" y="1889947"/>
                    <a:pt x="4522539" y="1895936"/>
                    <a:pt x="4518259" y="1937858"/>
                  </a:cubicBezTo>
                  <a:cubicBezTo>
                    <a:pt x="4512266" y="2000315"/>
                    <a:pt x="4497713" y="2025126"/>
                    <a:pt x="4422379" y="2105549"/>
                  </a:cubicBezTo>
                  <a:cubicBezTo>
                    <a:pt x="4378720" y="2152605"/>
                    <a:pt x="4358174" y="2180839"/>
                    <a:pt x="4358174" y="2195384"/>
                  </a:cubicBezTo>
                  <a:cubicBezTo>
                    <a:pt x="4358174" y="2227040"/>
                    <a:pt x="4423235" y="2286074"/>
                    <a:pt x="4458334" y="2286074"/>
                  </a:cubicBezTo>
                  <a:cubicBezTo>
                    <a:pt x="4481448" y="2286074"/>
                    <a:pt x="4485728" y="2282651"/>
                    <a:pt x="4488297" y="2262973"/>
                  </a:cubicBezTo>
                  <a:cubicBezTo>
                    <a:pt x="4491721" y="2232173"/>
                    <a:pt x="4520827" y="2224473"/>
                    <a:pt x="4520827" y="2253562"/>
                  </a:cubicBezTo>
                  <a:cubicBezTo>
                    <a:pt x="4520827" y="2274951"/>
                    <a:pt x="4555926" y="2297196"/>
                    <a:pt x="4577328" y="2288640"/>
                  </a:cubicBezTo>
                  <a:cubicBezTo>
                    <a:pt x="4584176" y="2286074"/>
                    <a:pt x="4596161" y="2289496"/>
                    <a:pt x="4604722" y="2295485"/>
                  </a:cubicBezTo>
                  <a:cubicBezTo>
                    <a:pt x="4617563" y="2306607"/>
                    <a:pt x="4648381" y="2322008"/>
                    <a:pt x="4696321" y="2342541"/>
                  </a:cubicBezTo>
                  <a:cubicBezTo>
                    <a:pt x="4736556" y="2359652"/>
                    <a:pt x="4793057" y="2434942"/>
                    <a:pt x="4815314" y="2499965"/>
                  </a:cubicBezTo>
                  <a:cubicBezTo>
                    <a:pt x="4841852" y="2578677"/>
                    <a:pt x="4853837" y="2663378"/>
                    <a:pt x="4836716" y="2647978"/>
                  </a:cubicBezTo>
                  <a:cubicBezTo>
                    <a:pt x="4821307" y="2632578"/>
                    <a:pt x="4799905" y="2634289"/>
                    <a:pt x="4806754" y="2649689"/>
                  </a:cubicBezTo>
                  <a:cubicBezTo>
                    <a:pt x="4809322" y="2656534"/>
                    <a:pt x="4814458" y="2668512"/>
                    <a:pt x="4817026" y="2675356"/>
                  </a:cubicBezTo>
                  <a:cubicBezTo>
                    <a:pt x="4820451" y="2683912"/>
                    <a:pt x="4817026" y="2688190"/>
                    <a:pt x="4807610" y="2688190"/>
                  </a:cubicBezTo>
                  <a:cubicBezTo>
                    <a:pt x="4798193" y="2688190"/>
                    <a:pt x="4794769" y="2692468"/>
                    <a:pt x="4798193" y="2701023"/>
                  </a:cubicBezTo>
                  <a:cubicBezTo>
                    <a:pt x="4804185" y="2717279"/>
                    <a:pt x="4735700" y="2797702"/>
                    <a:pt x="4692897" y="2825936"/>
                  </a:cubicBezTo>
                  <a:lnTo>
                    <a:pt x="4672351" y="2838769"/>
                  </a:lnTo>
                  <a:lnTo>
                    <a:pt x="4699745" y="2878981"/>
                  </a:lnTo>
                  <a:cubicBezTo>
                    <a:pt x="4716867" y="2903792"/>
                    <a:pt x="4733132" y="2919192"/>
                    <a:pt x="4743405" y="2919192"/>
                  </a:cubicBezTo>
                  <a:cubicBezTo>
                    <a:pt x="4752821" y="2919192"/>
                    <a:pt x="4760526" y="2924326"/>
                    <a:pt x="4760526" y="2931170"/>
                  </a:cubicBezTo>
                  <a:cubicBezTo>
                    <a:pt x="4760526" y="2948282"/>
                    <a:pt x="4694609" y="2952560"/>
                    <a:pt x="4665503" y="2937159"/>
                  </a:cubicBezTo>
                  <a:cubicBezTo>
                    <a:pt x="4644957" y="2926893"/>
                    <a:pt x="4641533" y="2927748"/>
                    <a:pt x="4620987" y="2948282"/>
                  </a:cubicBezTo>
                  <a:cubicBezTo>
                    <a:pt x="4609002" y="2960260"/>
                    <a:pt x="4592737" y="2970526"/>
                    <a:pt x="4585032" y="2970526"/>
                  </a:cubicBezTo>
                  <a:cubicBezTo>
                    <a:pt x="4563631" y="2970526"/>
                    <a:pt x="4570479" y="2984215"/>
                    <a:pt x="4614995" y="3030416"/>
                  </a:cubicBezTo>
                  <a:cubicBezTo>
                    <a:pt x="4656086" y="3073194"/>
                    <a:pt x="4680912" y="3080039"/>
                    <a:pt x="4672351" y="3046672"/>
                  </a:cubicBezTo>
                  <a:cubicBezTo>
                    <a:pt x="4668071" y="3029560"/>
                    <a:pt x="4683480" y="2987638"/>
                    <a:pt x="4693753" y="2987638"/>
                  </a:cubicBezTo>
                  <a:cubicBezTo>
                    <a:pt x="4697177" y="2987638"/>
                    <a:pt x="4704026" y="2994482"/>
                    <a:pt x="4708306" y="3003893"/>
                  </a:cubicBezTo>
                  <a:cubicBezTo>
                    <a:pt x="4719435" y="3024427"/>
                    <a:pt x="4752821" y="3032983"/>
                    <a:pt x="4781072" y="3021860"/>
                  </a:cubicBezTo>
                  <a:cubicBezTo>
                    <a:pt x="4799049" y="3015016"/>
                    <a:pt x="4803329" y="3008171"/>
                    <a:pt x="4803329" y="2984215"/>
                  </a:cubicBezTo>
                  <a:cubicBezTo>
                    <a:pt x="4803329" y="2955982"/>
                    <a:pt x="4805041" y="2955126"/>
                    <a:pt x="4846133" y="2944859"/>
                  </a:cubicBezTo>
                  <a:cubicBezTo>
                    <a:pt x="4883800" y="2936304"/>
                    <a:pt x="4888936" y="2932026"/>
                    <a:pt x="4883800" y="2917481"/>
                  </a:cubicBezTo>
                  <a:cubicBezTo>
                    <a:pt x="4880375" y="2906359"/>
                    <a:pt x="4883800" y="2896948"/>
                    <a:pt x="4894072" y="2890103"/>
                  </a:cubicBezTo>
                  <a:cubicBezTo>
                    <a:pt x="4903489" y="2883259"/>
                    <a:pt x="4908626" y="2867858"/>
                    <a:pt x="4908626" y="2849892"/>
                  </a:cubicBezTo>
                  <a:cubicBezTo>
                    <a:pt x="4908626" y="2805402"/>
                    <a:pt x="4918898" y="2797702"/>
                    <a:pt x="4955709" y="2813102"/>
                  </a:cubicBezTo>
                  <a:cubicBezTo>
                    <a:pt x="4972831" y="2819947"/>
                    <a:pt x="4993376" y="2831925"/>
                    <a:pt x="5001081" y="2838769"/>
                  </a:cubicBezTo>
                  <a:cubicBezTo>
                    <a:pt x="5014778" y="2851603"/>
                    <a:pt x="5014778" y="2855025"/>
                    <a:pt x="4997657" y="2895237"/>
                  </a:cubicBezTo>
                  <a:cubicBezTo>
                    <a:pt x="4983960" y="2928604"/>
                    <a:pt x="4970262" y="2944859"/>
                    <a:pt x="4930883" y="2971382"/>
                  </a:cubicBezTo>
                  <a:cubicBezTo>
                    <a:pt x="4903489" y="2989349"/>
                    <a:pt x="4879519" y="3008171"/>
                    <a:pt x="4876951" y="3011594"/>
                  </a:cubicBezTo>
                  <a:cubicBezTo>
                    <a:pt x="4874383" y="3015871"/>
                    <a:pt x="4882088" y="3028705"/>
                    <a:pt x="4893216" y="3038972"/>
                  </a:cubicBezTo>
                  <a:cubicBezTo>
                    <a:pt x="4908626" y="3053516"/>
                    <a:pt x="4914618" y="3068061"/>
                    <a:pt x="4914618" y="3092017"/>
                  </a:cubicBezTo>
                  <a:cubicBezTo>
                    <a:pt x="4914618" y="3127950"/>
                    <a:pt x="4941156" y="3163884"/>
                    <a:pt x="4962558" y="3155329"/>
                  </a:cubicBezTo>
                  <a:cubicBezTo>
                    <a:pt x="4969406" y="3152762"/>
                    <a:pt x="4979679" y="3147628"/>
                    <a:pt x="4986528" y="3145062"/>
                  </a:cubicBezTo>
                  <a:cubicBezTo>
                    <a:pt x="5007073" y="3137362"/>
                    <a:pt x="5041316" y="3177573"/>
                    <a:pt x="5055013" y="3228907"/>
                  </a:cubicBezTo>
                  <a:cubicBezTo>
                    <a:pt x="5062718" y="3255430"/>
                    <a:pt x="5068710" y="3303341"/>
                    <a:pt x="5068710" y="3335853"/>
                  </a:cubicBezTo>
                  <a:cubicBezTo>
                    <a:pt x="5068710" y="3389754"/>
                    <a:pt x="5065286" y="3401732"/>
                    <a:pt x="5031899" y="3463332"/>
                  </a:cubicBezTo>
                  <a:cubicBezTo>
                    <a:pt x="4977111" y="3564289"/>
                    <a:pt x="4973687" y="3568567"/>
                    <a:pt x="4932596" y="3587389"/>
                  </a:cubicBezTo>
                  <a:cubicBezTo>
                    <a:pt x="4888080" y="3607067"/>
                    <a:pt x="4866678" y="3607923"/>
                    <a:pt x="4859830" y="3590812"/>
                  </a:cubicBezTo>
                  <a:cubicBezTo>
                    <a:pt x="4852125" y="3570278"/>
                    <a:pt x="4842708" y="3575411"/>
                    <a:pt x="4821307" y="3610490"/>
                  </a:cubicBezTo>
                  <a:cubicBezTo>
                    <a:pt x="4802473" y="3641290"/>
                    <a:pt x="4802473" y="3641290"/>
                    <a:pt x="4807610" y="3616479"/>
                  </a:cubicBezTo>
                  <a:cubicBezTo>
                    <a:pt x="4812746" y="3592523"/>
                    <a:pt x="4812746" y="3591667"/>
                    <a:pt x="4796481" y="3606212"/>
                  </a:cubicBezTo>
                  <a:cubicBezTo>
                    <a:pt x="4787920" y="3613912"/>
                    <a:pt x="4774223" y="3620756"/>
                    <a:pt x="4766518" y="3620756"/>
                  </a:cubicBezTo>
                  <a:cubicBezTo>
                    <a:pt x="4744261" y="3620756"/>
                    <a:pt x="4740836" y="3636157"/>
                    <a:pt x="4758814" y="3659257"/>
                  </a:cubicBezTo>
                  <a:cubicBezTo>
                    <a:pt x="4768231" y="3671235"/>
                    <a:pt x="4778503" y="3695191"/>
                    <a:pt x="4781072" y="3712302"/>
                  </a:cubicBezTo>
                  <a:cubicBezTo>
                    <a:pt x="4793057" y="3778180"/>
                    <a:pt x="4800761" y="3789303"/>
                    <a:pt x="4843565" y="3795292"/>
                  </a:cubicBezTo>
                  <a:cubicBezTo>
                    <a:pt x="4912050" y="3804703"/>
                    <a:pt x="5060150" y="3801281"/>
                    <a:pt x="5060150" y="3791014"/>
                  </a:cubicBezTo>
                  <a:cubicBezTo>
                    <a:pt x="5060150" y="3784169"/>
                    <a:pt x="5074703" y="3782458"/>
                    <a:pt x="5108089" y="3785881"/>
                  </a:cubicBezTo>
                  <a:cubicBezTo>
                    <a:pt x="5155173" y="3791014"/>
                    <a:pt x="5176575" y="3799570"/>
                    <a:pt x="5157741" y="3806414"/>
                  </a:cubicBezTo>
                  <a:cubicBezTo>
                    <a:pt x="5126067" y="3817537"/>
                    <a:pt x="5120074" y="3829514"/>
                    <a:pt x="5130347" y="3862881"/>
                  </a:cubicBezTo>
                  <a:cubicBezTo>
                    <a:pt x="5138908" y="3891971"/>
                    <a:pt x="5143188" y="3894537"/>
                    <a:pt x="5170582" y="3894537"/>
                  </a:cubicBezTo>
                  <a:cubicBezTo>
                    <a:pt x="5192840" y="3894537"/>
                    <a:pt x="5208249" y="3887693"/>
                    <a:pt x="5228795" y="3867159"/>
                  </a:cubicBezTo>
                  <a:lnTo>
                    <a:pt x="5257045" y="3839781"/>
                  </a:lnTo>
                  <a:lnTo>
                    <a:pt x="5277591" y="3859459"/>
                  </a:lnTo>
                  <a:cubicBezTo>
                    <a:pt x="5294712" y="3875715"/>
                    <a:pt x="5297280" y="3881704"/>
                    <a:pt x="5288719" y="3895393"/>
                  </a:cubicBezTo>
                  <a:cubicBezTo>
                    <a:pt x="5278447" y="3912504"/>
                    <a:pt x="5284439" y="3925338"/>
                    <a:pt x="5298992" y="3915927"/>
                  </a:cubicBezTo>
                  <a:cubicBezTo>
                    <a:pt x="5304129" y="3913360"/>
                    <a:pt x="5314402" y="3899671"/>
                    <a:pt x="5321250" y="3885982"/>
                  </a:cubicBezTo>
                  <a:cubicBezTo>
                    <a:pt x="5332379" y="3864593"/>
                    <a:pt x="5332379" y="3857748"/>
                    <a:pt x="5321250" y="3826092"/>
                  </a:cubicBezTo>
                  <a:cubicBezTo>
                    <a:pt x="5314402" y="3805559"/>
                    <a:pt x="5308409" y="3782458"/>
                    <a:pt x="5308409" y="3773903"/>
                  </a:cubicBezTo>
                  <a:cubicBezTo>
                    <a:pt x="5308409" y="3765347"/>
                    <a:pt x="5301561" y="3753369"/>
                    <a:pt x="5293000" y="3748236"/>
                  </a:cubicBezTo>
                  <a:cubicBezTo>
                    <a:pt x="5278447" y="3738824"/>
                    <a:pt x="5277591" y="3735402"/>
                    <a:pt x="5288719" y="3702891"/>
                  </a:cubicBezTo>
                  <a:cubicBezTo>
                    <a:pt x="5296424" y="3682357"/>
                    <a:pt x="5315258" y="3656690"/>
                    <a:pt x="5336659" y="3637868"/>
                  </a:cubicBezTo>
                  <a:cubicBezTo>
                    <a:pt x="5356349" y="3621612"/>
                    <a:pt x="5404289" y="3577978"/>
                    <a:pt x="5443668" y="3541189"/>
                  </a:cubicBezTo>
                  <a:cubicBezTo>
                    <a:pt x="5483047" y="3504399"/>
                    <a:pt x="5518146" y="3477021"/>
                    <a:pt x="5523282" y="3479588"/>
                  </a:cubicBezTo>
                  <a:cubicBezTo>
                    <a:pt x="5534411" y="3487288"/>
                    <a:pt x="5532699" y="3532633"/>
                    <a:pt x="5520714" y="3540333"/>
                  </a:cubicBezTo>
                  <a:cubicBezTo>
                    <a:pt x="5513865" y="3544611"/>
                    <a:pt x="5516433" y="3549744"/>
                    <a:pt x="5526706" y="3557445"/>
                  </a:cubicBezTo>
                  <a:cubicBezTo>
                    <a:pt x="5541259" y="3568567"/>
                    <a:pt x="5541259" y="3570278"/>
                    <a:pt x="5527562" y="3585678"/>
                  </a:cubicBezTo>
                  <a:cubicBezTo>
                    <a:pt x="5514721" y="3599367"/>
                    <a:pt x="5514721" y="3603645"/>
                    <a:pt x="5524994" y="3613912"/>
                  </a:cubicBezTo>
                  <a:cubicBezTo>
                    <a:pt x="5535267" y="3624179"/>
                    <a:pt x="5535267" y="3628456"/>
                    <a:pt x="5521570" y="3645568"/>
                  </a:cubicBezTo>
                  <a:cubicBezTo>
                    <a:pt x="5504448" y="3666101"/>
                    <a:pt x="5499312" y="3684924"/>
                    <a:pt x="5513009" y="3676368"/>
                  </a:cubicBezTo>
                  <a:cubicBezTo>
                    <a:pt x="5517289" y="3673801"/>
                    <a:pt x="5523282" y="3675513"/>
                    <a:pt x="5525850" y="3678935"/>
                  </a:cubicBezTo>
                  <a:cubicBezTo>
                    <a:pt x="5528418" y="3683213"/>
                    <a:pt x="5517289" y="3692624"/>
                    <a:pt x="5501024" y="3700324"/>
                  </a:cubicBezTo>
                  <a:cubicBezTo>
                    <a:pt x="5484759" y="3708024"/>
                    <a:pt x="5471062" y="3720002"/>
                    <a:pt x="5471062" y="3727702"/>
                  </a:cubicBezTo>
                  <a:cubicBezTo>
                    <a:pt x="5471062" y="3734547"/>
                    <a:pt x="5460789" y="3742247"/>
                    <a:pt x="5447948" y="3745669"/>
                  </a:cubicBezTo>
                  <a:cubicBezTo>
                    <a:pt x="5406001" y="3754225"/>
                    <a:pt x="5401720" y="3757647"/>
                    <a:pt x="5404289" y="3773047"/>
                  </a:cubicBezTo>
                  <a:cubicBezTo>
                    <a:pt x="5406001" y="3782458"/>
                    <a:pt x="5401720" y="3795292"/>
                    <a:pt x="5395728" y="3802136"/>
                  </a:cubicBezTo>
                  <a:cubicBezTo>
                    <a:pt x="5387167" y="3813259"/>
                    <a:pt x="5388879" y="3816681"/>
                    <a:pt x="5411993" y="3826092"/>
                  </a:cubicBezTo>
                  <a:cubicBezTo>
                    <a:pt x="5433395" y="3835503"/>
                    <a:pt x="5441956" y="3835503"/>
                    <a:pt x="5455653" y="3826948"/>
                  </a:cubicBezTo>
                  <a:cubicBezTo>
                    <a:pt x="5469350" y="3818392"/>
                    <a:pt x="5475342" y="3819248"/>
                    <a:pt x="5489039" y="3831226"/>
                  </a:cubicBezTo>
                  <a:cubicBezTo>
                    <a:pt x="5503592" y="3844059"/>
                    <a:pt x="5508729" y="3844059"/>
                    <a:pt x="5536979" y="3833792"/>
                  </a:cubicBezTo>
                  <a:lnTo>
                    <a:pt x="5568653" y="3821814"/>
                  </a:lnTo>
                  <a:lnTo>
                    <a:pt x="5586631" y="3856037"/>
                  </a:lnTo>
                  <a:cubicBezTo>
                    <a:pt x="5611457" y="3902238"/>
                    <a:pt x="5657684" y="3927904"/>
                    <a:pt x="5693639" y="3914215"/>
                  </a:cubicBezTo>
                  <a:cubicBezTo>
                    <a:pt x="5737299" y="3897960"/>
                    <a:pt x="5732162" y="3919349"/>
                    <a:pt x="5687647" y="3937316"/>
                  </a:cubicBezTo>
                  <a:cubicBezTo>
                    <a:pt x="5665389" y="3946727"/>
                    <a:pt x="5634571" y="3961272"/>
                    <a:pt x="5619161" y="3968972"/>
                  </a:cubicBezTo>
                  <a:cubicBezTo>
                    <a:pt x="5592623" y="3982661"/>
                    <a:pt x="5592623" y="3983516"/>
                    <a:pt x="5608889" y="3995494"/>
                  </a:cubicBezTo>
                  <a:cubicBezTo>
                    <a:pt x="5619161" y="4002339"/>
                    <a:pt x="5624298" y="4012606"/>
                    <a:pt x="5621730" y="4020306"/>
                  </a:cubicBezTo>
                  <a:cubicBezTo>
                    <a:pt x="5617449" y="4031428"/>
                    <a:pt x="5623442" y="4032284"/>
                    <a:pt x="5661109" y="4027150"/>
                  </a:cubicBezTo>
                  <a:cubicBezTo>
                    <a:pt x="5685935" y="4023728"/>
                    <a:pt x="5718465" y="4013461"/>
                    <a:pt x="5733874" y="4004905"/>
                  </a:cubicBezTo>
                  <a:cubicBezTo>
                    <a:pt x="5765549" y="3985227"/>
                    <a:pt x="5847731" y="3972394"/>
                    <a:pt x="5847731" y="3986939"/>
                  </a:cubicBezTo>
                  <a:cubicBezTo>
                    <a:pt x="5847731" y="3992072"/>
                    <a:pt x="5840883" y="4000628"/>
                    <a:pt x="5833178" y="4004905"/>
                  </a:cubicBezTo>
                  <a:cubicBezTo>
                    <a:pt x="5819481" y="4012606"/>
                    <a:pt x="5819481" y="4015172"/>
                    <a:pt x="5830610" y="4022872"/>
                  </a:cubicBezTo>
                  <a:cubicBezTo>
                    <a:pt x="5852012" y="4037417"/>
                    <a:pt x="5822049" y="4052817"/>
                    <a:pt x="5751852" y="4064795"/>
                  </a:cubicBezTo>
                  <a:cubicBezTo>
                    <a:pt x="5717609" y="4069928"/>
                    <a:pt x="5616593" y="4093884"/>
                    <a:pt x="5526706" y="4116985"/>
                  </a:cubicBezTo>
                  <a:cubicBezTo>
                    <a:pt x="5437675" y="4140085"/>
                    <a:pt x="5316114" y="4164896"/>
                    <a:pt x="5257045" y="4172596"/>
                  </a:cubicBezTo>
                  <a:cubicBezTo>
                    <a:pt x="5197976" y="4180296"/>
                    <a:pt x="5143188" y="4187996"/>
                    <a:pt x="5133771" y="4189708"/>
                  </a:cubicBezTo>
                  <a:cubicBezTo>
                    <a:pt x="5120930" y="4192274"/>
                    <a:pt x="5122642" y="4187996"/>
                    <a:pt x="5142332" y="4167463"/>
                  </a:cubicBezTo>
                  <a:lnTo>
                    <a:pt x="5167158" y="4140940"/>
                  </a:lnTo>
                  <a:lnTo>
                    <a:pt x="5145756" y="4146074"/>
                  </a:lnTo>
                  <a:cubicBezTo>
                    <a:pt x="5058437" y="4164041"/>
                    <a:pt x="5022483" y="4168318"/>
                    <a:pt x="4941156" y="4168318"/>
                  </a:cubicBezTo>
                  <a:cubicBezTo>
                    <a:pt x="4861542" y="4168318"/>
                    <a:pt x="4846989" y="4170885"/>
                    <a:pt x="4834148" y="4184574"/>
                  </a:cubicBezTo>
                  <a:cubicBezTo>
                    <a:pt x="4814458" y="4205963"/>
                    <a:pt x="4794769" y="4209386"/>
                    <a:pt x="4644957" y="4218797"/>
                  </a:cubicBezTo>
                  <a:cubicBezTo>
                    <a:pt x="4571335" y="4223930"/>
                    <a:pt x="4503706" y="4232486"/>
                    <a:pt x="4486584" y="4239331"/>
                  </a:cubicBezTo>
                  <a:cubicBezTo>
                    <a:pt x="4453198" y="4253020"/>
                    <a:pt x="4223772" y="4276120"/>
                    <a:pt x="4214355" y="4266709"/>
                  </a:cubicBezTo>
                  <a:cubicBezTo>
                    <a:pt x="4210931" y="4264142"/>
                    <a:pt x="4217779" y="4253875"/>
                    <a:pt x="4229764" y="4244464"/>
                  </a:cubicBezTo>
                  <a:lnTo>
                    <a:pt x="4251166" y="4226497"/>
                  </a:lnTo>
                  <a:lnTo>
                    <a:pt x="4171552" y="4232486"/>
                  </a:lnTo>
                  <a:cubicBezTo>
                    <a:pt x="4127892" y="4235053"/>
                    <a:pt x="4086801" y="4239331"/>
                    <a:pt x="4079952" y="4241897"/>
                  </a:cubicBezTo>
                  <a:cubicBezTo>
                    <a:pt x="4070536" y="4246175"/>
                    <a:pt x="4067111" y="4241042"/>
                    <a:pt x="4067111" y="4224786"/>
                  </a:cubicBezTo>
                  <a:cubicBezTo>
                    <a:pt x="4067111" y="4212808"/>
                    <a:pt x="4065399" y="4202541"/>
                    <a:pt x="4063687" y="4202541"/>
                  </a:cubicBezTo>
                  <a:cubicBezTo>
                    <a:pt x="4049990" y="4202541"/>
                    <a:pt x="3972944" y="4242753"/>
                    <a:pt x="3955823" y="4259009"/>
                  </a:cubicBezTo>
                  <a:cubicBezTo>
                    <a:pt x="3934421" y="4278687"/>
                    <a:pt x="3837685" y="4305209"/>
                    <a:pt x="3787177" y="4305209"/>
                  </a:cubicBezTo>
                  <a:cubicBezTo>
                    <a:pt x="3769200" y="4305209"/>
                    <a:pt x="3766632" y="4303498"/>
                    <a:pt x="3776049" y="4292376"/>
                  </a:cubicBezTo>
                  <a:cubicBezTo>
                    <a:pt x="3785465" y="4281253"/>
                    <a:pt x="3778617" y="4279542"/>
                    <a:pt x="3726397" y="4279542"/>
                  </a:cubicBezTo>
                  <a:cubicBezTo>
                    <a:pt x="3693010" y="4279542"/>
                    <a:pt x="3663048" y="4283820"/>
                    <a:pt x="3660479" y="4288098"/>
                  </a:cubicBezTo>
                  <a:cubicBezTo>
                    <a:pt x="3657911" y="4293231"/>
                    <a:pt x="3627949" y="4296653"/>
                    <a:pt x="3594562" y="4296653"/>
                  </a:cubicBezTo>
                  <a:cubicBezTo>
                    <a:pt x="3548335" y="4296653"/>
                    <a:pt x="3529501" y="4300931"/>
                    <a:pt x="3510668" y="4313765"/>
                  </a:cubicBezTo>
                  <a:cubicBezTo>
                    <a:pt x="3486698" y="4330876"/>
                    <a:pt x="3467864" y="4330021"/>
                    <a:pt x="3442182" y="4309487"/>
                  </a:cubicBezTo>
                  <a:cubicBezTo>
                    <a:pt x="3429341" y="4299220"/>
                    <a:pt x="3373697" y="4284676"/>
                    <a:pt x="3373697" y="4292376"/>
                  </a:cubicBezTo>
                  <a:cubicBezTo>
                    <a:pt x="3373697" y="4294087"/>
                    <a:pt x="3393386" y="4306065"/>
                    <a:pt x="3416500" y="4318898"/>
                  </a:cubicBezTo>
                  <a:cubicBezTo>
                    <a:pt x="3458448" y="4341998"/>
                    <a:pt x="3465296" y="4351410"/>
                    <a:pt x="3452455" y="4369377"/>
                  </a:cubicBezTo>
                  <a:cubicBezTo>
                    <a:pt x="3442182" y="4383921"/>
                    <a:pt x="3367704" y="4399321"/>
                    <a:pt x="3306068" y="4399321"/>
                  </a:cubicBezTo>
                  <a:cubicBezTo>
                    <a:pt x="3261552" y="4399321"/>
                    <a:pt x="3246143" y="4402744"/>
                    <a:pt x="3241863" y="4412155"/>
                  </a:cubicBezTo>
                  <a:cubicBezTo>
                    <a:pt x="3236726" y="4425844"/>
                    <a:pt x="3167385" y="4429266"/>
                    <a:pt x="3125437" y="4417288"/>
                  </a:cubicBezTo>
                  <a:close/>
                  <a:moveTo>
                    <a:pt x="1387621" y="4020306"/>
                  </a:moveTo>
                  <a:cubicBezTo>
                    <a:pt x="1387621" y="4015172"/>
                    <a:pt x="1364507" y="3994639"/>
                    <a:pt x="1336257" y="3975816"/>
                  </a:cubicBezTo>
                  <a:lnTo>
                    <a:pt x="1285749" y="3941594"/>
                  </a:lnTo>
                  <a:lnTo>
                    <a:pt x="1286605" y="3892826"/>
                  </a:lnTo>
                  <a:cubicBezTo>
                    <a:pt x="1287461" y="3819248"/>
                    <a:pt x="1298590" y="3811548"/>
                    <a:pt x="1393613" y="3826092"/>
                  </a:cubicBezTo>
                  <a:cubicBezTo>
                    <a:pt x="1503190" y="3842348"/>
                    <a:pt x="1529728" y="3839781"/>
                    <a:pt x="1508326" y="3814114"/>
                  </a:cubicBezTo>
                  <a:cubicBezTo>
                    <a:pt x="1501478" y="3805559"/>
                    <a:pt x="1481788" y="3802136"/>
                    <a:pt x="1444977" y="3802136"/>
                  </a:cubicBezTo>
                  <a:cubicBezTo>
                    <a:pt x="1415871" y="3802992"/>
                    <a:pt x="1382484" y="3798714"/>
                    <a:pt x="1371356" y="3791870"/>
                  </a:cubicBezTo>
                  <a:lnTo>
                    <a:pt x="1349954" y="3780747"/>
                  </a:lnTo>
                  <a:lnTo>
                    <a:pt x="1369643" y="3765347"/>
                  </a:lnTo>
                  <a:cubicBezTo>
                    <a:pt x="1384197" y="3753369"/>
                    <a:pt x="1388477" y="3743958"/>
                    <a:pt x="1384197" y="3727702"/>
                  </a:cubicBezTo>
                  <a:cubicBezTo>
                    <a:pt x="1378204" y="3702891"/>
                    <a:pt x="1368787" y="3700324"/>
                    <a:pt x="1353378" y="3719146"/>
                  </a:cubicBezTo>
                  <a:cubicBezTo>
                    <a:pt x="1347386" y="3725991"/>
                    <a:pt x="1336257" y="3731980"/>
                    <a:pt x="1327696" y="3731980"/>
                  </a:cubicBezTo>
                  <a:cubicBezTo>
                    <a:pt x="1302014" y="3731980"/>
                    <a:pt x="1290885" y="3709735"/>
                    <a:pt x="1296878" y="3672090"/>
                  </a:cubicBezTo>
                  <a:cubicBezTo>
                    <a:pt x="1302014" y="3639579"/>
                    <a:pt x="1301158" y="3637868"/>
                    <a:pt x="1268627" y="3620756"/>
                  </a:cubicBezTo>
                  <a:cubicBezTo>
                    <a:pt x="1235241" y="3604501"/>
                    <a:pt x="1234385" y="3604501"/>
                    <a:pt x="1223256" y="3619901"/>
                  </a:cubicBezTo>
                  <a:cubicBezTo>
                    <a:pt x="1212127" y="3636157"/>
                    <a:pt x="1210415" y="3635301"/>
                    <a:pt x="1165043" y="3615623"/>
                  </a:cubicBezTo>
                  <a:cubicBezTo>
                    <a:pt x="1109399" y="3591667"/>
                    <a:pt x="1091422" y="3590812"/>
                    <a:pt x="1081149" y="3608778"/>
                  </a:cubicBezTo>
                  <a:cubicBezTo>
                    <a:pt x="1074300" y="3621612"/>
                    <a:pt x="1070876" y="3621612"/>
                    <a:pt x="1046050" y="3607923"/>
                  </a:cubicBezTo>
                  <a:cubicBezTo>
                    <a:pt x="1012663" y="3590812"/>
                    <a:pt x="1004103" y="3595089"/>
                    <a:pt x="1028072" y="3616479"/>
                  </a:cubicBezTo>
                  <a:cubicBezTo>
                    <a:pt x="1037489" y="3625034"/>
                    <a:pt x="1045194" y="3637012"/>
                    <a:pt x="1045194" y="3643001"/>
                  </a:cubicBezTo>
                  <a:cubicBezTo>
                    <a:pt x="1045194" y="3655835"/>
                    <a:pt x="1092278" y="3650701"/>
                    <a:pt x="1111967" y="3635301"/>
                  </a:cubicBezTo>
                  <a:cubicBezTo>
                    <a:pt x="1118816" y="3630168"/>
                    <a:pt x="1122240" y="3630168"/>
                    <a:pt x="1122240" y="3636157"/>
                  </a:cubicBezTo>
                  <a:cubicBezTo>
                    <a:pt x="1122240" y="3641290"/>
                    <a:pt x="1117960" y="3648134"/>
                    <a:pt x="1113679" y="3650701"/>
                  </a:cubicBezTo>
                  <a:cubicBezTo>
                    <a:pt x="1099982" y="3659257"/>
                    <a:pt x="1112823" y="3672090"/>
                    <a:pt x="1135937" y="3672090"/>
                  </a:cubicBezTo>
                  <a:cubicBezTo>
                    <a:pt x="1159051" y="3672090"/>
                    <a:pt x="1175316" y="3701180"/>
                    <a:pt x="1168468" y="3728558"/>
                  </a:cubicBezTo>
                  <a:cubicBezTo>
                    <a:pt x="1164187" y="3748236"/>
                    <a:pt x="1170180" y="3757647"/>
                    <a:pt x="1206135" y="3782458"/>
                  </a:cubicBezTo>
                  <a:cubicBezTo>
                    <a:pt x="1220688" y="3792725"/>
                    <a:pt x="1233529" y="3803847"/>
                    <a:pt x="1233529" y="3807270"/>
                  </a:cubicBezTo>
                  <a:cubicBezTo>
                    <a:pt x="1233529" y="3810692"/>
                    <a:pt x="1221544" y="3820103"/>
                    <a:pt x="1207847" y="3827803"/>
                  </a:cubicBezTo>
                  <a:cubicBezTo>
                    <a:pt x="1156483" y="3856893"/>
                    <a:pt x="1185589" y="3929616"/>
                    <a:pt x="1261779" y="3961272"/>
                  </a:cubicBezTo>
                  <a:cubicBezTo>
                    <a:pt x="1274620" y="3966405"/>
                    <a:pt x="1284893" y="3975816"/>
                    <a:pt x="1284893" y="3982661"/>
                  </a:cubicBezTo>
                  <a:cubicBezTo>
                    <a:pt x="1284893" y="3988650"/>
                    <a:pt x="1290885" y="4002339"/>
                    <a:pt x="1298590" y="4012606"/>
                  </a:cubicBezTo>
                  <a:cubicBezTo>
                    <a:pt x="1308863" y="4027150"/>
                    <a:pt x="1319991" y="4031428"/>
                    <a:pt x="1349954" y="4031428"/>
                  </a:cubicBezTo>
                  <a:cubicBezTo>
                    <a:pt x="1374780" y="4031428"/>
                    <a:pt x="1387621" y="4028006"/>
                    <a:pt x="1387621" y="4020306"/>
                  </a:cubicBezTo>
                  <a:close/>
                  <a:moveTo>
                    <a:pt x="1866162" y="3291364"/>
                  </a:moveTo>
                  <a:cubicBezTo>
                    <a:pt x="1855890" y="3275108"/>
                    <a:pt x="1844761" y="3261419"/>
                    <a:pt x="1840480" y="3261419"/>
                  </a:cubicBezTo>
                  <a:cubicBezTo>
                    <a:pt x="1819935" y="3261419"/>
                    <a:pt x="1837912" y="3243452"/>
                    <a:pt x="1882428" y="3218640"/>
                  </a:cubicBezTo>
                  <a:cubicBezTo>
                    <a:pt x="1933792" y="3189551"/>
                    <a:pt x="2003989" y="3127950"/>
                    <a:pt x="2003989" y="3110839"/>
                  </a:cubicBezTo>
                  <a:cubicBezTo>
                    <a:pt x="2003989" y="3105706"/>
                    <a:pt x="1997141" y="3095439"/>
                    <a:pt x="1989436" y="3088594"/>
                  </a:cubicBezTo>
                  <a:cubicBezTo>
                    <a:pt x="1968890" y="3070628"/>
                    <a:pt x="1867018" y="3080894"/>
                    <a:pt x="1819079" y="3105706"/>
                  </a:cubicBezTo>
                  <a:cubicBezTo>
                    <a:pt x="1785692" y="3122817"/>
                    <a:pt x="1781412" y="3122817"/>
                    <a:pt x="1730048" y="3110839"/>
                  </a:cubicBezTo>
                  <a:cubicBezTo>
                    <a:pt x="1700085" y="3103995"/>
                    <a:pt x="1670979" y="3094583"/>
                    <a:pt x="1664987" y="3089450"/>
                  </a:cubicBezTo>
                  <a:cubicBezTo>
                    <a:pt x="1651290" y="3078328"/>
                    <a:pt x="1606774" y="3086883"/>
                    <a:pt x="1574243" y="3105706"/>
                  </a:cubicBezTo>
                  <a:cubicBezTo>
                    <a:pt x="1554554" y="3116828"/>
                    <a:pt x="1551986" y="3122817"/>
                    <a:pt x="1556266" y="3145062"/>
                  </a:cubicBezTo>
                  <a:cubicBezTo>
                    <a:pt x="1558834" y="3159606"/>
                    <a:pt x="1564827" y="3173295"/>
                    <a:pt x="1568251" y="3175862"/>
                  </a:cubicBezTo>
                  <a:cubicBezTo>
                    <a:pt x="1571675" y="3178429"/>
                    <a:pt x="1576812" y="3190407"/>
                    <a:pt x="1580236" y="3203240"/>
                  </a:cubicBezTo>
                  <a:cubicBezTo>
                    <a:pt x="1583660" y="3216074"/>
                    <a:pt x="1591365" y="3228052"/>
                    <a:pt x="1598213" y="3230618"/>
                  </a:cubicBezTo>
                  <a:cubicBezTo>
                    <a:pt x="1605062" y="3233185"/>
                    <a:pt x="1610198" y="3240030"/>
                    <a:pt x="1610198" y="3246874"/>
                  </a:cubicBezTo>
                  <a:cubicBezTo>
                    <a:pt x="1610198" y="3252863"/>
                    <a:pt x="1618759" y="3266552"/>
                    <a:pt x="1629888" y="3276819"/>
                  </a:cubicBezTo>
                  <a:cubicBezTo>
                    <a:pt x="1645297" y="3291364"/>
                    <a:pt x="1655570" y="3293930"/>
                    <a:pt x="1681252" y="3289652"/>
                  </a:cubicBezTo>
                  <a:cubicBezTo>
                    <a:pt x="1712926" y="3284519"/>
                    <a:pt x="1720631" y="3275963"/>
                    <a:pt x="1704366" y="3265697"/>
                  </a:cubicBezTo>
                  <a:cubicBezTo>
                    <a:pt x="1698373" y="3262274"/>
                    <a:pt x="1704366" y="3251152"/>
                    <a:pt x="1718063" y="3238318"/>
                  </a:cubicBezTo>
                  <a:cubicBezTo>
                    <a:pt x="1736040" y="3221207"/>
                    <a:pt x="1744601" y="3218640"/>
                    <a:pt x="1759154" y="3225485"/>
                  </a:cubicBezTo>
                  <a:cubicBezTo>
                    <a:pt x="1769427" y="3229763"/>
                    <a:pt x="1786548" y="3237463"/>
                    <a:pt x="1798533" y="3242596"/>
                  </a:cubicBezTo>
                  <a:cubicBezTo>
                    <a:pt x="1813086" y="3248585"/>
                    <a:pt x="1814798" y="3252008"/>
                    <a:pt x="1805382" y="3252008"/>
                  </a:cubicBezTo>
                  <a:cubicBezTo>
                    <a:pt x="1767715" y="3253719"/>
                    <a:pt x="1783980" y="3299064"/>
                    <a:pt x="1826783" y="3311897"/>
                  </a:cubicBezTo>
                  <a:cubicBezTo>
                    <a:pt x="1880716" y="3327297"/>
                    <a:pt x="1885852" y="3324731"/>
                    <a:pt x="1866162" y="3291364"/>
                  </a:cubicBezTo>
                  <a:close/>
                  <a:moveTo>
                    <a:pt x="2315598" y="3308475"/>
                  </a:moveTo>
                  <a:cubicBezTo>
                    <a:pt x="2346416" y="3295641"/>
                    <a:pt x="2354121" y="3277674"/>
                    <a:pt x="2338712" y="3253719"/>
                  </a:cubicBezTo>
                  <a:cubicBezTo>
                    <a:pt x="2334431" y="3247730"/>
                    <a:pt x="2327583" y="3244307"/>
                    <a:pt x="2322446" y="3247730"/>
                  </a:cubicBezTo>
                  <a:cubicBezTo>
                    <a:pt x="2309605" y="3255430"/>
                    <a:pt x="2286491" y="3244307"/>
                    <a:pt x="2286491" y="3231474"/>
                  </a:cubicBezTo>
                  <a:cubicBezTo>
                    <a:pt x="2286491" y="3225485"/>
                    <a:pt x="2282211" y="3218640"/>
                    <a:pt x="2277075" y="3216929"/>
                  </a:cubicBezTo>
                  <a:cubicBezTo>
                    <a:pt x="2271938" y="3215218"/>
                    <a:pt x="2289060" y="3194685"/>
                    <a:pt x="2315598" y="3171584"/>
                  </a:cubicBezTo>
                  <a:cubicBezTo>
                    <a:pt x="2348128" y="3143351"/>
                    <a:pt x="2363538" y="3123673"/>
                    <a:pt x="2363538" y="3109984"/>
                  </a:cubicBezTo>
                  <a:cubicBezTo>
                    <a:pt x="2363538" y="3086883"/>
                    <a:pt x="2370386" y="3085172"/>
                    <a:pt x="2385795" y="3105706"/>
                  </a:cubicBezTo>
                  <a:cubicBezTo>
                    <a:pt x="2396924" y="3119395"/>
                    <a:pt x="2398636" y="3119395"/>
                    <a:pt x="2414902" y="3099717"/>
                  </a:cubicBezTo>
                  <a:cubicBezTo>
                    <a:pt x="2438015" y="3072339"/>
                    <a:pt x="2436303" y="3064639"/>
                    <a:pt x="2407197" y="3064639"/>
                  </a:cubicBezTo>
                  <a:cubicBezTo>
                    <a:pt x="2369530" y="3064639"/>
                    <a:pt x="2367818" y="3050950"/>
                    <a:pt x="2400348" y="3020149"/>
                  </a:cubicBezTo>
                  <a:cubicBezTo>
                    <a:pt x="2423462" y="2997904"/>
                    <a:pt x="2431167" y="2982504"/>
                    <a:pt x="2434591" y="2951704"/>
                  </a:cubicBezTo>
                  <a:lnTo>
                    <a:pt x="2439728" y="2912348"/>
                  </a:lnTo>
                  <a:lnTo>
                    <a:pt x="2398636" y="2906359"/>
                  </a:lnTo>
                  <a:cubicBezTo>
                    <a:pt x="2357545" y="2901226"/>
                    <a:pt x="2320734" y="2910637"/>
                    <a:pt x="2320734" y="2927748"/>
                  </a:cubicBezTo>
                  <a:cubicBezTo>
                    <a:pt x="2320734" y="2932026"/>
                    <a:pt x="2310461" y="2936304"/>
                    <a:pt x="2298476" y="2938015"/>
                  </a:cubicBezTo>
                  <a:cubicBezTo>
                    <a:pt x="2265946" y="2941437"/>
                    <a:pt x="2253105" y="2965393"/>
                    <a:pt x="2271938" y="2985927"/>
                  </a:cubicBezTo>
                  <a:cubicBezTo>
                    <a:pt x="2279643" y="2994482"/>
                    <a:pt x="2286491" y="3009882"/>
                    <a:pt x="2286491" y="3019294"/>
                  </a:cubicBezTo>
                  <a:cubicBezTo>
                    <a:pt x="2286491" y="3029560"/>
                    <a:pt x="2291628" y="3038972"/>
                    <a:pt x="2297620" y="3041538"/>
                  </a:cubicBezTo>
                  <a:cubicBezTo>
                    <a:pt x="2303613" y="3043249"/>
                    <a:pt x="2283923" y="3067205"/>
                    <a:pt x="2250537" y="3098006"/>
                  </a:cubicBezTo>
                  <a:cubicBezTo>
                    <a:pt x="2204309" y="3140784"/>
                    <a:pt x="2192324" y="3157040"/>
                    <a:pt x="2192324" y="3176718"/>
                  </a:cubicBezTo>
                  <a:cubicBezTo>
                    <a:pt x="2192324" y="3192973"/>
                    <a:pt x="2188044" y="3201529"/>
                    <a:pt x="2179483" y="3201529"/>
                  </a:cubicBezTo>
                  <a:cubicBezTo>
                    <a:pt x="2172635" y="3201529"/>
                    <a:pt x="2166642" y="3208374"/>
                    <a:pt x="2166642" y="3216074"/>
                  </a:cubicBezTo>
                  <a:cubicBezTo>
                    <a:pt x="2166642" y="3232330"/>
                    <a:pt x="2199173" y="3269974"/>
                    <a:pt x="2212870" y="3269974"/>
                  </a:cubicBezTo>
                  <a:cubicBezTo>
                    <a:pt x="2218006" y="3270830"/>
                    <a:pt x="2235984" y="3281952"/>
                    <a:pt x="2252249" y="3295641"/>
                  </a:cubicBezTo>
                  <a:cubicBezTo>
                    <a:pt x="2268514" y="3310186"/>
                    <a:pt x="2282211" y="3321308"/>
                    <a:pt x="2283067" y="3321308"/>
                  </a:cubicBezTo>
                  <a:cubicBezTo>
                    <a:pt x="2283923" y="3321308"/>
                    <a:pt x="2298476" y="3315319"/>
                    <a:pt x="2315598" y="3308475"/>
                  </a:cubicBezTo>
                  <a:close/>
                  <a:moveTo>
                    <a:pt x="1151346" y="3180996"/>
                  </a:moveTo>
                  <a:cubicBezTo>
                    <a:pt x="1165899" y="3169873"/>
                    <a:pt x="1201854" y="3146773"/>
                    <a:pt x="1231817" y="3128806"/>
                  </a:cubicBezTo>
                  <a:cubicBezTo>
                    <a:pt x="1280612" y="3100572"/>
                    <a:pt x="1284893" y="3095439"/>
                    <a:pt x="1284893" y="3068061"/>
                  </a:cubicBezTo>
                  <a:cubicBezTo>
                    <a:pt x="1284893" y="3028705"/>
                    <a:pt x="1304582" y="2991060"/>
                    <a:pt x="1333689" y="2977371"/>
                  </a:cubicBezTo>
                  <a:cubicBezTo>
                    <a:pt x="1348242" y="2970526"/>
                    <a:pt x="1359371" y="2955982"/>
                    <a:pt x="1363651" y="2938870"/>
                  </a:cubicBezTo>
                  <a:cubicBezTo>
                    <a:pt x="1367931" y="2923470"/>
                    <a:pt x="1374780" y="2910637"/>
                    <a:pt x="1378204" y="2910637"/>
                  </a:cubicBezTo>
                  <a:cubicBezTo>
                    <a:pt x="1382484" y="2910637"/>
                    <a:pt x="1391901" y="2908070"/>
                    <a:pt x="1399606" y="2905503"/>
                  </a:cubicBezTo>
                  <a:cubicBezTo>
                    <a:pt x="1409022" y="2902081"/>
                    <a:pt x="1413303" y="2904648"/>
                    <a:pt x="1413303" y="2914059"/>
                  </a:cubicBezTo>
                  <a:cubicBezTo>
                    <a:pt x="1413303" y="2920904"/>
                    <a:pt x="1422720" y="2933737"/>
                    <a:pt x="1434704" y="2941437"/>
                  </a:cubicBezTo>
                  <a:cubicBezTo>
                    <a:pt x="1462099" y="2959404"/>
                    <a:pt x="1461243" y="2964537"/>
                    <a:pt x="1430424" y="2996193"/>
                  </a:cubicBezTo>
                  <a:cubicBezTo>
                    <a:pt x="1416727" y="3010738"/>
                    <a:pt x="1404742" y="3027849"/>
                    <a:pt x="1404742" y="3034694"/>
                  </a:cubicBezTo>
                  <a:cubicBezTo>
                    <a:pt x="1404742" y="3050094"/>
                    <a:pt x="1415015" y="3050950"/>
                    <a:pt x="1428712" y="3037261"/>
                  </a:cubicBezTo>
                  <a:cubicBezTo>
                    <a:pt x="1435561" y="3030416"/>
                    <a:pt x="1442409" y="3032127"/>
                    <a:pt x="1454394" y="3047527"/>
                  </a:cubicBezTo>
                  <a:cubicBezTo>
                    <a:pt x="1479220" y="3078328"/>
                    <a:pt x="1501478" y="3064639"/>
                    <a:pt x="1518599" y="3006460"/>
                  </a:cubicBezTo>
                  <a:cubicBezTo>
                    <a:pt x="1542569" y="2930315"/>
                    <a:pt x="1552842" y="2910637"/>
                    <a:pt x="1570819" y="2910637"/>
                  </a:cubicBezTo>
                  <a:cubicBezTo>
                    <a:pt x="1579380" y="2910637"/>
                    <a:pt x="1601638" y="2902081"/>
                    <a:pt x="1620471" y="2891814"/>
                  </a:cubicBezTo>
                  <a:cubicBezTo>
                    <a:pt x="1652146" y="2873847"/>
                    <a:pt x="1654714" y="2873847"/>
                    <a:pt x="1662418" y="2887537"/>
                  </a:cubicBezTo>
                  <a:cubicBezTo>
                    <a:pt x="1672691" y="2905503"/>
                    <a:pt x="1695805" y="2906359"/>
                    <a:pt x="1718063" y="2889248"/>
                  </a:cubicBezTo>
                  <a:cubicBezTo>
                    <a:pt x="1726623" y="2882403"/>
                    <a:pt x="1742033" y="2877270"/>
                    <a:pt x="1751449" y="2877270"/>
                  </a:cubicBezTo>
                  <a:cubicBezTo>
                    <a:pt x="1760866" y="2877270"/>
                    <a:pt x="1776275" y="2882403"/>
                    <a:pt x="1784836" y="2889248"/>
                  </a:cubicBezTo>
                  <a:cubicBezTo>
                    <a:pt x="1794253" y="2896092"/>
                    <a:pt x="1812230" y="2902081"/>
                    <a:pt x="1825071" y="2902081"/>
                  </a:cubicBezTo>
                  <a:cubicBezTo>
                    <a:pt x="1843905" y="2902081"/>
                    <a:pt x="1848185" y="2897803"/>
                    <a:pt x="1852465" y="2872136"/>
                  </a:cubicBezTo>
                  <a:cubicBezTo>
                    <a:pt x="1860170" y="2823369"/>
                    <a:pt x="1817367" y="2707868"/>
                    <a:pt x="1783980" y="2689901"/>
                  </a:cubicBezTo>
                  <a:cubicBezTo>
                    <a:pt x="1776275" y="2684767"/>
                    <a:pt x="1747169" y="2683912"/>
                    <a:pt x="1719775" y="2686479"/>
                  </a:cubicBezTo>
                  <a:cubicBezTo>
                    <a:pt x="1689813" y="2689045"/>
                    <a:pt x="1656426" y="2686479"/>
                    <a:pt x="1636736" y="2679634"/>
                  </a:cubicBezTo>
                  <a:cubicBezTo>
                    <a:pt x="1605918" y="2670223"/>
                    <a:pt x="1598213" y="2671934"/>
                    <a:pt x="1494629" y="2713001"/>
                  </a:cubicBezTo>
                  <a:cubicBezTo>
                    <a:pt x="1395325" y="2752357"/>
                    <a:pt x="1380772" y="2755779"/>
                    <a:pt x="1355946" y="2747224"/>
                  </a:cubicBezTo>
                  <a:cubicBezTo>
                    <a:pt x="1316567" y="2734390"/>
                    <a:pt x="1290885" y="2700168"/>
                    <a:pt x="1302870" y="2677923"/>
                  </a:cubicBezTo>
                  <a:cubicBezTo>
                    <a:pt x="1317423" y="2650545"/>
                    <a:pt x="1280612" y="2632578"/>
                    <a:pt x="1260067" y="2657389"/>
                  </a:cubicBezTo>
                  <a:cubicBezTo>
                    <a:pt x="1254930" y="2663378"/>
                    <a:pt x="1232673" y="2671078"/>
                    <a:pt x="1210415" y="2673645"/>
                  </a:cubicBezTo>
                  <a:cubicBezTo>
                    <a:pt x="1185589" y="2676212"/>
                    <a:pt x="1165899" y="2683912"/>
                    <a:pt x="1157339" y="2694179"/>
                  </a:cubicBezTo>
                  <a:cubicBezTo>
                    <a:pt x="1133369" y="2724123"/>
                    <a:pt x="1090565" y="2748079"/>
                    <a:pt x="1060603" y="2748079"/>
                  </a:cubicBezTo>
                  <a:cubicBezTo>
                    <a:pt x="1042626" y="2748935"/>
                    <a:pt x="1022936" y="2757491"/>
                    <a:pt x="1004103" y="2772891"/>
                  </a:cubicBezTo>
                  <a:cubicBezTo>
                    <a:pt x="976708" y="2795991"/>
                    <a:pt x="976708" y="2796847"/>
                    <a:pt x="988693" y="2825936"/>
                  </a:cubicBezTo>
                  <a:cubicBezTo>
                    <a:pt x="1004103" y="2862725"/>
                    <a:pt x="991262" y="2914915"/>
                    <a:pt x="963867" y="2923470"/>
                  </a:cubicBezTo>
                  <a:cubicBezTo>
                    <a:pt x="940754" y="2931170"/>
                    <a:pt x="885965" y="2928604"/>
                    <a:pt x="844018" y="2917481"/>
                  </a:cubicBezTo>
                  <a:cubicBezTo>
                    <a:pt x="825185" y="2913203"/>
                    <a:pt x="773821" y="2905503"/>
                    <a:pt x="730161" y="2901226"/>
                  </a:cubicBezTo>
                  <a:cubicBezTo>
                    <a:pt x="646266" y="2893525"/>
                    <a:pt x="626577" y="2886681"/>
                    <a:pt x="591478" y="2855025"/>
                  </a:cubicBezTo>
                  <a:cubicBezTo>
                    <a:pt x="571789" y="2837058"/>
                    <a:pt x="564084" y="2835347"/>
                    <a:pt x="511864" y="2839625"/>
                  </a:cubicBezTo>
                  <a:cubicBezTo>
                    <a:pt x="458788" y="2843903"/>
                    <a:pt x="453651" y="2846469"/>
                    <a:pt x="456220" y="2862725"/>
                  </a:cubicBezTo>
                  <a:cubicBezTo>
                    <a:pt x="458788" y="2882403"/>
                    <a:pt x="485326" y="2897803"/>
                    <a:pt x="537546" y="2910637"/>
                  </a:cubicBezTo>
                  <a:cubicBezTo>
                    <a:pt x="576069" y="2920048"/>
                    <a:pt x="647979" y="2980793"/>
                    <a:pt x="638562" y="2996193"/>
                  </a:cubicBezTo>
                  <a:cubicBezTo>
                    <a:pt x="628289" y="3013305"/>
                    <a:pt x="671949" y="3074905"/>
                    <a:pt x="707047" y="3092017"/>
                  </a:cubicBezTo>
                  <a:cubicBezTo>
                    <a:pt x="746426" y="3112550"/>
                    <a:pt x="755843" y="3122817"/>
                    <a:pt x="748995" y="3143351"/>
                  </a:cubicBezTo>
                  <a:cubicBezTo>
                    <a:pt x="742146" y="3165595"/>
                    <a:pt x="784093" y="3180140"/>
                    <a:pt x="821760" y="3168162"/>
                  </a:cubicBezTo>
                  <a:cubicBezTo>
                    <a:pt x="848298" y="3160462"/>
                    <a:pt x="855147" y="3162173"/>
                    <a:pt x="888534" y="3184418"/>
                  </a:cubicBezTo>
                  <a:cubicBezTo>
                    <a:pt x="939042" y="3218640"/>
                    <a:pt x="955307" y="3217785"/>
                    <a:pt x="975852" y="3176718"/>
                  </a:cubicBezTo>
                  <a:cubicBezTo>
                    <a:pt x="996398" y="3137362"/>
                    <a:pt x="1034065" y="3103995"/>
                    <a:pt x="1085429" y="3080039"/>
                  </a:cubicBezTo>
                  <a:cubicBezTo>
                    <a:pt x="1119672" y="3063783"/>
                    <a:pt x="1165043" y="3021005"/>
                    <a:pt x="1165043" y="3005605"/>
                  </a:cubicBezTo>
                  <a:cubicBezTo>
                    <a:pt x="1165043" y="3001327"/>
                    <a:pt x="1157339" y="2988493"/>
                    <a:pt x="1147066" y="2976515"/>
                  </a:cubicBezTo>
                  <a:cubicBezTo>
                    <a:pt x="1131657" y="2956837"/>
                    <a:pt x="1125664" y="2954271"/>
                    <a:pt x="1093134" y="2958548"/>
                  </a:cubicBezTo>
                  <a:cubicBezTo>
                    <a:pt x="1035777" y="2967104"/>
                    <a:pt x="1035777" y="2948282"/>
                    <a:pt x="1093134" y="2923470"/>
                  </a:cubicBezTo>
                  <a:cubicBezTo>
                    <a:pt x="1119672" y="2911492"/>
                    <a:pt x="1142786" y="2902081"/>
                    <a:pt x="1144498" y="2902081"/>
                  </a:cubicBezTo>
                  <a:cubicBezTo>
                    <a:pt x="1146210" y="2902081"/>
                    <a:pt x="1147922" y="2914059"/>
                    <a:pt x="1147922" y="2927748"/>
                  </a:cubicBezTo>
                  <a:cubicBezTo>
                    <a:pt x="1147922" y="2946571"/>
                    <a:pt x="1152202" y="2953415"/>
                    <a:pt x="1163331" y="2953415"/>
                  </a:cubicBezTo>
                  <a:cubicBezTo>
                    <a:pt x="1171892" y="2953415"/>
                    <a:pt x="1185589" y="2964537"/>
                    <a:pt x="1193294" y="2979082"/>
                  </a:cubicBezTo>
                  <a:cubicBezTo>
                    <a:pt x="1205278" y="2999616"/>
                    <a:pt x="1206991" y="3008171"/>
                    <a:pt x="1199286" y="3022716"/>
                  </a:cubicBezTo>
                  <a:cubicBezTo>
                    <a:pt x="1184733" y="3048383"/>
                    <a:pt x="1200142" y="3062072"/>
                    <a:pt x="1229248" y="3049238"/>
                  </a:cubicBezTo>
                  <a:cubicBezTo>
                    <a:pt x="1247226" y="3040683"/>
                    <a:pt x="1250650" y="3041538"/>
                    <a:pt x="1250650" y="3052661"/>
                  </a:cubicBezTo>
                  <a:cubicBezTo>
                    <a:pt x="1250650" y="3059505"/>
                    <a:pt x="1232673" y="3073194"/>
                    <a:pt x="1210415" y="3082606"/>
                  </a:cubicBezTo>
                  <a:cubicBezTo>
                    <a:pt x="1187301" y="3092017"/>
                    <a:pt x="1165899" y="3105706"/>
                    <a:pt x="1162475" y="3112550"/>
                  </a:cubicBezTo>
                  <a:cubicBezTo>
                    <a:pt x="1159051" y="3119395"/>
                    <a:pt x="1147922" y="3124528"/>
                    <a:pt x="1139361" y="3124528"/>
                  </a:cubicBezTo>
                  <a:cubicBezTo>
                    <a:pt x="1121384" y="3124528"/>
                    <a:pt x="1045194" y="3214363"/>
                    <a:pt x="1045194" y="3234896"/>
                  </a:cubicBezTo>
                  <a:cubicBezTo>
                    <a:pt x="1045194" y="3241741"/>
                    <a:pt x="1051186" y="3254574"/>
                    <a:pt x="1058891" y="3262274"/>
                  </a:cubicBezTo>
                  <a:cubicBezTo>
                    <a:pt x="1072588" y="3277674"/>
                    <a:pt x="1074300" y="3275963"/>
                    <a:pt x="1099126" y="3239174"/>
                  </a:cubicBezTo>
                  <a:cubicBezTo>
                    <a:pt x="1112823" y="3217785"/>
                    <a:pt x="1136793" y="3192118"/>
                    <a:pt x="1151346" y="3180996"/>
                  </a:cubicBezTo>
                  <a:close/>
                </a:path>
              </a:pathLst>
            </a:custGeom>
            <a:solidFill>
              <a:schemeClr val="bg1"/>
            </a:solidFill>
            <a:ln w="856" cap="flat">
              <a:noFill/>
              <a:prstDash val="solid"/>
              <a:miter/>
            </a:ln>
          </p:spPr>
          <p:txBody>
            <a:bodyPr rtlCol="0" anchor="ctr"/>
            <a:lstStyle/>
            <a:p>
              <a:endParaRPr lang="it-IT"/>
            </a:p>
          </p:txBody>
        </p:sp>
        <p:sp>
          <p:nvSpPr>
            <p:cNvPr id="26" name="Figura a mano libera: forma 25">
              <a:extLst>
                <a:ext uri="{FF2B5EF4-FFF2-40B4-BE49-F238E27FC236}">
                  <a16:creationId xmlns:a16="http://schemas.microsoft.com/office/drawing/2014/main" id="{8EABC626-E36C-A728-C8AB-F6727BCD0F7B}"/>
                </a:ext>
              </a:extLst>
            </p:cNvPr>
            <p:cNvSpPr/>
            <p:nvPr/>
          </p:nvSpPr>
          <p:spPr>
            <a:xfrm flipV="1">
              <a:off x="5592184" y="1773215"/>
              <a:ext cx="162134" cy="245844"/>
            </a:xfrm>
            <a:custGeom>
              <a:avLst/>
              <a:gdLst>
                <a:gd name="connsiteX0" fmla="*/ 94164 w 233837"/>
                <a:gd name="connsiteY0" fmla="*/ 336619 h 354568"/>
                <a:gd name="connsiteX1" fmla="*/ 71050 w 233837"/>
                <a:gd name="connsiteY1" fmla="*/ 327208 h 354568"/>
                <a:gd name="connsiteX2" fmla="*/ 32527 w 233837"/>
                <a:gd name="connsiteY2" fmla="*/ 312663 h 354568"/>
                <a:gd name="connsiteX3" fmla="*/ 853 w 233837"/>
                <a:gd name="connsiteY3" fmla="*/ 241651 h 354568"/>
                <a:gd name="connsiteX4" fmla="*/ -860 w 233837"/>
                <a:gd name="connsiteY4" fmla="*/ 229673 h 354568"/>
                <a:gd name="connsiteX5" fmla="*/ 6845 w 233837"/>
                <a:gd name="connsiteY5" fmla="*/ 213418 h 354568"/>
                <a:gd name="connsiteX6" fmla="*/ 25678 w 233837"/>
                <a:gd name="connsiteY6" fmla="*/ 187751 h 354568"/>
                <a:gd name="connsiteX7" fmla="*/ 46224 w 233837"/>
                <a:gd name="connsiteY7" fmla="*/ 178339 h 354568"/>
                <a:gd name="connsiteX8" fmla="*/ 75330 w 233837"/>
                <a:gd name="connsiteY8" fmla="*/ 153528 h 354568"/>
                <a:gd name="connsiteX9" fmla="*/ 59065 w 233837"/>
                <a:gd name="connsiteY9" fmla="*/ 123583 h 354568"/>
                <a:gd name="connsiteX10" fmla="*/ 42800 w 233837"/>
                <a:gd name="connsiteY10" fmla="*/ 101338 h 354568"/>
                <a:gd name="connsiteX11" fmla="*/ 29959 w 233837"/>
                <a:gd name="connsiteY11" fmla="*/ 80805 h 354568"/>
                <a:gd name="connsiteX12" fmla="*/ 29103 w 233837"/>
                <a:gd name="connsiteY12" fmla="*/ 58560 h 354568"/>
                <a:gd name="connsiteX13" fmla="*/ 55641 w 233837"/>
                <a:gd name="connsiteY13" fmla="*/ 50004 h 354568"/>
                <a:gd name="connsiteX14" fmla="*/ 48792 w 233837"/>
                <a:gd name="connsiteY14" fmla="*/ 41449 h 354568"/>
                <a:gd name="connsiteX15" fmla="*/ -4 w 233837"/>
                <a:gd name="connsiteY15" fmla="*/ -3041 h 354568"/>
                <a:gd name="connsiteX16" fmla="*/ 64201 w 233837"/>
                <a:gd name="connsiteY16" fmla="*/ 15782 h 354568"/>
                <a:gd name="connsiteX17" fmla="*/ 134399 w 233837"/>
                <a:gd name="connsiteY17" fmla="*/ 22626 h 354568"/>
                <a:gd name="connsiteX18" fmla="*/ 210589 w 233837"/>
                <a:gd name="connsiteY18" fmla="*/ 47438 h 354568"/>
                <a:gd name="connsiteX19" fmla="*/ 218294 w 233837"/>
                <a:gd name="connsiteY19" fmla="*/ 73105 h 354568"/>
                <a:gd name="connsiteX20" fmla="*/ 204597 w 233837"/>
                <a:gd name="connsiteY20" fmla="*/ 109894 h 354568"/>
                <a:gd name="connsiteX21" fmla="*/ 181483 w 233837"/>
                <a:gd name="connsiteY21" fmla="*/ 126150 h 354568"/>
                <a:gd name="connsiteX22" fmla="*/ 112141 w 233837"/>
                <a:gd name="connsiteY22" fmla="*/ 227107 h 354568"/>
                <a:gd name="connsiteX23" fmla="*/ 113853 w 233837"/>
                <a:gd name="connsiteY23" fmla="*/ 252774 h 354568"/>
                <a:gd name="connsiteX24" fmla="*/ 107861 w 233837"/>
                <a:gd name="connsiteY24" fmla="*/ 289563 h 354568"/>
                <a:gd name="connsiteX25" fmla="*/ 89027 w 233837"/>
                <a:gd name="connsiteY25" fmla="*/ 309241 h 354568"/>
                <a:gd name="connsiteX26" fmla="*/ 112997 w 233837"/>
                <a:gd name="connsiteY26" fmla="*/ 349452 h 354568"/>
                <a:gd name="connsiteX27" fmla="*/ 94164 w 233837"/>
                <a:gd name="connsiteY27" fmla="*/ 336619 h 35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33837" h="354568">
                  <a:moveTo>
                    <a:pt x="94164" y="336619"/>
                  </a:moveTo>
                  <a:cubicBezTo>
                    <a:pt x="88171" y="328919"/>
                    <a:pt x="77899" y="324641"/>
                    <a:pt x="71050" y="327208"/>
                  </a:cubicBezTo>
                  <a:cubicBezTo>
                    <a:pt x="64201" y="329774"/>
                    <a:pt x="47080" y="323785"/>
                    <a:pt x="32527" y="312663"/>
                  </a:cubicBezTo>
                  <a:cubicBezTo>
                    <a:pt x="853" y="289563"/>
                    <a:pt x="-12845" y="257907"/>
                    <a:pt x="853" y="241651"/>
                  </a:cubicBezTo>
                  <a:cubicBezTo>
                    <a:pt x="8557" y="232240"/>
                    <a:pt x="7701" y="229673"/>
                    <a:pt x="-860" y="229673"/>
                  </a:cubicBezTo>
                  <a:cubicBezTo>
                    <a:pt x="-8564" y="228818"/>
                    <a:pt x="-5996" y="222829"/>
                    <a:pt x="6845" y="213418"/>
                  </a:cubicBezTo>
                  <a:cubicBezTo>
                    <a:pt x="17118" y="204006"/>
                    <a:pt x="25678" y="192884"/>
                    <a:pt x="25678" y="187751"/>
                  </a:cubicBezTo>
                  <a:cubicBezTo>
                    <a:pt x="25678" y="182617"/>
                    <a:pt x="35095" y="178339"/>
                    <a:pt x="46224" y="178339"/>
                  </a:cubicBezTo>
                  <a:cubicBezTo>
                    <a:pt x="61633" y="178339"/>
                    <a:pt x="69338" y="171495"/>
                    <a:pt x="75330" y="153528"/>
                  </a:cubicBezTo>
                  <a:cubicBezTo>
                    <a:pt x="83891" y="130428"/>
                    <a:pt x="82179" y="128716"/>
                    <a:pt x="59065" y="123583"/>
                  </a:cubicBezTo>
                  <a:cubicBezTo>
                    <a:pt x="35951" y="119305"/>
                    <a:pt x="23110" y="101338"/>
                    <a:pt x="42800" y="101338"/>
                  </a:cubicBezTo>
                  <a:cubicBezTo>
                    <a:pt x="59921" y="101338"/>
                    <a:pt x="50504" y="85938"/>
                    <a:pt x="29959" y="80805"/>
                  </a:cubicBezTo>
                  <a:cubicBezTo>
                    <a:pt x="2565" y="73960"/>
                    <a:pt x="2565" y="58560"/>
                    <a:pt x="29103" y="58560"/>
                  </a:cubicBezTo>
                  <a:cubicBezTo>
                    <a:pt x="41088" y="58560"/>
                    <a:pt x="53073" y="55138"/>
                    <a:pt x="55641" y="50004"/>
                  </a:cubicBezTo>
                  <a:cubicBezTo>
                    <a:pt x="58209" y="45727"/>
                    <a:pt x="55641" y="41449"/>
                    <a:pt x="48792" y="41449"/>
                  </a:cubicBezTo>
                  <a:cubicBezTo>
                    <a:pt x="37663" y="41449"/>
                    <a:pt x="-4" y="7226"/>
                    <a:pt x="-4" y="-3041"/>
                  </a:cubicBezTo>
                  <a:cubicBezTo>
                    <a:pt x="-4" y="-10741"/>
                    <a:pt x="50504" y="4659"/>
                    <a:pt x="64201" y="15782"/>
                  </a:cubicBezTo>
                  <a:cubicBezTo>
                    <a:pt x="70194" y="20915"/>
                    <a:pt x="101868" y="23482"/>
                    <a:pt x="134399" y="22626"/>
                  </a:cubicBezTo>
                  <a:cubicBezTo>
                    <a:pt x="198604" y="20915"/>
                    <a:pt x="218294" y="27760"/>
                    <a:pt x="210589" y="47438"/>
                  </a:cubicBezTo>
                  <a:cubicBezTo>
                    <a:pt x="208021" y="54282"/>
                    <a:pt x="211445" y="65405"/>
                    <a:pt x="218294" y="73105"/>
                  </a:cubicBezTo>
                  <a:cubicBezTo>
                    <a:pt x="236271" y="90216"/>
                    <a:pt x="230279" y="104761"/>
                    <a:pt x="204597" y="109894"/>
                  </a:cubicBezTo>
                  <a:cubicBezTo>
                    <a:pt x="193468" y="112461"/>
                    <a:pt x="183195" y="119305"/>
                    <a:pt x="181483" y="126150"/>
                  </a:cubicBezTo>
                  <a:cubicBezTo>
                    <a:pt x="178058" y="142406"/>
                    <a:pt x="128407" y="214273"/>
                    <a:pt x="112141" y="227107"/>
                  </a:cubicBezTo>
                  <a:cubicBezTo>
                    <a:pt x="100156" y="235662"/>
                    <a:pt x="100156" y="238229"/>
                    <a:pt x="113853" y="252774"/>
                  </a:cubicBezTo>
                  <a:cubicBezTo>
                    <a:pt x="134399" y="275874"/>
                    <a:pt x="131831" y="289563"/>
                    <a:pt x="107861" y="289563"/>
                  </a:cubicBezTo>
                  <a:cubicBezTo>
                    <a:pt x="83035" y="289563"/>
                    <a:pt x="71050" y="302396"/>
                    <a:pt x="89027" y="309241"/>
                  </a:cubicBezTo>
                  <a:cubicBezTo>
                    <a:pt x="103581" y="315230"/>
                    <a:pt x="124126" y="349452"/>
                    <a:pt x="112997" y="349452"/>
                  </a:cubicBezTo>
                  <a:cubicBezTo>
                    <a:pt x="108717" y="349452"/>
                    <a:pt x="100156" y="343464"/>
                    <a:pt x="94164" y="336619"/>
                  </a:cubicBezTo>
                  <a:close/>
                </a:path>
              </a:pathLst>
            </a:custGeom>
            <a:solidFill>
              <a:schemeClr val="bg1"/>
            </a:solidFill>
            <a:ln w="856" cap="flat">
              <a:noFill/>
              <a:prstDash val="solid"/>
              <a:miter/>
            </a:ln>
          </p:spPr>
          <p:txBody>
            <a:bodyPr rtlCol="0" anchor="ctr"/>
            <a:lstStyle/>
            <a:p>
              <a:endParaRPr lang="it-IT"/>
            </a:p>
          </p:txBody>
        </p:sp>
        <p:sp>
          <p:nvSpPr>
            <p:cNvPr id="27" name="Figura a mano libera: forma 26">
              <a:extLst>
                <a:ext uri="{FF2B5EF4-FFF2-40B4-BE49-F238E27FC236}">
                  <a16:creationId xmlns:a16="http://schemas.microsoft.com/office/drawing/2014/main" id="{1B77428E-8E76-6F6D-AF94-3CD0C2F67120}"/>
                </a:ext>
              </a:extLst>
            </p:cNvPr>
            <p:cNvSpPr/>
            <p:nvPr/>
          </p:nvSpPr>
          <p:spPr>
            <a:xfrm flipV="1">
              <a:off x="5494121" y="1874501"/>
              <a:ext cx="108338" cy="101443"/>
            </a:xfrm>
            <a:custGeom>
              <a:avLst/>
              <a:gdLst>
                <a:gd name="connsiteX0" fmla="*/ 62860 w 156251"/>
                <a:gd name="connsiteY0" fmla="*/ 119633 h 146306"/>
                <a:gd name="connsiteX1" fmla="*/ 36322 w 156251"/>
                <a:gd name="connsiteY1" fmla="*/ 102521 h 146306"/>
                <a:gd name="connsiteX2" fmla="*/ 20057 w 156251"/>
                <a:gd name="connsiteY2" fmla="*/ 58032 h 146306"/>
                <a:gd name="connsiteX3" fmla="*/ 14920 w 156251"/>
                <a:gd name="connsiteY3" fmla="*/ 34076 h 146306"/>
                <a:gd name="connsiteX4" fmla="*/ 73989 w 156251"/>
                <a:gd name="connsiteY4" fmla="*/ 4987 h 146306"/>
                <a:gd name="connsiteX5" fmla="*/ 133058 w 156251"/>
                <a:gd name="connsiteY5" fmla="*/ 66588 h 146306"/>
                <a:gd name="connsiteX6" fmla="*/ 141618 w 156251"/>
                <a:gd name="connsiteY6" fmla="*/ 94821 h 146306"/>
                <a:gd name="connsiteX7" fmla="*/ 123641 w 156251"/>
                <a:gd name="connsiteY7" fmla="*/ 136744 h 146306"/>
                <a:gd name="connsiteX8" fmla="*/ 62860 w 156251"/>
                <a:gd name="connsiteY8" fmla="*/ 119633 h 146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251" h="146306">
                  <a:moveTo>
                    <a:pt x="62860" y="119633"/>
                  </a:moveTo>
                  <a:cubicBezTo>
                    <a:pt x="56011" y="104232"/>
                    <a:pt x="48307" y="99099"/>
                    <a:pt x="36322" y="102521"/>
                  </a:cubicBezTo>
                  <a:cubicBezTo>
                    <a:pt x="14064" y="107655"/>
                    <a:pt x="1223" y="73432"/>
                    <a:pt x="20057" y="58032"/>
                  </a:cubicBezTo>
                  <a:cubicBezTo>
                    <a:pt x="32898" y="48621"/>
                    <a:pt x="32042" y="46054"/>
                    <a:pt x="14920" y="34076"/>
                  </a:cubicBezTo>
                  <a:cubicBezTo>
                    <a:pt x="-31307" y="1565"/>
                    <a:pt x="8928" y="-18113"/>
                    <a:pt x="73989" y="4987"/>
                  </a:cubicBezTo>
                  <a:cubicBezTo>
                    <a:pt x="122785" y="21243"/>
                    <a:pt x="133058" y="32365"/>
                    <a:pt x="133058" y="66588"/>
                  </a:cubicBezTo>
                  <a:cubicBezTo>
                    <a:pt x="133058" y="79421"/>
                    <a:pt x="137338" y="92255"/>
                    <a:pt x="141618" y="94821"/>
                  </a:cubicBezTo>
                  <a:cubicBezTo>
                    <a:pt x="160452" y="106799"/>
                    <a:pt x="150179" y="131611"/>
                    <a:pt x="123641" y="136744"/>
                  </a:cubicBezTo>
                  <a:cubicBezTo>
                    <a:pt x="80837" y="145300"/>
                    <a:pt x="73133" y="142733"/>
                    <a:pt x="62860" y="119633"/>
                  </a:cubicBezTo>
                  <a:close/>
                </a:path>
              </a:pathLst>
            </a:custGeom>
            <a:solidFill>
              <a:schemeClr val="bg1"/>
            </a:solidFill>
            <a:ln w="856" cap="flat">
              <a:noFill/>
              <a:prstDash val="solid"/>
              <a:miter/>
            </a:ln>
          </p:spPr>
          <p:txBody>
            <a:bodyPr rtlCol="0" anchor="ctr"/>
            <a:lstStyle/>
            <a:p>
              <a:endParaRPr lang="it-IT"/>
            </a:p>
          </p:txBody>
        </p:sp>
        <p:sp>
          <p:nvSpPr>
            <p:cNvPr id="28" name="Figura a mano libera: forma 27">
              <a:extLst>
                <a:ext uri="{FF2B5EF4-FFF2-40B4-BE49-F238E27FC236}">
                  <a16:creationId xmlns:a16="http://schemas.microsoft.com/office/drawing/2014/main" id="{A036E818-A940-1CF4-4914-E571E19C7478}"/>
                </a:ext>
              </a:extLst>
            </p:cNvPr>
            <p:cNvSpPr/>
            <p:nvPr/>
          </p:nvSpPr>
          <p:spPr>
            <a:xfrm flipV="1">
              <a:off x="8611733" y="2712591"/>
              <a:ext cx="38790" cy="95195"/>
            </a:xfrm>
            <a:custGeom>
              <a:avLst/>
              <a:gdLst>
                <a:gd name="connsiteX0" fmla="*/ 3100 w 55946"/>
                <a:gd name="connsiteY0" fmla="*/ 111988 h 137295"/>
                <a:gd name="connsiteX1" fmla="*/ 6525 w 55946"/>
                <a:gd name="connsiteY1" fmla="*/ 22153 h 137295"/>
                <a:gd name="connsiteX2" fmla="*/ 22790 w 55946"/>
                <a:gd name="connsiteY2" fmla="*/ -3514 h 137295"/>
                <a:gd name="connsiteX3" fmla="*/ 31350 w 55946"/>
                <a:gd name="connsiteY3" fmla="*/ 19586 h 137295"/>
                <a:gd name="connsiteX4" fmla="*/ 42479 w 55946"/>
                <a:gd name="connsiteY4" fmla="*/ 105999 h 137295"/>
                <a:gd name="connsiteX5" fmla="*/ 3100 w 55946"/>
                <a:gd name="connsiteY5" fmla="*/ 111988 h 137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946" h="137295">
                  <a:moveTo>
                    <a:pt x="3100" y="111988"/>
                  </a:moveTo>
                  <a:cubicBezTo>
                    <a:pt x="-14877" y="77765"/>
                    <a:pt x="-14021" y="52098"/>
                    <a:pt x="6525" y="22153"/>
                  </a:cubicBezTo>
                  <a:lnTo>
                    <a:pt x="22790" y="-3514"/>
                  </a:lnTo>
                  <a:lnTo>
                    <a:pt x="31350" y="19586"/>
                  </a:lnTo>
                  <a:cubicBezTo>
                    <a:pt x="47616" y="60654"/>
                    <a:pt x="49328" y="80332"/>
                    <a:pt x="42479" y="105999"/>
                  </a:cubicBezTo>
                  <a:cubicBezTo>
                    <a:pt x="33063" y="141077"/>
                    <a:pt x="18509" y="142788"/>
                    <a:pt x="3100" y="111988"/>
                  </a:cubicBezTo>
                  <a:close/>
                </a:path>
              </a:pathLst>
            </a:custGeom>
            <a:solidFill>
              <a:schemeClr val="bg1"/>
            </a:solidFill>
            <a:ln w="856" cap="flat">
              <a:noFill/>
              <a:prstDash val="solid"/>
              <a:miter/>
            </a:ln>
          </p:spPr>
          <p:txBody>
            <a:bodyPr rtlCol="0" anchor="ctr"/>
            <a:lstStyle/>
            <a:p>
              <a:endParaRPr lang="it-IT"/>
            </a:p>
          </p:txBody>
        </p:sp>
        <p:sp>
          <p:nvSpPr>
            <p:cNvPr id="31" name="Figura a mano libera: forma 30">
              <a:extLst>
                <a:ext uri="{FF2B5EF4-FFF2-40B4-BE49-F238E27FC236}">
                  <a16:creationId xmlns:a16="http://schemas.microsoft.com/office/drawing/2014/main" id="{47D6B869-260F-CAFA-A246-40428990A093}"/>
                </a:ext>
              </a:extLst>
            </p:cNvPr>
            <p:cNvSpPr/>
            <p:nvPr/>
          </p:nvSpPr>
          <p:spPr>
            <a:xfrm flipV="1">
              <a:off x="8352375" y="2859283"/>
              <a:ext cx="48923" cy="46955"/>
            </a:xfrm>
            <a:custGeom>
              <a:avLst/>
              <a:gdLst>
                <a:gd name="connsiteX0" fmla="*/ 23132 w 70560"/>
                <a:gd name="connsiteY0" fmla="*/ 59139 h 67721"/>
                <a:gd name="connsiteX1" fmla="*/ -4262 w 70560"/>
                <a:gd name="connsiteY1" fmla="*/ 39461 h 67721"/>
                <a:gd name="connsiteX2" fmla="*/ 52239 w 70560"/>
                <a:gd name="connsiteY2" fmla="*/ 18071 h 67721"/>
                <a:gd name="connsiteX3" fmla="*/ 49671 w 70560"/>
                <a:gd name="connsiteY3" fmla="*/ 64272 h 67721"/>
                <a:gd name="connsiteX4" fmla="*/ 23132 w 70560"/>
                <a:gd name="connsiteY4" fmla="*/ 59139 h 67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60" h="67721">
                  <a:moveTo>
                    <a:pt x="23132" y="59139"/>
                  </a:moveTo>
                  <a:cubicBezTo>
                    <a:pt x="12860" y="57428"/>
                    <a:pt x="19" y="48016"/>
                    <a:pt x="-4262" y="39461"/>
                  </a:cubicBezTo>
                  <a:cubicBezTo>
                    <a:pt x="-25663" y="-1607"/>
                    <a:pt x="26557" y="-21285"/>
                    <a:pt x="52239" y="18071"/>
                  </a:cubicBezTo>
                  <a:cubicBezTo>
                    <a:pt x="65080" y="38605"/>
                    <a:pt x="64224" y="66839"/>
                    <a:pt x="49671" y="64272"/>
                  </a:cubicBezTo>
                  <a:cubicBezTo>
                    <a:pt x="46246" y="63416"/>
                    <a:pt x="34261" y="60850"/>
                    <a:pt x="23132" y="59139"/>
                  </a:cubicBezTo>
                  <a:close/>
                </a:path>
              </a:pathLst>
            </a:custGeom>
            <a:solidFill>
              <a:schemeClr val="bg1"/>
            </a:solidFill>
            <a:ln w="856" cap="flat">
              <a:noFill/>
              <a:prstDash val="solid"/>
              <a:miter/>
            </a:ln>
          </p:spPr>
          <p:txBody>
            <a:bodyPr rtlCol="0" anchor="ctr"/>
            <a:lstStyle/>
            <a:p>
              <a:endParaRPr lang="it-IT"/>
            </a:p>
          </p:txBody>
        </p:sp>
        <p:sp>
          <p:nvSpPr>
            <p:cNvPr id="32" name="Figura a mano libera: forma 31">
              <a:extLst>
                <a:ext uri="{FF2B5EF4-FFF2-40B4-BE49-F238E27FC236}">
                  <a16:creationId xmlns:a16="http://schemas.microsoft.com/office/drawing/2014/main" id="{7BEB0CE3-3545-BD90-86B1-27E2058000DE}"/>
                </a:ext>
              </a:extLst>
            </p:cNvPr>
            <p:cNvSpPr/>
            <p:nvPr/>
          </p:nvSpPr>
          <p:spPr>
            <a:xfrm flipV="1">
              <a:off x="8638156" y="2892185"/>
              <a:ext cx="187725" cy="382465"/>
            </a:xfrm>
            <a:custGeom>
              <a:avLst/>
              <a:gdLst>
                <a:gd name="connsiteX0" fmla="*/ 25618 w 270745"/>
                <a:gd name="connsiteY0" fmla="*/ 544648 h 551608"/>
                <a:gd name="connsiteX1" fmla="*/ 11065 w 270745"/>
                <a:gd name="connsiteY1" fmla="*/ 508714 h 551608"/>
                <a:gd name="connsiteX2" fmla="*/ -1776 w 270745"/>
                <a:gd name="connsiteY2" fmla="*/ 457380 h 551608"/>
                <a:gd name="connsiteX3" fmla="*/ 12777 w 270745"/>
                <a:gd name="connsiteY3" fmla="*/ 373534 h 551608"/>
                <a:gd name="connsiteX4" fmla="*/ 24762 w 270745"/>
                <a:gd name="connsiteY4" fmla="*/ 346156 h 551608"/>
                <a:gd name="connsiteX5" fmla="*/ 36747 w 270745"/>
                <a:gd name="connsiteY5" fmla="*/ 308511 h 551608"/>
                <a:gd name="connsiteX6" fmla="*/ 62429 w 270745"/>
                <a:gd name="connsiteY6" fmla="*/ 314500 h 551608"/>
                <a:gd name="connsiteX7" fmla="*/ 85543 w 270745"/>
                <a:gd name="connsiteY7" fmla="*/ 329045 h 551608"/>
                <a:gd name="connsiteX8" fmla="*/ 140331 w 270745"/>
                <a:gd name="connsiteY8" fmla="*/ 284556 h 551608"/>
                <a:gd name="connsiteX9" fmla="*/ 159165 w 270745"/>
                <a:gd name="connsiteY9" fmla="*/ 242633 h 551608"/>
                <a:gd name="connsiteX10" fmla="*/ 122354 w 270745"/>
                <a:gd name="connsiteY10" fmla="*/ 249477 h 551608"/>
                <a:gd name="connsiteX11" fmla="*/ 93247 w 270745"/>
                <a:gd name="connsiteY11" fmla="*/ 263166 h 551608"/>
                <a:gd name="connsiteX12" fmla="*/ 103520 w 270745"/>
                <a:gd name="connsiteY12" fmla="*/ 204988 h 551608"/>
                <a:gd name="connsiteX13" fmla="*/ 124922 w 270745"/>
                <a:gd name="connsiteY13" fmla="*/ 175043 h 551608"/>
                <a:gd name="connsiteX14" fmla="*/ 168581 w 270745"/>
                <a:gd name="connsiteY14" fmla="*/ 165632 h 551608"/>
                <a:gd name="connsiteX15" fmla="*/ 167725 w 270745"/>
                <a:gd name="connsiteY15" fmla="*/ 204988 h 551608"/>
                <a:gd name="connsiteX16" fmla="*/ 165157 w 270745"/>
                <a:gd name="connsiteY16" fmla="*/ 228944 h 551608"/>
                <a:gd name="connsiteX17" fmla="*/ 204536 w 270745"/>
                <a:gd name="connsiteY17" fmla="*/ 193866 h 551608"/>
                <a:gd name="connsiteX18" fmla="*/ 197688 w 270745"/>
                <a:gd name="connsiteY18" fmla="*/ 142532 h 551608"/>
                <a:gd name="connsiteX19" fmla="*/ 164301 w 270745"/>
                <a:gd name="connsiteY19" fmla="*/ 132265 h 551608"/>
                <a:gd name="connsiteX20" fmla="*/ 110369 w 270745"/>
                <a:gd name="connsiteY20" fmla="*/ 78364 h 551608"/>
                <a:gd name="connsiteX21" fmla="*/ 118073 w 270745"/>
                <a:gd name="connsiteY21" fmla="*/ 69809 h 551608"/>
                <a:gd name="connsiteX22" fmla="*/ 151460 w 270745"/>
                <a:gd name="connsiteY22" fmla="*/ 88631 h 551608"/>
                <a:gd name="connsiteX23" fmla="*/ 177142 w 270745"/>
                <a:gd name="connsiteY23" fmla="*/ 62109 h 551608"/>
                <a:gd name="connsiteX24" fmla="*/ 207960 w 270745"/>
                <a:gd name="connsiteY24" fmla="*/ 15052 h 551608"/>
                <a:gd name="connsiteX25" fmla="*/ 233642 w 270745"/>
                <a:gd name="connsiteY25" fmla="*/ -2915 h 551608"/>
                <a:gd name="connsiteX26" fmla="*/ 233642 w 270745"/>
                <a:gd name="connsiteY26" fmla="*/ 27886 h 551608"/>
                <a:gd name="connsiteX27" fmla="*/ 249052 w 270745"/>
                <a:gd name="connsiteY27" fmla="*/ 56120 h 551608"/>
                <a:gd name="connsiteX28" fmla="*/ 260181 w 270745"/>
                <a:gd name="connsiteY28" fmla="*/ 66386 h 551608"/>
                <a:gd name="connsiteX29" fmla="*/ 255900 w 270745"/>
                <a:gd name="connsiteY29" fmla="*/ 123709 h 551608"/>
                <a:gd name="connsiteX30" fmla="*/ 235355 w 270745"/>
                <a:gd name="connsiteY30" fmla="*/ 188732 h 551608"/>
                <a:gd name="connsiteX31" fmla="*/ 216521 w 270745"/>
                <a:gd name="connsiteY31" fmla="*/ 232366 h 551608"/>
                <a:gd name="connsiteX32" fmla="*/ 173718 w 270745"/>
                <a:gd name="connsiteY32" fmla="*/ 293111 h 551608"/>
                <a:gd name="connsiteX33" fmla="*/ 153172 w 270745"/>
                <a:gd name="connsiteY33" fmla="*/ 323056 h 551608"/>
                <a:gd name="connsiteX34" fmla="*/ 121498 w 270745"/>
                <a:gd name="connsiteY34" fmla="*/ 357279 h 551608"/>
                <a:gd name="connsiteX35" fmla="*/ 73558 w 270745"/>
                <a:gd name="connsiteY35" fmla="*/ 370968 h 551608"/>
                <a:gd name="connsiteX36" fmla="*/ 70990 w 270745"/>
                <a:gd name="connsiteY36" fmla="*/ 452247 h 551608"/>
                <a:gd name="connsiteX37" fmla="*/ 70134 w 270745"/>
                <a:gd name="connsiteY37" fmla="*/ 502725 h 551608"/>
                <a:gd name="connsiteX38" fmla="*/ 25618 w 270745"/>
                <a:gd name="connsiteY38" fmla="*/ 544648 h 551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0745" h="551608">
                  <a:moveTo>
                    <a:pt x="25618" y="544648"/>
                  </a:moveTo>
                  <a:cubicBezTo>
                    <a:pt x="17057" y="539514"/>
                    <a:pt x="11065" y="525825"/>
                    <a:pt x="11065" y="508714"/>
                  </a:cubicBezTo>
                  <a:cubicBezTo>
                    <a:pt x="11065" y="493314"/>
                    <a:pt x="5072" y="470213"/>
                    <a:pt x="-1776" y="457380"/>
                  </a:cubicBezTo>
                  <a:cubicBezTo>
                    <a:pt x="-17185" y="427435"/>
                    <a:pt x="-9481" y="385512"/>
                    <a:pt x="12777" y="373534"/>
                  </a:cubicBezTo>
                  <a:cubicBezTo>
                    <a:pt x="24762" y="367545"/>
                    <a:pt x="28186" y="358990"/>
                    <a:pt x="24762" y="346156"/>
                  </a:cubicBezTo>
                  <a:cubicBezTo>
                    <a:pt x="22194" y="335034"/>
                    <a:pt x="27330" y="319634"/>
                    <a:pt x="36747" y="308511"/>
                  </a:cubicBezTo>
                  <a:cubicBezTo>
                    <a:pt x="57293" y="282844"/>
                    <a:pt x="62429" y="283700"/>
                    <a:pt x="62429" y="314500"/>
                  </a:cubicBezTo>
                  <a:cubicBezTo>
                    <a:pt x="62429" y="339312"/>
                    <a:pt x="63285" y="339312"/>
                    <a:pt x="85543" y="329045"/>
                  </a:cubicBezTo>
                  <a:cubicBezTo>
                    <a:pt x="98384" y="323912"/>
                    <a:pt x="123210" y="303378"/>
                    <a:pt x="140331" y="284556"/>
                  </a:cubicBezTo>
                  <a:cubicBezTo>
                    <a:pt x="167725" y="255466"/>
                    <a:pt x="170293" y="249477"/>
                    <a:pt x="159165" y="242633"/>
                  </a:cubicBezTo>
                  <a:cubicBezTo>
                    <a:pt x="150604" y="237499"/>
                    <a:pt x="137763" y="240066"/>
                    <a:pt x="122354" y="249477"/>
                  </a:cubicBezTo>
                  <a:cubicBezTo>
                    <a:pt x="108657" y="257178"/>
                    <a:pt x="95816" y="263166"/>
                    <a:pt x="93247" y="263166"/>
                  </a:cubicBezTo>
                  <a:cubicBezTo>
                    <a:pt x="81262" y="263166"/>
                    <a:pt x="88967" y="219533"/>
                    <a:pt x="103520" y="204988"/>
                  </a:cubicBezTo>
                  <a:cubicBezTo>
                    <a:pt x="112081" y="196432"/>
                    <a:pt x="121498" y="182743"/>
                    <a:pt x="124922" y="175043"/>
                  </a:cubicBezTo>
                  <a:cubicBezTo>
                    <a:pt x="130914" y="159643"/>
                    <a:pt x="145467" y="157076"/>
                    <a:pt x="168581" y="165632"/>
                  </a:cubicBezTo>
                  <a:cubicBezTo>
                    <a:pt x="186559" y="172476"/>
                    <a:pt x="185703" y="185310"/>
                    <a:pt x="167725" y="204988"/>
                  </a:cubicBezTo>
                  <a:cubicBezTo>
                    <a:pt x="154884" y="219533"/>
                    <a:pt x="154884" y="222099"/>
                    <a:pt x="165157" y="228944"/>
                  </a:cubicBezTo>
                  <a:cubicBezTo>
                    <a:pt x="184847" y="241777"/>
                    <a:pt x="192551" y="234933"/>
                    <a:pt x="204536" y="193866"/>
                  </a:cubicBezTo>
                  <a:cubicBezTo>
                    <a:pt x="215665" y="158787"/>
                    <a:pt x="214809" y="155365"/>
                    <a:pt x="197688" y="142532"/>
                  </a:cubicBezTo>
                  <a:cubicBezTo>
                    <a:pt x="188271" y="134832"/>
                    <a:pt x="172862" y="130554"/>
                    <a:pt x="164301" y="132265"/>
                  </a:cubicBezTo>
                  <a:cubicBezTo>
                    <a:pt x="145467" y="137398"/>
                    <a:pt x="118073" y="110020"/>
                    <a:pt x="110369" y="78364"/>
                  </a:cubicBezTo>
                  <a:cubicBezTo>
                    <a:pt x="105232" y="55264"/>
                    <a:pt x="106088" y="54408"/>
                    <a:pt x="118073" y="69809"/>
                  </a:cubicBezTo>
                  <a:cubicBezTo>
                    <a:pt x="124922" y="79220"/>
                    <a:pt x="139475" y="86920"/>
                    <a:pt x="151460" y="88631"/>
                  </a:cubicBezTo>
                  <a:cubicBezTo>
                    <a:pt x="168581" y="90342"/>
                    <a:pt x="172862" y="86064"/>
                    <a:pt x="177142" y="62109"/>
                  </a:cubicBezTo>
                  <a:cubicBezTo>
                    <a:pt x="180566" y="43286"/>
                    <a:pt x="192551" y="26175"/>
                    <a:pt x="207960" y="15052"/>
                  </a:cubicBezTo>
                  <a:lnTo>
                    <a:pt x="233642" y="-2915"/>
                  </a:lnTo>
                  <a:lnTo>
                    <a:pt x="233642" y="27886"/>
                  </a:lnTo>
                  <a:cubicBezTo>
                    <a:pt x="233642" y="52697"/>
                    <a:pt x="237067" y="57831"/>
                    <a:pt x="249052" y="56120"/>
                  </a:cubicBezTo>
                  <a:cubicBezTo>
                    <a:pt x="258468" y="54408"/>
                    <a:pt x="262749" y="57831"/>
                    <a:pt x="260181" y="66386"/>
                  </a:cubicBezTo>
                  <a:cubicBezTo>
                    <a:pt x="259324" y="73231"/>
                    <a:pt x="256756" y="98898"/>
                    <a:pt x="255900" y="123709"/>
                  </a:cubicBezTo>
                  <a:cubicBezTo>
                    <a:pt x="255044" y="156221"/>
                    <a:pt x="249908" y="173332"/>
                    <a:pt x="235355" y="188732"/>
                  </a:cubicBezTo>
                  <a:cubicBezTo>
                    <a:pt x="225082" y="199855"/>
                    <a:pt x="216521" y="219533"/>
                    <a:pt x="216521" y="232366"/>
                  </a:cubicBezTo>
                  <a:cubicBezTo>
                    <a:pt x="216521" y="266589"/>
                    <a:pt x="202824" y="287122"/>
                    <a:pt x="173718" y="293111"/>
                  </a:cubicBezTo>
                  <a:cubicBezTo>
                    <a:pt x="151460" y="298245"/>
                    <a:pt x="148892" y="301667"/>
                    <a:pt x="153172" y="323056"/>
                  </a:cubicBezTo>
                  <a:cubicBezTo>
                    <a:pt x="158309" y="346156"/>
                    <a:pt x="155740" y="347867"/>
                    <a:pt x="121498" y="357279"/>
                  </a:cubicBezTo>
                  <a:cubicBezTo>
                    <a:pt x="100952" y="363268"/>
                    <a:pt x="78694" y="369257"/>
                    <a:pt x="73558" y="370968"/>
                  </a:cubicBezTo>
                  <a:cubicBezTo>
                    <a:pt x="59861" y="374390"/>
                    <a:pt x="59005" y="429146"/>
                    <a:pt x="70990" y="452247"/>
                  </a:cubicBezTo>
                  <a:cubicBezTo>
                    <a:pt x="77838" y="463369"/>
                    <a:pt x="76982" y="478769"/>
                    <a:pt x="70134" y="502725"/>
                  </a:cubicBezTo>
                  <a:cubicBezTo>
                    <a:pt x="57293" y="544648"/>
                    <a:pt x="46164" y="555770"/>
                    <a:pt x="25618" y="544648"/>
                  </a:cubicBezTo>
                  <a:close/>
                </a:path>
              </a:pathLst>
            </a:custGeom>
            <a:solidFill>
              <a:schemeClr val="bg1"/>
            </a:solidFill>
            <a:ln w="856" cap="flat">
              <a:noFill/>
              <a:prstDash val="solid"/>
              <a:miter/>
            </a:ln>
          </p:spPr>
          <p:txBody>
            <a:bodyPr rtlCol="0" anchor="ctr"/>
            <a:lstStyle/>
            <a:p>
              <a:endParaRPr lang="it-IT"/>
            </a:p>
          </p:txBody>
        </p:sp>
        <p:sp>
          <p:nvSpPr>
            <p:cNvPr id="33" name="Figura a mano libera: forma 32">
              <a:extLst>
                <a:ext uri="{FF2B5EF4-FFF2-40B4-BE49-F238E27FC236}">
                  <a16:creationId xmlns:a16="http://schemas.microsoft.com/office/drawing/2014/main" id="{A55EED36-D426-D706-158D-EC2C49465947}"/>
                </a:ext>
              </a:extLst>
            </p:cNvPr>
            <p:cNvSpPr/>
            <p:nvPr/>
          </p:nvSpPr>
          <p:spPr>
            <a:xfrm flipV="1">
              <a:off x="8397745" y="3220666"/>
              <a:ext cx="248965" cy="320074"/>
            </a:xfrm>
            <a:custGeom>
              <a:avLst/>
              <a:gdLst>
                <a:gd name="connsiteX0" fmla="*/ 252820 w 359068"/>
                <a:gd name="connsiteY0" fmla="*/ 425041 h 461626"/>
                <a:gd name="connsiteX1" fmla="*/ 208305 w 359068"/>
                <a:gd name="connsiteY1" fmla="*/ 373707 h 461626"/>
                <a:gd name="connsiteX2" fmla="*/ 155228 w 359068"/>
                <a:gd name="connsiteY2" fmla="*/ 328362 h 461626"/>
                <a:gd name="connsiteX3" fmla="*/ 108145 w 359068"/>
                <a:gd name="connsiteY3" fmla="*/ 290717 h 461626"/>
                <a:gd name="connsiteX4" fmla="*/ 71334 w 359068"/>
                <a:gd name="connsiteY4" fmla="*/ 253072 h 461626"/>
                <a:gd name="connsiteX5" fmla="*/ 26818 w 359068"/>
                <a:gd name="connsiteY5" fmla="*/ 230828 h 461626"/>
                <a:gd name="connsiteX6" fmla="*/ 1992 w 359068"/>
                <a:gd name="connsiteY6" fmla="*/ 223983 h 461626"/>
                <a:gd name="connsiteX7" fmla="*/ -1432 w 359068"/>
                <a:gd name="connsiteY7" fmla="*/ 206872 h 461626"/>
                <a:gd name="connsiteX8" fmla="*/ 7129 w 359068"/>
                <a:gd name="connsiteY8" fmla="*/ 127304 h 461626"/>
                <a:gd name="connsiteX9" fmla="*/ 24250 w 359068"/>
                <a:gd name="connsiteY9" fmla="*/ 72548 h 461626"/>
                <a:gd name="connsiteX10" fmla="*/ 82463 w 359068"/>
                <a:gd name="connsiteY10" fmla="*/ 20358 h 461626"/>
                <a:gd name="connsiteX11" fmla="*/ 147524 w 359068"/>
                <a:gd name="connsiteY11" fmla="*/ 10947 h 461626"/>
                <a:gd name="connsiteX12" fmla="*/ 252820 w 359068"/>
                <a:gd name="connsiteY12" fmla="*/ 46881 h 461626"/>
                <a:gd name="connsiteX13" fmla="*/ 272510 w 359068"/>
                <a:gd name="connsiteY13" fmla="*/ 99926 h 461626"/>
                <a:gd name="connsiteX14" fmla="*/ 298192 w 359068"/>
                <a:gd name="connsiteY14" fmla="*/ 155538 h 461626"/>
                <a:gd name="connsiteX15" fmla="*/ 319593 w 359068"/>
                <a:gd name="connsiteY15" fmla="*/ 190616 h 461626"/>
                <a:gd name="connsiteX16" fmla="*/ 323874 w 359068"/>
                <a:gd name="connsiteY16" fmla="*/ 230828 h 461626"/>
                <a:gd name="connsiteX17" fmla="*/ 328154 w 359068"/>
                <a:gd name="connsiteY17" fmla="*/ 332640 h 461626"/>
                <a:gd name="connsiteX18" fmla="*/ 349556 w 359068"/>
                <a:gd name="connsiteY18" fmla="*/ 375418 h 461626"/>
                <a:gd name="connsiteX19" fmla="*/ 272510 w 359068"/>
                <a:gd name="connsiteY19" fmla="*/ 459264 h 461626"/>
                <a:gd name="connsiteX20" fmla="*/ 252820 w 359068"/>
                <a:gd name="connsiteY20" fmla="*/ 425041 h 46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9068" h="461626">
                  <a:moveTo>
                    <a:pt x="252820" y="425041"/>
                  </a:moveTo>
                  <a:cubicBezTo>
                    <a:pt x="244259" y="407074"/>
                    <a:pt x="224570" y="383974"/>
                    <a:pt x="208305" y="373707"/>
                  </a:cubicBezTo>
                  <a:cubicBezTo>
                    <a:pt x="192895" y="364296"/>
                    <a:pt x="168925" y="343762"/>
                    <a:pt x="155228" y="328362"/>
                  </a:cubicBezTo>
                  <a:cubicBezTo>
                    <a:pt x="141531" y="312962"/>
                    <a:pt x="120986" y="296706"/>
                    <a:pt x="108145" y="290717"/>
                  </a:cubicBezTo>
                  <a:cubicBezTo>
                    <a:pt x="95304" y="284728"/>
                    <a:pt x="79038" y="268472"/>
                    <a:pt x="71334" y="253072"/>
                  </a:cubicBezTo>
                  <a:cubicBezTo>
                    <a:pt x="58493" y="229116"/>
                    <a:pt x="54212" y="226550"/>
                    <a:pt x="26818" y="230828"/>
                  </a:cubicBezTo>
                  <a:cubicBezTo>
                    <a:pt x="3704" y="235105"/>
                    <a:pt x="-2288" y="233394"/>
                    <a:pt x="1992" y="223983"/>
                  </a:cubicBezTo>
                  <a:cubicBezTo>
                    <a:pt x="4560" y="217138"/>
                    <a:pt x="2848" y="209438"/>
                    <a:pt x="-1432" y="206872"/>
                  </a:cubicBezTo>
                  <a:cubicBezTo>
                    <a:pt x="-15129" y="198316"/>
                    <a:pt x="-10849" y="157249"/>
                    <a:pt x="7129" y="127304"/>
                  </a:cubicBezTo>
                  <a:cubicBezTo>
                    <a:pt x="16545" y="111904"/>
                    <a:pt x="24250" y="87092"/>
                    <a:pt x="24250" y="72548"/>
                  </a:cubicBezTo>
                  <a:cubicBezTo>
                    <a:pt x="24250" y="33192"/>
                    <a:pt x="43940" y="15225"/>
                    <a:pt x="82463" y="20358"/>
                  </a:cubicBezTo>
                  <a:cubicBezTo>
                    <a:pt x="102152" y="22925"/>
                    <a:pt x="127834" y="19503"/>
                    <a:pt x="147524" y="10947"/>
                  </a:cubicBezTo>
                  <a:cubicBezTo>
                    <a:pt x="214297" y="-16431"/>
                    <a:pt x="262237" y="-175"/>
                    <a:pt x="252820" y="46881"/>
                  </a:cubicBezTo>
                  <a:cubicBezTo>
                    <a:pt x="248540" y="69126"/>
                    <a:pt x="251964" y="78537"/>
                    <a:pt x="272510" y="99926"/>
                  </a:cubicBezTo>
                  <a:cubicBezTo>
                    <a:pt x="291343" y="118748"/>
                    <a:pt x="298192" y="134149"/>
                    <a:pt x="298192" y="155538"/>
                  </a:cubicBezTo>
                  <a:cubicBezTo>
                    <a:pt x="298192" y="180349"/>
                    <a:pt x="301616" y="186338"/>
                    <a:pt x="319593" y="190616"/>
                  </a:cubicBezTo>
                  <a:cubicBezTo>
                    <a:pt x="345275" y="196605"/>
                    <a:pt x="346131" y="202594"/>
                    <a:pt x="323874" y="230828"/>
                  </a:cubicBezTo>
                  <a:cubicBezTo>
                    <a:pt x="300760" y="259917"/>
                    <a:pt x="302472" y="294995"/>
                    <a:pt x="328154" y="332640"/>
                  </a:cubicBezTo>
                  <a:cubicBezTo>
                    <a:pt x="340139" y="349751"/>
                    <a:pt x="349556" y="369429"/>
                    <a:pt x="349556" y="375418"/>
                  </a:cubicBezTo>
                  <a:cubicBezTo>
                    <a:pt x="349556" y="385685"/>
                    <a:pt x="281926" y="459264"/>
                    <a:pt x="272510" y="459264"/>
                  </a:cubicBezTo>
                  <a:cubicBezTo>
                    <a:pt x="269941" y="459264"/>
                    <a:pt x="261381" y="443863"/>
                    <a:pt x="252820" y="425041"/>
                  </a:cubicBezTo>
                  <a:close/>
                </a:path>
              </a:pathLst>
            </a:custGeom>
            <a:solidFill>
              <a:schemeClr val="bg1"/>
            </a:solidFill>
            <a:ln w="856" cap="flat">
              <a:noFill/>
              <a:prstDash val="solid"/>
              <a:miter/>
            </a:ln>
          </p:spPr>
          <p:txBody>
            <a:bodyPr rtlCol="0" anchor="ctr"/>
            <a:lstStyle/>
            <a:p>
              <a:endParaRPr lang="it-IT"/>
            </a:p>
          </p:txBody>
        </p:sp>
        <p:sp>
          <p:nvSpPr>
            <p:cNvPr id="34" name="Figura a mano libera: forma 33">
              <a:extLst>
                <a:ext uri="{FF2B5EF4-FFF2-40B4-BE49-F238E27FC236}">
                  <a16:creationId xmlns:a16="http://schemas.microsoft.com/office/drawing/2014/main" id="{6999A2D4-1133-DD30-FC5B-9C5BB63C8917}"/>
                </a:ext>
              </a:extLst>
            </p:cNvPr>
            <p:cNvSpPr/>
            <p:nvPr/>
          </p:nvSpPr>
          <p:spPr>
            <a:xfrm flipV="1">
              <a:off x="8047169" y="3272071"/>
              <a:ext cx="290886" cy="320244"/>
            </a:xfrm>
            <a:custGeom>
              <a:avLst/>
              <a:gdLst>
                <a:gd name="connsiteX0" fmla="*/ -3821 w 419529"/>
                <a:gd name="connsiteY0" fmla="*/ 459310 h 461871"/>
                <a:gd name="connsiteX1" fmla="*/ 15869 w 419529"/>
                <a:gd name="connsiteY1" fmla="*/ 420809 h 461871"/>
                <a:gd name="connsiteX2" fmla="*/ 62952 w 419529"/>
                <a:gd name="connsiteY2" fmla="*/ 372898 h 461871"/>
                <a:gd name="connsiteX3" fmla="*/ 101475 w 419529"/>
                <a:gd name="connsiteY3" fmla="*/ 332686 h 461871"/>
                <a:gd name="connsiteX4" fmla="*/ 131438 w 419529"/>
                <a:gd name="connsiteY4" fmla="*/ 304453 h 461871"/>
                <a:gd name="connsiteX5" fmla="*/ 205060 w 419529"/>
                <a:gd name="connsiteY5" fmla="*/ 137617 h 461871"/>
                <a:gd name="connsiteX6" fmla="*/ 324909 w 419529"/>
                <a:gd name="connsiteY6" fmla="*/ 6716 h 461871"/>
                <a:gd name="connsiteX7" fmla="*/ 370281 w 419529"/>
                <a:gd name="connsiteY7" fmla="*/ 12705 h 461871"/>
                <a:gd name="connsiteX8" fmla="*/ 381409 w 419529"/>
                <a:gd name="connsiteY8" fmla="*/ 50349 h 461871"/>
                <a:gd name="connsiteX9" fmla="*/ 393394 w 419529"/>
                <a:gd name="connsiteY9" fmla="*/ 99972 h 461871"/>
                <a:gd name="connsiteX10" fmla="*/ 410516 w 419529"/>
                <a:gd name="connsiteY10" fmla="*/ 131628 h 461871"/>
                <a:gd name="connsiteX11" fmla="*/ 389114 w 419529"/>
                <a:gd name="connsiteY11" fmla="*/ 131628 h 461871"/>
                <a:gd name="connsiteX12" fmla="*/ 367712 w 419529"/>
                <a:gd name="connsiteY12" fmla="*/ 140184 h 461871"/>
                <a:gd name="connsiteX13" fmla="*/ 332614 w 419529"/>
                <a:gd name="connsiteY13" fmla="*/ 182962 h 461871"/>
                <a:gd name="connsiteX14" fmla="*/ 306076 w 419529"/>
                <a:gd name="connsiteY14" fmla="*/ 228307 h 461871"/>
                <a:gd name="connsiteX15" fmla="*/ 279537 w 419529"/>
                <a:gd name="connsiteY15" fmla="*/ 269374 h 461871"/>
                <a:gd name="connsiteX16" fmla="*/ 211908 w 419529"/>
                <a:gd name="connsiteY16" fmla="*/ 318997 h 461871"/>
                <a:gd name="connsiteX17" fmla="*/ 164824 w 419529"/>
                <a:gd name="connsiteY17" fmla="*/ 364342 h 461871"/>
                <a:gd name="connsiteX18" fmla="*/ 75793 w 419529"/>
                <a:gd name="connsiteY18" fmla="*/ 427654 h 461871"/>
                <a:gd name="connsiteX19" fmla="*/ -3821 w 419529"/>
                <a:gd name="connsiteY19" fmla="*/ 459310 h 461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9529" h="461871">
                  <a:moveTo>
                    <a:pt x="-3821" y="459310"/>
                  </a:moveTo>
                  <a:cubicBezTo>
                    <a:pt x="-14950" y="448188"/>
                    <a:pt x="-8101" y="434499"/>
                    <a:pt x="15869" y="420809"/>
                  </a:cubicBezTo>
                  <a:cubicBezTo>
                    <a:pt x="30422" y="413109"/>
                    <a:pt x="50967" y="391720"/>
                    <a:pt x="62952" y="372898"/>
                  </a:cubicBezTo>
                  <a:cubicBezTo>
                    <a:pt x="74937" y="354075"/>
                    <a:pt x="92059" y="336108"/>
                    <a:pt x="101475" y="332686"/>
                  </a:cubicBezTo>
                  <a:cubicBezTo>
                    <a:pt x="110892" y="330119"/>
                    <a:pt x="124589" y="317286"/>
                    <a:pt x="131438" y="304453"/>
                  </a:cubicBezTo>
                  <a:cubicBezTo>
                    <a:pt x="164824" y="240285"/>
                    <a:pt x="190506" y="182107"/>
                    <a:pt x="205060" y="137617"/>
                  </a:cubicBezTo>
                  <a:cubicBezTo>
                    <a:pt x="222181" y="83717"/>
                    <a:pt x="270121" y="30671"/>
                    <a:pt x="324909" y="6716"/>
                  </a:cubicBezTo>
                  <a:cubicBezTo>
                    <a:pt x="353159" y="-6118"/>
                    <a:pt x="354871" y="-6118"/>
                    <a:pt x="370281" y="12705"/>
                  </a:cubicBezTo>
                  <a:cubicBezTo>
                    <a:pt x="379697" y="23827"/>
                    <a:pt x="383978" y="39227"/>
                    <a:pt x="381409" y="50349"/>
                  </a:cubicBezTo>
                  <a:cubicBezTo>
                    <a:pt x="378841" y="60616"/>
                    <a:pt x="383978" y="82861"/>
                    <a:pt x="393394" y="99972"/>
                  </a:cubicBezTo>
                  <a:lnTo>
                    <a:pt x="410516" y="131628"/>
                  </a:lnTo>
                  <a:lnTo>
                    <a:pt x="389114" y="131628"/>
                  </a:lnTo>
                  <a:cubicBezTo>
                    <a:pt x="377129" y="131628"/>
                    <a:pt x="367712" y="135906"/>
                    <a:pt x="367712" y="140184"/>
                  </a:cubicBezTo>
                  <a:cubicBezTo>
                    <a:pt x="367712" y="145317"/>
                    <a:pt x="351447" y="164140"/>
                    <a:pt x="332614" y="182962"/>
                  </a:cubicBezTo>
                  <a:cubicBezTo>
                    <a:pt x="305219" y="209485"/>
                    <a:pt x="299227" y="219751"/>
                    <a:pt x="306076" y="228307"/>
                  </a:cubicBezTo>
                  <a:cubicBezTo>
                    <a:pt x="313780" y="236863"/>
                    <a:pt x="307788" y="246274"/>
                    <a:pt x="279537" y="269374"/>
                  </a:cubicBezTo>
                  <a:cubicBezTo>
                    <a:pt x="259848" y="285630"/>
                    <a:pt x="229029" y="307875"/>
                    <a:pt x="211908" y="318997"/>
                  </a:cubicBezTo>
                  <a:cubicBezTo>
                    <a:pt x="193931" y="329264"/>
                    <a:pt x="172529" y="349797"/>
                    <a:pt x="164824" y="364342"/>
                  </a:cubicBezTo>
                  <a:cubicBezTo>
                    <a:pt x="153696" y="382309"/>
                    <a:pt x="126301" y="401131"/>
                    <a:pt x="75793" y="427654"/>
                  </a:cubicBezTo>
                  <a:cubicBezTo>
                    <a:pt x="34702" y="447332"/>
                    <a:pt x="-397" y="461877"/>
                    <a:pt x="-3821" y="459310"/>
                  </a:cubicBezTo>
                  <a:close/>
                </a:path>
              </a:pathLst>
            </a:custGeom>
            <a:solidFill>
              <a:schemeClr val="bg1"/>
            </a:solidFill>
            <a:ln w="856" cap="flat">
              <a:noFill/>
              <a:prstDash val="solid"/>
              <a:miter/>
            </a:ln>
          </p:spPr>
          <p:txBody>
            <a:bodyPr rtlCol="0" anchor="ctr"/>
            <a:lstStyle/>
            <a:p>
              <a:endParaRPr lang="it-IT"/>
            </a:p>
          </p:txBody>
        </p:sp>
        <p:sp>
          <p:nvSpPr>
            <p:cNvPr id="35" name="Figura a mano libera: forma 34">
              <a:extLst>
                <a:ext uri="{FF2B5EF4-FFF2-40B4-BE49-F238E27FC236}">
                  <a16:creationId xmlns:a16="http://schemas.microsoft.com/office/drawing/2014/main" id="{815ADB18-14B5-6374-2AF8-E8FF4CE974B3}"/>
                </a:ext>
              </a:extLst>
            </p:cNvPr>
            <p:cNvSpPr/>
            <p:nvPr/>
          </p:nvSpPr>
          <p:spPr>
            <a:xfrm flipV="1">
              <a:off x="8644559" y="3379939"/>
              <a:ext cx="155644" cy="208522"/>
            </a:xfrm>
            <a:custGeom>
              <a:avLst/>
              <a:gdLst>
                <a:gd name="connsiteX0" fmla="*/ 185900 w 224477"/>
                <a:gd name="connsiteY0" fmla="*/ 287865 h 300740"/>
                <a:gd name="connsiteX1" fmla="*/ 117415 w 224477"/>
                <a:gd name="connsiteY1" fmla="*/ 280165 h 300740"/>
                <a:gd name="connsiteX2" fmla="*/ 29240 w 224477"/>
                <a:gd name="connsiteY2" fmla="*/ 267332 h 300740"/>
                <a:gd name="connsiteX3" fmla="*/ 18967 w 224477"/>
                <a:gd name="connsiteY3" fmla="*/ 224554 h 300740"/>
                <a:gd name="connsiteX4" fmla="*/ 1846 w 224477"/>
                <a:gd name="connsiteY4" fmla="*/ 165520 h 300740"/>
                <a:gd name="connsiteX5" fmla="*/ -5859 w 224477"/>
                <a:gd name="connsiteY5" fmla="*/ 102208 h 300740"/>
                <a:gd name="connsiteX6" fmla="*/ 2702 w 224477"/>
                <a:gd name="connsiteY6" fmla="*/ 38896 h 300740"/>
                <a:gd name="connsiteX7" fmla="*/ 18967 w 224477"/>
                <a:gd name="connsiteY7" fmla="*/ -2171 h 300740"/>
                <a:gd name="connsiteX8" fmla="*/ 48073 w 224477"/>
                <a:gd name="connsiteY8" fmla="*/ 74830 h 300740"/>
                <a:gd name="connsiteX9" fmla="*/ 51498 w 224477"/>
                <a:gd name="connsiteY9" fmla="*/ 117608 h 300740"/>
                <a:gd name="connsiteX10" fmla="*/ 74612 w 224477"/>
                <a:gd name="connsiteY10" fmla="*/ 87663 h 300740"/>
                <a:gd name="connsiteX11" fmla="*/ 102006 w 224477"/>
                <a:gd name="connsiteY11" fmla="*/ 17507 h 300740"/>
                <a:gd name="connsiteX12" fmla="*/ 124263 w 224477"/>
                <a:gd name="connsiteY12" fmla="*/ 93652 h 300740"/>
                <a:gd name="connsiteX13" fmla="*/ 102862 w 224477"/>
                <a:gd name="connsiteY13" fmla="*/ 137286 h 300740"/>
                <a:gd name="connsiteX14" fmla="*/ 116559 w 224477"/>
                <a:gd name="connsiteY14" fmla="*/ 169797 h 300740"/>
                <a:gd name="connsiteX15" fmla="*/ 138817 w 224477"/>
                <a:gd name="connsiteY15" fmla="*/ 195464 h 300740"/>
                <a:gd name="connsiteX16" fmla="*/ 78036 w 224477"/>
                <a:gd name="connsiteY16" fmla="*/ 192898 h 300740"/>
                <a:gd name="connsiteX17" fmla="*/ 48073 w 224477"/>
                <a:gd name="connsiteY17" fmla="*/ 198887 h 300740"/>
                <a:gd name="connsiteX18" fmla="*/ 97725 w 224477"/>
                <a:gd name="connsiteY18" fmla="*/ 254498 h 300740"/>
                <a:gd name="connsiteX19" fmla="*/ 214151 w 224477"/>
                <a:gd name="connsiteY19" fmla="*/ 286154 h 300740"/>
                <a:gd name="connsiteX20" fmla="*/ 185900 w 224477"/>
                <a:gd name="connsiteY20" fmla="*/ 287865 h 3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477" h="300740">
                  <a:moveTo>
                    <a:pt x="185900" y="287865"/>
                  </a:moveTo>
                  <a:cubicBezTo>
                    <a:pt x="165355" y="275888"/>
                    <a:pt x="151658" y="274176"/>
                    <a:pt x="117415" y="280165"/>
                  </a:cubicBezTo>
                  <a:cubicBezTo>
                    <a:pt x="48930" y="292143"/>
                    <a:pt x="39513" y="290432"/>
                    <a:pt x="29240" y="267332"/>
                  </a:cubicBezTo>
                  <a:cubicBezTo>
                    <a:pt x="23248" y="255354"/>
                    <a:pt x="18967" y="235676"/>
                    <a:pt x="18967" y="224554"/>
                  </a:cubicBezTo>
                  <a:cubicBezTo>
                    <a:pt x="18967" y="213431"/>
                    <a:pt x="11263" y="186909"/>
                    <a:pt x="1846" y="165520"/>
                  </a:cubicBezTo>
                  <a:cubicBezTo>
                    <a:pt x="-10995" y="133864"/>
                    <a:pt x="-12707" y="121030"/>
                    <a:pt x="-5859" y="102208"/>
                  </a:cubicBezTo>
                  <a:cubicBezTo>
                    <a:pt x="-722" y="89374"/>
                    <a:pt x="3558" y="61141"/>
                    <a:pt x="2702" y="38896"/>
                  </a:cubicBezTo>
                  <a:cubicBezTo>
                    <a:pt x="1846" y="3818"/>
                    <a:pt x="4414" y="-2171"/>
                    <a:pt x="18967" y="-2171"/>
                  </a:cubicBezTo>
                  <a:cubicBezTo>
                    <a:pt x="43793" y="-2171"/>
                    <a:pt x="54922" y="26062"/>
                    <a:pt x="48073" y="74830"/>
                  </a:cubicBezTo>
                  <a:cubicBezTo>
                    <a:pt x="44649" y="103063"/>
                    <a:pt x="45505" y="117608"/>
                    <a:pt x="51498" y="117608"/>
                  </a:cubicBezTo>
                  <a:cubicBezTo>
                    <a:pt x="61771" y="117608"/>
                    <a:pt x="73756" y="101352"/>
                    <a:pt x="74612" y="87663"/>
                  </a:cubicBezTo>
                  <a:cubicBezTo>
                    <a:pt x="77180" y="62852"/>
                    <a:pt x="90877" y="26918"/>
                    <a:pt x="102006" y="17507"/>
                  </a:cubicBezTo>
                  <a:cubicBezTo>
                    <a:pt x="136248" y="-9871"/>
                    <a:pt x="150802" y="40607"/>
                    <a:pt x="124263" y="93652"/>
                  </a:cubicBezTo>
                  <a:cubicBezTo>
                    <a:pt x="116559" y="109052"/>
                    <a:pt x="107142" y="128730"/>
                    <a:pt x="102862" y="137286"/>
                  </a:cubicBezTo>
                  <a:cubicBezTo>
                    <a:pt x="96869" y="149264"/>
                    <a:pt x="100294" y="156964"/>
                    <a:pt x="116559" y="169797"/>
                  </a:cubicBezTo>
                  <a:cubicBezTo>
                    <a:pt x="129400" y="179209"/>
                    <a:pt x="138817" y="191187"/>
                    <a:pt x="138817" y="195464"/>
                  </a:cubicBezTo>
                  <a:cubicBezTo>
                    <a:pt x="138817" y="206587"/>
                    <a:pt x="98581" y="204876"/>
                    <a:pt x="78036" y="192898"/>
                  </a:cubicBezTo>
                  <a:cubicBezTo>
                    <a:pt x="63483" y="183486"/>
                    <a:pt x="59202" y="184342"/>
                    <a:pt x="48073" y="198887"/>
                  </a:cubicBezTo>
                  <a:cubicBezTo>
                    <a:pt x="18967" y="238243"/>
                    <a:pt x="51498" y="275032"/>
                    <a:pt x="97725" y="254498"/>
                  </a:cubicBezTo>
                  <a:cubicBezTo>
                    <a:pt x="157650" y="228831"/>
                    <a:pt x="220999" y="245943"/>
                    <a:pt x="214151" y="286154"/>
                  </a:cubicBezTo>
                  <a:cubicBezTo>
                    <a:pt x="211582" y="302410"/>
                    <a:pt x="210726" y="302410"/>
                    <a:pt x="185900" y="287865"/>
                  </a:cubicBezTo>
                  <a:close/>
                </a:path>
              </a:pathLst>
            </a:custGeom>
            <a:solidFill>
              <a:schemeClr val="bg1"/>
            </a:solidFill>
            <a:ln w="856" cap="flat">
              <a:noFill/>
              <a:prstDash val="solid"/>
              <a:miter/>
            </a:ln>
          </p:spPr>
          <p:txBody>
            <a:bodyPr rtlCol="0" anchor="ctr"/>
            <a:lstStyle/>
            <a:p>
              <a:endParaRPr lang="it-IT"/>
            </a:p>
          </p:txBody>
        </p:sp>
        <p:sp>
          <p:nvSpPr>
            <p:cNvPr id="36" name="Figura a mano libera: forma 35">
              <a:extLst>
                <a:ext uri="{FF2B5EF4-FFF2-40B4-BE49-F238E27FC236}">
                  <a16:creationId xmlns:a16="http://schemas.microsoft.com/office/drawing/2014/main" id="{8A9906D7-0EBC-EC23-FDA5-A491B5901661}"/>
                </a:ext>
              </a:extLst>
            </p:cNvPr>
            <p:cNvSpPr/>
            <p:nvPr/>
          </p:nvSpPr>
          <p:spPr>
            <a:xfrm flipV="1">
              <a:off x="8931621" y="3440573"/>
              <a:ext cx="476625" cy="277438"/>
            </a:xfrm>
            <a:custGeom>
              <a:avLst/>
              <a:gdLst>
                <a:gd name="connsiteX0" fmla="*/ 9194 w 687410"/>
                <a:gd name="connsiteY0" fmla="*/ 392752 h 400134"/>
                <a:gd name="connsiteX1" fmla="*/ -10495 w 687410"/>
                <a:gd name="connsiteY1" fmla="*/ 382486 h 400134"/>
                <a:gd name="connsiteX2" fmla="*/ 29740 w 687410"/>
                <a:gd name="connsiteY2" fmla="*/ 347407 h 400134"/>
                <a:gd name="connsiteX3" fmla="*/ 63983 w 687410"/>
                <a:gd name="connsiteY3" fmla="*/ 308051 h 400134"/>
                <a:gd name="connsiteX4" fmla="*/ 99081 w 687410"/>
                <a:gd name="connsiteY4" fmla="*/ 255862 h 400134"/>
                <a:gd name="connsiteX5" fmla="*/ 248037 w 687410"/>
                <a:gd name="connsiteY5" fmla="*/ 204528 h 400134"/>
                <a:gd name="connsiteX6" fmla="*/ 260022 w 687410"/>
                <a:gd name="connsiteY6" fmla="*/ 114694 h 400134"/>
                <a:gd name="connsiteX7" fmla="*/ 267727 w 687410"/>
                <a:gd name="connsiteY7" fmla="*/ 90738 h 400134"/>
                <a:gd name="connsiteX8" fmla="*/ 331932 w 687410"/>
                <a:gd name="connsiteY8" fmla="*/ 69349 h 400134"/>
                <a:gd name="connsiteX9" fmla="*/ 452637 w 687410"/>
                <a:gd name="connsiteY9" fmla="*/ 82182 h 400134"/>
                <a:gd name="connsiteX10" fmla="*/ 495440 w 687410"/>
                <a:gd name="connsiteY10" fmla="*/ 116405 h 400134"/>
                <a:gd name="connsiteX11" fmla="*/ 542524 w 687410"/>
                <a:gd name="connsiteY11" fmla="*/ 69349 h 400134"/>
                <a:gd name="connsiteX12" fmla="*/ 624707 w 687410"/>
                <a:gd name="connsiteY12" fmla="*/ 8603 h 400134"/>
                <a:gd name="connsiteX13" fmla="*/ 676071 w 687410"/>
                <a:gd name="connsiteY13" fmla="*/ -1663 h 400134"/>
                <a:gd name="connsiteX14" fmla="*/ 634123 w 687410"/>
                <a:gd name="connsiteY14" fmla="*/ 55660 h 400134"/>
                <a:gd name="connsiteX15" fmla="*/ 589608 w 687410"/>
                <a:gd name="connsiteY15" fmla="*/ 142072 h 400134"/>
                <a:gd name="connsiteX16" fmla="*/ 605873 w 687410"/>
                <a:gd name="connsiteY16" fmla="*/ 154050 h 400134"/>
                <a:gd name="connsiteX17" fmla="*/ 545092 w 687410"/>
                <a:gd name="connsiteY17" fmla="*/ 201961 h 400134"/>
                <a:gd name="connsiteX18" fmla="*/ 528827 w 687410"/>
                <a:gd name="connsiteY18" fmla="*/ 218217 h 400134"/>
                <a:gd name="connsiteX19" fmla="*/ 417538 w 687410"/>
                <a:gd name="connsiteY19" fmla="*/ 304629 h 400134"/>
                <a:gd name="connsiteX20" fmla="*/ 255742 w 687410"/>
                <a:gd name="connsiteY20" fmla="*/ 364519 h 400134"/>
                <a:gd name="connsiteX21" fmla="*/ 207802 w 687410"/>
                <a:gd name="connsiteY21" fmla="*/ 324307 h 400134"/>
                <a:gd name="connsiteX22" fmla="*/ 170991 w 687410"/>
                <a:gd name="connsiteY22" fmla="*/ 284951 h 400134"/>
                <a:gd name="connsiteX23" fmla="*/ 140173 w 687410"/>
                <a:gd name="connsiteY23" fmla="*/ 318318 h 400134"/>
                <a:gd name="connsiteX24" fmla="*/ 114490 w 687410"/>
                <a:gd name="connsiteY24" fmla="*/ 375641 h 400134"/>
                <a:gd name="connsiteX25" fmla="*/ 73399 w 687410"/>
                <a:gd name="connsiteY25" fmla="*/ 397886 h 400134"/>
                <a:gd name="connsiteX26" fmla="*/ 9194 w 687410"/>
                <a:gd name="connsiteY26" fmla="*/ 392752 h 4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87410" h="400134">
                  <a:moveTo>
                    <a:pt x="9194" y="392752"/>
                  </a:moveTo>
                  <a:cubicBezTo>
                    <a:pt x="-1935" y="391041"/>
                    <a:pt x="-10495" y="385908"/>
                    <a:pt x="-10495" y="382486"/>
                  </a:cubicBezTo>
                  <a:cubicBezTo>
                    <a:pt x="-10495" y="373074"/>
                    <a:pt x="18611" y="347407"/>
                    <a:pt x="29740" y="347407"/>
                  </a:cubicBezTo>
                  <a:cubicBezTo>
                    <a:pt x="41725" y="347407"/>
                    <a:pt x="70831" y="314040"/>
                    <a:pt x="63983" y="308051"/>
                  </a:cubicBezTo>
                  <a:cubicBezTo>
                    <a:pt x="53710" y="297785"/>
                    <a:pt x="83672" y="253295"/>
                    <a:pt x="99081" y="255862"/>
                  </a:cubicBezTo>
                  <a:cubicBezTo>
                    <a:pt x="118771" y="258429"/>
                    <a:pt x="230060" y="219928"/>
                    <a:pt x="248037" y="204528"/>
                  </a:cubicBezTo>
                  <a:cubicBezTo>
                    <a:pt x="269439" y="185706"/>
                    <a:pt x="277999" y="124960"/>
                    <a:pt x="260022" y="114694"/>
                  </a:cubicBezTo>
                  <a:cubicBezTo>
                    <a:pt x="239476" y="102716"/>
                    <a:pt x="243757" y="90738"/>
                    <a:pt x="267727" y="90738"/>
                  </a:cubicBezTo>
                  <a:cubicBezTo>
                    <a:pt x="279711" y="90738"/>
                    <a:pt x="308818" y="81327"/>
                    <a:pt x="331932" y="69349"/>
                  </a:cubicBezTo>
                  <a:cubicBezTo>
                    <a:pt x="391000" y="39404"/>
                    <a:pt x="410690" y="41970"/>
                    <a:pt x="452637" y="82182"/>
                  </a:cubicBezTo>
                  <a:cubicBezTo>
                    <a:pt x="472327" y="101005"/>
                    <a:pt x="491160" y="116405"/>
                    <a:pt x="495440" y="116405"/>
                  </a:cubicBezTo>
                  <a:cubicBezTo>
                    <a:pt x="498865" y="116405"/>
                    <a:pt x="520266" y="95016"/>
                    <a:pt x="542524" y="69349"/>
                  </a:cubicBezTo>
                  <a:cubicBezTo>
                    <a:pt x="572486" y="34270"/>
                    <a:pt x="593888" y="18870"/>
                    <a:pt x="624707" y="8603"/>
                  </a:cubicBezTo>
                  <a:cubicBezTo>
                    <a:pt x="646964" y="1759"/>
                    <a:pt x="670078" y="-3374"/>
                    <a:pt x="676071" y="-1663"/>
                  </a:cubicBezTo>
                  <a:cubicBezTo>
                    <a:pt x="681207" y="48"/>
                    <a:pt x="662374" y="25715"/>
                    <a:pt x="634123" y="55660"/>
                  </a:cubicBezTo>
                  <a:cubicBezTo>
                    <a:pt x="576767" y="113838"/>
                    <a:pt x="562214" y="142072"/>
                    <a:pt x="589608" y="142072"/>
                  </a:cubicBezTo>
                  <a:cubicBezTo>
                    <a:pt x="598169" y="142072"/>
                    <a:pt x="605873" y="147205"/>
                    <a:pt x="605873" y="154050"/>
                  </a:cubicBezTo>
                  <a:cubicBezTo>
                    <a:pt x="605873" y="170305"/>
                    <a:pt x="565638" y="201961"/>
                    <a:pt x="545092" y="201961"/>
                  </a:cubicBezTo>
                  <a:cubicBezTo>
                    <a:pt x="534820" y="201961"/>
                    <a:pt x="528827" y="207950"/>
                    <a:pt x="528827" y="218217"/>
                  </a:cubicBezTo>
                  <a:cubicBezTo>
                    <a:pt x="528827" y="238751"/>
                    <a:pt x="491160" y="267840"/>
                    <a:pt x="417538" y="304629"/>
                  </a:cubicBezTo>
                  <a:cubicBezTo>
                    <a:pt x="361894" y="332863"/>
                    <a:pt x="277143" y="363663"/>
                    <a:pt x="255742" y="364519"/>
                  </a:cubicBezTo>
                  <a:cubicBezTo>
                    <a:pt x="249749" y="364519"/>
                    <a:pt x="228347" y="346552"/>
                    <a:pt x="207802" y="324307"/>
                  </a:cubicBezTo>
                  <a:lnTo>
                    <a:pt x="170991" y="284951"/>
                  </a:lnTo>
                  <a:lnTo>
                    <a:pt x="140173" y="318318"/>
                  </a:lnTo>
                  <a:cubicBezTo>
                    <a:pt x="115347" y="344841"/>
                    <a:pt x="110210" y="355963"/>
                    <a:pt x="114490" y="375641"/>
                  </a:cubicBezTo>
                  <a:cubicBezTo>
                    <a:pt x="119627" y="398741"/>
                    <a:pt x="118771" y="398741"/>
                    <a:pt x="73399" y="397886"/>
                  </a:cubicBezTo>
                  <a:cubicBezTo>
                    <a:pt x="48573" y="397030"/>
                    <a:pt x="19467" y="394464"/>
                    <a:pt x="9194" y="392752"/>
                  </a:cubicBezTo>
                  <a:close/>
                </a:path>
              </a:pathLst>
            </a:custGeom>
            <a:solidFill>
              <a:schemeClr val="bg1"/>
            </a:solidFill>
            <a:ln w="856" cap="flat">
              <a:noFill/>
              <a:prstDash val="solid"/>
              <a:miter/>
            </a:ln>
          </p:spPr>
          <p:txBody>
            <a:bodyPr rtlCol="0" anchor="ctr"/>
            <a:lstStyle/>
            <a:p>
              <a:endParaRPr lang="it-IT"/>
            </a:p>
          </p:txBody>
        </p:sp>
        <p:sp>
          <p:nvSpPr>
            <p:cNvPr id="37" name="Figura a mano libera: forma 36">
              <a:extLst>
                <a:ext uri="{FF2B5EF4-FFF2-40B4-BE49-F238E27FC236}">
                  <a16:creationId xmlns:a16="http://schemas.microsoft.com/office/drawing/2014/main" id="{81EDCBA1-3BF0-9BC8-2E53-559DDD6934D9}"/>
                </a:ext>
              </a:extLst>
            </p:cNvPr>
            <p:cNvSpPr/>
            <p:nvPr/>
          </p:nvSpPr>
          <p:spPr>
            <a:xfrm flipV="1">
              <a:off x="8303457" y="3589054"/>
              <a:ext cx="531708" cy="131011"/>
            </a:xfrm>
            <a:custGeom>
              <a:avLst/>
              <a:gdLst>
                <a:gd name="connsiteX0" fmla="*/ 27475 w 766854"/>
                <a:gd name="connsiteY0" fmla="*/ 181963 h 188951"/>
                <a:gd name="connsiteX1" fmla="*/ 13778 w 766854"/>
                <a:gd name="connsiteY1" fmla="*/ 145174 h 188951"/>
                <a:gd name="connsiteX2" fmla="*/ 64286 w 766854"/>
                <a:gd name="connsiteY2" fmla="*/ 123784 h 188951"/>
                <a:gd name="connsiteX3" fmla="*/ 140476 w 766854"/>
                <a:gd name="connsiteY3" fmla="*/ 93840 h 188951"/>
                <a:gd name="connsiteX4" fmla="*/ 315969 w 766854"/>
                <a:gd name="connsiteY4" fmla="*/ 58761 h 188951"/>
                <a:gd name="connsiteX5" fmla="*/ 366477 w 766854"/>
                <a:gd name="connsiteY5" fmla="*/ 63039 h 188951"/>
                <a:gd name="connsiteX6" fmla="*/ 417841 w 766854"/>
                <a:gd name="connsiteY6" fmla="*/ 68173 h 188951"/>
                <a:gd name="connsiteX7" fmla="*/ 496600 w 766854"/>
                <a:gd name="connsiteY7" fmla="*/ 61328 h 188951"/>
                <a:gd name="connsiteX8" fmla="*/ 570221 w 766854"/>
                <a:gd name="connsiteY8" fmla="*/ 56195 h 188951"/>
                <a:gd name="connsiteX9" fmla="*/ 607888 w 766854"/>
                <a:gd name="connsiteY9" fmla="*/ 57906 h 188951"/>
                <a:gd name="connsiteX10" fmla="*/ 665245 w 766854"/>
                <a:gd name="connsiteY10" fmla="*/ 71595 h 188951"/>
                <a:gd name="connsiteX11" fmla="*/ 695207 w 766854"/>
                <a:gd name="connsiteY11" fmla="*/ 76728 h 188951"/>
                <a:gd name="connsiteX12" fmla="*/ 674662 w 766854"/>
                <a:gd name="connsiteY12" fmla="*/ 58761 h 188951"/>
                <a:gd name="connsiteX13" fmla="*/ 643843 w 766854"/>
                <a:gd name="connsiteY13" fmla="*/ 35661 h 188951"/>
                <a:gd name="connsiteX14" fmla="*/ 626722 w 766854"/>
                <a:gd name="connsiteY14" fmla="*/ 9139 h 188951"/>
                <a:gd name="connsiteX15" fmla="*/ 666957 w 766854"/>
                <a:gd name="connsiteY15" fmla="*/ 27961 h 188951"/>
                <a:gd name="connsiteX16" fmla="*/ 738011 w 766854"/>
                <a:gd name="connsiteY16" fmla="*/ 76728 h 188951"/>
                <a:gd name="connsiteX17" fmla="*/ 748283 w 766854"/>
                <a:gd name="connsiteY17" fmla="*/ 94695 h 188951"/>
                <a:gd name="connsiteX18" fmla="*/ 686647 w 766854"/>
                <a:gd name="connsiteY18" fmla="*/ 92984 h 188951"/>
                <a:gd name="connsiteX19" fmla="*/ 618161 w 766854"/>
                <a:gd name="connsiteY19" fmla="*/ 92128 h 188951"/>
                <a:gd name="connsiteX20" fmla="*/ 569365 w 766854"/>
                <a:gd name="connsiteY20" fmla="*/ 90417 h 188951"/>
                <a:gd name="connsiteX21" fmla="*/ 494031 w 766854"/>
                <a:gd name="connsiteY21" fmla="*/ 86995 h 188951"/>
                <a:gd name="connsiteX22" fmla="*/ 395584 w 766854"/>
                <a:gd name="connsiteY22" fmla="*/ 98117 h 188951"/>
                <a:gd name="connsiteX23" fmla="*/ 284295 w 766854"/>
                <a:gd name="connsiteY23" fmla="*/ 133196 h 188951"/>
                <a:gd name="connsiteX24" fmla="*/ 253477 w 766854"/>
                <a:gd name="connsiteY24" fmla="*/ 153729 h 188951"/>
                <a:gd name="connsiteX25" fmla="*/ 197832 w 766854"/>
                <a:gd name="connsiteY25" fmla="*/ 168274 h 188951"/>
                <a:gd name="connsiteX26" fmla="*/ 171294 w 766854"/>
                <a:gd name="connsiteY26" fmla="*/ 163996 h 188951"/>
                <a:gd name="connsiteX27" fmla="*/ 81407 w 766854"/>
                <a:gd name="connsiteY27" fmla="*/ 166563 h 188951"/>
                <a:gd name="connsiteX28" fmla="*/ 50589 w 766854"/>
                <a:gd name="connsiteY28" fmla="*/ 187096 h 188951"/>
                <a:gd name="connsiteX29" fmla="*/ 27475 w 766854"/>
                <a:gd name="connsiteY29" fmla="*/ 181963 h 18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66854" h="188951">
                  <a:moveTo>
                    <a:pt x="27475" y="181963"/>
                  </a:moveTo>
                  <a:cubicBezTo>
                    <a:pt x="-13616" y="171696"/>
                    <a:pt x="-23889" y="145174"/>
                    <a:pt x="13778" y="145174"/>
                  </a:cubicBezTo>
                  <a:cubicBezTo>
                    <a:pt x="28331" y="145174"/>
                    <a:pt x="49733" y="135762"/>
                    <a:pt x="64286" y="123784"/>
                  </a:cubicBezTo>
                  <a:cubicBezTo>
                    <a:pt x="81407" y="110095"/>
                    <a:pt x="107945" y="98973"/>
                    <a:pt x="140476" y="93840"/>
                  </a:cubicBezTo>
                  <a:cubicBezTo>
                    <a:pt x="257757" y="74162"/>
                    <a:pt x="302272" y="65606"/>
                    <a:pt x="315969" y="58761"/>
                  </a:cubicBezTo>
                  <a:cubicBezTo>
                    <a:pt x="325386" y="53628"/>
                    <a:pt x="344220" y="55339"/>
                    <a:pt x="366477" y="63039"/>
                  </a:cubicBezTo>
                  <a:cubicBezTo>
                    <a:pt x="390447" y="71595"/>
                    <a:pt x="407569" y="73306"/>
                    <a:pt x="417841" y="68173"/>
                  </a:cubicBezTo>
                  <a:cubicBezTo>
                    <a:pt x="426402" y="63039"/>
                    <a:pt x="461501" y="60473"/>
                    <a:pt x="496600" y="61328"/>
                  </a:cubicBezTo>
                  <a:cubicBezTo>
                    <a:pt x="531698" y="61328"/>
                    <a:pt x="564229" y="59617"/>
                    <a:pt x="570221" y="56195"/>
                  </a:cubicBezTo>
                  <a:cubicBezTo>
                    <a:pt x="575358" y="52772"/>
                    <a:pt x="592479" y="53628"/>
                    <a:pt x="607888" y="57906"/>
                  </a:cubicBezTo>
                  <a:cubicBezTo>
                    <a:pt x="622442" y="63039"/>
                    <a:pt x="648980" y="69028"/>
                    <a:pt x="665245" y="71595"/>
                  </a:cubicBezTo>
                  <a:lnTo>
                    <a:pt x="695207" y="76728"/>
                  </a:lnTo>
                  <a:lnTo>
                    <a:pt x="674662" y="58761"/>
                  </a:lnTo>
                  <a:cubicBezTo>
                    <a:pt x="663533" y="49350"/>
                    <a:pt x="648980" y="39083"/>
                    <a:pt x="643843" y="35661"/>
                  </a:cubicBezTo>
                  <a:cubicBezTo>
                    <a:pt x="637851" y="32239"/>
                    <a:pt x="630146" y="20261"/>
                    <a:pt x="626722" y="9139"/>
                  </a:cubicBezTo>
                  <a:cubicBezTo>
                    <a:pt x="621585" y="-8828"/>
                    <a:pt x="626722" y="-6262"/>
                    <a:pt x="666957" y="27961"/>
                  </a:cubicBezTo>
                  <a:cubicBezTo>
                    <a:pt x="692639" y="49350"/>
                    <a:pt x="724314" y="71595"/>
                    <a:pt x="738011" y="76728"/>
                  </a:cubicBezTo>
                  <a:cubicBezTo>
                    <a:pt x="761124" y="85284"/>
                    <a:pt x="761981" y="87851"/>
                    <a:pt x="748283" y="94695"/>
                  </a:cubicBezTo>
                  <a:cubicBezTo>
                    <a:pt x="738011" y="100684"/>
                    <a:pt x="718321" y="99829"/>
                    <a:pt x="686647" y="92984"/>
                  </a:cubicBezTo>
                  <a:cubicBezTo>
                    <a:pt x="651548" y="85284"/>
                    <a:pt x="634427" y="85284"/>
                    <a:pt x="618161" y="92128"/>
                  </a:cubicBezTo>
                  <a:cubicBezTo>
                    <a:pt x="601896" y="99829"/>
                    <a:pt x="590767" y="98973"/>
                    <a:pt x="569365" y="90417"/>
                  </a:cubicBezTo>
                  <a:cubicBezTo>
                    <a:pt x="547108" y="81006"/>
                    <a:pt x="530842" y="80151"/>
                    <a:pt x="494031" y="86995"/>
                  </a:cubicBezTo>
                  <a:cubicBezTo>
                    <a:pt x="468349" y="92128"/>
                    <a:pt x="423834" y="97262"/>
                    <a:pt x="395584" y="98117"/>
                  </a:cubicBezTo>
                  <a:cubicBezTo>
                    <a:pt x="301416" y="100684"/>
                    <a:pt x="244916" y="118651"/>
                    <a:pt x="284295" y="133196"/>
                  </a:cubicBezTo>
                  <a:cubicBezTo>
                    <a:pt x="306553" y="141751"/>
                    <a:pt x="288575" y="153729"/>
                    <a:pt x="253477" y="153729"/>
                  </a:cubicBezTo>
                  <a:cubicBezTo>
                    <a:pt x="234643" y="153729"/>
                    <a:pt x="209817" y="159718"/>
                    <a:pt x="197832" y="168274"/>
                  </a:cubicBezTo>
                  <a:cubicBezTo>
                    <a:pt x="177287" y="181107"/>
                    <a:pt x="176430" y="181107"/>
                    <a:pt x="171294" y="163996"/>
                  </a:cubicBezTo>
                  <a:cubicBezTo>
                    <a:pt x="164446" y="136618"/>
                    <a:pt x="114794" y="138329"/>
                    <a:pt x="81407" y="166563"/>
                  </a:cubicBezTo>
                  <a:cubicBezTo>
                    <a:pt x="67710" y="178541"/>
                    <a:pt x="53157" y="187096"/>
                    <a:pt x="50589" y="187096"/>
                  </a:cubicBezTo>
                  <a:cubicBezTo>
                    <a:pt x="47164" y="186241"/>
                    <a:pt x="36892" y="183674"/>
                    <a:pt x="27475" y="181963"/>
                  </a:cubicBezTo>
                  <a:close/>
                </a:path>
              </a:pathLst>
            </a:custGeom>
            <a:solidFill>
              <a:schemeClr val="bg1"/>
            </a:solidFill>
            <a:ln w="856" cap="flat">
              <a:noFill/>
              <a:prstDash val="solid"/>
              <a:miter/>
            </a:ln>
          </p:spPr>
          <p:txBody>
            <a:bodyPr rtlCol="0" anchor="ctr"/>
            <a:lstStyle/>
            <a:p>
              <a:endParaRPr lang="it-IT"/>
            </a:p>
          </p:txBody>
        </p:sp>
        <p:sp>
          <p:nvSpPr>
            <p:cNvPr id="38" name="Figura a mano libera: forma 37">
              <a:extLst>
                <a:ext uri="{FF2B5EF4-FFF2-40B4-BE49-F238E27FC236}">
                  <a16:creationId xmlns:a16="http://schemas.microsoft.com/office/drawing/2014/main" id="{E06B943C-B589-5B4C-3FAF-F2A3DF9468CE}"/>
                </a:ext>
              </a:extLst>
            </p:cNvPr>
            <p:cNvSpPr/>
            <p:nvPr/>
          </p:nvSpPr>
          <p:spPr>
            <a:xfrm flipV="1">
              <a:off x="8402883" y="3730209"/>
              <a:ext cx="995874" cy="797011"/>
            </a:xfrm>
            <a:custGeom>
              <a:avLst/>
              <a:gdLst>
                <a:gd name="connsiteX0" fmla="*/ 789294 w 1436294"/>
                <a:gd name="connsiteY0" fmla="*/ 1121943 h 1149486"/>
                <a:gd name="connsiteX1" fmla="*/ 771316 w 1436294"/>
                <a:gd name="connsiteY1" fmla="*/ 1091998 h 1149486"/>
                <a:gd name="connsiteX2" fmla="*/ 735361 w 1436294"/>
                <a:gd name="connsiteY2" fmla="*/ 1080020 h 1149486"/>
                <a:gd name="connsiteX3" fmla="*/ 689134 w 1436294"/>
                <a:gd name="connsiteY3" fmla="*/ 1000453 h 1149486"/>
                <a:gd name="connsiteX4" fmla="*/ 690846 w 1436294"/>
                <a:gd name="connsiteY4" fmla="*/ 993608 h 1149486"/>
                <a:gd name="connsiteX5" fmla="*/ 660027 w 1436294"/>
                <a:gd name="connsiteY5" fmla="*/ 985908 h 1149486"/>
                <a:gd name="connsiteX6" fmla="*/ 622361 w 1436294"/>
                <a:gd name="connsiteY6" fmla="*/ 998741 h 1149486"/>
                <a:gd name="connsiteX7" fmla="*/ 545314 w 1436294"/>
                <a:gd name="connsiteY7" fmla="*/ 991041 h 1149486"/>
                <a:gd name="connsiteX8" fmla="*/ 529049 w 1436294"/>
                <a:gd name="connsiteY8" fmla="*/ 972219 h 1149486"/>
                <a:gd name="connsiteX9" fmla="*/ 480253 w 1436294"/>
                <a:gd name="connsiteY9" fmla="*/ 935430 h 1149486"/>
                <a:gd name="connsiteX10" fmla="*/ 439162 w 1436294"/>
                <a:gd name="connsiteY10" fmla="*/ 911474 h 1149486"/>
                <a:gd name="connsiteX11" fmla="*/ 417760 w 1436294"/>
                <a:gd name="connsiteY11" fmla="*/ 907196 h 1149486"/>
                <a:gd name="connsiteX12" fmla="*/ 401495 w 1436294"/>
                <a:gd name="connsiteY12" fmla="*/ 871262 h 1149486"/>
                <a:gd name="connsiteX13" fmla="*/ 268805 w 1436294"/>
                <a:gd name="connsiteY13" fmla="*/ 768594 h 1149486"/>
                <a:gd name="connsiteX14" fmla="*/ 189190 w 1436294"/>
                <a:gd name="connsiteY14" fmla="*/ 745494 h 1149486"/>
                <a:gd name="connsiteX15" fmla="*/ 137826 w 1436294"/>
                <a:gd name="connsiteY15" fmla="*/ 718116 h 1149486"/>
                <a:gd name="connsiteX16" fmla="*/ 84750 w 1436294"/>
                <a:gd name="connsiteY16" fmla="*/ 689882 h 1149486"/>
                <a:gd name="connsiteX17" fmla="*/ 69341 w 1436294"/>
                <a:gd name="connsiteY17" fmla="*/ 655660 h 1149486"/>
                <a:gd name="connsiteX18" fmla="*/ 53932 w 1436294"/>
                <a:gd name="connsiteY18" fmla="*/ 607748 h 1149486"/>
                <a:gd name="connsiteX19" fmla="*/ 49651 w 1436294"/>
                <a:gd name="connsiteY19" fmla="*/ 571814 h 1149486"/>
                <a:gd name="connsiteX20" fmla="*/ 40235 w 1436294"/>
                <a:gd name="connsiteY20" fmla="*/ 538447 h 1149486"/>
                <a:gd name="connsiteX21" fmla="*/ 32530 w 1436294"/>
                <a:gd name="connsiteY21" fmla="*/ 506791 h 1149486"/>
                <a:gd name="connsiteX22" fmla="*/ 44515 w 1436294"/>
                <a:gd name="connsiteY22" fmla="*/ 387012 h 1149486"/>
                <a:gd name="connsiteX23" fmla="*/ 29962 w 1436294"/>
                <a:gd name="connsiteY23" fmla="*/ 250977 h 1149486"/>
                <a:gd name="connsiteX24" fmla="*/ 1712 w 1436294"/>
                <a:gd name="connsiteY24" fmla="*/ 215043 h 1149486"/>
                <a:gd name="connsiteX25" fmla="*/ 16265 w 1436294"/>
                <a:gd name="connsiteY25" fmla="*/ 167987 h 1149486"/>
                <a:gd name="connsiteX26" fmla="*/ 121561 w 1436294"/>
                <a:gd name="connsiteY26" fmla="*/ 180821 h 1149486"/>
                <a:gd name="connsiteX27" fmla="*/ 229426 w 1436294"/>
                <a:gd name="connsiteY27" fmla="*/ 206488 h 1149486"/>
                <a:gd name="connsiteX28" fmla="*/ 296199 w 1436294"/>
                <a:gd name="connsiteY28" fmla="*/ 218465 h 1149486"/>
                <a:gd name="connsiteX29" fmla="*/ 548739 w 1436294"/>
                <a:gd name="connsiteY29" fmla="*/ 294611 h 1149486"/>
                <a:gd name="connsiteX30" fmla="*/ 678861 w 1436294"/>
                <a:gd name="connsiteY30" fmla="*/ 194510 h 1149486"/>
                <a:gd name="connsiteX31" fmla="*/ 720808 w 1436294"/>
                <a:gd name="connsiteY31" fmla="*/ 191087 h 1149486"/>
                <a:gd name="connsiteX32" fmla="*/ 786725 w 1436294"/>
                <a:gd name="connsiteY32" fmla="*/ 232155 h 1149486"/>
                <a:gd name="connsiteX33" fmla="*/ 761043 w 1436294"/>
                <a:gd name="connsiteY33" fmla="*/ 200499 h 1149486"/>
                <a:gd name="connsiteX34" fmla="*/ 756763 w 1436294"/>
                <a:gd name="connsiteY34" fmla="*/ 175687 h 1149486"/>
                <a:gd name="connsiteX35" fmla="*/ 780733 w 1436294"/>
                <a:gd name="connsiteY35" fmla="*/ 172265 h 1149486"/>
                <a:gd name="connsiteX36" fmla="*/ 743066 w 1436294"/>
                <a:gd name="connsiteY36" fmla="*/ 140609 h 1149486"/>
                <a:gd name="connsiteX37" fmla="*/ 721664 w 1436294"/>
                <a:gd name="connsiteY37" fmla="*/ 109809 h 1149486"/>
                <a:gd name="connsiteX38" fmla="*/ 753339 w 1436294"/>
                <a:gd name="connsiteY38" fmla="*/ 126064 h 1149486"/>
                <a:gd name="connsiteX39" fmla="*/ 784157 w 1436294"/>
                <a:gd name="connsiteY39" fmla="*/ 113231 h 1149486"/>
                <a:gd name="connsiteX40" fmla="*/ 844082 w 1436294"/>
                <a:gd name="connsiteY40" fmla="*/ 19119 h 1149486"/>
                <a:gd name="connsiteX41" fmla="*/ 923696 w 1436294"/>
                <a:gd name="connsiteY41" fmla="*/ 22541 h 1149486"/>
                <a:gd name="connsiteX42" fmla="*/ 949378 w 1436294"/>
                <a:gd name="connsiteY42" fmla="*/ 23396 h 1149486"/>
                <a:gd name="connsiteX43" fmla="*/ 960507 w 1436294"/>
                <a:gd name="connsiteY43" fmla="*/ 2007 h 1149486"/>
                <a:gd name="connsiteX44" fmla="*/ 1010159 w 1436294"/>
                <a:gd name="connsiteY44" fmla="*/ 21685 h 1149486"/>
                <a:gd name="connsiteX45" fmla="*/ 1081213 w 1436294"/>
                <a:gd name="connsiteY45" fmla="*/ 55052 h 1149486"/>
                <a:gd name="connsiteX46" fmla="*/ 1119736 w 1436294"/>
                <a:gd name="connsiteY46" fmla="*/ 67030 h 1149486"/>
                <a:gd name="connsiteX47" fmla="*/ 1285813 w 1436294"/>
                <a:gd name="connsiteY47" fmla="*/ 256966 h 1149486"/>
                <a:gd name="connsiteX48" fmla="*/ 1403094 w 1436294"/>
                <a:gd name="connsiteY48" fmla="*/ 475991 h 1149486"/>
                <a:gd name="connsiteX49" fmla="*/ 1426208 w 1436294"/>
                <a:gd name="connsiteY49" fmla="*/ 562403 h 1149486"/>
                <a:gd name="connsiteX50" fmla="*/ 1402238 w 1436294"/>
                <a:gd name="connsiteY50" fmla="*/ 595770 h 1149486"/>
                <a:gd name="connsiteX51" fmla="*/ 1373132 w 1436294"/>
                <a:gd name="connsiteY51" fmla="*/ 653093 h 1149486"/>
                <a:gd name="connsiteX52" fmla="*/ 1350018 w 1436294"/>
                <a:gd name="connsiteY52" fmla="*/ 689027 h 1149486"/>
                <a:gd name="connsiteX53" fmla="*/ 1330328 w 1436294"/>
                <a:gd name="connsiteY53" fmla="*/ 730094 h 1149486"/>
                <a:gd name="connsiteX54" fmla="*/ 1296085 w 1436294"/>
                <a:gd name="connsiteY54" fmla="*/ 795117 h 1149486"/>
                <a:gd name="connsiteX55" fmla="*/ 1240441 w 1436294"/>
                <a:gd name="connsiteY55" fmla="*/ 938852 h 1149486"/>
                <a:gd name="connsiteX56" fmla="*/ 1207054 w 1436294"/>
                <a:gd name="connsiteY56" fmla="*/ 1006442 h 1149486"/>
                <a:gd name="connsiteX57" fmla="*/ 1184797 w 1436294"/>
                <a:gd name="connsiteY57" fmla="*/ 1038098 h 1149486"/>
                <a:gd name="connsiteX58" fmla="*/ 1117167 w 1436294"/>
                <a:gd name="connsiteY58" fmla="*/ 1032109 h 1149486"/>
                <a:gd name="connsiteX59" fmla="*/ 1041833 w 1436294"/>
                <a:gd name="connsiteY59" fmla="*/ 873829 h 1149486"/>
                <a:gd name="connsiteX60" fmla="*/ 937393 w 1436294"/>
                <a:gd name="connsiteY60" fmla="*/ 949119 h 1149486"/>
                <a:gd name="connsiteX61" fmla="*/ 892022 w 1436294"/>
                <a:gd name="connsiteY61" fmla="*/ 996175 h 1149486"/>
                <a:gd name="connsiteX62" fmla="*/ 916848 w 1436294"/>
                <a:gd name="connsiteY62" fmla="*/ 1032964 h 1149486"/>
                <a:gd name="connsiteX63" fmla="*/ 950234 w 1436294"/>
                <a:gd name="connsiteY63" fmla="*/ 1074887 h 1149486"/>
                <a:gd name="connsiteX64" fmla="*/ 950234 w 1436294"/>
                <a:gd name="connsiteY64" fmla="*/ 1103976 h 1149486"/>
                <a:gd name="connsiteX65" fmla="*/ 913423 w 1436294"/>
                <a:gd name="connsiteY65" fmla="*/ 1104832 h 1149486"/>
                <a:gd name="connsiteX66" fmla="*/ 849218 w 1436294"/>
                <a:gd name="connsiteY66" fmla="*/ 1112532 h 1149486"/>
                <a:gd name="connsiteX67" fmla="*/ 808127 w 1436294"/>
                <a:gd name="connsiteY67" fmla="*/ 1139054 h 1149486"/>
                <a:gd name="connsiteX68" fmla="*/ 789294 w 1436294"/>
                <a:gd name="connsiteY68" fmla="*/ 1121943 h 114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436294" h="1149486">
                  <a:moveTo>
                    <a:pt x="789294" y="1121943"/>
                  </a:moveTo>
                  <a:cubicBezTo>
                    <a:pt x="794430" y="1099698"/>
                    <a:pt x="791862" y="1096276"/>
                    <a:pt x="771316" y="1091998"/>
                  </a:cubicBezTo>
                  <a:cubicBezTo>
                    <a:pt x="758475" y="1088576"/>
                    <a:pt x="742210" y="1083443"/>
                    <a:pt x="735361" y="1080020"/>
                  </a:cubicBezTo>
                  <a:cubicBezTo>
                    <a:pt x="719096" y="1071465"/>
                    <a:pt x="683997" y="1009864"/>
                    <a:pt x="689134" y="1000453"/>
                  </a:cubicBezTo>
                  <a:cubicBezTo>
                    <a:pt x="691702" y="997030"/>
                    <a:pt x="692558" y="993608"/>
                    <a:pt x="690846" y="993608"/>
                  </a:cubicBezTo>
                  <a:cubicBezTo>
                    <a:pt x="689134" y="993608"/>
                    <a:pt x="675437" y="990186"/>
                    <a:pt x="660027" y="985908"/>
                  </a:cubicBezTo>
                  <a:cubicBezTo>
                    <a:pt x="634345" y="978208"/>
                    <a:pt x="630921" y="979919"/>
                    <a:pt x="622361" y="998741"/>
                  </a:cubicBezTo>
                  <a:cubicBezTo>
                    <a:pt x="603527" y="1038953"/>
                    <a:pt x="551307" y="1033820"/>
                    <a:pt x="545314" y="991041"/>
                  </a:cubicBezTo>
                  <a:cubicBezTo>
                    <a:pt x="543602" y="980775"/>
                    <a:pt x="536754" y="972219"/>
                    <a:pt x="529049" y="972219"/>
                  </a:cubicBezTo>
                  <a:cubicBezTo>
                    <a:pt x="521345" y="972219"/>
                    <a:pt x="499943" y="955963"/>
                    <a:pt x="480253" y="935430"/>
                  </a:cubicBezTo>
                  <a:cubicBezTo>
                    <a:pt x="451147" y="905485"/>
                    <a:pt x="443442" y="901207"/>
                    <a:pt x="439162" y="911474"/>
                  </a:cubicBezTo>
                  <a:cubicBezTo>
                    <a:pt x="434882" y="923452"/>
                    <a:pt x="431458" y="922596"/>
                    <a:pt x="417760" y="907196"/>
                  </a:cubicBezTo>
                  <a:cubicBezTo>
                    <a:pt x="408344" y="896929"/>
                    <a:pt x="401495" y="880673"/>
                    <a:pt x="401495" y="871262"/>
                  </a:cubicBezTo>
                  <a:cubicBezTo>
                    <a:pt x="401495" y="838751"/>
                    <a:pt x="341570" y="792550"/>
                    <a:pt x="268805" y="768594"/>
                  </a:cubicBezTo>
                  <a:cubicBezTo>
                    <a:pt x="231138" y="755761"/>
                    <a:pt x="195183" y="745494"/>
                    <a:pt x="189190" y="745494"/>
                  </a:cubicBezTo>
                  <a:cubicBezTo>
                    <a:pt x="183198" y="745494"/>
                    <a:pt x="160084" y="732661"/>
                    <a:pt x="137826" y="718116"/>
                  </a:cubicBezTo>
                  <a:cubicBezTo>
                    <a:pt x="115569" y="702716"/>
                    <a:pt x="91599" y="689882"/>
                    <a:pt x="84750" y="689882"/>
                  </a:cubicBezTo>
                  <a:cubicBezTo>
                    <a:pt x="76190" y="689882"/>
                    <a:pt x="71053" y="678760"/>
                    <a:pt x="69341" y="655660"/>
                  </a:cubicBezTo>
                  <a:cubicBezTo>
                    <a:pt x="67629" y="636837"/>
                    <a:pt x="60780" y="615448"/>
                    <a:pt x="53932" y="607748"/>
                  </a:cubicBezTo>
                  <a:cubicBezTo>
                    <a:pt x="44515" y="597481"/>
                    <a:pt x="43659" y="588070"/>
                    <a:pt x="49651" y="571814"/>
                  </a:cubicBezTo>
                  <a:cubicBezTo>
                    <a:pt x="56500" y="553847"/>
                    <a:pt x="54788" y="547858"/>
                    <a:pt x="40235" y="538447"/>
                  </a:cubicBezTo>
                  <a:cubicBezTo>
                    <a:pt x="24826" y="528180"/>
                    <a:pt x="23969" y="523902"/>
                    <a:pt x="32530" y="506791"/>
                  </a:cubicBezTo>
                  <a:cubicBezTo>
                    <a:pt x="39379" y="494813"/>
                    <a:pt x="43659" y="447757"/>
                    <a:pt x="44515" y="387012"/>
                  </a:cubicBezTo>
                  <a:cubicBezTo>
                    <a:pt x="46227" y="305733"/>
                    <a:pt x="43659" y="280922"/>
                    <a:pt x="29962" y="250977"/>
                  </a:cubicBezTo>
                  <a:cubicBezTo>
                    <a:pt x="21401" y="231299"/>
                    <a:pt x="8560" y="215043"/>
                    <a:pt x="1712" y="215043"/>
                  </a:cubicBezTo>
                  <a:cubicBezTo>
                    <a:pt x="-19690" y="215043"/>
                    <a:pt x="-10273" y="181676"/>
                    <a:pt x="16265" y="167987"/>
                  </a:cubicBezTo>
                  <a:cubicBezTo>
                    <a:pt x="51364" y="150020"/>
                    <a:pt x="67629" y="151731"/>
                    <a:pt x="121561" y="180821"/>
                  </a:cubicBezTo>
                  <a:cubicBezTo>
                    <a:pt x="161796" y="202210"/>
                    <a:pt x="179774" y="206488"/>
                    <a:pt x="229426" y="206488"/>
                  </a:cubicBezTo>
                  <a:cubicBezTo>
                    <a:pt x="271373" y="206488"/>
                    <a:pt x="291062" y="209910"/>
                    <a:pt x="296199" y="218465"/>
                  </a:cubicBezTo>
                  <a:cubicBezTo>
                    <a:pt x="315888" y="251833"/>
                    <a:pt x="462276" y="296322"/>
                    <a:pt x="548739" y="294611"/>
                  </a:cubicBezTo>
                  <a:cubicBezTo>
                    <a:pt x="623217" y="293755"/>
                    <a:pt x="695982" y="238143"/>
                    <a:pt x="678861" y="194510"/>
                  </a:cubicBezTo>
                  <a:cubicBezTo>
                    <a:pt x="669444" y="170554"/>
                    <a:pt x="700263" y="167132"/>
                    <a:pt x="720808" y="191087"/>
                  </a:cubicBezTo>
                  <a:cubicBezTo>
                    <a:pt x="743922" y="217610"/>
                    <a:pt x="786725" y="244132"/>
                    <a:pt x="786725" y="232155"/>
                  </a:cubicBezTo>
                  <a:cubicBezTo>
                    <a:pt x="786725" y="227877"/>
                    <a:pt x="775597" y="213332"/>
                    <a:pt x="761043" y="200499"/>
                  </a:cubicBezTo>
                  <a:cubicBezTo>
                    <a:pt x="730225" y="173120"/>
                    <a:pt x="726801" y="156009"/>
                    <a:pt x="756763" y="175687"/>
                  </a:cubicBezTo>
                  <a:cubicBezTo>
                    <a:pt x="783301" y="193654"/>
                    <a:pt x="785869" y="192799"/>
                    <a:pt x="780733" y="172265"/>
                  </a:cubicBezTo>
                  <a:cubicBezTo>
                    <a:pt x="778165" y="162854"/>
                    <a:pt x="761043" y="149165"/>
                    <a:pt x="743066" y="140609"/>
                  </a:cubicBezTo>
                  <a:cubicBezTo>
                    <a:pt x="707967" y="124353"/>
                    <a:pt x="702831" y="116653"/>
                    <a:pt x="721664" y="109809"/>
                  </a:cubicBezTo>
                  <a:cubicBezTo>
                    <a:pt x="728513" y="107242"/>
                    <a:pt x="742210" y="114086"/>
                    <a:pt x="753339" y="126064"/>
                  </a:cubicBezTo>
                  <a:cubicBezTo>
                    <a:pt x="780733" y="155154"/>
                    <a:pt x="789294" y="151731"/>
                    <a:pt x="784157" y="113231"/>
                  </a:cubicBezTo>
                  <a:cubicBezTo>
                    <a:pt x="778165" y="67030"/>
                    <a:pt x="801279" y="31097"/>
                    <a:pt x="844082" y="19119"/>
                  </a:cubicBezTo>
                  <a:cubicBezTo>
                    <a:pt x="888597" y="6285"/>
                    <a:pt x="910855" y="7141"/>
                    <a:pt x="923696" y="22541"/>
                  </a:cubicBezTo>
                  <a:cubicBezTo>
                    <a:pt x="937393" y="38797"/>
                    <a:pt x="949378" y="38797"/>
                    <a:pt x="949378" y="23396"/>
                  </a:cubicBezTo>
                  <a:cubicBezTo>
                    <a:pt x="949378" y="17408"/>
                    <a:pt x="954515" y="7141"/>
                    <a:pt x="960507" y="2007"/>
                  </a:cubicBezTo>
                  <a:cubicBezTo>
                    <a:pt x="969924" y="-4837"/>
                    <a:pt x="981053" y="-559"/>
                    <a:pt x="1010159" y="21685"/>
                  </a:cubicBezTo>
                  <a:cubicBezTo>
                    <a:pt x="1032417" y="38797"/>
                    <a:pt x="1061523" y="52486"/>
                    <a:pt x="1081213" y="55052"/>
                  </a:cubicBezTo>
                  <a:cubicBezTo>
                    <a:pt x="1099190" y="57619"/>
                    <a:pt x="1116311" y="62752"/>
                    <a:pt x="1119736" y="67030"/>
                  </a:cubicBezTo>
                  <a:cubicBezTo>
                    <a:pt x="1147130" y="108953"/>
                    <a:pt x="1269547" y="248410"/>
                    <a:pt x="1285813" y="256966"/>
                  </a:cubicBezTo>
                  <a:cubicBezTo>
                    <a:pt x="1320911" y="275788"/>
                    <a:pt x="1377412" y="381879"/>
                    <a:pt x="1403094" y="475991"/>
                  </a:cubicBezTo>
                  <a:lnTo>
                    <a:pt x="1426208" y="562403"/>
                  </a:lnTo>
                  <a:lnTo>
                    <a:pt x="1402238" y="595770"/>
                  </a:lnTo>
                  <a:cubicBezTo>
                    <a:pt x="1389397" y="614592"/>
                    <a:pt x="1375700" y="640259"/>
                    <a:pt x="1373132" y="653093"/>
                  </a:cubicBezTo>
                  <a:cubicBezTo>
                    <a:pt x="1369707" y="666782"/>
                    <a:pt x="1359434" y="682182"/>
                    <a:pt x="1350018" y="689027"/>
                  </a:cubicBezTo>
                  <a:cubicBezTo>
                    <a:pt x="1339745" y="696727"/>
                    <a:pt x="1332040" y="712983"/>
                    <a:pt x="1330328" y="730094"/>
                  </a:cubicBezTo>
                  <a:cubicBezTo>
                    <a:pt x="1328616" y="748061"/>
                    <a:pt x="1316631" y="771161"/>
                    <a:pt x="1296085" y="795117"/>
                  </a:cubicBezTo>
                  <a:cubicBezTo>
                    <a:pt x="1262699" y="833617"/>
                    <a:pt x="1240441" y="890940"/>
                    <a:pt x="1240441" y="938852"/>
                  </a:cubicBezTo>
                  <a:cubicBezTo>
                    <a:pt x="1240441" y="983341"/>
                    <a:pt x="1225888" y="1012431"/>
                    <a:pt x="1207054" y="1006442"/>
                  </a:cubicBezTo>
                  <a:cubicBezTo>
                    <a:pt x="1193357" y="1002164"/>
                    <a:pt x="1189933" y="1007297"/>
                    <a:pt x="1184797" y="1038098"/>
                  </a:cubicBezTo>
                  <a:cubicBezTo>
                    <a:pt x="1161683" y="1183544"/>
                    <a:pt x="1142849" y="1182688"/>
                    <a:pt x="1117167" y="1032109"/>
                  </a:cubicBezTo>
                  <a:cubicBezTo>
                    <a:pt x="1102614" y="948263"/>
                    <a:pt x="1066659" y="873829"/>
                    <a:pt x="1041833" y="873829"/>
                  </a:cubicBezTo>
                  <a:cubicBezTo>
                    <a:pt x="1018720" y="873829"/>
                    <a:pt x="988757" y="895218"/>
                    <a:pt x="937393" y="949119"/>
                  </a:cubicBezTo>
                  <a:lnTo>
                    <a:pt x="892022" y="996175"/>
                  </a:lnTo>
                  <a:lnTo>
                    <a:pt x="916848" y="1032964"/>
                  </a:lnTo>
                  <a:cubicBezTo>
                    <a:pt x="930545" y="1053498"/>
                    <a:pt x="945098" y="1072320"/>
                    <a:pt x="950234" y="1074887"/>
                  </a:cubicBezTo>
                  <a:cubicBezTo>
                    <a:pt x="959651" y="1081731"/>
                    <a:pt x="959651" y="1088576"/>
                    <a:pt x="950234" y="1103976"/>
                  </a:cubicBezTo>
                  <a:cubicBezTo>
                    <a:pt x="944242" y="1113387"/>
                    <a:pt x="937393" y="1113387"/>
                    <a:pt x="913423" y="1104832"/>
                  </a:cubicBezTo>
                  <a:cubicBezTo>
                    <a:pt x="887741" y="1095420"/>
                    <a:pt x="880037" y="1096276"/>
                    <a:pt x="849218" y="1112532"/>
                  </a:cubicBezTo>
                  <a:cubicBezTo>
                    <a:pt x="829529" y="1121943"/>
                    <a:pt x="811551" y="1133921"/>
                    <a:pt x="808127" y="1139054"/>
                  </a:cubicBezTo>
                  <a:cubicBezTo>
                    <a:pt x="796142" y="1157877"/>
                    <a:pt x="785013" y="1146754"/>
                    <a:pt x="789294" y="1121943"/>
                  </a:cubicBezTo>
                  <a:close/>
                </a:path>
              </a:pathLst>
            </a:custGeom>
            <a:solidFill>
              <a:schemeClr val="bg1"/>
            </a:solidFill>
            <a:ln w="856" cap="flat">
              <a:noFill/>
              <a:prstDash val="solid"/>
              <a:miter/>
            </a:ln>
          </p:spPr>
          <p:txBody>
            <a:bodyPr rtlCol="0" anchor="ctr"/>
            <a:lstStyle/>
            <a:p>
              <a:endParaRPr lang="it-IT"/>
            </a:p>
          </p:txBody>
        </p:sp>
        <p:sp>
          <p:nvSpPr>
            <p:cNvPr id="39" name="Figura a mano libera: forma 38">
              <a:extLst>
                <a:ext uri="{FF2B5EF4-FFF2-40B4-BE49-F238E27FC236}">
                  <a16:creationId xmlns:a16="http://schemas.microsoft.com/office/drawing/2014/main" id="{845486FA-B663-640B-F02B-51AB3AF0330C}"/>
                </a:ext>
              </a:extLst>
            </p:cNvPr>
            <p:cNvSpPr/>
            <p:nvPr/>
          </p:nvSpPr>
          <p:spPr>
            <a:xfrm flipV="1">
              <a:off x="6739854" y="3765240"/>
              <a:ext cx="185516" cy="386777"/>
            </a:xfrm>
            <a:custGeom>
              <a:avLst/>
              <a:gdLst>
                <a:gd name="connsiteX0" fmla="*/ 207532 w 267559"/>
                <a:gd name="connsiteY0" fmla="*/ 519748 h 557828"/>
                <a:gd name="connsiteX1" fmla="*/ 159592 w 267559"/>
                <a:gd name="connsiteY1" fmla="*/ 455581 h 557828"/>
                <a:gd name="connsiteX2" fmla="*/ 94531 w 267559"/>
                <a:gd name="connsiteY2" fmla="*/ 408524 h 557828"/>
                <a:gd name="connsiteX3" fmla="*/ 29470 w 267559"/>
                <a:gd name="connsiteY3" fmla="*/ 298156 h 557828"/>
                <a:gd name="connsiteX4" fmla="*/ 17485 w 267559"/>
                <a:gd name="connsiteY4" fmla="*/ 183511 h 557828"/>
                <a:gd name="connsiteX5" fmla="*/ -5629 w 267559"/>
                <a:gd name="connsiteY5" fmla="*/ 51753 h 557828"/>
                <a:gd name="connsiteX6" fmla="*/ 64568 w 267559"/>
                <a:gd name="connsiteY6" fmla="*/ -1292 h 557828"/>
                <a:gd name="connsiteX7" fmla="*/ 167296 w 267559"/>
                <a:gd name="connsiteY7" fmla="*/ 139877 h 557828"/>
                <a:gd name="connsiteX8" fmla="*/ 201539 w 267559"/>
                <a:gd name="connsiteY8" fmla="*/ 268212 h 557828"/>
                <a:gd name="connsiteX9" fmla="*/ 222085 w 267559"/>
                <a:gd name="connsiteY9" fmla="*/ 335801 h 557828"/>
                <a:gd name="connsiteX10" fmla="*/ 231501 w 267559"/>
                <a:gd name="connsiteY10" fmla="*/ 386280 h 557828"/>
                <a:gd name="connsiteX11" fmla="*/ 244343 w 267559"/>
                <a:gd name="connsiteY11" fmla="*/ 406813 h 557828"/>
                <a:gd name="connsiteX12" fmla="*/ 260608 w 267559"/>
                <a:gd name="connsiteY12" fmla="*/ 464136 h 557828"/>
                <a:gd name="connsiteX13" fmla="*/ 248623 w 267559"/>
                <a:gd name="connsiteY13" fmla="*/ 536859 h 557828"/>
                <a:gd name="connsiteX14" fmla="*/ 237494 w 267559"/>
                <a:gd name="connsiteY14" fmla="*/ 556537 h 557828"/>
                <a:gd name="connsiteX15" fmla="*/ 207532 w 267559"/>
                <a:gd name="connsiteY15" fmla="*/ 519748 h 55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7559" h="557828">
                  <a:moveTo>
                    <a:pt x="207532" y="519748"/>
                  </a:moveTo>
                  <a:cubicBezTo>
                    <a:pt x="191266" y="499214"/>
                    <a:pt x="169865" y="470125"/>
                    <a:pt x="159592" y="455581"/>
                  </a:cubicBezTo>
                  <a:cubicBezTo>
                    <a:pt x="148463" y="439325"/>
                    <a:pt x="122781" y="420502"/>
                    <a:pt x="94531" y="408524"/>
                  </a:cubicBezTo>
                  <a:cubicBezTo>
                    <a:pt x="36318" y="383713"/>
                    <a:pt x="14916" y="346924"/>
                    <a:pt x="29470" y="298156"/>
                  </a:cubicBezTo>
                  <a:cubicBezTo>
                    <a:pt x="43167" y="251956"/>
                    <a:pt x="39742" y="221156"/>
                    <a:pt x="17485" y="183511"/>
                  </a:cubicBezTo>
                  <a:cubicBezTo>
                    <a:pt x="-493" y="152710"/>
                    <a:pt x="-10766" y="97098"/>
                    <a:pt x="-5629" y="51753"/>
                  </a:cubicBezTo>
                  <a:cubicBezTo>
                    <a:pt x="-3917" y="31220"/>
                    <a:pt x="39742" y="-1292"/>
                    <a:pt x="64568" y="-1292"/>
                  </a:cubicBezTo>
                  <a:cubicBezTo>
                    <a:pt x="109940" y="-1292"/>
                    <a:pt x="136478" y="35498"/>
                    <a:pt x="167296" y="139877"/>
                  </a:cubicBezTo>
                  <a:cubicBezTo>
                    <a:pt x="181850" y="192066"/>
                    <a:pt x="197259" y="249389"/>
                    <a:pt x="201539" y="268212"/>
                  </a:cubicBezTo>
                  <a:cubicBezTo>
                    <a:pt x="204963" y="287034"/>
                    <a:pt x="214380" y="317834"/>
                    <a:pt x="222085" y="335801"/>
                  </a:cubicBezTo>
                  <a:cubicBezTo>
                    <a:pt x="229789" y="353768"/>
                    <a:pt x="234070" y="376868"/>
                    <a:pt x="231501" y="386280"/>
                  </a:cubicBezTo>
                  <a:cubicBezTo>
                    <a:pt x="228933" y="397402"/>
                    <a:pt x="232358" y="404247"/>
                    <a:pt x="244343" y="406813"/>
                  </a:cubicBezTo>
                  <a:cubicBezTo>
                    <a:pt x="258040" y="411091"/>
                    <a:pt x="260608" y="418791"/>
                    <a:pt x="260608" y="464136"/>
                  </a:cubicBezTo>
                  <a:cubicBezTo>
                    <a:pt x="259752" y="492370"/>
                    <a:pt x="254615" y="525737"/>
                    <a:pt x="248623" y="536859"/>
                  </a:cubicBezTo>
                  <a:lnTo>
                    <a:pt x="237494" y="556537"/>
                  </a:lnTo>
                  <a:lnTo>
                    <a:pt x="207532" y="519748"/>
                  </a:lnTo>
                  <a:close/>
                </a:path>
              </a:pathLst>
            </a:custGeom>
            <a:solidFill>
              <a:schemeClr val="bg1"/>
            </a:solidFill>
            <a:ln w="856" cap="flat">
              <a:noFill/>
              <a:prstDash val="solid"/>
              <a:miter/>
            </a:ln>
          </p:spPr>
          <p:txBody>
            <a:bodyPr rtlCol="0" anchor="ctr"/>
            <a:lstStyle/>
            <a:p>
              <a:endParaRPr lang="it-IT"/>
            </a:p>
          </p:txBody>
        </p:sp>
        <p:sp>
          <p:nvSpPr>
            <p:cNvPr id="40" name="Figura a mano libera: forma 39">
              <a:extLst>
                <a:ext uri="{FF2B5EF4-FFF2-40B4-BE49-F238E27FC236}">
                  <a16:creationId xmlns:a16="http://schemas.microsoft.com/office/drawing/2014/main" id="{F815C6FC-385D-7CAB-D145-DFA12BF36805}"/>
                </a:ext>
              </a:extLst>
            </p:cNvPr>
            <p:cNvSpPr/>
            <p:nvPr/>
          </p:nvSpPr>
          <p:spPr>
            <a:xfrm flipV="1">
              <a:off x="9411222" y="4405099"/>
              <a:ext cx="428554" cy="337176"/>
            </a:xfrm>
            <a:custGeom>
              <a:avLst/>
              <a:gdLst>
                <a:gd name="connsiteX0" fmla="*/ 492181 w 618080"/>
                <a:gd name="connsiteY0" fmla="*/ 459296 h 486290"/>
                <a:gd name="connsiteX1" fmla="*/ 487045 w 618080"/>
                <a:gd name="connsiteY1" fmla="*/ 404540 h 486290"/>
                <a:gd name="connsiteX2" fmla="*/ 433969 w 618080"/>
                <a:gd name="connsiteY2" fmla="*/ 311283 h 486290"/>
                <a:gd name="connsiteX3" fmla="*/ 422840 w 618080"/>
                <a:gd name="connsiteY3" fmla="*/ 286471 h 486290"/>
                <a:gd name="connsiteX4" fmla="*/ 416848 w 618080"/>
                <a:gd name="connsiteY4" fmla="*/ 240271 h 486290"/>
                <a:gd name="connsiteX5" fmla="*/ 384317 w 618080"/>
                <a:gd name="connsiteY5" fmla="*/ 239415 h 486290"/>
                <a:gd name="connsiteX6" fmla="*/ 367196 w 618080"/>
                <a:gd name="connsiteY6" fmla="*/ 243693 h 486290"/>
                <a:gd name="connsiteX7" fmla="*/ 338945 w 618080"/>
                <a:gd name="connsiteY7" fmla="*/ 236849 h 486290"/>
                <a:gd name="connsiteX8" fmla="*/ 294430 w 618080"/>
                <a:gd name="connsiteY8" fmla="*/ 212893 h 486290"/>
                <a:gd name="connsiteX9" fmla="*/ 203687 w 618080"/>
                <a:gd name="connsiteY9" fmla="*/ 156425 h 486290"/>
                <a:gd name="connsiteX10" fmla="*/ 68428 w 618080"/>
                <a:gd name="connsiteY10" fmla="*/ 76858 h 486290"/>
                <a:gd name="connsiteX11" fmla="*/ -11186 w 618080"/>
                <a:gd name="connsiteY11" fmla="*/ 28091 h 486290"/>
                <a:gd name="connsiteX12" fmla="*/ 15352 w 618080"/>
                <a:gd name="connsiteY12" fmla="*/ 11835 h 486290"/>
                <a:gd name="connsiteX13" fmla="*/ 78701 w 618080"/>
                <a:gd name="connsiteY13" fmla="*/ 13546 h 486290"/>
                <a:gd name="connsiteX14" fmla="*/ 161739 w 618080"/>
                <a:gd name="connsiteY14" fmla="*/ 68302 h 486290"/>
                <a:gd name="connsiteX15" fmla="*/ 236217 w 618080"/>
                <a:gd name="connsiteY15" fmla="*/ 111080 h 486290"/>
                <a:gd name="connsiteX16" fmla="*/ 268748 w 618080"/>
                <a:gd name="connsiteY16" fmla="*/ 133325 h 486290"/>
                <a:gd name="connsiteX17" fmla="*/ 301278 w 618080"/>
                <a:gd name="connsiteY17" fmla="*/ 163270 h 486290"/>
                <a:gd name="connsiteX18" fmla="*/ 347506 w 618080"/>
                <a:gd name="connsiteY18" fmla="*/ 194070 h 486290"/>
                <a:gd name="connsiteX19" fmla="*/ 398870 w 618080"/>
                <a:gd name="connsiteY19" fmla="*/ 212893 h 486290"/>
                <a:gd name="connsiteX20" fmla="*/ 517007 w 618080"/>
                <a:gd name="connsiteY20" fmla="*/ 286471 h 486290"/>
                <a:gd name="connsiteX21" fmla="*/ 538409 w 618080"/>
                <a:gd name="connsiteY21" fmla="*/ 303583 h 486290"/>
                <a:gd name="connsiteX22" fmla="*/ 606894 w 618080"/>
                <a:gd name="connsiteY22" fmla="*/ 365184 h 486290"/>
                <a:gd name="connsiteX23" fmla="*/ 592341 w 618080"/>
                <a:gd name="connsiteY23" fmla="*/ 367750 h 486290"/>
                <a:gd name="connsiteX24" fmla="*/ 542689 w 618080"/>
                <a:gd name="connsiteY24" fmla="*/ 378873 h 486290"/>
                <a:gd name="connsiteX25" fmla="*/ 527280 w 618080"/>
                <a:gd name="connsiteY25" fmla="*/ 397695 h 486290"/>
                <a:gd name="connsiteX26" fmla="*/ 525568 w 618080"/>
                <a:gd name="connsiteY26" fmla="*/ 435340 h 486290"/>
                <a:gd name="connsiteX27" fmla="*/ 514439 w 618080"/>
                <a:gd name="connsiteY27" fmla="*/ 482396 h 486290"/>
                <a:gd name="connsiteX28" fmla="*/ 492181 w 618080"/>
                <a:gd name="connsiteY28" fmla="*/ 459296 h 48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18080" h="486290">
                  <a:moveTo>
                    <a:pt x="492181" y="459296"/>
                  </a:moveTo>
                  <a:cubicBezTo>
                    <a:pt x="489613" y="442184"/>
                    <a:pt x="487045" y="417373"/>
                    <a:pt x="487045" y="404540"/>
                  </a:cubicBezTo>
                  <a:cubicBezTo>
                    <a:pt x="487045" y="367750"/>
                    <a:pt x="461363" y="322405"/>
                    <a:pt x="433969" y="311283"/>
                  </a:cubicBezTo>
                  <a:cubicBezTo>
                    <a:pt x="411711" y="301872"/>
                    <a:pt x="410855" y="300161"/>
                    <a:pt x="422840" y="286471"/>
                  </a:cubicBezTo>
                  <a:cubicBezTo>
                    <a:pt x="440817" y="266793"/>
                    <a:pt x="439105" y="255671"/>
                    <a:pt x="416848" y="240271"/>
                  </a:cubicBezTo>
                  <a:cubicBezTo>
                    <a:pt x="392878" y="223160"/>
                    <a:pt x="384317" y="223160"/>
                    <a:pt x="384317" y="239415"/>
                  </a:cubicBezTo>
                  <a:cubicBezTo>
                    <a:pt x="384317" y="250538"/>
                    <a:pt x="380893" y="251393"/>
                    <a:pt x="367196" y="243693"/>
                  </a:cubicBezTo>
                  <a:cubicBezTo>
                    <a:pt x="357779" y="238560"/>
                    <a:pt x="344938" y="235138"/>
                    <a:pt x="338945" y="236849"/>
                  </a:cubicBezTo>
                  <a:cubicBezTo>
                    <a:pt x="332953" y="238560"/>
                    <a:pt x="312407" y="227437"/>
                    <a:pt x="294430" y="212893"/>
                  </a:cubicBezTo>
                  <a:cubicBezTo>
                    <a:pt x="275596" y="198348"/>
                    <a:pt x="234505" y="173537"/>
                    <a:pt x="203687" y="156425"/>
                  </a:cubicBezTo>
                  <a:cubicBezTo>
                    <a:pt x="172868" y="139314"/>
                    <a:pt x="112088" y="104236"/>
                    <a:pt x="68428" y="76858"/>
                  </a:cubicBezTo>
                  <a:lnTo>
                    <a:pt x="-11186" y="28091"/>
                  </a:lnTo>
                  <a:lnTo>
                    <a:pt x="15352" y="11835"/>
                  </a:lnTo>
                  <a:cubicBezTo>
                    <a:pt x="41890" y="-4421"/>
                    <a:pt x="42746" y="-4421"/>
                    <a:pt x="78701" y="13546"/>
                  </a:cubicBezTo>
                  <a:cubicBezTo>
                    <a:pt x="98391" y="23813"/>
                    <a:pt x="136057" y="48624"/>
                    <a:pt x="161739" y="68302"/>
                  </a:cubicBezTo>
                  <a:cubicBezTo>
                    <a:pt x="187422" y="88836"/>
                    <a:pt x="220808" y="107658"/>
                    <a:pt x="236217" y="111080"/>
                  </a:cubicBezTo>
                  <a:cubicBezTo>
                    <a:pt x="252483" y="114503"/>
                    <a:pt x="266180" y="123058"/>
                    <a:pt x="268748" y="133325"/>
                  </a:cubicBezTo>
                  <a:cubicBezTo>
                    <a:pt x="272172" y="141881"/>
                    <a:pt x="286725" y="155570"/>
                    <a:pt x="301278" y="163270"/>
                  </a:cubicBezTo>
                  <a:cubicBezTo>
                    <a:pt x="316688" y="170970"/>
                    <a:pt x="337233" y="184659"/>
                    <a:pt x="347506" y="194070"/>
                  </a:cubicBezTo>
                  <a:cubicBezTo>
                    <a:pt x="358635" y="204337"/>
                    <a:pt x="380037" y="212037"/>
                    <a:pt x="398870" y="212893"/>
                  </a:cubicBezTo>
                  <a:cubicBezTo>
                    <a:pt x="436537" y="214604"/>
                    <a:pt x="508447" y="259093"/>
                    <a:pt x="517007" y="286471"/>
                  </a:cubicBezTo>
                  <a:cubicBezTo>
                    <a:pt x="519576" y="295883"/>
                    <a:pt x="529848" y="303583"/>
                    <a:pt x="538409" y="303583"/>
                  </a:cubicBezTo>
                  <a:cubicBezTo>
                    <a:pt x="554674" y="303583"/>
                    <a:pt x="606894" y="349783"/>
                    <a:pt x="606894" y="365184"/>
                  </a:cubicBezTo>
                  <a:cubicBezTo>
                    <a:pt x="606894" y="370317"/>
                    <a:pt x="600046" y="371172"/>
                    <a:pt x="592341" y="367750"/>
                  </a:cubicBezTo>
                  <a:cubicBezTo>
                    <a:pt x="564091" y="356628"/>
                    <a:pt x="551250" y="359195"/>
                    <a:pt x="542689" y="378873"/>
                  </a:cubicBezTo>
                  <a:cubicBezTo>
                    <a:pt x="538409" y="389139"/>
                    <a:pt x="531561" y="397695"/>
                    <a:pt x="527280" y="397695"/>
                  </a:cubicBezTo>
                  <a:cubicBezTo>
                    <a:pt x="523000" y="397695"/>
                    <a:pt x="523000" y="414806"/>
                    <a:pt x="525568" y="435340"/>
                  </a:cubicBezTo>
                  <a:cubicBezTo>
                    <a:pt x="530705" y="467851"/>
                    <a:pt x="528992" y="474696"/>
                    <a:pt x="514439" y="482396"/>
                  </a:cubicBezTo>
                  <a:cubicBezTo>
                    <a:pt x="499886" y="490096"/>
                    <a:pt x="497318" y="487529"/>
                    <a:pt x="492181" y="459296"/>
                  </a:cubicBezTo>
                  <a:close/>
                </a:path>
              </a:pathLst>
            </a:custGeom>
            <a:solidFill>
              <a:schemeClr val="bg1"/>
            </a:solidFill>
            <a:ln w="856" cap="flat">
              <a:noFill/>
              <a:prstDash val="solid"/>
              <a:miter/>
            </a:ln>
          </p:spPr>
          <p:txBody>
            <a:bodyPr rtlCol="0" anchor="ctr"/>
            <a:lstStyle/>
            <a:p>
              <a:endParaRPr lang="it-IT"/>
            </a:p>
          </p:txBody>
        </p:sp>
        <p:sp>
          <p:nvSpPr>
            <p:cNvPr id="41" name="Figura a mano libera: forma 40">
              <a:extLst>
                <a:ext uri="{FF2B5EF4-FFF2-40B4-BE49-F238E27FC236}">
                  <a16:creationId xmlns:a16="http://schemas.microsoft.com/office/drawing/2014/main" id="{81ED48F7-8005-D5BD-4F45-5775A3FA10B2}"/>
                </a:ext>
              </a:extLst>
            </p:cNvPr>
            <p:cNvSpPr/>
            <p:nvPr/>
          </p:nvSpPr>
          <p:spPr>
            <a:xfrm flipV="1">
              <a:off x="8992012" y="4565135"/>
              <a:ext cx="100465" cy="86865"/>
            </a:xfrm>
            <a:custGeom>
              <a:avLst/>
              <a:gdLst>
                <a:gd name="connsiteX0" fmla="*/ 6184 w 144895"/>
                <a:gd name="connsiteY0" fmla="*/ 75060 h 125281"/>
                <a:gd name="connsiteX1" fmla="*/ 7896 w 144895"/>
                <a:gd name="connsiteY1" fmla="*/ 625 h 125281"/>
                <a:gd name="connsiteX2" fmla="*/ 112336 w 144895"/>
                <a:gd name="connsiteY2" fmla="*/ 71637 h 125281"/>
                <a:gd name="connsiteX3" fmla="*/ 134594 w 144895"/>
                <a:gd name="connsiteY3" fmla="*/ 113560 h 125281"/>
                <a:gd name="connsiteX4" fmla="*/ 95215 w 144895"/>
                <a:gd name="connsiteY4" fmla="*/ 108427 h 125281"/>
                <a:gd name="connsiteX5" fmla="*/ 40426 w 144895"/>
                <a:gd name="connsiteY5" fmla="*/ 117838 h 125281"/>
                <a:gd name="connsiteX6" fmla="*/ 6184 w 144895"/>
                <a:gd name="connsiteY6" fmla="*/ 75060 h 12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95" h="125281">
                  <a:moveTo>
                    <a:pt x="6184" y="75060"/>
                  </a:moveTo>
                  <a:cubicBezTo>
                    <a:pt x="-16074" y="4048"/>
                    <a:pt x="-16074" y="4048"/>
                    <a:pt x="7896" y="625"/>
                  </a:cubicBezTo>
                  <a:cubicBezTo>
                    <a:pt x="40426" y="-5364"/>
                    <a:pt x="87510" y="27148"/>
                    <a:pt x="112336" y="71637"/>
                  </a:cubicBezTo>
                  <a:lnTo>
                    <a:pt x="134594" y="113560"/>
                  </a:lnTo>
                  <a:lnTo>
                    <a:pt x="95215" y="108427"/>
                  </a:lnTo>
                  <a:cubicBezTo>
                    <a:pt x="65252" y="104149"/>
                    <a:pt x="52411" y="105860"/>
                    <a:pt x="40426" y="117838"/>
                  </a:cubicBezTo>
                  <a:cubicBezTo>
                    <a:pt x="24161" y="131527"/>
                    <a:pt x="23305" y="130671"/>
                    <a:pt x="6184" y="75060"/>
                  </a:cubicBezTo>
                  <a:close/>
                </a:path>
              </a:pathLst>
            </a:custGeom>
            <a:solidFill>
              <a:schemeClr val="bg1"/>
            </a:solidFill>
            <a:ln w="856" cap="flat">
              <a:noFill/>
              <a:prstDash val="solid"/>
              <a:miter/>
            </a:ln>
          </p:spPr>
          <p:txBody>
            <a:bodyPr rtlCol="0" anchor="ctr"/>
            <a:lstStyle/>
            <a:p>
              <a:endParaRPr lang="it-IT"/>
            </a:p>
          </p:txBody>
        </p:sp>
        <p:pic>
          <p:nvPicPr>
            <p:cNvPr id="42" name="Immagine 41">
              <a:extLst>
                <a:ext uri="{FF2B5EF4-FFF2-40B4-BE49-F238E27FC236}">
                  <a16:creationId xmlns:a16="http://schemas.microsoft.com/office/drawing/2014/main" id="{25AB285C-4B30-FFD0-9747-9A174FAA8FEE}"/>
                </a:ext>
              </a:extLst>
            </p:cNvPr>
            <p:cNvPicPr>
              <a:picLocks noChangeAspect="1"/>
            </p:cNvPicPr>
            <p:nvPr/>
          </p:nvPicPr>
          <p:blipFill rotWithShape="1">
            <a:blip r:embed="rId3">
              <a:extLst>
                <a:ext uri="{28A0092B-C50C-407E-A947-70E740481C1C}">
                  <a14:useLocalDpi xmlns:a14="http://schemas.microsoft.com/office/drawing/2010/main" val="0"/>
                </a:ext>
              </a:extLst>
            </a:blip>
            <a:srcRect l="101091" t="-7" r="-3163" b="7"/>
            <a:stretch/>
          </p:blipFill>
          <p:spPr>
            <a:xfrm>
              <a:off x="9344580" y="1336824"/>
              <a:ext cx="84150" cy="3074549"/>
            </a:xfrm>
            <a:prstGeom prst="rect">
              <a:avLst/>
            </a:prstGeom>
          </p:spPr>
        </p:pic>
        <p:pic>
          <p:nvPicPr>
            <p:cNvPr id="44" name="Immagine 43" descr="Immagine che contiene cuore, cerchio, Elementi grafici, creatività&#10;&#10;Descrizione generata automaticamente">
              <a:extLst>
                <a:ext uri="{FF2B5EF4-FFF2-40B4-BE49-F238E27FC236}">
                  <a16:creationId xmlns:a16="http://schemas.microsoft.com/office/drawing/2014/main" id="{CD682643-BA9E-ACD3-AF0A-66D5A143CA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5653" y="2170049"/>
              <a:ext cx="472806" cy="472806"/>
            </a:xfrm>
            <a:prstGeom prst="rect">
              <a:avLst/>
            </a:prstGeom>
          </p:spPr>
        </p:pic>
        <p:grpSp>
          <p:nvGrpSpPr>
            <p:cNvPr id="45" name="Gruppo 44">
              <a:extLst>
                <a:ext uri="{FF2B5EF4-FFF2-40B4-BE49-F238E27FC236}">
                  <a16:creationId xmlns:a16="http://schemas.microsoft.com/office/drawing/2014/main" id="{F6AE7425-CC81-BE5D-DE59-29F8DDD3498B}"/>
                </a:ext>
              </a:extLst>
            </p:cNvPr>
            <p:cNvGrpSpPr/>
            <p:nvPr/>
          </p:nvGrpSpPr>
          <p:grpSpPr>
            <a:xfrm>
              <a:off x="7906578" y="1155397"/>
              <a:ext cx="793757" cy="793755"/>
              <a:chOff x="7400242" y="2640918"/>
              <a:chExt cx="1051607" cy="1051603"/>
            </a:xfrm>
          </p:grpSpPr>
          <p:sp>
            <p:nvSpPr>
              <p:cNvPr id="46" name="Rettangolo con angoli arrotondati 45">
                <a:extLst>
                  <a:ext uri="{FF2B5EF4-FFF2-40B4-BE49-F238E27FC236}">
                    <a16:creationId xmlns:a16="http://schemas.microsoft.com/office/drawing/2014/main" id="{838315E4-85D2-C27C-5422-ED3A676E4710}"/>
                  </a:ext>
                </a:extLst>
              </p:cNvPr>
              <p:cNvSpPr/>
              <p:nvPr/>
            </p:nvSpPr>
            <p:spPr>
              <a:xfrm>
                <a:off x="7400242" y="2640918"/>
                <a:ext cx="1051607" cy="1051603"/>
              </a:xfrm>
              <a:prstGeom prst="roundRect">
                <a:avLst>
                  <a:gd name="adj" fmla="val 7027"/>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7" name="Immagine 46" descr="Immagine che contiene logo, Carattere, Elementi grafici, design&#10;&#10;Descrizione generata automaticamente">
                <a:extLst>
                  <a:ext uri="{FF2B5EF4-FFF2-40B4-BE49-F238E27FC236}">
                    <a16:creationId xmlns:a16="http://schemas.microsoft.com/office/drawing/2014/main" id="{BAF5081D-E8A6-BA27-ADC6-027F306B3A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0035" y="2720709"/>
                <a:ext cx="892020" cy="892020"/>
              </a:xfrm>
              <a:prstGeom prst="rect">
                <a:avLst/>
              </a:prstGeom>
            </p:spPr>
          </p:pic>
        </p:grpSp>
      </p:grpSp>
      <p:grpSp>
        <p:nvGrpSpPr>
          <p:cNvPr id="12" name="Gruppo 11">
            <a:extLst>
              <a:ext uri="{FF2B5EF4-FFF2-40B4-BE49-F238E27FC236}">
                <a16:creationId xmlns:a16="http://schemas.microsoft.com/office/drawing/2014/main" id="{26AA50E9-EABE-2249-1D59-5C69A0841609}"/>
              </a:ext>
            </a:extLst>
          </p:cNvPr>
          <p:cNvGrpSpPr/>
          <p:nvPr/>
        </p:nvGrpSpPr>
        <p:grpSpPr>
          <a:xfrm>
            <a:off x="2255480" y="818744"/>
            <a:ext cx="3325464" cy="4160711"/>
            <a:chOff x="2255480" y="818744"/>
            <a:chExt cx="3325464" cy="4160711"/>
          </a:xfrm>
        </p:grpSpPr>
        <p:sp>
          <p:nvSpPr>
            <p:cNvPr id="9" name="Figura a mano libera: forma 8">
              <a:extLst>
                <a:ext uri="{FF2B5EF4-FFF2-40B4-BE49-F238E27FC236}">
                  <a16:creationId xmlns:a16="http://schemas.microsoft.com/office/drawing/2014/main" id="{FFE46D38-39D5-0EB3-1A3C-D1C1A506F261}"/>
                </a:ext>
              </a:extLst>
            </p:cNvPr>
            <p:cNvSpPr/>
            <p:nvPr/>
          </p:nvSpPr>
          <p:spPr>
            <a:xfrm flipV="1">
              <a:off x="4607492" y="1222275"/>
              <a:ext cx="973452" cy="531731"/>
            </a:xfrm>
            <a:custGeom>
              <a:avLst/>
              <a:gdLst>
                <a:gd name="connsiteX0" fmla="*/ 766151 w 1403956"/>
                <a:gd name="connsiteY0" fmla="*/ 754400 h 766887"/>
                <a:gd name="connsiteX1" fmla="*/ 671984 w 1403956"/>
                <a:gd name="connsiteY1" fmla="*/ 739856 h 766887"/>
                <a:gd name="connsiteX2" fmla="*/ 522172 w 1403956"/>
                <a:gd name="connsiteY2" fmla="*/ 725311 h 766887"/>
                <a:gd name="connsiteX3" fmla="*/ 188306 w 1403956"/>
                <a:gd name="connsiteY3" fmla="*/ 686811 h 766887"/>
                <a:gd name="connsiteX4" fmla="*/ 195154 w 1403956"/>
                <a:gd name="connsiteY4" fmla="*/ 679111 h 766887"/>
                <a:gd name="connsiteX5" fmla="*/ 199435 w 1403956"/>
                <a:gd name="connsiteY5" fmla="*/ 650877 h 766887"/>
                <a:gd name="connsiteX6" fmla="*/ 99275 w 1403956"/>
                <a:gd name="connsiteY6" fmla="*/ 638899 h 766887"/>
                <a:gd name="connsiteX7" fmla="*/ 7676 w 1403956"/>
                <a:gd name="connsiteY7" fmla="*/ 590132 h 766887"/>
                <a:gd name="connsiteX8" fmla="*/ 173753 w 1403956"/>
                <a:gd name="connsiteY8" fmla="*/ 549065 h 766887"/>
                <a:gd name="connsiteX9" fmla="*/ 261072 w 1403956"/>
                <a:gd name="connsiteY9" fmla="*/ 448963 h 766887"/>
                <a:gd name="connsiteX10" fmla="*/ 280761 w 1403956"/>
                <a:gd name="connsiteY10" fmla="*/ 405330 h 766887"/>
                <a:gd name="connsiteX11" fmla="*/ 312436 w 1403956"/>
                <a:gd name="connsiteY11" fmla="*/ 396774 h 766887"/>
                <a:gd name="connsiteX12" fmla="*/ 276481 w 1403956"/>
                <a:gd name="connsiteY12" fmla="*/ 389929 h 766887"/>
                <a:gd name="connsiteX13" fmla="*/ 239670 w 1403956"/>
                <a:gd name="connsiteY13" fmla="*/ 365974 h 766887"/>
                <a:gd name="connsiteX14" fmla="*/ 268776 w 1403956"/>
                <a:gd name="connsiteY14" fmla="*/ 353996 h 766887"/>
                <a:gd name="connsiteX15" fmla="*/ 293602 w 1403956"/>
                <a:gd name="connsiteY15" fmla="*/ 346296 h 766887"/>
                <a:gd name="connsiteX16" fmla="*/ 269632 w 1403956"/>
                <a:gd name="connsiteY16" fmla="*/ 334318 h 766887"/>
                <a:gd name="connsiteX17" fmla="*/ 227685 w 1403956"/>
                <a:gd name="connsiteY17" fmla="*/ 305228 h 766887"/>
                <a:gd name="connsiteX18" fmla="*/ 205427 w 1403956"/>
                <a:gd name="connsiteY18" fmla="*/ 200849 h 766887"/>
                <a:gd name="connsiteX19" fmla="*/ 251655 w 1403956"/>
                <a:gd name="connsiteY19" fmla="*/ 26314 h 766887"/>
                <a:gd name="connsiteX20" fmla="*/ 298739 w 1403956"/>
                <a:gd name="connsiteY20" fmla="*/ 8347 h 766887"/>
                <a:gd name="connsiteX21" fmla="*/ 413452 w 1403956"/>
                <a:gd name="connsiteY21" fmla="*/ 38292 h 766887"/>
                <a:gd name="connsiteX22" fmla="*/ 494778 w 1403956"/>
                <a:gd name="connsiteY22" fmla="*/ 133260 h 766887"/>
                <a:gd name="connsiteX23" fmla="*/ 547854 w 1403956"/>
                <a:gd name="connsiteY23" fmla="*/ 191438 h 766887"/>
                <a:gd name="connsiteX24" fmla="*/ 631749 w 1403956"/>
                <a:gd name="connsiteY24" fmla="*/ 210261 h 766887"/>
                <a:gd name="connsiteX25" fmla="*/ 761871 w 1403956"/>
                <a:gd name="connsiteY25" fmla="*/ 259883 h 766887"/>
                <a:gd name="connsiteX26" fmla="*/ 1057214 w 1403956"/>
                <a:gd name="connsiteY26" fmla="*/ 361696 h 766887"/>
                <a:gd name="connsiteX27" fmla="*/ 1085464 w 1403956"/>
                <a:gd name="connsiteY27" fmla="*/ 400196 h 766887"/>
                <a:gd name="connsiteX28" fmla="*/ 1165079 w 1403956"/>
                <a:gd name="connsiteY28" fmla="*/ 490886 h 766887"/>
                <a:gd name="connsiteX29" fmla="*/ 1182200 w 1403956"/>
                <a:gd name="connsiteY29" fmla="*/ 513986 h 766887"/>
                <a:gd name="connsiteX30" fmla="*/ 1194185 w 1403956"/>
                <a:gd name="connsiteY30" fmla="*/ 565320 h 766887"/>
                <a:gd name="connsiteX31" fmla="*/ 1202746 w 1403956"/>
                <a:gd name="connsiteY31" fmla="*/ 607243 h 766887"/>
                <a:gd name="connsiteX32" fmla="*/ 1254110 w 1403956"/>
                <a:gd name="connsiteY32" fmla="*/ 657722 h 766887"/>
                <a:gd name="connsiteX33" fmla="*/ 1352557 w 1403956"/>
                <a:gd name="connsiteY33" fmla="*/ 697933 h 766887"/>
                <a:gd name="connsiteX34" fmla="*/ 1399641 w 1403956"/>
                <a:gd name="connsiteY34" fmla="*/ 720178 h 766887"/>
                <a:gd name="connsiteX35" fmla="*/ 1339716 w 1403956"/>
                <a:gd name="connsiteY35" fmla="*/ 715044 h 766887"/>
                <a:gd name="connsiteX36" fmla="*/ 1260958 w 1403956"/>
                <a:gd name="connsiteY36" fmla="*/ 705633 h 766887"/>
                <a:gd name="connsiteX37" fmla="*/ 1235276 w 1403956"/>
                <a:gd name="connsiteY37" fmla="*/ 714189 h 766887"/>
                <a:gd name="connsiteX38" fmla="*/ 1148813 w 1403956"/>
                <a:gd name="connsiteY38" fmla="*/ 744134 h 766887"/>
                <a:gd name="connsiteX39" fmla="*/ 766151 w 1403956"/>
                <a:gd name="connsiteY39" fmla="*/ 754400 h 766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03956" h="766887">
                  <a:moveTo>
                    <a:pt x="766151" y="754400"/>
                  </a:moveTo>
                  <a:cubicBezTo>
                    <a:pt x="724204" y="751834"/>
                    <a:pt x="681401" y="744989"/>
                    <a:pt x="671984" y="739856"/>
                  </a:cubicBezTo>
                  <a:cubicBezTo>
                    <a:pt x="662567" y="734722"/>
                    <a:pt x="594938" y="727878"/>
                    <a:pt x="522172" y="725311"/>
                  </a:cubicBezTo>
                  <a:cubicBezTo>
                    <a:pt x="401467" y="721033"/>
                    <a:pt x="198579" y="697933"/>
                    <a:pt x="188306" y="686811"/>
                  </a:cubicBezTo>
                  <a:cubicBezTo>
                    <a:pt x="185738" y="685100"/>
                    <a:pt x="189162" y="680822"/>
                    <a:pt x="195154" y="679111"/>
                  </a:cubicBezTo>
                  <a:cubicBezTo>
                    <a:pt x="206283" y="674833"/>
                    <a:pt x="209708" y="650877"/>
                    <a:pt x="199435" y="650877"/>
                  </a:cubicBezTo>
                  <a:cubicBezTo>
                    <a:pt x="195154" y="650021"/>
                    <a:pt x="150639" y="644888"/>
                    <a:pt x="99275" y="638899"/>
                  </a:cubicBezTo>
                  <a:cubicBezTo>
                    <a:pt x="-29" y="626066"/>
                    <a:pt x="-21431" y="614943"/>
                    <a:pt x="7676" y="590132"/>
                  </a:cubicBezTo>
                  <a:cubicBezTo>
                    <a:pt x="23085" y="577298"/>
                    <a:pt x="48767" y="571309"/>
                    <a:pt x="173753" y="549065"/>
                  </a:cubicBezTo>
                  <a:cubicBezTo>
                    <a:pt x="258503" y="533664"/>
                    <a:pt x="294458" y="493453"/>
                    <a:pt x="261072" y="448963"/>
                  </a:cubicBezTo>
                  <a:cubicBezTo>
                    <a:pt x="242238" y="423296"/>
                    <a:pt x="245662" y="414741"/>
                    <a:pt x="280761" y="405330"/>
                  </a:cubicBezTo>
                  <a:lnTo>
                    <a:pt x="312436" y="396774"/>
                  </a:lnTo>
                  <a:lnTo>
                    <a:pt x="276481" y="389929"/>
                  </a:lnTo>
                  <a:cubicBezTo>
                    <a:pt x="247374" y="384796"/>
                    <a:pt x="239670" y="379663"/>
                    <a:pt x="239670" y="365974"/>
                  </a:cubicBezTo>
                  <a:cubicBezTo>
                    <a:pt x="239670" y="351429"/>
                    <a:pt x="243950" y="349718"/>
                    <a:pt x="268776" y="353996"/>
                  </a:cubicBezTo>
                  <a:cubicBezTo>
                    <a:pt x="292746" y="357418"/>
                    <a:pt x="297882" y="356562"/>
                    <a:pt x="293602" y="346296"/>
                  </a:cubicBezTo>
                  <a:cubicBezTo>
                    <a:pt x="291034" y="339451"/>
                    <a:pt x="280761" y="334318"/>
                    <a:pt x="269632" y="334318"/>
                  </a:cubicBezTo>
                  <a:cubicBezTo>
                    <a:pt x="257647" y="334318"/>
                    <a:pt x="241382" y="323195"/>
                    <a:pt x="227685" y="305228"/>
                  </a:cubicBezTo>
                  <a:cubicBezTo>
                    <a:pt x="207995" y="278706"/>
                    <a:pt x="205427" y="268439"/>
                    <a:pt x="205427" y="200849"/>
                  </a:cubicBezTo>
                  <a:cubicBezTo>
                    <a:pt x="205427" y="103315"/>
                    <a:pt x="225973" y="26314"/>
                    <a:pt x="251655" y="26314"/>
                  </a:cubicBezTo>
                  <a:cubicBezTo>
                    <a:pt x="261072" y="26314"/>
                    <a:pt x="282473" y="18614"/>
                    <a:pt x="298739" y="8347"/>
                  </a:cubicBezTo>
                  <a:cubicBezTo>
                    <a:pt x="341542" y="-17320"/>
                    <a:pt x="377497" y="-8764"/>
                    <a:pt x="413452" y="38292"/>
                  </a:cubicBezTo>
                  <a:cubicBezTo>
                    <a:pt x="428861" y="58825"/>
                    <a:pt x="465672" y="101604"/>
                    <a:pt x="494778" y="133260"/>
                  </a:cubicBezTo>
                  <a:lnTo>
                    <a:pt x="547854" y="191438"/>
                  </a:lnTo>
                  <a:lnTo>
                    <a:pt x="631749" y="210261"/>
                  </a:lnTo>
                  <a:cubicBezTo>
                    <a:pt x="692530" y="223950"/>
                    <a:pt x="728484" y="237639"/>
                    <a:pt x="761871" y="259883"/>
                  </a:cubicBezTo>
                  <a:cubicBezTo>
                    <a:pt x="807243" y="289828"/>
                    <a:pt x="999858" y="355707"/>
                    <a:pt x="1057214" y="361696"/>
                  </a:cubicBezTo>
                  <a:cubicBezTo>
                    <a:pt x="1081184" y="364262"/>
                    <a:pt x="1082896" y="366829"/>
                    <a:pt x="1085464" y="400196"/>
                  </a:cubicBezTo>
                  <a:cubicBezTo>
                    <a:pt x="1088033" y="438697"/>
                    <a:pt x="1106010" y="459230"/>
                    <a:pt x="1165079" y="490886"/>
                  </a:cubicBezTo>
                  <a:cubicBezTo>
                    <a:pt x="1185624" y="502864"/>
                    <a:pt x="1189905" y="508853"/>
                    <a:pt x="1182200" y="513986"/>
                  </a:cubicBezTo>
                  <a:cubicBezTo>
                    <a:pt x="1166791" y="522542"/>
                    <a:pt x="1177064" y="565320"/>
                    <a:pt x="1194185" y="565320"/>
                  </a:cubicBezTo>
                  <a:cubicBezTo>
                    <a:pt x="1213874" y="565320"/>
                    <a:pt x="1217299" y="580721"/>
                    <a:pt x="1202746" y="607243"/>
                  </a:cubicBezTo>
                  <a:cubicBezTo>
                    <a:pt x="1188192" y="636332"/>
                    <a:pt x="1186480" y="635477"/>
                    <a:pt x="1254110" y="657722"/>
                  </a:cubicBezTo>
                  <a:cubicBezTo>
                    <a:pt x="1282360" y="667133"/>
                    <a:pt x="1326875" y="685100"/>
                    <a:pt x="1352557" y="697933"/>
                  </a:cubicBezTo>
                  <a:lnTo>
                    <a:pt x="1399641" y="720178"/>
                  </a:lnTo>
                  <a:lnTo>
                    <a:pt x="1339716" y="715044"/>
                  </a:lnTo>
                  <a:cubicBezTo>
                    <a:pt x="1307186" y="712478"/>
                    <a:pt x="1271231" y="708200"/>
                    <a:pt x="1260958" y="705633"/>
                  </a:cubicBezTo>
                  <a:cubicBezTo>
                    <a:pt x="1250685" y="703922"/>
                    <a:pt x="1239557" y="707344"/>
                    <a:pt x="1235276" y="714189"/>
                  </a:cubicBezTo>
                  <a:cubicBezTo>
                    <a:pt x="1231852" y="720178"/>
                    <a:pt x="1192473" y="733867"/>
                    <a:pt x="1148813" y="744134"/>
                  </a:cubicBezTo>
                  <a:cubicBezTo>
                    <a:pt x="1065775" y="762956"/>
                    <a:pt x="949350" y="765523"/>
                    <a:pt x="766151" y="754400"/>
                  </a:cubicBezTo>
                  <a:close/>
                </a:path>
              </a:pathLst>
            </a:custGeom>
            <a:solidFill>
              <a:schemeClr val="bg1"/>
            </a:solidFill>
            <a:ln w="856" cap="flat">
              <a:noFill/>
              <a:prstDash val="solid"/>
              <a:miter/>
            </a:ln>
          </p:spPr>
          <p:txBody>
            <a:bodyPr rtlCol="0" anchor="ctr"/>
            <a:lstStyle/>
            <a:p>
              <a:endParaRPr lang="it-IT"/>
            </a:p>
          </p:txBody>
        </p:sp>
        <p:sp>
          <p:nvSpPr>
            <p:cNvPr id="10" name="Figura a mano libera: forma 9">
              <a:extLst>
                <a:ext uri="{FF2B5EF4-FFF2-40B4-BE49-F238E27FC236}">
                  <a16:creationId xmlns:a16="http://schemas.microsoft.com/office/drawing/2014/main" id="{444E90EA-6760-B35E-4015-299AD998C550}"/>
                </a:ext>
              </a:extLst>
            </p:cNvPr>
            <p:cNvSpPr/>
            <p:nvPr/>
          </p:nvSpPr>
          <p:spPr>
            <a:xfrm flipV="1">
              <a:off x="4083511" y="1235907"/>
              <a:ext cx="740636" cy="166214"/>
            </a:xfrm>
            <a:custGeom>
              <a:avLst/>
              <a:gdLst>
                <a:gd name="connsiteX0" fmla="*/ 696726 w 1068179"/>
                <a:gd name="connsiteY0" fmla="*/ 227760 h 239721"/>
                <a:gd name="connsiteX1" fmla="*/ 393678 w 1068179"/>
                <a:gd name="connsiteY1" fmla="*/ 199527 h 239721"/>
                <a:gd name="connsiteX2" fmla="*/ 344882 w 1068179"/>
                <a:gd name="connsiteY2" fmla="*/ 179849 h 239721"/>
                <a:gd name="connsiteX3" fmla="*/ 304647 w 1068179"/>
                <a:gd name="connsiteY3" fmla="*/ 167015 h 239721"/>
                <a:gd name="connsiteX4" fmla="*/ 285814 w 1068179"/>
                <a:gd name="connsiteY4" fmla="*/ 148193 h 239721"/>
                <a:gd name="connsiteX5" fmla="*/ 348306 w 1068179"/>
                <a:gd name="connsiteY5" fmla="*/ 97714 h 239721"/>
                <a:gd name="connsiteX6" fmla="*/ 302079 w 1068179"/>
                <a:gd name="connsiteY6" fmla="*/ 66058 h 239721"/>
                <a:gd name="connsiteX7" fmla="*/ 227601 w 1068179"/>
                <a:gd name="connsiteY7" fmla="*/ 60925 h 239721"/>
                <a:gd name="connsiteX8" fmla="*/ 178805 w 1068179"/>
                <a:gd name="connsiteY8" fmla="*/ 76325 h 239721"/>
                <a:gd name="connsiteX9" fmla="*/ 140282 w 1068179"/>
                <a:gd name="connsiteY9" fmla="*/ 53225 h 239721"/>
                <a:gd name="connsiteX10" fmla="*/ 110320 w 1068179"/>
                <a:gd name="connsiteY10" fmla="*/ 27558 h 239721"/>
                <a:gd name="connsiteX11" fmla="*/ 87206 w 1068179"/>
                <a:gd name="connsiteY11" fmla="*/ 42103 h 239721"/>
                <a:gd name="connsiteX12" fmla="*/ 50395 w 1068179"/>
                <a:gd name="connsiteY12" fmla="*/ 69481 h 239721"/>
                <a:gd name="connsiteX13" fmla="*/ 8448 w 1068179"/>
                <a:gd name="connsiteY13" fmla="*/ 48947 h 239721"/>
                <a:gd name="connsiteX14" fmla="*/ -2681 w 1068179"/>
                <a:gd name="connsiteY14" fmla="*/ 18147 h 239721"/>
                <a:gd name="connsiteX15" fmla="*/ 76933 w 1068179"/>
                <a:gd name="connsiteY15" fmla="*/ 5313 h 239721"/>
                <a:gd name="connsiteX16" fmla="*/ 153123 w 1068179"/>
                <a:gd name="connsiteY16" fmla="*/ -3242 h 239721"/>
                <a:gd name="connsiteX17" fmla="*/ 171101 w 1068179"/>
                <a:gd name="connsiteY17" fmla="*/ 19858 h 239721"/>
                <a:gd name="connsiteX18" fmla="*/ 203631 w 1068179"/>
                <a:gd name="connsiteY18" fmla="*/ 20713 h 239721"/>
                <a:gd name="connsiteX19" fmla="*/ 356867 w 1068179"/>
                <a:gd name="connsiteY19" fmla="*/ -3242 h 239721"/>
                <a:gd name="connsiteX20" fmla="*/ 429633 w 1068179"/>
                <a:gd name="connsiteY20" fmla="*/ 1035 h 239721"/>
                <a:gd name="connsiteX21" fmla="*/ 480141 w 1068179"/>
                <a:gd name="connsiteY21" fmla="*/ 28413 h 239721"/>
                <a:gd name="connsiteX22" fmla="*/ 392822 w 1068179"/>
                <a:gd name="connsiteY22" fmla="*/ 36114 h 239721"/>
                <a:gd name="connsiteX23" fmla="*/ 325193 w 1068179"/>
                <a:gd name="connsiteY23" fmla="*/ 48947 h 239721"/>
                <a:gd name="connsiteX24" fmla="*/ 421928 w 1068179"/>
                <a:gd name="connsiteY24" fmla="*/ 62636 h 239721"/>
                <a:gd name="connsiteX25" fmla="*/ 514384 w 1068179"/>
                <a:gd name="connsiteY25" fmla="*/ 68625 h 239721"/>
                <a:gd name="connsiteX26" fmla="*/ 537497 w 1068179"/>
                <a:gd name="connsiteY26" fmla="*/ 69481 h 239721"/>
                <a:gd name="connsiteX27" fmla="*/ 634233 w 1068179"/>
                <a:gd name="connsiteY27" fmla="*/ 104559 h 239721"/>
                <a:gd name="connsiteX28" fmla="*/ 778052 w 1068179"/>
                <a:gd name="connsiteY28" fmla="*/ 161026 h 239721"/>
                <a:gd name="connsiteX29" fmla="*/ 1011759 w 1068179"/>
                <a:gd name="connsiteY29" fmla="*/ 212360 h 239721"/>
                <a:gd name="connsiteX30" fmla="*/ 1064835 w 1068179"/>
                <a:gd name="connsiteY30" fmla="*/ 227760 h 239721"/>
                <a:gd name="connsiteX31" fmla="*/ 696726 w 1068179"/>
                <a:gd name="connsiteY31" fmla="*/ 227760 h 239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68179" h="239721">
                  <a:moveTo>
                    <a:pt x="696726" y="227760"/>
                  </a:moveTo>
                  <a:cubicBezTo>
                    <a:pt x="629953" y="215782"/>
                    <a:pt x="406519" y="194393"/>
                    <a:pt x="393678" y="199527"/>
                  </a:cubicBezTo>
                  <a:cubicBezTo>
                    <a:pt x="386830" y="202093"/>
                    <a:pt x="365428" y="193538"/>
                    <a:pt x="344882" y="179849"/>
                  </a:cubicBezTo>
                  <a:cubicBezTo>
                    <a:pt x="320056" y="163593"/>
                    <a:pt x="307215" y="159315"/>
                    <a:pt x="304647" y="167015"/>
                  </a:cubicBezTo>
                  <a:cubicBezTo>
                    <a:pt x="297799" y="188404"/>
                    <a:pt x="285814" y="176426"/>
                    <a:pt x="285814" y="148193"/>
                  </a:cubicBezTo>
                  <a:cubicBezTo>
                    <a:pt x="285814" y="110548"/>
                    <a:pt x="311496" y="90014"/>
                    <a:pt x="348306" y="97714"/>
                  </a:cubicBezTo>
                  <a:cubicBezTo>
                    <a:pt x="397958" y="107981"/>
                    <a:pt x="363716" y="84025"/>
                    <a:pt x="302079" y="66058"/>
                  </a:cubicBezTo>
                  <a:cubicBezTo>
                    <a:pt x="248147" y="49803"/>
                    <a:pt x="239586" y="48947"/>
                    <a:pt x="227601" y="60925"/>
                  </a:cubicBezTo>
                  <a:cubicBezTo>
                    <a:pt x="219040" y="67769"/>
                    <a:pt x="197639" y="74614"/>
                    <a:pt x="178805" y="76325"/>
                  </a:cubicBezTo>
                  <a:cubicBezTo>
                    <a:pt x="147131" y="78892"/>
                    <a:pt x="144562" y="77181"/>
                    <a:pt x="140282" y="53225"/>
                  </a:cubicBezTo>
                  <a:cubicBezTo>
                    <a:pt x="136858" y="31836"/>
                    <a:pt x="131721" y="27558"/>
                    <a:pt x="110320" y="27558"/>
                  </a:cubicBezTo>
                  <a:cubicBezTo>
                    <a:pt x="91486" y="27558"/>
                    <a:pt x="85494" y="30980"/>
                    <a:pt x="87206" y="42103"/>
                  </a:cubicBezTo>
                  <a:cubicBezTo>
                    <a:pt x="89774" y="58358"/>
                    <a:pt x="85494" y="61781"/>
                    <a:pt x="50395" y="69481"/>
                  </a:cubicBezTo>
                  <a:cubicBezTo>
                    <a:pt x="28137" y="74614"/>
                    <a:pt x="22145" y="72047"/>
                    <a:pt x="8448" y="48947"/>
                  </a:cubicBezTo>
                  <a:cubicBezTo>
                    <a:pt x="-113" y="34402"/>
                    <a:pt x="-5249" y="20713"/>
                    <a:pt x="-2681" y="18147"/>
                  </a:cubicBezTo>
                  <a:cubicBezTo>
                    <a:pt x="-969" y="15580"/>
                    <a:pt x="34986" y="10447"/>
                    <a:pt x="76933" y="5313"/>
                  </a:cubicBezTo>
                  <a:lnTo>
                    <a:pt x="153123" y="-3242"/>
                  </a:lnTo>
                  <a:lnTo>
                    <a:pt x="171101" y="19858"/>
                  </a:lnTo>
                  <a:cubicBezTo>
                    <a:pt x="189078" y="42103"/>
                    <a:pt x="212192" y="42103"/>
                    <a:pt x="203631" y="20713"/>
                  </a:cubicBezTo>
                  <a:cubicBezTo>
                    <a:pt x="196783" y="1891"/>
                    <a:pt x="296942" y="-12654"/>
                    <a:pt x="356867" y="-3242"/>
                  </a:cubicBezTo>
                  <a:cubicBezTo>
                    <a:pt x="384261" y="1891"/>
                    <a:pt x="417648" y="3602"/>
                    <a:pt x="429633" y="1035"/>
                  </a:cubicBezTo>
                  <a:cubicBezTo>
                    <a:pt x="454459" y="-4098"/>
                    <a:pt x="492126" y="17291"/>
                    <a:pt x="480141" y="28413"/>
                  </a:cubicBezTo>
                  <a:cubicBezTo>
                    <a:pt x="476717" y="31836"/>
                    <a:pt x="437337" y="35258"/>
                    <a:pt x="392822" y="36114"/>
                  </a:cubicBezTo>
                  <a:cubicBezTo>
                    <a:pt x="320912" y="36114"/>
                    <a:pt x="313208" y="37825"/>
                    <a:pt x="325193" y="48947"/>
                  </a:cubicBezTo>
                  <a:cubicBezTo>
                    <a:pt x="334609" y="58358"/>
                    <a:pt x="359435" y="61781"/>
                    <a:pt x="421928" y="62636"/>
                  </a:cubicBezTo>
                  <a:cubicBezTo>
                    <a:pt x="467300" y="62636"/>
                    <a:pt x="509247" y="66058"/>
                    <a:pt x="514384" y="68625"/>
                  </a:cubicBezTo>
                  <a:cubicBezTo>
                    <a:pt x="519520" y="72047"/>
                    <a:pt x="529793" y="72047"/>
                    <a:pt x="537497" y="69481"/>
                  </a:cubicBezTo>
                  <a:cubicBezTo>
                    <a:pt x="544346" y="66914"/>
                    <a:pt x="588005" y="82314"/>
                    <a:pt x="634233" y="104559"/>
                  </a:cubicBezTo>
                  <a:cubicBezTo>
                    <a:pt x="680461" y="126804"/>
                    <a:pt x="745522" y="152471"/>
                    <a:pt x="778052" y="161026"/>
                  </a:cubicBezTo>
                  <a:cubicBezTo>
                    <a:pt x="833697" y="176426"/>
                    <a:pt x="863659" y="183271"/>
                    <a:pt x="1011759" y="212360"/>
                  </a:cubicBezTo>
                  <a:cubicBezTo>
                    <a:pt x="1040865" y="218349"/>
                    <a:pt x="1064835" y="225194"/>
                    <a:pt x="1064835" y="227760"/>
                  </a:cubicBezTo>
                  <a:cubicBezTo>
                    <a:pt x="1064835" y="235460"/>
                    <a:pt x="739529" y="235460"/>
                    <a:pt x="696726" y="227760"/>
                  </a:cubicBezTo>
                  <a:close/>
                </a:path>
              </a:pathLst>
            </a:custGeom>
            <a:solidFill>
              <a:schemeClr val="bg1"/>
            </a:solidFill>
            <a:ln w="856" cap="flat">
              <a:noFill/>
              <a:prstDash val="solid"/>
              <a:miter/>
            </a:ln>
          </p:spPr>
          <p:txBody>
            <a:bodyPr rtlCol="0" anchor="ctr"/>
            <a:lstStyle/>
            <a:p>
              <a:endParaRPr lang="it-IT"/>
            </a:p>
          </p:txBody>
        </p:sp>
        <p:sp>
          <p:nvSpPr>
            <p:cNvPr id="13" name="Figura a mano libera: forma 12">
              <a:extLst>
                <a:ext uri="{FF2B5EF4-FFF2-40B4-BE49-F238E27FC236}">
                  <a16:creationId xmlns:a16="http://schemas.microsoft.com/office/drawing/2014/main" id="{FBB30962-C402-EB04-691D-0FE1087DEA05}"/>
                </a:ext>
              </a:extLst>
            </p:cNvPr>
            <p:cNvSpPr/>
            <p:nvPr/>
          </p:nvSpPr>
          <p:spPr>
            <a:xfrm flipV="1">
              <a:off x="4209883" y="1293770"/>
              <a:ext cx="40023" cy="45642"/>
            </a:xfrm>
            <a:custGeom>
              <a:avLst/>
              <a:gdLst>
                <a:gd name="connsiteX0" fmla="*/ 12295 w 57723"/>
                <a:gd name="connsiteY0" fmla="*/ 52612 h 65827"/>
                <a:gd name="connsiteX1" fmla="*/ 2022 w 57723"/>
                <a:gd name="connsiteY1" fmla="*/ 23523 h 65827"/>
                <a:gd name="connsiteX2" fmla="*/ 54242 w 57723"/>
                <a:gd name="connsiteY2" fmla="*/ 31223 h 65827"/>
                <a:gd name="connsiteX3" fmla="*/ 12295 w 57723"/>
                <a:gd name="connsiteY3" fmla="*/ 52612 h 65827"/>
              </a:gdLst>
              <a:ahLst/>
              <a:cxnLst>
                <a:cxn ang="0">
                  <a:pos x="connsiteX0" y="connsiteY0"/>
                </a:cxn>
                <a:cxn ang="0">
                  <a:pos x="connsiteX1" y="connsiteY1"/>
                </a:cxn>
                <a:cxn ang="0">
                  <a:pos x="connsiteX2" y="connsiteY2"/>
                </a:cxn>
                <a:cxn ang="0">
                  <a:pos x="connsiteX3" y="connsiteY3"/>
                </a:cxn>
              </a:cxnLst>
              <a:rect l="l" t="t" r="r" b="b"/>
              <a:pathLst>
                <a:path w="57723" h="65827">
                  <a:moveTo>
                    <a:pt x="12295" y="52612"/>
                  </a:moveTo>
                  <a:cubicBezTo>
                    <a:pt x="-4826" y="45768"/>
                    <a:pt x="-6538" y="42346"/>
                    <a:pt x="2022" y="23523"/>
                  </a:cubicBezTo>
                  <a:cubicBezTo>
                    <a:pt x="21712" y="-20111"/>
                    <a:pt x="59379" y="-14122"/>
                    <a:pt x="54242" y="31223"/>
                  </a:cubicBezTo>
                  <a:cubicBezTo>
                    <a:pt x="50818" y="62024"/>
                    <a:pt x="43969" y="65446"/>
                    <a:pt x="12295" y="52612"/>
                  </a:cubicBezTo>
                  <a:close/>
                </a:path>
              </a:pathLst>
            </a:custGeom>
            <a:solidFill>
              <a:schemeClr val="bg1"/>
            </a:solidFill>
            <a:ln w="856" cap="flat">
              <a:noFill/>
              <a:prstDash val="solid"/>
              <a:miter/>
            </a:ln>
          </p:spPr>
          <p:txBody>
            <a:bodyPr rtlCol="0" anchor="ctr"/>
            <a:lstStyle/>
            <a:p>
              <a:endParaRPr lang="it-IT"/>
            </a:p>
          </p:txBody>
        </p:sp>
        <p:sp>
          <p:nvSpPr>
            <p:cNvPr id="15" name="Figura a mano libera: forma 14">
              <a:extLst>
                <a:ext uri="{FF2B5EF4-FFF2-40B4-BE49-F238E27FC236}">
                  <a16:creationId xmlns:a16="http://schemas.microsoft.com/office/drawing/2014/main" id="{3605CDF5-314E-85A6-025A-9F9F37A7A03B}"/>
                </a:ext>
              </a:extLst>
            </p:cNvPr>
            <p:cNvSpPr/>
            <p:nvPr/>
          </p:nvSpPr>
          <p:spPr>
            <a:xfrm flipV="1">
              <a:off x="3949061" y="1300925"/>
              <a:ext cx="66819" cy="39241"/>
            </a:xfrm>
            <a:custGeom>
              <a:avLst/>
              <a:gdLst>
                <a:gd name="connsiteX0" fmla="*/ 49836 w 96369"/>
                <a:gd name="connsiteY0" fmla="*/ 40017 h 56594"/>
                <a:gd name="connsiteX1" fmla="*/ 8745 w 96369"/>
                <a:gd name="connsiteY1" fmla="*/ 10072 h 56594"/>
                <a:gd name="connsiteX2" fmla="*/ 16450 w 96369"/>
                <a:gd name="connsiteY2" fmla="*/ -6183 h 56594"/>
                <a:gd name="connsiteX3" fmla="*/ 93496 w 96369"/>
                <a:gd name="connsiteY3" fmla="*/ 38306 h 56594"/>
                <a:gd name="connsiteX4" fmla="*/ 49836 w 96369"/>
                <a:gd name="connsiteY4" fmla="*/ 40017 h 56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69" h="56594">
                  <a:moveTo>
                    <a:pt x="49836" y="40017"/>
                  </a:moveTo>
                  <a:cubicBezTo>
                    <a:pt x="36139" y="33173"/>
                    <a:pt x="18162" y="19484"/>
                    <a:pt x="8745" y="10072"/>
                  </a:cubicBezTo>
                  <a:cubicBezTo>
                    <a:pt x="-7520" y="-6183"/>
                    <a:pt x="-7520" y="-6183"/>
                    <a:pt x="16450" y="-6183"/>
                  </a:cubicBezTo>
                  <a:cubicBezTo>
                    <a:pt x="44700" y="-6183"/>
                    <a:pt x="97776" y="24617"/>
                    <a:pt x="93496" y="38306"/>
                  </a:cubicBezTo>
                  <a:cubicBezTo>
                    <a:pt x="88360" y="53706"/>
                    <a:pt x="76375" y="54562"/>
                    <a:pt x="49836" y="40017"/>
                  </a:cubicBezTo>
                  <a:close/>
                </a:path>
              </a:pathLst>
            </a:custGeom>
            <a:solidFill>
              <a:schemeClr val="bg1"/>
            </a:solidFill>
            <a:ln w="856" cap="flat">
              <a:noFill/>
              <a:prstDash val="solid"/>
              <a:miter/>
            </a:ln>
          </p:spPr>
          <p:txBody>
            <a:bodyPr rtlCol="0" anchor="ctr"/>
            <a:lstStyle/>
            <a:p>
              <a:endParaRPr lang="it-IT"/>
            </a:p>
          </p:txBody>
        </p:sp>
        <p:sp>
          <p:nvSpPr>
            <p:cNvPr id="16" name="Figura a mano libera: forma 15">
              <a:extLst>
                <a:ext uri="{FF2B5EF4-FFF2-40B4-BE49-F238E27FC236}">
                  <a16:creationId xmlns:a16="http://schemas.microsoft.com/office/drawing/2014/main" id="{F91C0EA0-8802-2C51-9826-3A67410CF97C}"/>
                </a:ext>
              </a:extLst>
            </p:cNvPr>
            <p:cNvSpPr/>
            <p:nvPr/>
          </p:nvSpPr>
          <p:spPr>
            <a:xfrm flipV="1">
              <a:off x="4106426" y="1298803"/>
              <a:ext cx="85889" cy="32817"/>
            </a:xfrm>
            <a:custGeom>
              <a:avLst/>
              <a:gdLst>
                <a:gd name="connsiteX0" fmla="*/ 2398 w 123873"/>
                <a:gd name="connsiteY0" fmla="*/ 35381 h 47330"/>
                <a:gd name="connsiteX1" fmla="*/ 43489 w 123873"/>
                <a:gd name="connsiteY1" fmla="*/ 2870 h 47330"/>
                <a:gd name="connsiteX2" fmla="*/ 107694 w 123873"/>
                <a:gd name="connsiteY2" fmla="*/ -1408 h 47330"/>
                <a:gd name="connsiteX3" fmla="*/ 78588 w 123873"/>
                <a:gd name="connsiteY3" fmla="*/ 31959 h 47330"/>
                <a:gd name="connsiteX4" fmla="*/ 2398 w 123873"/>
                <a:gd name="connsiteY4" fmla="*/ 35381 h 47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73" h="47330">
                  <a:moveTo>
                    <a:pt x="2398" y="35381"/>
                  </a:moveTo>
                  <a:cubicBezTo>
                    <a:pt x="-10443" y="22548"/>
                    <a:pt x="-1026" y="15703"/>
                    <a:pt x="43489" y="2870"/>
                  </a:cubicBezTo>
                  <a:cubicBezTo>
                    <a:pt x="78588" y="-7397"/>
                    <a:pt x="93997" y="-9108"/>
                    <a:pt x="107694" y="-1408"/>
                  </a:cubicBezTo>
                  <a:cubicBezTo>
                    <a:pt x="131664" y="11426"/>
                    <a:pt x="123960" y="19981"/>
                    <a:pt x="78588" y="31959"/>
                  </a:cubicBezTo>
                  <a:cubicBezTo>
                    <a:pt x="34929" y="43081"/>
                    <a:pt x="10103" y="43937"/>
                    <a:pt x="2398" y="35381"/>
                  </a:cubicBezTo>
                  <a:close/>
                </a:path>
              </a:pathLst>
            </a:custGeom>
            <a:solidFill>
              <a:schemeClr val="bg1"/>
            </a:solidFill>
            <a:ln w="856" cap="flat">
              <a:noFill/>
              <a:prstDash val="solid"/>
              <a:miter/>
            </a:ln>
          </p:spPr>
          <p:txBody>
            <a:bodyPr rtlCol="0" anchor="ctr"/>
            <a:lstStyle/>
            <a:p>
              <a:endParaRPr lang="it-IT"/>
            </a:p>
          </p:txBody>
        </p:sp>
        <p:sp>
          <p:nvSpPr>
            <p:cNvPr id="17" name="Figura a mano libera: forma 16">
              <a:extLst>
                <a:ext uri="{FF2B5EF4-FFF2-40B4-BE49-F238E27FC236}">
                  <a16:creationId xmlns:a16="http://schemas.microsoft.com/office/drawing/2014/main" id="{9118A737-6776-0F8A-CB2E-BE6EDA4D4D4D}"/>
                </a:ext>
              </a:extLst>
            </p:cNvPr>
            <p:cNvSpPr/>
            <p:nvPr/>
          </p:nvSpPr>
          <p:spPr>
            <a:xfrm flipV="1">
              <a:off x="3735877" y="1328836"/>
              <a:ext cx="269149" cy="81922"/>
            </a:xfrm>
            <a:custGeom>
              <a:avLst/>
              <a:gdLst>
                <a:gd name="connsiteX0" fmla="*/ 120339 w 388179"/>
                <a:gd name="connsiteY0" fmla="*/ 94009 h 118152"/>
                <a:gd name="connsiteX1" fmla="*/ 24459 w 388179"/>
                <a:gd name="connsiteY1" fmla="*/ 72620 h 118152"/>
                <a:gd name="connsiteX2" fmla="*/ 31308 w 388179"/>
                <a:gd name="connsiteY2" fmla="*/ 52942 h 118152"/>
                <a:gd name="connsiteX3" fmla="*/ 77535 w 388179"/>
                <a:gd name="connsiteY3" fmla="*/ 35831 h 118152"/>
                <a:gd name="connsiteX4" fmla="*/ 110922 w 388179"/>
                <a:gd name="connsiteY4" fmla="*/ 18719 h 118152"/>
                <a:gd name="connsiteX5" fmla="*/ 152869 w 388179"/>
                <a:gd name="connsiteY5" fmla="*/ 4175 h 118152"/>
                <a:gd name="connsiteX6" fmla="*/ 223067 w 388179"/>
                <a:gd name="connsiteY6" fmla="*/ 4175 h 118152"/>
                <a:gd name="connsiteX7" fmla="*/ 310386 w 388179"/>
                <a:gd name="connsiteY7" fmla="*/ 18719 h 118152"/>
                <a:gd name="connsiteX8" fmla="*/ 385719 w 388179"/>
                <a:gd name="connsiteY8" fmla="*/ 44386 h 118152"/>
                <a:gd name="connsiteX9" fmla="*/ 372022 w 388179"/>
                <a:gd name="connsiteY9" fmla="*/ 52942 h 118152"/>
                <a:gd name="connsiteX10" fmla="*/ 363462 w 388179"/>
                <a:gd name="connsiteY10" fmla="*/ 65775 h 118152"/>
                <a:gd name="connsiteX11" fmla="*/ 312954 w 388179"/>
                <a:gd name="connsiteY11" fmla="*/ 60642 h 118152"/>
                <a:gd name="connsiteX12" fmla="*/ 211082 w 388179"/>
                <a:gd name="connsiteY12" fmla="*/ 64064 h 118152"/>
                <a:gd name="connsiteX13" fmla="*/ 187968 w 388179"/>
                <a:gd name="connsiteY13" fmla="*/ 82031 h 118152"/>
                <a:gd name="connsiteX14" fmla="*/ 191392 w 388179"/>
                <a:gd name="connsiteY14" fmla="*/ 111976 h 118152"/>
                <a:gd name="connsiteX15" fmla="*/ 120339 w 388179"/>
                <a:gd name="connsiteY15" fmla="*/ 94009 h 11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8179" h="118152">
                  <a:moveTo>
                    <a:pt x="120339" y="94009"/>
                  </a:moveTo>
                  <a:cubicBezTo>
                    <a:pt x="85240" y="84598"/>
                    <a:pt x="41580" y="75187"/>
                    <a:pt x="24459" y="72620"/>
                  </a:cubicBezTo>
                  <a:cubicBezTo>
                    <a:pt x="-14920" y="67487"/>
                    <a:pt x="-9784" y="52942"/>
                    <a:pt x="31308" y="52942"/>
                  </a:cubicBezTo>
                  <a:cubicBezTo>
                    <a:pt x="49285" y="52942"/>
                    <a:pt x="67262" y="46097"/>
                    <a:pt x="77535" y="35831"/>
                  </a:cubicBezTo>
                  <a:cubicBezTo>
                    <a:pt x="86952" y="26419"/>
                    <a:pt x="102361" y="18719"/>
                    <a:pt x="110922" y="18719"/>
                  </a:cubicBezTo>
                  <a:cubicBezTo>
                    <a:pt x="120339" y="18719"/>
                    <a:pt x="139172" y="11875"/>
                    <a:pt x="152869" y="4175"/>
                  </a:cubicBezTo>
                  <a:cubicBezTo>
                    <a:pt x="176839" y="-9514"/>
                    <a:pt x="181119" y="-9514"/>
                    <a:pt x="223067" y="4175"/>
                  </a:cubicBezTo>
                  <a:cubicBezTo>
                    <a:pt x="247893" y="11875"/>
                    <a:pt x="287272" y="18719"/>
                    <a:pt x="310386" y="18719"/>
                  </a:cubicBezTo>
                  <a:cubicBezTo>
                    <a:pt x="353189" y="18719"/>
                    <a:pt x="385719" y="29842"/>
                    <a:pt x="385719" y="44386"/>
                  </a:cubicBezTo>
                  <a:cubicBezTo>
                    <a:pt x="385719" y="49520"/>
                    <a:pt x="379727" y="52942"/>
                    <a:pt x="372022" y="52942"/>
                  </a:cubicBezTo>
                  <a:cubicBezTo>
                    <a:pt x="363462" y="52942"/>
                    <a:pt x="360037" y="58075"/>
                    <a:pt x="363462" y="65775"/>
                  </a:cubicBezTo>
                  <a:cubicBezTo>
                    <a:pt x="370310" y="83742"/>
                    <a:pt x="349765" y="82031"/>
                    <a:pt x="312954" y="60642"/>
                  </a:cubicBezTo>
                  <a:cubicBezTo>
                    <a:pt x="281279" y="41820"/>
                    <a:pt x="269294" y="41820"/>
                    <a:pt x="211082" y="64064"/>
                  </a:cubicBezTo>
                  <a:cubicBezTo>
                    <a:pt x="192248" y="70909"/>
                    <a:pt x="181975" y="78609"/>
                    <a:pt x="187968" y="82031"/>
                  </a:cubicBezTo>
                  <a:cubicBezTo>
                    <a:pt x="198241" y="88876"/>
                    <a:pt x="200809" y="113687"/>
                    <a:pt x="191392" y="111976"/>
                  </a:cubicBezTo>
                  <a:cubicBezTo>
                    <a:pt x="187112" y="111120"/>
                    <a:pt x="155437" y="103420"/>
                    <a:pt x="120339" y="94009"/>
                  </a:cubicBezTo>
                  <a:close/>
                </a:path>
              </a:pathLst>
            </a:custGeom>
            <a:solidFill>
              <a:schemeClr val="bg1"/>
            </a:solidFill>
            <a:ln w="856" cap="flat">
              <a:noFill/>
              <a:prstDash val="solid"/>
              <a:miter/>
            </a:ln>
          </p:spPr>
          <p:txBody>
            <a:bodyPr rtlCol="0" anchor="ctr"/>
            <a:lstStyle/>
            <a:p>
              <a:endParaRPr lang="it-IT"/>
            </a:p>
          </p:txBody>
        </p:sp>
        <p:sp>
          <p:nvSpPr>
            <p:cNvPr id="19" name="Figura a mano libera: forma 18">
              <a:extLst>
                <a:ext uri="{FF2B5EF4-FFF2-40B4-BE49-F238E27FC236}">
                  <a16:creationId xmlns:a16="http://schemas.microsoft.com/office/drawing/2014/main" id="{A605D56D-9ACB-F89C-F214-4051006BB66F}"/>
                </a:ext>
              </a:extLst>
            </p:cNvPr>
            <p:cNvSpPr/>
            <p:nvPr/>
          </p:nvSpPr>
          <p:spPr>
            <a:xfrm flipV="1">
              <a:off x="3560446" y="1399488"/>
              <a:ext cx="366378" cy="148008"/>
            </a:xfrm>
            <a:custGeom>
              <a:avLst/>
              <a:gdLst>
                <a:gd name="connsiteX0" fmla="*/ 128711 w 528407"/>
                <a:gd name="connsiteY0" fmla="*/ 200719 h 213463"/>
                <a:gd name="connsiteX1" fmla="*/ 115014 w 528407"/>
                <a:gd name="connsiteY1" fmla="*/ 181041 h 213463"/>
                <a:gd name="connsiteX2" fmla="*/ 54233 w 528407"/>
                <a:gd name="connsiteY2" fmla="*/ 146819 h 213463"/>
                <a:gd name="connsiteX3" fmla="*/ -2268 w 528407"/>
                <a:gd name="connsiteY3" fmla="*/ 126285 h 213463"/>
                <a:gd name="connsiteX4" fmla="*/ 13998 w 528407"/>
                <a:gd name="connsiteY4" fmla="*/ 104896 h 213463"/>
                <a:gd name="connsiteX5" fmla="*/ 73922 w 528407"/>
                <a:gd name="connsiteY5" fmla="*/ 94629 h 213463"/>
                <a:gd name="connsiteX6" fmla="*/ 139840 w 528407"/>
                <a:gd name="connsiteY6" fmla="*/ 122007 h 213463"/>
                <a:gd name="connsiteX7" fmla="*/ 150968 w 528407"/>
                <a:gd name="connsiteY7" fmla="*/ 92063 h 213463"/>
                <a:gd name="connsiteX8" fmla="*/ 125286 w 528407"/>
                <a:gd name="connsiteY8" fmla="*/ 39873 h 213463"/>
                <a:gd name="connsiteX9" fmla="*/ 150968 w 528407"/>
                <a:gd name="connsiteY9" fmla="*/ 27040 h 213463"/>
                <a:gd name="connsiteX10" fmla="*/ 176650 w 528407"/>
                <a:gd name="connsiteY10" fmla="*/ 5650 h 213463"/>
                <a:gd name="connsiteX11" fmla="*/ 226302 w 528407"/>
                <a:gd name="connsiteY11" fmla="*/ 5650 h 213463"/>
                <a:gd name="connsiteX12" fmla="*/ 447168 w 528407"/>
                <a:gd name="connsiteY12" fmla="*/ 20195 h 213463"/>
                <a:gd name="connsiteX13" fmla="*/ 501100 w 528407"/>
                <a:gd name="connsiteY13" fmla="*/ 29606 h 213463"/>
                <a:gd name="connsiteX14" fmla="*/ 513941 w 528407"/>
                <a:gd name="connsiteY14" fmla="*/ 74096 h 213463"/>
                <a:gd name="connsiteX15" fmla="*/ 509661 w 528407"/>
                <a:gd name="connsiteY15" fmla="*/ 100618 h 213463"/>
                <a:gd name="connsiteX16" fmla="*/ 519077 w 528407"/>
                <a:gd name="connsiteY16" fmla="*/ 140830 h 213463"/>
                <a:gd name="connsiteX17" fmla="*/ 496820 w 528407"/>
                <a:gd name="connsiteY17" fmla="*/ 169919 h 213463"/>
                <a:gd name="connsiteX18" fmla="*/ 454872 w 528407"/>
                <a:gd name="connsiteY18" fmla="*/ 140830 h 213463"/>
                <a:gd name="connsiteX19" fmla="*/ 418917 w 528407"/>
                <a:gd name="connsiteY19" fmla="*/ 132274 h 213463"/>
                <a:gd name="connsiteX20" fmla="*/ 359849 w 528407"/>
                <a:gd name="connsiteY20" fmla="*/ 151952 h 213463"/>
                <a:gd name="connsiteX21" fmla="*/ 301636 w 528407"/>
                <a:gd name="connsiteY21" fmla="*/ 182752 h 213463"/>
                <a:gd name="connsiteX22" fmla="*/ 212605 w 528407"/>
                <a:gd name="connsiteY22" fmla="*/ 207564 h 213463"/>
                <a:gd name="connsiteX23" fmla="*/ 128711 w 528407"/>
                <a:gd name="connsiteY23" fmla="*/ 200719 h 21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8407" h="213463">
                  <a:moveTo>
                    <a:pt x="128711" y="200719"/>
                  </a:moveTo>
                  <a:cubicBezTo>
                    <a:pt x="123574" y="197297"/>
                    <a:pt x="117582" y="188741"/>
                    <a:pt x="115014" y="181041"/>
                  </a:cubicBezTo>
                  <a:cubicBezTo>
                    <a:pt x="111589" y="173341"/>
                    <a:pt x="84195" y="157941"/>
                    <a:pt x="54233" y="146819"/>
                  </a:cubicBezTo>
                  <a:lnTo>
                    <a:pt x="-2268" y="126285"/>
                  </a:lnTo>
                  <a:lnTo>
                    <a:pt x="13998" y="104896"/>
                  </a:lnTo>
                  <a:cubicBezTo>
                    <a:pt x="28551" y="85218"/>
                    <a:pt x="31119" y="85218"/>
                    <a:pt x="73922" y="94629"/>
                  </a:cubicBezTo>
                  <a:cubicBezTo>
                    <a:pt x="98748" y="100618"/>
                    <a:pt x="127855" y="112596"/>
                    <a:pt x="139840" y="122007"/>
                  </a:cubicBezTo>
                  <a:cubicBezTo>
                    <a:pt x="174938" y="149385"/>
                    <a:pt x="178363" y="141685"/>
                    <a:pt x="150968" y="92063"/>
                  </a:cubicBezTo>
                  <a:cubicBezTo>
                    <a:pt x="136415" y="65540"/>
                    <a:pt x="125286" y="42440"/>
                    <a:pt x="125286" y="39873"/>
                  </a:cubicBezTo>
                  <a:cubicBezTo>
                    <a:pt x="125286" y="37306"/>
                    <a:pt x="137271" y="31317"/>
                    <a:pt x="150968" y="27040"/>
                  </a:cubicBezTo>
                  <a:cubicBezTo>
                    <a:pt x="165522" y="21906"/>
                    <a:pt x="176650" y="12495"/>
                    <a:pt x="176650" y="5650"/>
                  </a:cubicBezTo>
                  <a:cubicBezTo>
                    <a:pt x="176650" y="-9750"/>
                    <a:pt x="196340" y="-9750"/>
                    <a:pt x="226302" y="5650"/>
                  </a:cubicBezTo>
                  <a:cubicBezTo>
                    <a:pt x="270818" y="27895"/>
                    <a:pt x="389811" y="35595"/>
                    <a:pt x="447168" y="20195"/>
                  </a:cubicBezTo>
                  <a:cubicBezTo>
                    <a:pt x="467713" y="14206"/>
                    <a:pt x="479698" y="16773"/>
                    <a:pt x="501100" y="29606"/>
                  </a:cubicBezTo>
                  <a:cubicBezTo>
                    <a:pt x="531918" y="49284"/>
                    <a:pt x="531918" y="48429"/>
                    <a:pt x="513941" y="74096"/>
                  </a:cubicBezTo>
                  <a:cubicBezTo>
                    <a:pt x="505380" y="87785"/>
                    <a:pt x="503668" y="96340"/>
                    <a:pt x="509661" y="100618"/>
                  </a:cubicBezTo>
                  <a:cubicBezTo>
                    <a:pt x="514797" y="103185"/>
                    <a:pt x="519077" y="121152"/>
                    <a:pt x="519077" y="140830"/>
                  </a:cubicBezTo>
                  <a:cubicBezTo>
                    <a:pt x="519077" y="173341"/>
                    <a:pt x="518221" y="175052"/>
                    <a:pt x="496820" y="169919"/>
                  </a:cubicBezTo>
                  <a:cubicBezTo>
                    <a:pt x="484835" y="166497"/>
                    <a:pt x="466001" y="153663"/>
                    <a:pt x="454872" y="140830"/>
                  </a:cubicBezTo>
                  <a:cubicBezTo>
                    <a:pt x="436039" y="119441"/>
                    <a:pt x="434327" y="118585"/>
                    <a:pt x="418917" y="132274"/>
                  </a:cubicBezTo>
                  <a:cubicBezTo>
                    <a:pt x="410357" y="139974"/>
                    <a:pt x="383819" y="149385"/>
                    <a:pt x="359849" y="151952"/>
                  </a:cubicBezTo>
                  <a:cubicBezTo>
                    <a:pt x="323894" y="157086"/>
                    <a:pt x="313621" y="162219"/>
                    <a:pt x="301636" y="182752"/>
                  </a:cubicBezTo>
                  <a:cubicBezTo>
                    <a:pt x="287083" y="206708"/>
                    <a:pt x="285371" y="207564"/>
                    <a:pt x="212605" y="207564"/>
                  </a:cubicBezTo>
                  <a:cubicBezTo>
                    <a:pt x="171514" y="207564"/>
                    <a:pt x="133847" y="204142"/>
                    <a:pt x="128711" y="200719"/>
                  </a:cubicBezTo>
                  <a:close/>
                </a:path>
              </a:pathLst>
            </a:custGeom>
            <a:solidFill>
              <a:schemeClr val="bg1"/>
            </a:solidFill>
            <a:ln w="856" cap="flat">
              <a:noFill/>
              <a:prstDash val="solid"/>
              <a:miter/>
            </a:ln>
          </p:spPr>
          <p:txBody>
            <a:bodyPr rtlCol="0" anchor="ctr"/>
            <a:lstStyle/>
            <a:p>
              <a:endParaRPr lang="it-IT"/>
            </a:p>
          </p:txBody>
        </p:sp>
        <p:sp>
          <p:nvSpPr>
            <p:cNvPr id="20" name="Figura a mano libera: forma 19">
              <a:extLst>
                <a:ext uri="{FF2B5EF4-FFF2-40B4-BE49-F238E27FC236}">
                  <a16:creationId xmlns:a16="http://schemas.microsoft.com/office/drawing/2014/main" id="{CB57DFA7-0681-B09F-44B3-47D499F79A86}"/>
                </a:ext>
              </a:extLst>
            </p:cNvPr>
            <p:cNvSpPr/>
            <p:nvPr/>
          </p:nvSpPr>
          <p:spPr>
            <a:xfrm flipV="1">
              <a:off x="3986236" y="1411352"/>
              <a:ext cx="104209" cy="56656"/>
            </a:xfrm>
            <a:custGeom>
              <a:avLst/>
              <a:gdLst>
                <a:gd name="connsiteX0" fmla="*/ 47500 w 150294"/>
                <a:gd name="connsiteY0" fmla="*/ 69760 h 81711"/>
                <a:gd name="connsiteX1" fmla="*/ 41507 w 150294"/>
                <a:gd name="connsiteY1" fmla="*/ 48371 h 81711"/>
                <a:gd name="connsiteX2" fmla="*/ 18394 w 150294"/>
                <a:gd name="connsiteY2" fmla="*/ 42382 h 81711"/>
                <a:gd name="connsiteX3" fmla="*/ -440 w 150294"/>
                <a:gd name="connsiteY3" fmla="*/ 45804 h 81711"/>
                <a:gd name="connsiteX4" fmla="*/ 15825 w 150294"/>
                <a:gd name="connsiteY4" fmla="*/ 15004 h 81711"/>
                <a:gd name="connsiteX5" fmla="*/ 110849 w 150294"/>
                <a:gd name="connsiteY5" fmla="*/ 16715 h 81711"/>
                <a:gd name="connsiteX6" fmla="*/ 145948 w 150294"/>
                <a:gd name="connsiteY6" fmla="*/ 54360 h 81711"/>
                <a:gd name="connsiteX7" fmla="*/ 101432 w 150294"/>
                <a:gd name="connsiteY7" fmla="*/ 75749 h 81711"/>
                <a:gd name="connsiteX8" fmla="*/ 47500 w 150294"/>
                <a:gd name="connsiteY8" fmla="*/ 69760 h 8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294" h="81711">
                  <a:moveTo>
                    <a:pt x="47500" y="69760"/>
                  </a:moveTo>
                  <a:cubicBezTo>
                    <a:pt x="44076" y="67193"/>
                    <a:pt x="41507" y="56926"/>
                    <a:pt x="41507" y="48371"/>
                  </a:cubicBezTo>
                  <a:cubicBezTo>
                    <a:pt x="41507" y="31259"/>
                    <a:pt x="32091" y="28693"/>
                    <a:pt x="18394" y="42382"/>
                  </a:cubicBezTo>
                  <a:cubicBezTo>
                    <a:pt x="13257" y="47515"/>
                    <a:pt x="4697" y="49226"/>
                    <a:pt x="-440" y="45804"/>
                  </a:cubicBezTo>
                  <a:cubicBezTo>
                    <a:pt x="-6432" y="42382"/>
                    <a:pt x="-440" y="31259"/>
                    <a:pt x="15825" y="15004"/>
                  </a:cubicBezTo>
                  <a:cubicBezTo>
                    <a:pt x="43220" y="-13230"/>
                    <a:pt x="52636" y="-13230"/>
                    <a:pt x="110849" y="16715"/>
                  </a:cubicBezTo>
                  <a:cubicBezTo>
                    <a:pt x="131395" y="26982"/>
                    <a:pt x="143379" y="39815"/>
                    <a:pt x="145948" y="54360"/>
                  </a:cubicBezTo>
                  <a:cubicBezTo>
                    <a:pt x="150228" y="74893"/>
                    <a:pt x="149372" y="75749"/>
                    <a:pt x="101432" y="75749"/>
                  </a:cubicBezTo>
                  <a:cubicBezTo>
                    <a:pt x="74894" y="75749"/>
                    <a:pt x="50068" y="73182"/>
                    <a:pt x="47500" y="69760"/>
                  </a:cubicBezTo>
                  <a:close/>
                </a:path>
              </a:pathLst>
            </a:custGeom>
            <a:solidFill>
              <a:schemeClr val="bg1"/>
            </a:solidFill>
            <a:ln w="856" cap="flat">
              <a:noFill/>
              <a:prstDash val="solid"/>
              <a:miter/>
            </a:ln>
          </p:spPr>
          <p:txBody>
            <a:bodyPr rtlCol="0" anchor="ctr"/>
            <a:lstStyle/>
            <a:p>
              <a:endParaRPr lang="it-IT"/>
            </a:p>
          </p:txBody>
        </p:sp>
        <p:sp>
          <p:nvSpPr>
            <p:cNvPr id="21" name="Figura a mano libera: forma 20">
              <a:extLst>
                <a:ext uri="{FF2B5EF4-FFF2-40B4-BE49-F238E27FC236}">
                  <a16:creationId xmlns:a16="http://schemas.microsoft.com/office/drawing/2014/main" id="{B1EEB4B2-8AA3-FB31-9C31-C38103379E53}"/>
                </a:ext>
              </a:extLst>
            </p:cNvPr>
            <p:cNvSpPr/>
            <p:nvPr/>
          </p:nvSpPr>
          <p:spPr>
            <a:xfrm flipV="1">
              <a:off x="2255480" y="1410064"/>
              <a:ext cx="2562218" cy="3569391"/>
            </a:xfrm>
            <a:custGeom>
              <a:avLst/>
              <a:gdLst>
                <a:gd name="connsiteX0" fmla="*/ 2680668 w 3695348"/>
                <a:gd name="connsiteY0" fmla="*/ 5119567 h 5147939"/>
                <a:gd name="connsiteX1" fmla="*/ 2606190 w 3695348"/>
                <a:gd name="connsiteY1" fmla="*/ 5058822 h 5147939"/>
                <a:gd name="connsiteX2" fmla="*/ 2548833 w 3695348"/>
                <a:gd name="connsiteY2" fmla="*/ 5006632 h 5147939"/>
                <a:gd name="connsiteX3" fmla="*/ 2517159 w 3695348"/>
                <a:gd name="connsiteY3" fmla="*/ 4994654 h 5147939"/>
                <a:gd name="connsiteX4" fmla="*/ 2427272 w 3695348"/>
                <a:gd name="connsiteY4" fmla="*/ 4957009 h 5147939"/>
                <a:gd name="connsiteX5" fmla="*/ 2374196 w 3695348"/>
                <a:gd name="connsiteY5" fmla="*/ 4939043 h 5147939"/>
                <a:gd name="connsiteX6" fmla="*/ 2259483 w 3695348"/>
                <a:gd name="connsiteY6" fmla="*/ 4957865 h 5147939"/>
                <a:gd name="connsiteX7" fmla="*/ 2201270 w 3695348"/>
                <a:gd name="connsiteY7" fmla="*/ 4963854 h 5147939"/>
                <a:gd name="connsiteX8" fmla="*/ 2161891 w 3695348"/>
                <a:gd name="connsiteY8" fmla="*/ 4942465 h 5147939"/>
                <a:gd name="connsiteX9" fmla="*/ 2074572 w 3695348"/>
                <a:gd name="connsiteY9" fmla="*/ 4932198 h 5147939"/>
                <a:gd name="connsiteX10" fmla="*/ 2006087 w 3695348"/>
                <a:gd name="connsiteY10" fmla="*/ 4941609 h 5147939"/>
                <a:gd name="connsiteX11" fmla="*/ 1912775 w 3695348"/>
                <a:gd name="connsiteY11" fmla="*/ 4991232 h 5147939"/>
                <a:gd name="connsiteX12" fmla="*/ 1841722 w 3695348"/>
                <a:gd name="connsiteY12" fmla="*/ 4996365 h 5147939"/>
                <a:gd name="connsiteX13" fmla="*/ 1819464 w 3695348"/>
                <a:gd name="connsiteY13" fmla="*/ 5004066 h 5147939"/>
                <a:gd name="connsiteX14" fmla="*/ 1796350 w 3695348"/>
                <a:gd name="connsiteY14" fmla="*/ 5007488 h 5147939"/>
                <a:gd name="connsiteX15" fmla="*/ 1762107 w 3695348"/>
                <a:gd name="connsiteY15" fmla="*/ 5013477 h 5147939"/>
                <a:gd name="connsiteX16" fmla="*/ 1736425 w 3695348"/>
                <a:gd name="connsiteY16" fmla="*/ 5021177 h 5147939"/>
                <a:gd name="connsiteX17" fmla="*/ 1571204 w 3695348"/>
                <a:gd name="connsiteY17" fmla="*/ 4991232 h 5147939"/>
                <a:gd name="connsiteX18" fmla="*/ 1519840 w 3695348"/>
                <a:gd name="connsiteY18" fmla="*/ 4985243 h 5147939"/>
                <a:gd name="connsiteX19" fmla="*/ 1420537 w 3695348"/>
                <a:gd name="connsiteY19" fmla="*/ 4987810 h 5147939"/>
                <a:gd name="connsiteX20" fmla="*/ 1307536 w 3695348"/>
                <a:gd name="connsiteY20" fmla="*/ 5009199 h 5147939"/>
                <a:gd name="connsiteX21" fmla="*/ 1061844 w 3695348"/>
                <a:gd name="connsiteY21" fmla="*/ 5051122 h 5147939"/>
                <a:gd name="connsiteX22" fmla="*/ 826426 w 3695348"/>
                <a:gd name="connsiteY22" fmla="*/ 5001499 h 5147939"/>
                <a:gd name="connsiteX23" fmla="*/ 715137 w 3695348"/>
                <a:gd name="connsiteY23" fmla="*/ 4969843 h 5147939"/>
                <a:gd name="connsiteX24" fmla="*/ 659493 w 3695348"/>
                <a:gd name="connsiteY24" fmla="*/ 4939043 h 5147939"/>
                <a:gd name="connsiteX25" fmla="*/ 668910 w 3695348"/>
                <a:gd name="connsiteY25" fmla="*/ 4905675 h 5147939"/>
                <a:gd name="connsiteX26" fmla="*/ 647508 w 3695348"/>
                <a:gd name="connsiteY26" fmla="*/ 4888564 h 5147939"/>
                <a:gd name="connsiteX27" fmla="*/ 620970 w 3695348"/>
                <a:gd name="connsiteY27" fmla="*/ 4896264 h 5147939"/>
                <a:gd name="connsiteX28" fmla="*/ 550772 w 3695348"/>
                <a:gd name="connsiteY28" fmla="*/ 4885142 h 5147939"/>
                <a:gd name="connsiteX29" fmla="*/ 474582 w 3695348"/>
                <a:gd name="connsiteY29" fmla="*/ 4847497 h 5147939"/>
                <a:gd name="connsiteX30" fmla="*/ 488279 w 3695348"/>
                <a:gd name="connsiteY30" fmla="*/ 4823541 h 5147939"/>
                <a:gd name="connsiteX31" fmla="*/ 543924 w 3695348"/>
                <a:gd name="connsiteY31" fmla="*/ 4821830 h 5147939"/>
                <a:gd name="connsiteX32" fmla="*/ 573886 w 3695348"/>
                <a:gd name="connsiteY32" fmla="*/ 4813274 h 5147939"/>
                <a:gd name="connsiteX33" fmla="*/ 569606 w 3695348"/>
                <a:gd name="connsiteY33" fmla="*/ 4794452 h 5147939"/>
                <a:gd name="connsiteX34" fmla="*/ 529371 w 3695348"/>
                <a:gd name="connsiteY34" fmla="*/ 4783330 h 5147939"/>
                <a:gd name="connsiteX35" fmla="*/ 301657 w 3695348"/>
                <a:gd name="connsiteY35" fmla="*/ 4688362 h 5147939"/>
                <a:gd name="connsiteX36" fmla="*/ 313642 w 3695348"/>
                <a:gd name="connsiteY36" fmla="*/ 4646439 h 5147939"/>
                <a:gd name="connsiteX37" fmla="*/ 340180 w 3695348"/>
                <a:gd name="connsiteY37" fmla="*/ 4651572 h 5147939"/>
                <a:gd name="connsiteX38" fmla="*/ 325627 w 3695348"/>
                <a:gd name="connsiteY38" fmla="*/ 4628472 h 5147939"/>
                <a:gd name="connsiteX39" fmla="*/ 324770 w 3695348"/>
                <a:gd name="connsiteY39" fmla="*/ 4611361 h 5147939"/>
                <a:gd name="connsiteX40" fmla="*/ 398392 w 3695348"/>
                <a:gd name="connsiteY40" fmla="*/ 4598527 h 5147939"/>
                <a:gd name="connsiteX41" fmla="*/ 45693 w 3695348"/>
                <a:gd name="connsiteY41" fmla="*/ 4460781 h 5147939"/>
                <a:gd name="connsiteX42" fmla="*/ 13162 w 3695348"/>
                <a:gd name="connsiteY42" fmla="*/ 4447948 h 5147939"/>
                <a:gd name="connsiteX43" fmla="*/ 21723 w 3695348"/>
                <a:gd name="connsiteY43" fmla="*/ 4440248 h 5147939"/>
                <a:gd name="connsiteX44" fmla="*/ 359013 w 3695348"/>
                <a:gd name="connsiteY44" fmla="*/ 4537782 h 5147939"/>
                <a:gd name="connsiteX45" fmla="*/ 445476 w 3695348"/>
                <a:gd name="connsiteY45" fmla="*/ 4572005 h 5147939"/>
                <a:gd name="connsiteX46" fmla="*/ 561901 w 3695348"/>
                <a:gd name="connsiteY46" fmla="*/ 4611361 h 5147939"/>
                <a:gd name="connsiteX47" fmla="*/ 568750 w 3695348"/>
                <a:gd name="connsiteY47" fmla="*/ 4637883 h 5147939"/>
                <a:gd name="connsiteX48" fmla="*/ 581591 w 3695348"/>
                <a:gd name="connsiteY48" fmla="*/ 4649006 h 5147939"/>
                <a:gd name="connsiteX49" fmla="*/ 648364 w 3695348"/>
                <a:gd name="connsiteY49" fmla="*/ 4666117 h 5147939"/>
                <a:gd name="connsiteX50" fmla="*/ 695448 w 3695348"/>
                <a:gd name="connsiteY50" fmla="*/ 4679806 h 5147939"/>
                <a:gd name="connsiteX51" fmla="*/ 663773 w 3695348"/>
                <a:gd name="connsiteY51" fmla="*/ 4654139 h 5147939"/>
                <a:gd name="connsiteX52" fmla="*/ 629530 w 3695348"/>
                <a:gd name="connsiteY52" fmla="*/ 4628472 h 5147939"/>
                <a:gd name="connsiteX53" fmla="*/ 780198 w 3695348"/>
                <a:gd name="connsiteY53" fmla="*/ 4664406 h 5147939"/>
                <a:gd name="connsiteX54" fmla="*/ 852108 w 3695348"/>
                <a:gd name="connsiteY54" fmla="*/ 4666117 h 5147939"/>
                <a:gd name="connsiteX55" fmla="*/ 926586 w 3695348"/>
                <a:gd name="connsiteY55" fmla="*/ 4644728 h 5147939"/>
                <a:gd name="connsiteX56" fmla="*/ 995071 w 3695348"/>
                <a:gd name="connsiteY56" fmla="*/ 4527515 h 5147939"/>
                <a:gd name="connsiteX57" fmla="*/ 990791 w 3695348"/>
                <a:gd name="connsiteY57" fmla="*/ 4460781 h 5147939"/>
                <a:gd name="connsiteX58" fmla="*/ 1019897 w 3695348"/>
                <a:gd name="connsiteY58" fmla="*/ 4460781 h 5147939"/>
                <a:gd name="connsiteX59" fmla="*/ 1039587 w 3695348"/>
                <a:gd name="connsiteY59" fmla="*/ 4437681 h 5147939"/>
                <a:gd name="connsiteX60" fmla="*/ 1036162 w 3695348"/>
                <a:gd name="connsiteY60" fmla="*/ 4354691 h 5147939"/>
                <a:gd name="connsiteX61" fmla="*/ 1041299 w 3695348"/>
                <a:gd name="connsiteY61" fmla="*/ 4295657 h 5147939"/>
                <a:gd name="connsiteX62" fmla="*/ 1019897 w 3695348"/>
                <a:gd name="connsiteY62" fmla="*/ 4301646 h 5147939"/>
                <a:gd name="connsiteX63" fmla="*/ 1021609 w 3695348"/>
                <a:gd name="connsiteY63" fmla="*/ 4245179 h 5147939"/>
                <a:gd name="connsiteX64" fmla="*/ 1042155 w 3695348"/>
                <a:gd name="connsiteY64" fmla="*/ 4202400 h 5147939"/>
                <a:gd name="connsiteX65" fmla="*/ 1014761 w 3695348"/>
                <a:gd name="connsiteY65" fmla="*/ 4144222 h 5147939"/>
                <a:gd name="connsiteX66" fmla="*/ 950556 w 3695348"/>
                <a:gd name="connsiteY66" fmla="*/ 4044976 h 5147939"/>
                <a:gd name="connsiteX67" fmla="*/ 898336 w 3695348"/>
                <a:gd name="connsiteY67" fmla="*/ 3967975 h 5147939"/>
                <a:gd name="connsiteX68" fmla="*/ 870085 w 3695348"/>
                <a:gd name="connsiteY68" fmla="*/ 3913219 h 5147939"/>
                <a:gd name="connsiteX69" fmla="*/ 854676 w 3695348"/>
                <a:gd name="connsiteY69" fmla="*/ 3739539 h 5147939"/>
                <a:gd name="connsiteX70" fmla="*/ 864093 w 3695348"/>
                <a:gd name="connsiteY70" fmla="*/ 3654838 h 5147939"/>
                <a:gd name="connsiteX71" fmla="*/ 900048 w 3695348"/>
                <a:gd name="connsiteY71" fmla="*/ 3630027 h 5147939"/>
                <a:gd name="connsiteX72" fmla="*/ 951412 w 3695348"/>
                <a:gd name="connsiteY72" fmla="*/ 3511103 h 5147939"/>
                <a:gd name="connsiteX73" fmla="*/ 969389 w 3695348"/>
                <a:gd name="connsiteY73" fmla="*/ 3422980 h 5147939"/>
                <a:gd name="connsiteX74" fmla="*/ 966821 w 3695348"/>
                <a:gd name="connsiteY74" fmla="*/ 3387902 h 5147939"/>
                <a:gd name="connsiteX75" fmla="*/ 964253 w 3695348"/>
                <a:gd name="connsiteY75" fmla="*/ 3359668 h 5147939"/>
                <a:gd name="connsiteX76" fmla="*/ 1002776 w 3695348"/>
                <a:gd name="connsiteY76" fmla="*/ 3320312 h 5147939"/>
                <a:gd name="connsiteX77" fmla="*/ 1025890 w 3695348"/>
                <a:gd name="connsiteY77" fmla="*/ 3276678 h 5147939"/>
                <a:gd name="connsiteX78" fmla="*/ 1048147 w 3695348"/>
                <a:gd name="connsiteY78" fmla="*/ 3222777 h 5147939"/>
                <a:gd name="connsiteX79" fmla="*/ 1074685 w 3695348"/>
                <a:gd name="connsiteY79" fmla="*/ 3179999 h 5147939"/>
                <a:gd name="connsiteX80" fmla="*/ 1083246 w 3695348"/>
                <a:gd name="connsiteY80" fmla="*/ 3168877 h 5147939"/>
                <a:gd name="connsiteX81" fmla="*/ 1085814 w 3695348"/>
                <a:gd name="connsiteY81" fmla="*/ 3232189 h 5147939"/>
                <a:gd name="connsiteX82" fmla="*/ 1062700 w 3695348"/>
                <a:gd name="connsiteY82" fmla="*/ 3294645 h 5147939"/>
                <a:gd name="connsiteX83" fmla="*/ 1027602 w 3695348"/>
                <a:gd name="connsiteY83" fmla="*/ 3394746 h 5147939"/>
                <a:gd name="connsiteX84" fmla="*/ 1003632 w 3695348"/>
                <a:gd name="connsiteY84" fmla="*/ 3498270 h 5147939"/>
                <a:gd name="connsiteX85" fmla="*/ 1011336 w 3695348"/>
                <a:gd name="connsiteY85" fmla="*/ 3528214 h 5147939"/>
                <a:gd name="connsiteX86" fmla="*/ 1034450 w 3695348"/>
                <a:gd name="connsiteY86" fmla="*/ 3520514 h 5147939"/>
                <a:gd name="connsiteX87" fmla="*/ 1060132 w 3695348"/>
                <a:gd name="connsiteY87" fmla="*/ 3467469 h 5147939"/>
                <a:gd name="connsiteX88" fmla="*/ 1096087 w 3695348"/>
                <a:gd name="connsiteY88" fmla="*/ 3376779 h 5147939"/>
                <a:gd name="connsiteX89" fmla="*/ 1126049 w 3695348"/>
                <a:gd name="connsiteY89" fmla="*/ 3305767 h 5147939"/>
                <a:gd name="connsiteX90" fmla="*/ 1177414 w 3695348"/>
                <a:gd name="connsiteY90" fmla="*/ 3219355 h 5147939"/>
                <a:gd name="connsiteX91" fmla="*/ 1228778 w 3695348"/>
                <a:gd name="connsiteY91" fmla="*/ 3129521 h 5147939"/>
                <a:gd name="connsiteX92" fmla="*/ 1221073 w 3695348"/>
                <a:gd name="connsiteY92" fmla="*/ 3085031 h 5147939"/>
                <a:gd name="connsiteX93" fmla="*/ 1220217 w 3695348"/>
                <a:gd name="connsiteY93" fmla="*/ 3052520 h 5147939"/>
                <a:gd name="connsiteX94" fmla="*/ 1325513 w 3695348"/>
                <a:gd name="connsiteY94" fmla="*/ 2972097 h 5147939"/>
                <a:gd name="connsiteX95" fmla="*/ 1346059 w 3695348"/>
                <a:gd name="connsiteY95" fmla="*/ 2960119 h 5147939"/>
                <a:gd name="connsiteX96" fmla="*/ 1501007 w 3695348"/>
                <a:gd name="connsiteY96" fmla="*/ 2884829 h 5147939"/>
                <a:gd name="connsiteX97" fmla="*/ 1556651 w 3695348"/>
                <a:gd name="connsiteY97" fmla="*/ 2890818 h 5147939"/>
                <a:gd name="connsiteX98" fmla="*/ 1630273 w 3695348"/>
                <a:gd name="connsiteY98" fmla="*/ 2854884 h 5147939"/>
                <a:gd name="connsiteX99" fmla="*/ 1783509 w 3695348"/>
                <a:gd name="connsiteY99" fmla="*/ 2781306 h 5147939"/>
                <a:gd name="connsiteX100" fmla="*/ 1824600 w 3695348"/>
                <a:gd name="connsiteY100" fmla="*/ 2752216 h 5147939"/>
                <a:gd name="connsiteX101" fmla="*/ 1846002 w 3695348"/>
                <a:gd name="connsiteY101" fmla="*/ 2718849 h 5147939"/>
                <a:gd name="connsiteX102" fmla="*/ 1862267 w 3695348"/>
                <a:gd name="connsiteY102" fmla="*/ 2683771 h 5147939"/>
                <a:gd name="connsiteX103" fmla="*/ 1980405 w 3695348"/>
                <a:gd name="connsiteY103" fmla="*/ 2572547 h 5147939"/>
                <a:gd name="connsiteX104" fmla="*/ 2021496 w 3695348"/>
                <a:gd name="connsiteY104" fmla="*/ 2552014 h 5147939"/>
                <a:gd name="connsiteX105" fmla="*/ 2065155 w 3695348"/>
                <a:gd name="connsiteY105" fmla="*/ 2561425 h 5147939"/>
                <a:gd name="connsiteX106" fmla="*/ 2106247 w 3695348"/>
                <a:gd name="connsiteY106" fmla="*/ 2600781 h 5147939"/>
                <a:gd name="connsiteX107" fmla="*/ 2124224 w 3695348"/>
                <a:gd name="connsiteY107" fmla="*/ 2581103 h 5147939"/>
                <a:gd name="connsiteX108" fmla="*/ 2141345 w 3695348"/>
                <a:gd name="connsiteY108" fmla="*/ 2542603 h 5147939"/>
                <a:gd name="connsiteX109" fmla="*/ 2143057 w 3695348"/>
                <a:gd name="connsiteY109" fmla="*/ 2370634 h 5147939"/>
                <a:gd name="connsiteX110" fmla="*/ 2117375 w 3695348"/>
                <a:gd name="connsiteY110" fmla="*/ 2340689 h 5147939"/>
                <a:gd name="connsiteX111" fmla="*/ 2101966 w 3695348"/>
                <a:gd name="connsiteY111" fmla="*/ 2312455 h 5147939"/>
                <a:gd name="connsiteX112" fmla="*/ 2083133 w 3695348"/>
                <a:gd name="connsiteY112" fmla="*/ 2286789 h 5147939"/>
                <a:gd name="connsiteX113" fmla="*/ 2032625 w 3695348"/>
                <a:gd name="connsiteY113" fmla="*/ 2156743 h 5147939"/>
                <a:gd name="connsiteX114" fmla="*/ 2049746 w 3695348"/>
                <a:gd name="connsiteY114" fmla="*/ 2129364 h 5147939"/>
                <a:gd name="connsiteX115" fmla="*/ 2036905 w 3695348"/>
                <a:gd name="connsiteY115" fmla="*/ 2095142 h 5147939"/>
                <a:gd name="connsiteX116" fmla="*/ 2025776 w 3695348"/>
                <a:gd name="connsiteY116" fmla="*/ 2029263 h 5147939"/>
                <a:gd name="connsiteX117" fmla="*/ 2060019 w 3695348"/>
                <a:gd name="connsiteY117" fmla="*/ 1966807 h 5147939"/>
                <a:gd name="connsiteX118" fmla="*/ 2106247 w 3695348"/>
                <a:gd name="connsiteY118" fmla="*/ 1894084 h 5147939"/>
                <a:gd name="connsiteX119" fmla="*/ 2153330 w 3695348"/>
                <a:gd name="connsiteY119" fmla="*/ 1812805 h 5147939"/>
                <a:gd name="connsiteX120" fmla="*/ 2215823 w 3695348"/>
                <a:gd name="connsiteY120" fmla="*/ 1699870 h 5147939"/>
                <a:gd name="connsiteX121" fmla="*/ 2347658 w 3695348"/>
                <a:gd name="connsiteY121" fmla="*/ 1556135 h 5147939"/>
                <a:gd name="connsiteX122" fmla="*/ 2442681 w 3695348"/>
                <a:gd name="connsiteY122" fmla="*/ 1486834 h 5147939"/>
                <a:gd name="connsiteX123" fmla="*/ 2462371 w 3695348"/>
                <a:gd name="connsiteY123" fmla="*/ 1391867 h 5147939"/>
                <a:gd name="connsiteX124" fmla="*/ 2478636 w 3695348"/>
                <a:gd name="connsiteY124" fmla="*/ 1164286 h 5147939"/>
                <a:gd name="connsiteX125" fmla="*/ 2493189 w 3695348"/>
                <a:gd name="connsiteY125" fmla="*/ 977773 h 5147939"/>
                <a:gd name="connsiteX126" fmla="*/ 2498325 w 3695348"/>
                <a:gd name="connsiteY126" fmla="*/ 817782 h 5147939"/>
                <a:gd name="connsiteX127" fmla="*/ 2504318 w 3695348"/>
                <a:gd name="connsiteY127" fmla="*/ 679180 h 5147939"/>
                <a:gd name="connsiteX128" fmla="*/ 2524007 w 3695348"/>
                <a:gd name="connsiteY128" fmla="*/ 602179 h 5147939"/>
                <a:gd name="connsiteX129" fmla="*/ 2560818 w 3695348"/>
                <a:gd name="connsiteY129" fmla="*/ 490956 h 5147939"/>
                <a:gd name="connsiteX130" fmla="*/ 2567667 w 3695348"/>
                <a:gd name="connsiteY130" fmla="*/ 512345 h 5147939"/>
                <a:gd name="connsiteX131" fmla="*/ 2571091 w 3695348"/>
                <a:gd name="connsiteY131" fmla="*/ 533734 h 5147939"/>
                <a:gd name="connsiteX132" fmla="*/ 2589068 w 3695348"/>
                <a:gd name="connsiteY132" fmla="*/ 490956 h 5147939"/>
                <a:gd name="connsiteX133" fmla="*/ 2586500 w 3695348"/>
                <a:gd name="connsiteY133" fmla="*/ 442189 h 5147939"/>
                <a:gd name="connsiteX134" fmla="*/ 2562530 w 3695348"/>
                <a:gd name="connsiteY134" fmla="*/ 411388 h 5147939"/>
                <a:gd name="connsiteX135" fmla="*/ 2566811 w 3695348"/>
                <a:gd name="connsiteY135" fmla="*/ 368610 h 5147939"/>
                <a:gd name="connsiteX136" fmla="*/ 2574515 w 3695348"/>
                <a:gd name="connsiteY136" fmla="*/ 336954 h 5147939"/>
                <a:gd name="connsiteX137" fmla="*/ 2599341 w 3695348"/>
                <a:gd name="connsiteY137" fmla="*/ 295887 h 5147939"/>
                <a:gd name="connsiteX138" fmla="*/ 2637864 w 3695348"/>
                <a:gd name="connsiteY138" fmla="*/ 210330 h 5147939"/>
                <a:gd name="connsiteX139" fmla="*/ 2738880 w 3695348"/>
                <a:gd name="connsiteY139" fmla="*/ 90551 h 5147939"/>
                <a:gd name="connsiteX140" fmla="*/ 2876707 w 3695348"/>
                <a:gd name="connsiteY140" fmla="*/ 18683 h 5147939"/>
                <a:gd name="connsiteX141" fmla="*/ 2960602 w 3695348"/>
                <a:gd name="connsiteY141" fmla="*/ -2706 h 5147939"/>
                <a:gd name="connsiteX142" fmla="*/ 2989708 w 3695348"/>
                <a:gd name="connsiteY142" fmla="*/ 13550 h 5147939"/>
                <a:gd name="connsiteX143" fmla="*/ 3017958 w 3695348"/>
                <a:gd name="connsiteY143" fmla="*/ 36650 h 5147939"/>
                <a:gd name="connsiteX144" fmla="*/ 2971731 w 3695348"/>
                <a:gd name="connsiteY144" fmla="*/ 58040 h 5147939"/>
                <a:gd name="connsiteX145" fmla="*/ 2888692 w 3695348"/>
                <a:gd name="connsiteY145" fmla="*/ 112796 h 5147939"/>
                <a:gd name="connsiteX146" fmla="*/ 2851881 w 3695348"/>
                <a:gd name="connsiteY146" fmla="*/ 200919 h 5147939"/>
                <a:gd name="connsiteX147" fmla="*/ 2858730 w 3695348"/>
                <a:gd name="connsiteY147" fmla="*/ 228297 h 5147939"/>
                <a:gd name="connsiteX148" fmla="*/ 2873283 w 3695348"/>
                <a:gd name="connsiteY148" fmla="*/ 274498 h 5147939"/>
                <a:gd name="connsiteX149" fmla="*/ 2882700 w 3695348"/>
                <a:gd name="connsiteY149" fmla="*/ 309576 h 5147939"/>
                <a:gd name="connsiteX150" fmla="*/ 2851881 w 3695348"/>
                <a:gd name="connsiteY150" fmla="*/ 329254 h 5147939"/>
                <a:gd name="connsiteX151" fmla="*/ 2842464 w 3695348"/>
                <a:gd name="connsiteY151" fmla="*/ 410533 h 5147939"/>
                <a:gd name="connsiteX152" fmla="*/ 2855305 w 3695348"/>
                <a:gd name="connsiteY152" fmla="*/ 448178 h 5147939"/>
                <a:gd name="connsiteX153" fmla="*/ 2868146 w 3695348"/>
                <a:gd name="connsiteY153" fmla="*/ 490956 h 5147939"/>
                <a:gd name="connsiteX154" fmla="*/ 2864722 w 3695348"/>
                <a:gd name="connsiteY154" fmla="*/ 516623 h 5147939"/>
                <a:gd name="connsiteX155" fmla="*/ 2821063 w 3695348"/>
                <a:gd name="connsiteY155" fmla="*/ 565390 h 5147939"/>
                <a:gd name="connsiteX156" fmla="*/ 2851025 w 3695348"/>
                <a:gd name="connsiteY156" fmla="*/ 574801 h 5147939"/>
                <a:gd name="connsiteX157" fmla="*/ 2903245 w 3695348"/>
                <a:gd name="connsiteY157" fmla="*/ 615868 h 5147939"/>
                <a:gd name="connsiteX158" fmla="*/ 2936632 w 3695348"/>
                <a:gd name="connsiteY158" fmla="*/ 662069 h 5147939"/>
                <a:gd name="connsiteX159" fmla="*/ 3030799 w 3695348"/>
                <a:gd name="connsiteY159" fmla="*/ 697147 h 5147939"/>
                <a:gd name="connsiteX160" fmla="*/ 3026519 w 3695348"/>
                <a:gd name="connsiteY160" fmla="*/ 790404 h 5147939"/>
                <a:gd name="connsiteX161" fmla="*/ 3004261 w 3695348"/>
                <a:gd name="connsiteY161" fmla="*/ 820349 h 5147939"/>
                <a:gd name="connsiteX162" fmla="*/ 2985428 w 3695348"/>
                <a:gd name="connsiteY162" fmla="*/ 841738 h 5147939"/>
                <a:gd name="connsiteX163" fmla="*/ 2982003 w 3695348"/>
                <a:gd name="connsiteY163" fmla="*/ 852005 h 5147939"/>
                <a:gd name="connsiteX164" fmla="*/ 3008541 w 3695348"/>
                <a:gd name="connsiteY164" fmla="*/ 846871 h 5147939"/>
                <a:gd name="connsiteX165" fmla="*/ 3060762 w 3695348"/>
                <a:gd name="connsiteY165" fmla="*/ 827193 h 5147939"/>
                <a:gd name="connsiteX166" fmla="*/ 3116406 w 3695348"/>
                <a:gd name="connsiteY166" fmla="*/ 841738 h 5147939"/>
                <a:gd name="connsiteX167" fmla="*/ 3180611 w 3695348"/>
                <a:gd name="connsiteY167" fmla="*/ 987184 h 5147939"/>
                <a:gd name="connsiteX168" fmla="*/ 3196876 w 3695348"/>
                <a:gd name="connsiteY168" fmla="*/ 1004295 h 5147939"/>
                <a:gd name="connsiteX169" fmla="*/ 3255089 w 3695348"/>
                <a:gd name="connsiteY169" fmla="*/ 1132630 h 5147939"/>
                <a:gd name="connsiteX170" fmla="*/ 3256801 w 3695348"/>
                <a:gd name="connsiteY170" fmla="*/ 1201931 h 5147939"/>
                <a:gd name="connsiteX171" fmla="*/ 3419454 w 3695348"/>
                <a:gd name="connsiteY171" fmla="*/ 1301177 h 5147939"/>
                <a:gd name="connsiteX172" fmla="*/ 3535879 w 3695348"/>
                <a:gd name="connsiteY172" fmla="*/ 1478279 h 5147939"/>
                <a:gd name="connsiteX173" fmla="*/ 3553000 w 3695348"/>
                <a:gd name="connsiteY173" fmla="*/ 1629714 h 5147939"/>
                <a:gd name="connsiteX174" fmla="*/ 3593235 w 3695348"/>
                <a:gd name="connsiteY174" fmla="*/ 1749493 h 5147939"/>
                <a:gd name="connsiteX175" fmla="*/ 3662577 w 3695348"/>
                <a:gd name="connsiteY175" fmla="*/ 1870983 h 5147939"/>
                <a:gd name="connsiteX176" fmla="*/ 3693395 w 3695348"/>
                <a:gd name="connsiteY176" fmla="*/ 1937718 h 5147939"/>
                <a:gd name="connsiteX177" fmla="*/ 3678842 w 3695348"/>
                <a:gd name="connsiteY177" fmla="*/ 1977074 h 5147939"/>
                <a:gd name="connsiteX178" fmla="*/ 3637751 w 3695348"/>
                <a:gd name="connsiteY178" fmla="*/ 2025841 h 5147939"/>
                <a:gd name="connsiteX179" fmla="*/ 3558993 w 3695348"/>
                <a:gd name="connsiteY179" fmla="*/ 2081453 h 5147939"/>
                <a:gd name="connsiteX180" fmla="*/ 3506773 w 3695348"/>
                <a:gd name="connsiteY180" fmla="*/ 2128509 h 5147939"/>
                <a:gd name="connsiteX181" fmla="*/ 3435719 w 3695348"/>
                <a:gd name="connsiteY181" fmla="*/ 2130220 h 5147939"/>
                <a:gd name="connsiteX182" fmla="*/ 3350112 w 3695348"/>
                <a:gd name="connsiteY182" fmla="*/ 2133642 h 5147939"/>
                <a:gd name="connsiteX183" fmla="*/ 3334703 w 3695348"/>
                <a:gd name="connsiteY183" fmla="*/ 2153320 h 5147939"/>
                <a:gd name="connsiteX184" fmla="*/ 3281627 w 3695348"/>
                <a:gd name="connsiteY184" fmla="*/ 2196099 h 5147939"/>
                <a:gd name="connsiteX185" fmla="*/ 3214854 w 3695348"/>
                <a:gd name="connsiteY185" fmla="*/ 2206365 h 5147939"/>
                <a:gd name="connsiteX186" fmla="*/ 3189172 w 3695348"/>
                <a:gd name="connsiteY186" fmla="*/ 2213210 h 5147939"/>
                <a:gd name="connsiteX187" fmla="*/ 3163490 w 3695348"/>
                <a:gd name="connsiteY187" fmla="*/ 2246577 h 5147939"/>
                <a:gd name="connsiteX188" fmla="*/ 3142944 w 3695348"/>
                <a:gd name="connsiteY188" fmla="*/ 2282511 h 5147939"/>
                <a:gd name="connsiteX189" fmla="*/ 3130959 w 3695348"/>
                <a:gd name="connsiteY189" fmla="*/ 2315022 h 5147939"/>
                <a:gd name="connsiteX190" fmla="*/ 3107845 w 3695348"/>
                <a:gd name="connsiteY190" fmla="*/ 2360367 h 5147939"/>
                <a:gd name="connsiteX191" fmla="*/ 3053913 w 3695348"/>
                <a:gd name="connsiteY191" fmla="*/ 2445068 h 5147939"/>
                <a:gd name="connsiteX192" fmla="*/ 2972587 w 3695348"/>
                <a:gd name="connsiteY192" fmla="*/ 2475869 h 5147939"/>
                <a:gd name="connsiteX193" fmla="*/ 2830479 w 3695348"/>
                <a:gd name="connsiteY193" fmla="*/ 2544314 h 5147939"/>
                <a:gd name="connsiteX194" fmla="*/ 2789388 w 3695348"/>
                <a:gd name="connsiteY194" fmla="*/ 2582814 h 5147939"/>
                <a:gd name="connsiteX195" fmla="*/ 2747441 w 3695348"/>
                <a:gd name="connsiteY195" fmla="*/ 2617037 h 5147939"/>
                <a:gd name="connsiteX196" fmla="*/ 2716623 w 3695348"/>
                <a:gd name="connsiteY196" fmla="*/ 2645271 h 5147939"/>
                <a:gd name="connsiteX197" fmla="*/ 2703781 w 3695348"/>
                <a:gd name="connsiteY197" fmla="*/ 2676071 h 5147939"/>
                <a:gd name="connsiteX198" fmla="*/ 2671251 w 3695348"/>
                <a:gd name="connsiteY198" fmla="*/ 2676071 h 5147939"/>
                <a:gd name="connsiteX199" fmla="*/ 2623311 w 3695348"/>
                <a:gd name="connsiteY199" fmla="*/ 2663237 h 5147939"/>
                <a:gd name="connsiteX200" fmla="*/ 2587356 w 3695348"/>
                <a:gd name="connsiteY200" fmla="*/ 2668371 h 5147939"/>
                <a:gd name="connsiteX201" fmla="*/ 2525720 w 3695348"/>
                <a:gd name="connsiteY201" fmla="*/ 2681204 h 5147939"/>
                <a:gd name="connsiteX202" fmla="*/ 2440969 w 3695348"/>
                <a:gd name="connsiteY202" fmla="*/ 2720560 h 5147939"/>
                <a:gd name="connsiteX203" fmla="*/ 2405870 w 3695348"/>
                <a:gd name="connsiteY203" fmla="*/ 2701738 h 5147939"/>
                <a:gd name="connsiteX204" fmla="*/ 2375908 w 3695348"/>
                <a:gd name="connsiteY204" fmla="*/ 2647837 h 5147939"/>
                <a:gd name="connsiteX205" fmla="*/ 2363067 w 3695348"/>
                <a:gd name="connsiteY205" fmla="*/ 2638426 h 5147939"/>
                <a:gd name="connsiteX206" fmla="*/ 2358786 w 3695348"/>
                <a:gd name="connsiteY206" fmla="*/ 2658960 h 5147939"/>
                <a:gd name="connsiteX207" fmla="*/ 2367347 w 3695348"/>
                <a:gd name="connsiteY207" fmla="*/ 2691471 h 5147939"/>
                <a:gd name="connsiteX208" fmla="*/ 2380188 w 3695348"/>
                <a:gd name="connsiteY208" fmla="*/ 2721416 h 5147939"/>
                <a:gd name="connsiteX209" fmla="*/ 2386181 w 3695348"/>
                <a:gd name="connsiteY209" fmla="*/ 2738527 h 5147939"/>
                <a:gd name="connsiteX210" fmla="*/ 2341665 w 3695348"/>
                <a:gd name="connsiteY210" fmla="*/ 2723983 h 5147939"/>
                <a:gd name="connsiteX211" fmla="*/ 2277460 w 3695348"/>
                <a:gd name="connsiteY211" fmla="*/ 2693182 h 5147939"/>
                <a:gd name="connsiteX212" fmla="*/ 2230376 w 3695348"/>
                <a:gd name="connsiteY212" fmla="*/ 2645271 h 5147939"/>
                <a:gd name="connsiteX213" fmla="*/ 2206406 w 3695348"/>
                <a:gd name="connsiteY213" fmla="*/ 2602492 h 5147939"/>
                <a:gd name="connsiteX214" fmla="*/ 2181580 w 3695348"/>
                <a:gd name="connsiteY214" fmla="*/ 2575970 h 5147939"/>
                <a:gd name="connsiteX215" fmla="*/ 2150762 w 3695348"/>
                <a:gd name="connsiteY215" fmla="*/ 2600781 h 5147939"/>
                <a:gd name="connsiteX216" fmla="*/ 2087413 w 3695348"/>
                <a:gd name="connsiteY216" fmla="*/ 2622170 h 5147939"/>
                <a:gd name="connsiteX217" fmla="*/ 2038617 w 3695348"/>
                <a:gd name="connsiteY217" fmla="*/ 2611048 h 5147939"/>
                <a:gd name="connsiteX218" fmla="*/ 1947874 w 3695348"/>
                <a:gd name="connsiteY218" fmla="*/ 2707727 h 5147939"/>
                <a:gd name="connsiteX219" fmla="*/ 1962427 w 3695348"/>
                <a:gd name="connsiteY219" fmla="*/ 2795850 h 5147939"/>
                <a:gd name="connsiteX220" fmla="*/ 1976124 w 3695348"/>
                <a:gd name="connsiteY220" fmla="*/ 2854029 h 5147939"/>
                <a:gd name="connsiteX221" fmla="*/ 1955579 w 3695348"/>
                <a:gd name="connsiteY221" fmla="*/ 2870284 h 5147939"/>
                <a:gd name="connsiteX222" fmla="*/ 1860555 w 3695348"/>
                <a:gd name="connsiteY222" fmla="*/ 2886540 h 5147939"/>
                <a:gd name="connsiteX223" fmla="*/ 1786077 w 3695348"/>
                <a:gd name="connsiteY223" fmla="*/ 2886540 h 5147939"/>
                <a:gd name="connsiteX224" fmla="*/ 1808335 w 3695348"/>
                <a:gd name="connsiteY224" fmla="*/ 2940441 h 5147939"/>
                <a:gd name="connsiteX225" fmla="*/ 1846858 w 3695348"/>
                <a:gd name="connsiteY225" fmla="*/ 3040542 h 5147939"/>
                <a:gd name="connsiteX226" fmla="*/ 1871684 w 3695348"/>
                <a:gd name="connsiteY226" fmla="*/ 3097009 h 5147939"/>
                <a:gd name="connsiteX227" fmla="*/ 1840010 w 3695348"/>
                <a:gd name="connsiteY227" fmla="*/ 3112409 h 5147939"/>
                <a:gd name="connsiteX228" fmla="*/ 1740706 w 3695348"/>
                <a:gd name="connsiteY228" fmla="*/ 3055942 h 5147939"/>
                <a:gd name="connsiteX229" fmla="*/ 1666228 w 3695348"/>
                <a:gd name="connsiteY229" fmla="*/ 3002897 h 5147939"/>
                <a:gd name="connsiteX230" fmla="*/ 1542954 w 3695348"/>
                <a:gd name="connsiteY230" fmla="*/ 3039686 h 5147939"/>
                <a:gd name="connsiteX231" fmla="*/ 1530113 w 3695348"/>
                <a:gd name="connsiteY231" fmla="*/ 3210800 h 5147939"/>
                <a:gd name="connsiteX232" fmla="*/ 1554083 w 3695348"/>
                <a:gd name="connsiteY232" fmla="*/ 3315179 h 5147939"/>
                <a:gd name="connsiteX233" fmla="*/ 1633697 w 3695348"/>
                <a:gd name="connsiteY233" fmla="*/ 3399024 h 5147939"/>
                <a:gd name="connsiteX234" fmla="*/ 1748410 w 3695348"/>
                <a:gd name="connsiteY234" fmla="*/ 3451214 h 5147939"/>
                <a:gd name="connsiteX235" fmla="*/ 1789502 w 3695348"/>
                <a:gd name="connsiteY235" fmla="*/ 3442658 h 5147939"/>
                <a:gd name="connsiteX236" fmla="*/ 1851138 w 3695348"/>
                <a:gd name="connsiteY236" fmla="*/ 3452925 h 5147939"/>
                <a:gd name="connsiteX237" fmla="*/ 1988109 w 3695348"/>
                <a:gd name="connsiteY237" fmla="*/ 3462336 h 5147939"/>
                <a:gd name="connsiteX238" fmla="*/ 2020640 w 3695348"/>
                <a:gd name="connsiteY238" fmla="*/ 3454636 h 5147939"/>
                <a:gd name="connsiteX239" fmla="*/ 2067723 w 3695348"/>
                <a:gd name="connsiteY239" fmla="*/ 3438380 h 5147939"/>
                <a:gd name="connsiteX240" fmla="*/ 2079708 w 3695348"/>
                <a:gd name="connsiteY240" fmla="*/ 3393035 h 5147939"/>
                <a:gd name="connsiteX241" fmla="*/ 2099398 w 3695348"/>
                <a:gd name="connsiteY241" fmla="*/ 3292078 h 5147939"/>
                <a:gd name="connsiteX242" fmla="*/ 2149050 w 3695348"/>
                <a:gd name="connsiteY242" fmla="*/ 3411858 h 5147939"/>
                <a:gd name="connsiteX243" fmla="*/ 2143914 w 3695348"/>
                <a:gd name="connsiteY243" fmla="*/ 3489714 h 5147939"/>
                <a:gd name="connsiteX244" fmla="*/ 2185005 w 3695348"/>
                <a:gd name="connsiteY244" fmla="*/ 3534203 h 5147939"/>
                <a:gd name="connsiteX245" fmla="*/ 2286021 w 3695348"/>
                <a:gd name="connsiteY245" fmla="*/ 3617193 h 5147939"/>
                <a:gd name="connsiteX246" fmla="*/ 2378476 w 3695348"/>
                <a:gd name="connsiteY246" fmla="*/ 3688205 h 5147939"/>
                <a:gd name="connsiteX247" fmla="*/ 2406726 w 3695348"/>
                <a:gd name="connsiteY247" fmla="*/ 3748950 h 5147939"/>
                <a:gd name="connsiteX248" fmla="*/ 2415287 w 3695348"/>
                <a:gd name="connsiteY248" fmla="*/ 3776329 h 5147939"/>
                <a:gd name="connsiteX249" fmla="*/ 2441825 w 3695348"/>
                <a:gd name="connsiteY249" fmla="*/ 3805418 h 5147939"/>
                <a:gd name="connsiteX250" fmla="*/ 2465795 w 3695348"/>
                <a:gd name="connsiteY250" fmla="*/ 3831085 h 5147939"/>
                <a:gd name="connsiteX251" fmla="*/ 2502606 w 3695348"/>
                <a:gd name="connsiteY251" fmla="*/ 3859318 h 5147939"/>
                <a:gd name="connsiteX252" fmla="*/ 2575371 w 3695348"/>
                <a:gd name="connsiteY252" fmla="*/ 3907230 h 5147939"/>
                <a:gd name="connsiteX253" fmla="*/ 2634440 w 3695348"/>
                <a:gd name="connsiteY253" fmla="*/ 3921775 h 5147939"/>
                <a:gd name="connsiteX254" fmla="*/ 2659266 w 3695348"/>
                <a:gd name="connsiteY254" fmla="*/ 3951720 h 5147939"/>
                <a:gd name="connsiteX255" fmla="*/ 2709774 w 3695348"/>
                <a:gd name="connsiteY255" fmla="*/ 4023587 h 5147939"/>
                <a:gd name="connsiteX256" fmla="*/ 2803941 w 3695348"/>
                <a:gd name="connsiteY256" fmla="*/ 4057810 h 5147939"/>
                <a:gd name="connsiteX257" fmla="*/ 2851881 w 3695348"/>
                <a:gd name="connsiteY257" fmla="*/ 4063799 h 5147939"/>
                <a:gd name="connsiteX258" fmla="*/ 2863866 w 3695348"/>
                <a:gd name="connsiteY258" fmla="*/ 4024443 h 5147939"/>
                <a:gd name="connsiteX259" fmla="*/ 2901533 w 3695348"/>
                <a:gd name="connsiteY259" fmla="*/ 4040698 h 5147939"/>
                <a:gd name="connsiteX260" fmla="*/ 2951185 w 3695348"/>
                <a:gd name="connsiteY260" fmla="*/ 4058665 h 5147939"/>
                <a:gd name="connsiteX261" fmla="*/ 3005973 w 3695348"/>
                <a:gd name="connsiteY261" fmla="*/ 4085188 h 5147939"/>
                <a:gd name="connsiteX262" fmla="*/ 3036792 w 3695348"/>
                <a:gd name="connsiteY262" fmla="*/ 4101444 h 5147939"/>
                <a:gd name="connsiteX263" fmla="*/ 3052201 w 3695348"/>
                <a:gd name="connsiteY263" fmla="*/ 4122833 h 5147939"/>
                <a:gd name="connsiteX264" fmla="*/ 3040216 w 3695348"/>
                <a:gd name="connsiteY264" fmla="*/ 4144222 h 5147939"/>
                <a:gd name="connsiteX265" fmla="*/ 3011110 w 3695348"/>
                <a:gd name="connsiteY265" fmla="*/ 4122833 h 5147939"/>
                <a:gd name="connsiteX266" fmla="*/ 2919510 w 3695348"/>
                <a:gd name="connsiteY266" fmla="*/ 4121122 h 5147939"/>
                <a:gd name="connsiteX267" fmla="*/ 2928927 w 3695348"/>
                <a:gd name="connsiteY267" fmla="*/ 4181867 h 5147939"/>
                <a:gd name="connsiteX268" fmla="*/ 2940056 w 3695348"/>
                <a:gd name="connsiteY268" fmla="*/ 4230634 h 5147939"/>
                <a:gd name="connsiteX269" fmla="*/ 2839896 w 3695348"/>
                <a:gd name="connsiteY269" fmla="*/ 4212667 h 5147939"/>
                <a:gd name="connsiteX270" fmla="*/ 2782540 w 3695348"/>
                <a:gd name="connsiteY270" fmla="*/ 4187000 h 5147939"/>
                <a:gd name="connsiteX271" fmla="*/ 2812502 w 3695348"/>
                <a:gd name="connsiteY271" fmla="*/ 4212667 h 5147939"/>
                <a:gd name="connsiteX272" fmla="*/ 2854449 w 3695348"/>
                <a:gd name="connsiteY272" fmla="*/ 4238334 h 5147939"/>
                <a:gd name="connsiteX273" fmla="*/ 2883556 w 3695348"/>
                <a:gd name="connsiteY273" fmla="*/ 4253734 h 5147939"/>
                <a:gd name="connsiteX274" fmla="*/ 3012822 w 3695348"/>
                <a:gd name="connsiteY274" fmla="*/ 4273412 h 5147939"/>
                <a:gd name="connsiteX275" fmla="*/ 3178899 w 3695348"/>
                <a:gd name="connsiteY275" fmla="*/ 4305068 h 5147939"/>
                <a:gd name="connsiteX276" fmla="*/ 3231975 w 3695348"/>
                <a:gd name="connsiteY276" fmla="*/ 4325602 h 5147939"/>
                <a:gd name="connsiteX277" fmla="*/ 3167770 w 3695348"/>
                <a:gd name="connsiteY277" fmla="*/ 4255445 h 5147939"/>
                <a:gd name="connsiteX278" fmla="*/ 3103565 w 3695348"/>
                <a:gd name="connsiteY278" fmla="*/ 4185289 h 5147939"/>
                <a:gd name="connsiteX279" fmla="*/ 3158353 w 3695348"/>
                <a:gd name="connsiteY279" fmla="*/ 4178444 h 5147939"/>
                <a:gd name="connsiteX280" fmla="*/ 3219134 w 3695348"/>
                <a:gd name="connsiteY280" fmla="*/ 4169033 h 5147939"/>
                <a:gd name="connsiteX281" fmla="*/ 3237111 w 3695348"/>
                <a:gd name="connsiteY281" fmla="*/ 4164755 h 5147939"/>
                <a:gd name="connsiteX282" fmla="*/ 3256801 w 3695348"/>
                <a:gd name="connsiteY282" fmla="*/ 4155344 h 5147939"/>
                <a:gd name="connsiteX283" fmla="*/ 3286763 w 3695348"/>
                <a:gd name="connsiteY283" fmla="*/ 4155344 h 5147939"/>
                <a:gd name="connsiteX284" fmla="*/ 3300460 w 3695348"/>
                <a:gd name="connsiteY284" fmla="*/ 4190422 h 5147939"/>
                <a:gd name="connsiteX285" fmla="*/ 3297892 w 3695348"/>
                <a:gd name="connsiteY285" fmla="*/ 4228923 h 5147939"/>
                <a:gd name="connsiteX286" fmla="*/ 3278203 w 3695348"/>
                <a:gd name="connsiteY286" fmla="*/ 4246890 h 5147939"/>
                <a:gd name="connsiteX287" fmla="*/ 3245672 w 3695348"/>
                <a:gd name="connsiteY287" fmla="*/ 4299079 h 5147939"/>
                <a:gd name="connsiteX288" fmla="*/ 3252521 w 3695348"/>
                <a:gd name="connsiteY288" fmla="*/ 4316191 h 5147939"/>
                <a:gd name="connsiteX289" fmla="*/ 3265362 w 3695348"/>
                <a:gd name="connsiteY289" fmla="*/ 4348702 h 5147939"/>
                <a:gd name="connsiteX290" fmla="*/ 3269642 w 3695348"/>
                <a:gd name="connsiteY290" fmla="*/ 4412870 h 5147939"/>
                <a:gd name="connsiteX291" fmla="*/ 3237111 w 3695348"/>
                <a:gd name="connsiteY291" fmla="*/ 4461637 h 5147939"/>
                <a:gd name="connsiteX292" fmla="*/ 3196020 w 3695348"/>
                <a:gd name="connsiteY292" fmla="*/ 4493293 h 5147939"/>
                <a:gd name="connsiteX293" fmla="*/ 3181467 w 3695348"/>
                <a:gd name="connsiteY293" fmla="*/ 4530082 h 5147939"/>
                <a:gd name="connsiteX294" fmla="*/ 3162634 w 3695348"/>
                <a:gd name="connsiteY294" fmla="*/ 4666117 h 5147939"/>
                <a:gd name="connsiteX295" fmla="*/ 3131815 w 3695348"/>
                <a:gd name="connsiteY295" fmla="*/ 4645583 h 5147939"/>
                <a:gd name="connsiteX296" fmla="*/ 3072746 w 3695348"/>
                <a:gd name="connsiteY296" fmla="*/ 4607939 h 5147939"/>
                <a:gd name="connsiteX297" fmla="*/ 3019670 w 3695348"/>
                <a:gd name="connsiteY297" fmla="*/ 4606227 h 5147939"/>
                <a:gd name="connsiteX298" fmla="*/ 3024807 w 3695348"/>
                <a:gd name="connsiteY298" fmla="*/ 4672106 h 5147939"/>
                <a:gd name="connsiteX299" fmla="*/ 3015390 w 3695348"/>
                <a:gd name="connsiteY299" fmla="*/ 4690928 h 5147939"/>
                <a:gd name="connsiteX300" fmla="*/ 2967450 w 3695348"/>
                <a:gd name="connsiteY300" fmla="*/ 4727718 h 5147939"/>
                <a:gd name="connsiteX301" fmla="*/ 2933208 w 3695348"/>
                <a:gd name="connsiteY301" fmla="*/ 4746540 h 5147939"/>
                <a:gd name="connsiteX302" fmla="*/ 2875851 w 3695348"/>
                <a:gd name="connsiteY302" fmla="*/ 4743118 h 5147939"/>
                <a:gd name="connsiteX303" fmla="*/ 2807366 w 3695348"/>
                <a:gd name="connsiteY303" fmla="*/ 4718307 h 5147939"/>
                <a:gd name="connsiteX304" fmla="*/ 2786820 w 3695348"/>
                <a:gd name="connsiteY304" fmla="*/ 4674673 h 5147939"/>
                <a:gd name="connsiteX305" fmla="*/ 2752577 w 3695348"/>
                <a:gd name="connsiteY305" fmla="*/ 4627617 h 5147939"/>
                <a:gd name="connsiteX306" fmla="*/ 2731176 w 3695348"/>
                <a:gd name="connsiteY306" fmla="*/ 4586549 h 5147939"/>
                <a:gd name="connsiteX307" fmla="*/ 2734600 w 3695348"/>
                <a:gd name="connsiteY307" fmla="*/ 4535216 h 5147939"/>
                <a:gd name="connsiteX308" fmla="*/ 2615607 w 3695348"/>
                <a:gd name="connsiteY308" fmla="*/ 4459070 h 5147939"/>
                <a:gd name="connsiteX309" fmla="*/ 2582220 w 3695348"/>
                <a:gd name="connsiteY309" fmla="*/ 4404314 h 5147939"/>
                <a:gd name="connsiteX310" fmla="*/ 2538561 w 3695348"/>
                <a:gd name="connsiteY310" fmla="*/ 4334158 h 5147939"/>
                <a:gd name="connsiteX311" fmla="*/ 2506030 w 3695348"/>
                <a:gd name="connsiteY311" fmla="*/ 4316191 h 5147939"/>
                <a:gd name="connsiteX312" fmla="*/ 2500894 w 3695348"/>
                <a:gd name="connsiteY312" fmla="*/ 4335869 h 5147939"/>
                <a:gd name="connsiteX313" fmla="*/ 2490621 w 3695348"/>
                <a:gd name="connsiteY313" fmla="*/ 4370091 h 5147939"/>
                <a:gd name="connsiteX314" fmla="*/ 2498325 w 3695348"/>
                <a:gd name="connsiteY314" fmla="*/ 4378647 h 5147939"/>
                <a:gd name="connsiteX315" fmla="*/ 2517159 w 3695348"/>
                <a:gd name="connsiteY315" fmla="*/ 4382925 h 5147939"/>
                <a:gd name="connsiteX316" fmla="*/ 2509454 w 3695348"/>
                <a:gd name="connsiteY316" fmla="*/ 4392336 h 5147939"/>
                <a:gd name="connsiteX317" fmla="*/ 2512878 w 3695348"/>
                <a:gd name="connsiteY317" fmla="*/ 4441959 h 5147939"/>
                <a:gd name="connsiteX318" fmla="*/ 2530000 w 3695348"/>
                <a:gd name="connsiteY318" fmla="*/ 4469337 h 5147939"/>
                <a:gd name="connsiteX319" fmla="*/ 2501750 w 3695348"/>
                <a:gd name="connsiteY319" fmla="*/ 4469337 h 5147939"/>
                <a:gd name="connsiteX320" fmla="*/ 2440113 w 3695348"/>
                <a:gd name="connsiteY320" fmla="*/ 4486448 h 5147939"/>
                <a:gd name="connsiteX321" fmla="*/ 2395597 w 3695348"/>
                <a:gd name="connsiteY321" fmla="*/ 4503560 h 5147939"/>
                <a:gd name="connsiteX322" fmla="*/ 2384468 w 3695348"/>
                <a:gd name="connsiteY322" fmla="*/ 4512115 h 5147939"/>
                <a:gd name="connsiteX323" fmla="*/ 2315127 w 3695348"/>
                <a:gd name="connsiteY323" fmla="*/ 4548049 h 5147939"/>
                <a:gd name="connsiteX324" fmla="*/ 2290301 w 3695348"/>
                <a:gd name="connsiteY324" fmla="*/ 4581416 h 5147939"/>
                <a:gd name="connsiteX325" fmla="*/ 2275748 w 3695348"/>
                <a:gd name="connsiteY325" fmla="*/ 4614783 h 5147939"/>
                <a:gd name="connsiteX326" fmla="*/ 2411006 w 3695348"/>
                <a:gd name="connsiteY326" fmla="*/ 4721729 h 5147939"/>
                <a:gd name="connsiteX327" fmla="*/ 2512022 w 3695348"/>
                <a:gd name="connsiteY327" fmla="*/ 4780763 h 5147939"/>
                <a:gd name="connsiteX328" fmla="*/ 2538561 w 3695348"/>
                <a:gd name="connsiteY328" fmla="*/ 4794452 h 5147939"/>
                <a:gd name="connsiteX329" fmla="*/ 2664402 w 3695348"/>
                <a:gd name="connsiteY329" fmla="*/ 4850919 h 5147939"/>
                <a:gd name="connsiteX330" fmla="*/ 2697789 w 3695348"/>
                <a:gd name="connsiteY330" fmla="*/ 4871453 h 5147939"/>
                <a:gd name="connsiteX331" fmla="*/ 2628448 w 3695348"/>
                <a:gd name="connsiteY331" fmla="*/ 4803008 h 5147939"/>
                <a:gd name="connsiteX332" fmla="*/ 2625879 w 3695348"/>
                <a:gd name="connsiteY332" fmla="*/ 4795308 h 5147939"/>
                <a:gd name="connsiteX333" fmla="*/ 2643001 w 3695348"/>
                <a:gd name="connsiteY333" fmla="*/ 4781618 h 5147939"/>
                <a:gd name="connsiteX334" fmla="*/ 2678956 w 3695348"/>
                <a:gd name="connsiteY334" fmla="*/ 4786752 h 5147939"/>
                <a:gd name="connsiteX335" fmla="*/ 2732888 w 3695348"/>
                <a:gd name="connsiteY335" fmla="*/ 4795308 h 5147939"/>
                <a:gd name="connsiteX336" fmla="*/ 2786820 w 3695348"/>
                <a:gd name="connsiteY336" fmla="*/ 4797874 h 5147939"/>
                <a:gd name="connsiteX337" fmla="*/ 2748297 w 3695348"/>
                <a:gd name="connsiteY337" fmla="*/ 4840652 h 5147939"/>
                <a:gd name="connsiteX338" fmla="*/ 2731176 w 3695348"/>
                <a:gd name="connsiteY338" fmla="*/ 4878297 h 5147939"/>
                <a:gd name="connsiteX339" fmla="*/ 2762850 w 3695348"/>
                <a:gd name="connsiteY339" fmla="*/ 4878297 h 5147939"/>
                <a:gd name="connsiteX340" fmla="*/ 2791100 w 3695348"/>
                <a:gd name="connsiteY340" fmla="*/ 4888564 h 5147939"/>
                <a:gd name="connsiteX341" fmla="*/ 2863866 w 3695348"/>
                <a:gd name="connsiteY341" fmla="*/ 4933909 h 5147939"/>
                <a:gd name="connsiteX342" fmla="*/ 2880987 w 3695348"/>
                <a:gd name="connsiteY342" fmla="*/ 4961287 h 5147939"/>
                <a:gd name="connsiteX343" fmla="*/ 2889548 w 3695348"/>
                <a:gd name="connsiteY343" fmla="*/ 4986099 h 5147939"/>
                <a:gd name="connsiteX344" fmla="*/ 2952041 w 3695348"/>
                <a:gd name="connsiteY344" fmla="*/ 5008343 h 5147939"/>
                <a:gd name="connsiteX345" fmla="*/ 3041928 w 3695348"/>
                <a:gd name="connsiteY345" fmla="*/ 4991232 h 5147939"/>
                <a:gd name="connsiteX346" fmla="*/ 3026519 w 3695348"/>
                <a:gd name="connsiteY346" fmla="*/ 4957009 h 5147939"/>
                <a:gd name="connsiteX347" fmla="*/ 2979435 w 3695348"/>
                <a:gd name="connsiteY347" fmla="*/ 4921931 h 5147939"/>
                <a:gd name="connsiteX348" fmla="*/ 3038504 w 3695348"/>
                <a:gd name="connsiteY348" fmla="*/ 4930487 h 5147939"/>
                <a:gd name="connsiteX349" fmla="*/ 3093292 w 3695348"/>
                <a:gd name="connsiteY349" fmla="*/ 4933909 h 5147939"/>
                <a:gd name="connsiteX350" fmla="*/ 3057337 w 3695348"/>
                <a:gd name="connsiteY350" fmla="*/ 4895409 h 5147939"/>
                <a:gd name="connsiteX351" fmla="*/ 3017958 w 3695348"/>
                <a:gd name="connsiteY351" fmla="*/ 4860331 h 5147939"/>
                <a:gd name="connsiteX352" fmla="*/ 2967450 w 3695348"/>
                <a:gd name="connsiteY352" fmla="*/ 4848353 h 5147939"/>
                <a:gd name="connsiteX353" fmla="*/ 2898109 w 3695348"/>
                <a:gd name="connsiteY353" fmla="*/ 4838941 h 5147939"/>
                <a:gd name="connsiteX354" fmla="*/ 2892116 w 3695348"/>
                <a:gd name="connsiteY354" fmla="*/ 4813274 h 5147939"/>
                <a:gd name="connsiteX355" fmla="*/ 2940056 w 3695348"/>
                <a:gd name="connsiteY355" fmla="*/ 4816697 h 5147939"/>
                <a:gd name="connsiteX356" fmla="*/ 2993132 w 3695348"/>
                <a:gd name="connsiteY356" fmla="*/ 4814986 h 5147939"/>
                <a:gd name="connsiteX357" fmla="*/ 3022239 w 3695348"/>
                <a:gd name="connsiteY357" fmla="*/ 4776485 h 5147939"/>
                <a:gd name="connsiteX358" fmla="*/ 3094148 w 3695348"/>
                <a:gd name="connsiteY358" fmla="*/ 4737129 h 5147939"/>
                <a:gd name="connsiteX359" fmla="*/ 3136952 w 3695348"/>
                <a:gd name="connsiteY359" fmla="*/ 4763652 h 5147939"/>
                <a:gd name="connsiteX360" fmla="*/ 3168626 w 3695348"/>
                <a:gd name="connsiteY360" fmla="*/ 4763652 h 5147939"/>
                <a:gd name="connsiteX361" fmla="*/ 3206293 w 3695348"/>
                <a:gd name="connsiteY361" fmla="*/ 4752529 h 5147939"/>
                <a:gd name="connsiteX362" fmla="*/ 3223414 w 3695348"/>
                <a:gd name="connsiteY362" fmla="*/ 4782474 h 5147939"/>
                <a:gd name="connsiteX363" fmla="*/ 3241392 w 3695348"/>
                <a:gd name="connsiteY363" fmla="*/ 4800441 h 5147939"/>
                <a:gd name="connsiteX364" fmla="*/ 3219134 w 3695348"/>
                <a:gd name="connsiteY364" fmla="*/ 4826963 h 5147939"/>
                <a:gd name="connsiteX365" fmla="*/ 3211429 w 3695348"/>
                <a:gd name="connsiteY365" fmla="*/ 4880864 h 5147939"/>
                <a:gd name="connsiteX366" fmla="*/ 3248240 w 3695348"/>
                <a:gd name="connsiteY366" fmla="*/ 4864608 h 5147939"/>
                <a:gd name="connsiteX367" fmla="*/ 3303885 w 3695348"/>
                <a:gd name="connsiteY367" fmla="*/ 4850064 h 5147939"/>
                <a:gd name="connsiteX368" fmla="*/ 3326142 w 3695348"/>
                <a:gd name="connsiteY368" fmla="*/ 4862897 h 5147939"/>
                <a:gd name="connsiteX369" fmla="*/ 3361241 w 3695348"/>
                <a:gd name="connsiteY369" fmla="*/ 4879153 h 5147939"/>
                <a:gd name="connsiteX370" fmla="*/ 3346688 w 3695348"/>
                <a:gd name="connsiteY370" fmla="*/ 4921931 h 5147939"/>
                <a:gd name="connsiteX371" fmla="*/ 3299604 w 3695348"/>
                <a:gd name="connsiteY371" fmla="*/ 4945887 h 5147939"/>
                <a:gd name="connsiteX372" fmla="*/ 3278203 w 3695348"/>
                <a:gd name="connsiteY372" fmla="*/ 4978399 h 5147939"/>
                <a:gd name="connsiteX373" fmla="*/ 3291900 w 3695348"/>
                <a:gd name="connsiteY373" fmla="*/ 5003210 h 5147939"/>
                <a:gd name="connsiteX374" fmla="*/ 3245672 w 3695348"/>
                <a:gd name="connsiteY374" fmla="*/ 5042566 h 5147939"/>
                <a:gd name="connsiteX375" fmla="*/ 3226839 w 3695348"/>
                <a:gd name="connsiteY375" fmla="*/ 5055399 h 5147939"/>
                <a:gd name="connsiteX376" fmla="*/ 3202013 w 3695348"/>
                <a:gd name="connsiteY376" fmla="*/ 5068233 h 5147939"/>
                <a:gd name="connsiteX377" fmla="*/ 3158353 w 3695348"/>
                <a:gd name="connsiteY377" fmla="*/ 5095611 h 5147939"/>
                <a:gd name="connsiteX378" fmla="*/ 3065898 w 3695348"/>
                <a:gd name="connsiteY378" fmla="*/ 5128978 h 5147939"/>
                <a:gd name="connsiteX379" fmla="*/ 2905813 w 3695348"/>
                <a:gd name="connsiteY379" fmla="*/ 5097322 h 5147939"/>
                <a:gd name="connsiteX380" fmla="*/ 2889548 w 3695348"/>
                <a:gd name="connsiteY380" fmla="*/ 5095611 h 5147939"/>
                <a:gd name="connsiteX381" fmla="*/ 2909238 w 3695348"/>
                <a:gd name="connsiteY381" fmla="*/ 5122134 h 5147939"/>
                <a:gd name="connsiteX382" fmla="*/ 2910094 w 3695348"/>
                <a:gd name="connsiteY382" fmla="*/ 5135823 h 5147939"/>
                <a:gd name="connsiteX383" fmla="*/ 2785108 w 3695348"/>
                <a:gd name="connsiteY383" fmla="*/ 5082778 h 5147939"/>
                <a:gd name="connsiteX384" fmla="*/ 2761994 w 3695348"/>
                <a:gd name="connsiteY384" fmla="*/ 5036577 h 5147939"/>
                <a:gd name="connsiteX385" fmla="*/ 2796237 w 3695348"/>
                <a:gd name="connsiteY385" fmla="*/ 5016899 h 5147939"/>
                <a:gd name="connsiteX386" fmla="*/ 2817638 w 3695348"/>
                <a:gd name="connsiteY386" fmla="*/ 5003210 h 5147939"/>
                <a:gd name="connsiteX387" fmla="*/ 2812502 w 3695348"/>
                <a:gd name="connsiteY387" fmla="*/ 4986954 h 5147939"/>
                <a:gd name="connsiteX388" fmla="*/ 2711486 w 3695348"/>
                <a:gd name="connsiteY388" fmla="*/ 4919365 h 5147939"/>
                <a:gd name="connsiteX389" fmla="*/ 2706350 w 3695348"/>
                <a:gd name="connsiteY389" fmla="*/ 4946743 h 5147939"/>
                <a:gd name="connsiteX390" fmla="*/ 2695221 w 3695348"/>
                <a:gd name="connsiteY390" fmla="*/ 4989521 h 5147939"/>
                <a:gd name="connsiteX391" fmla="*/ 2673819 w 3695348"/>
                <a:gd name="connsiteY391" fmla="*/ 5032299 h 5147939"/>
                <a:gd name="connsiteX392" fmla="*/ 2720903 w 3695348"/>
                <a:gd name="connsiteY392" fmla="*/ 5098178 h 5147939"/>
                <a:gd name="connsiteX393" fmla="*/ 2791100 w 3695348"/>
                <a:gd name="connsiteY393" fmla="*/ 5124700 h 5147939"/>
                <a:gd name="connsiteX394" fmla="*/ 2825343 w 3695348"/>
                <a:gd name="connsiteY394" fmla="*/ 5145234 h 5147939"/>
                <a:gd name="connsiteX395" fmla="*/ 2763706 w 3695348"/>
                <a:gd name="connsiteY395" fmla="*/ 5145234 h 5147939"/>
                <a:gd name="connsiteX396" fmla="*/ 2680668 w 3695348"/>
                <a:gd name="connsiteY396" fmla="*/ 5119567 h 514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3695348" h="5147939">
                  <a:moveTo>
                    <a:pt x="2680668" y="5119567"/>
                  </a:moveTo>
                  <a:cubicBezTo>
                    <a:pt x="2669539" y="5105022"/>
                    <a:pt x="2635296" y="5077644"/>
                    <a:pt x="2606190" y="5058822"/>
                  </a:cubicBezTo>
                  <a:cubicBezTo>
                    <a:pt x="2577084" y="5039144"/>
                    <a:pt x="2551402" y="5016043"/>
                    <a:pt x="2548833" y="5006632"/>
                  </a:cubicBezTo>
                  <a:cubicBezTo>
                    <a:pt x="2545409" y="4992943"/>
                    <a:pt x="2539417" y="4990376"/>
                    <a:pt x="2517159" y="4994654"/>
                  </a:cubicBezTo>
                  <a:cubicBezTo>
                    <a:pt x="2480348" y="5001499"/>
                    <a:pt x="2427272" y="4979254"/>
                    <a:pt x="2427272" y="4957009"/>
                  </a:cubicBezTo>
                  <a:cubicBezTo>
                    <a:pt x="2427272" y="4941609"/>
                    <a:pt x="2421279" y="4939898"/>
                    <a:pt x="2374196" y="4939043"/>
                  </a:cubicBezTo>
                  <a:cubicBezTo>
                    <a:pt x="2293725" y="4937331"/>
                    <a:pt x="2279172" y="4939898"/>
                    <a:pt x="2259483" y="4957865"/>
                  </a:cubicBezTo>
                  <a:cubicBezTo>
                    <a:pt x="2243217" y="4973265"/>
                    <a:pt x="2238081" y="4974121"/>
                    <a:pt x="2201270" y="4963854"/>
                  </a:cubicBezTo>
                  <a:cubicBezTo>
                    <a:pt x="2179868" y="4957865"/>
                    <a:pt x="2161891" y="4948454"/>
                    <a:pt x="2161891" y="4942465"/>
                  </a:cubicBezTo>
                  <a:cubicBezTo>
                    <a:pt x="2161891" y="4933909"/>
                    <a:pt x="2140489" y="4931342"/>
                    <a:pt x="2074572" y="4932198"/>
                  </a:cubicBezTo>
                  <a:cubicBezTo>
                    <a:pt x="2004374" y="4932198"/>
                    <a:pt x="1990677" y="4934765"/>
                    <a:pt x="2006087" y="4941609"/>
                  </a:cubicBezTo>
                  <a:cubicBezTo>
                    <a:pt x="2042898" y="4959576"/>
                    <a:pt x="2036049" y="4963854"/>
                    <a:pt x="1912775" y="4991232"/>
                  </a:cubicBezTo>
                  <a:cubicBezTo>
                    <a:pt x="1885381" y="4997221"/>
                    <a:pt x="1853707" y="4999788"/>
                    <a:pt x="1841722" y="4996365"/>
                  </a:cubicBezTo>
                  <a:cubicBezTo>
                    <a:pt x="1825456" y="4992088"/>
                    <a:pt x="1819464" y="4993799"/>
                    <a:pt x="1819464" y="5004066"/>
                  </a:cubicBezTo>
                  <a:cubicBezTo>
                    <a:pt x="1819464" y="5014332"/>
                    <a:pt x="1815184" y="5015188"/>
                    <a:pt x="1796350" y="5007488"/>
                  </a:cubicBezTo>
                  <a:cubicBezTo>
                    <a:pt x="1777517" y="5000643"/>
                    <a:pt x="1770668" y="5001499"/>
                    <a:pt x="1762107" y="5013477"/>
                  </a:cubicBezTo>
                  <a:cubicBezTo>
                    <a:pt x="1755259" y="5022888"/>
                    <a:pt x="1746698" y="5025455"/>
                    <a:pt x="1736425" y="5021177"/>
                  </a:cubicBezTo>
                  <a:cubicBezTo>
                    <a:pt x="1700471" y="5006632"/>
                    <a:pt x="1590894" y="4986954"/>
                    <a:pt x="1571204" y="4991232"/>
                  </a:cubicBezTo>
                  <a:cubicBezTo>
                    <a:pt x="1559220" y="4993799"/>
                    <a:pt x="1536106" y="4991232"/>
                    <a:pt x="1519840" y="4985243"/>
                  </a:cubicBezTo>
                  <a:cubicBezTo>
                    <a:pt x="1478749" y="4970698"/>
                    <a:pt x="1446219" y="4971554"/>
                    <a:pt x="1420537" y="4987810"/>
                  </a:cubicBezTo>
                  <a:cubicBezTo>
                    <a:pt x="1406840" y="4997221"/>
                    <a:pt x="1368317" y="5004066"/>
                    <a:pt x="1307536" y="5009199"/>
                  </a:cubicBezTo>
                  <a:cubicBezTo>
                    <a:pt x="1189398" y="5017755"/>
                    <a:pt x="1081534" y="5036577"/>
                    <a:pt x="1061844" y="5051122"/>
                  </a:cubicBezTo>
                  <a:cubicBezTo>
                    <a:pt x="1050716" y="5059677"/>
                    <a:pt x="929154" y="5034010"/>
                    <a:pt x="826426" y="5001499"/>
                  </a:cubicBezTo>
                  <a:cubicBezTo>
                    <a:pt x="781910" y="4986954"/>
                    <a:pt x="731402" y="4973265"/>
                    <a:pt x="715137" y="4969843"/>
                  </a:cubicBezTo>
                  <a:cubicBezTo>
                    <a:pt x="659493" y="4959576"/>
                    <a:pt x="654356" y="4956154"/>
                    <a:pt x="659493" y="4939043"/>
                  </a:cubicBezTo>
                  <a:cubicBezTo>
                    <a:pt x="662061" y="4930487"/>
                    <a:pt x="666341" y="4915087"/>
                    <a:pt x="668910" y="4905675"/>
                  </a:cubicBezTo>
                  <a:cubicBezTo>
                    <a:pt x="672334" y="4891131"/>
                    <a:pt x="669766" y="4888564"/>
                    <a:pt x="647508" y="4888564"/>
                  </a:cubicBezTo>
                  <a:cubicBezTo>
                    <a:pt x="632955" y="4888564"/>
                    <a:pt x="620970" y="4891986"/>
                    <a:pt x="620970" y="4896264"/>
                  </a:cubicBezTo>
                  <a:cubicBezTo>
                    <a:pt x="620970" y="4900542"/>
                    <a:pt x="589295" y="4896264"/>
                    <a:pt x="550772" y="4885142"/>
                  </a:cubicBezTo>
                  <a:cubicBezTo>
                    <a:pt x="496840" y="4870597"/>
                    <a:pt x="479719" y="4862042"/>
                    <a:pt x="474582" y="4847497"/>
                  </a:cubicBezTo>
                  <a:cubicBezTo>
                    <a:pt x="468590" y="4832097"/>
                    <a:pt x="471158" y="4827819"/>
                    <a:pt x="488279" y="4823541"/>
                  </a:cubicBezTo>
                  <a:cubicBezTo>
                    <a:pt x="500264" y="4820974"/>
                    <a:pt x="525090" y="4820119"/>
                    <a:pt x="543924" y="4821830"/>
                  </a:cubicBezTo>
                  <a:cubicBezTo>
                    <a:pt x="570462" y="4824397"/>
                    <a:pt x="577310" y="4821830"/>
                    <a:pt x="573886" y="4813274"/>
                  </a:cubicBezTo>
                  <a:cubicBezTo>
                    <a:pt x="571318" y="4806430"/>
                    <a:pt x="569606" y="4798730"/>
                    <a:pt x="569606" y="4794452"/>
                  </a:cubicBezTo>
                  <a:cubicBezTo>
                    <a:pt x="569606" y="4791030"/>
                    <a:pt x="551628" y="4785896"/>
                    <a:pt x="529371" y="4783330"/>
                  </a:cubicBezTo>
                  <a:cubicBezTo>
                    <a:pt x="419794" y="4772207"/>
                    <a:pt x="332475" y="4735418"/>
                    <a:pt x="301657" y="4688362"/>
                  </a:cubicBezTo>
                  <a:cubicBezTo>
                    <a:pt x="278543" y="4653284"/>
                    <a:pt x="282823" y="4639595"/>
                    <a:pt x="313642" y="4646439"/>
                  </a:cubicBezTo>
                  <a:lnTo>
                    <a:pt x="340180" y="4651572"/>
                  </a:lnTo>
                  <a:lnTo>
                    <a:pt x="325627" y="4628472"/>
                  </a:lnTo>
                  <a:cubicBezTo>
                    <a:pt x="311929" y="4608794"/>
                    <a:pt x="311929" y="4606227"/>
                    <a:pt x="324770" y="4611361"/>
                  </a:cubicBezTo>
                  <a:cubicBezTo>
                    <a:pt x="341892" y="4618205"/>
                    <a:pt x="398392" y="4607939"/>
                    <a:pt x="398392" y="4598527"/>
                  </a:cubicBezTo>
                  <a:cubicBezTo>
                    <a:pt x="398392" y="4591683"/>
                    <a:pt x="64526" y="4460781"/>
                    <a:pt x="45693" y="4460781"/>
                  </a:cubicBezTo>
                  <a:cubicBezTo>
                    <a:pt x="39700" y="4459926"/>
                    <a:pt x="25147" y="4454792"/>
                    <a:pt x="13162" y="4447948"/>
                  </a:cubicBezTo>
                  <a:cubicBezTo>
                    <a:pt x="-8240" y="4435970"/>
                    <a:pt x="-8240" y="4435970"/>
                    <a:pt x="21723" y="4440248"/>
                  </a:cubicBezTo>
                  <a:cubicBezTo>
                    <a:pt x="123595" y="4456503"/>
                    <a:pt x="298232" y="4506982"/>
                    <a:pt x="359013" y="4537782"/>
                  </a:cubicBezTo>
                  <a:cubicBezTo>
                    <a:pt x="395824" y="4556605"/>
                    <a:pt x="435203" y="4572005"/>
                    <a:pt x="445476" y="4572005"/>
                  </a:cubicBezTo>
                  <a:cubicBezTo>
                    <a:pt x="475438" y="4572005"/>
                    <a:pt x="543924" y="4595105"/>
                    <a:pt x="561901" y="4611361"/>
                  </a:cubicBezTo>
                  <a:cubicBezTo>
                    <a:pt x="573886" y="4622483"/>
                    <a:pt x="575598" y="4628472"/>
                    <a:pt x="568750" y="4637883"/>
                  </a:cubicBezTo>
                  <a:cubicBezTo>
                    <a:pt x="561045" y="4646439"/>
                    <a:pt x="563613" y="4649006"/>
                    <a:pt x="581591" y="4649006"/>
                  </a:cubicBezTo>
                  <a:cubicBezTo>
                    <a:pt x="593576" y="4649006"/>
                    <a:pt x="623538" y="4656706"/>
                    <a:pt x="648364" y="4666117"/>
                  </a:cubicBezTo>
                  <a:cubicBezTo>
                    <a:pt x="672334" y="4675528"/>
                    <a:pt x="693735" y="4681517"/>
                    <a:pt x="695448" y="4679806"/>
                  </a:cubicBezTo>
                  <a:cubicBezTo>
                    <a:pt x="697160" y="4678095"/>
                    <a:pt x="682607" y="4666973"/>
                    <a:pt x="663773" y="4654139"/>
                  </a:cubicBezTo>
                  <a:cubicBezTo>
                    <a:pt x="644940" y="4642161"/>
                    <a:pt x="629530" y="4630183"/>
                    <a:pt x="629530" y="4628472"/>
                  </a:cubicBezTo>
                  <a:cubicBezTo>
                    <a:pt x="629530" y="4622483"/>
                    <a:pt x="739107" y="4649006"/>
                    <a:pt x="780198" y="4664406"/>
                  </a:cubicBezTo>
                  <a:cubicBezTo>
                    <a:pt x="821289" y="4680662"/>
                    <a:pt x="823858" y="4680662"/>
                    <a:pt x="852108" y="4666117"/>
                  </a:cubicBezTo>
                  <a:cubicBezTo>
                    <a:pt x="868373" y="4657561"/>
                    <a:pt x="901760" y="4648150"/>
                    <a:pt x="926586" y="4644728"/>
                  </a:cubicBezTo>
                  <a:cubicBezTo>
                    <a:pt x="989935" y="4636172"/>
                    <a:pt x="1001064" y="4616494"/>
                    <a:pt x="995071" y="4527515"/>
                  </a:cubicBezTo>
                  <a:lnTo>
                    <a:pt x="990791" y="4460781"/>
                  </a:lnTo>
                  <a:lnTo>
                    <a:pt x="1019897" y="4460781"/>
                  </a:lnTo>
                  <a:cubicBezTo>
                    <a:pt x="1047291" y="4460781"/>
                    <a:pt x="1048147" y="4459926"/>
                    <a:pt x="1039587" y="4437681"/>
                  </a:cubicBezTo>
                  <a:cubicBezTo>
                    <a:pt x="1033594" y="4423136"/>
                    <a:pt x="1032738" y="4390625"/>
                    <a:pt x="1036162" y="4354691"/>
                  </a:cubicBezTo>
                  <a:lnTo>
                    <a:pt x="1041299" y="4295657"/>
                  </a:lnTo>
                  <a:lnTo>
                    <a:pt x="1019897" y="4301646"/>
                  </a:lnTo>
                  <a:cubicBezTo>
                    <a:pt x="986510" y="4310202"/>
                    <a:pt x="987367" y="4281968"/>
                    <a:pt x="1021609" y="4245179"/>
                  </a:cubicBezTo>
                  <a:cubicBezTo>
                    <a:pt x="1044723" y="4221223"/>
                    <a:pt x="1049859" y="4210956"/>
                    <a:pt x="1042155" y="4202400"/>
                  </a:cubicBezTo>
                  <a:cubicBezTo>
                    <a:pt x="1037875" y="4196411"/>
                    <a:pt x="1025033" y="4169889"/>
                    <a:pt x="1014761" y="4144222"/>
                  </a:cubicBezTo>
                  <a:cubicBezTo>
                    <a:pt x="1004488" y="4118555"/>
                    <a:pt x="975382" y="4074065"/>
                    <a:pt x="950556" y="4044976"/>
                  </a:cubicBezTo>
                  <a:cubicBezTo>
                    <a:pt x="924874" y="4016743"/>
                    <a:pt x="901760" y="3981664"/>
                    <a:pt x="898336" y="3967975"/>
                  </a:cubicBezTo>
                  <a:cubicBezTo>
                    <a:pt x="894911" y="3954286"/>
                    <a:pt x="882926" y="3929475"/>
                    <a:pt x="870085" y="3913219"/>
                  </a:cubicBezTo>
                  <a:cubicBezTo>
                    <a:pt x="844403" y="3878141"/>
                    <a:pt x="842691" y="3855041"/>
                    <a:pt x="854676" y="3739539"/>
                  </a:cubicBezTo>
                  <a:lnTo>
                    <a:pt x="864093" y="3654838"/>
                  </a:lnTo>
                  <a:lnTo>
                    <a:pt x="900048" y="3630027"/>
                  </a:lnTo>
                  <a:cubicBezTo>
                    <a:pt x="941995" y="3601793"/>
                    <a:pt x="943707" y="3597515"/>
                    <a:pt x="951412" y="3511103"/>
                  </a:cubicBezTo>
                  <a:cubicBezTo>
                    <a:pt x="954836" y="3476025"/>
                    <a:pt x="962541" y="3435813"/>
                    <a:pt x="969389" y="3422980"/>
                  </a:cubicBezTo>
                  <a:cubicBezTo>
                    <a:pt x="980518" y="3400735"/>
                    <a:pt x="980518" y="3397313"/>
                    <a:pt x="966821" y="3387902"/>
                  </a:cubicBezTo>
                  <a:cubicBezTo>
                    <a:pt x="953980" y="3377635"/>
                    <a:pt x="953980" y="3374213"/>
                    <a:pt x="964253" y="3359668"/>
                  </a:cubicBezTo>
                  <a:cubicBezTo>
                    <a:pt x="971101" y="3350257"/>
                    <a:pt x="988223" y="3332290"/>
                    <a:pt x="1002776" y="3320312"/>
                  </a:cubicBezTo>
                  <a:cubicBezTo>
                    <a:pt x="1023321" y="3303201"/>
                    <a:pt x="1028458" y="3292078"/>
                    <a:pt x="1025890" y="3276678"/>
                  </a:cubicBezTo>
                  <a:cubicBezTo>
                    <a:pt x="1022465" y="3261278"/>
                    <a:pt x="1029314" y="3245878"/>
                    <a:pt x="1048147" y="3222777"/>
                  </a:cubicBezTo>
                  <a:cubicBezTo>
                    <a:pt x="1062700" y="3204811"/>
                    <a:pt x="1074685" y="3185988"/>
                    <a:pt x="1074685" y="3179999"/>
                  </a:cubicBezTo>
                  <a:cubicBezTo>
                    <a:pt x="1074685" y="3174010"/>
                    <a:pt x="1078966" y="3168877"/>
                    <a:pt x="1083246" y="3168877"/>
                  </a:cubicBezTo>
                  <a:cubicBezTo>
                    <a:pt x="1101224" y="3168877"/>
                    <a:pt x="1102080" y="3197110"/>
                    <a:pt x="1085814" y="3232189"/>
                  </a:cubicBezTo>
                  <a:cubicBezTo>
                    <a:pt x="1076398" y="3251011"/>
                    <a:pt x="1066125" y="3279245"/>
                    <a:pt x="1062700" y="3294645"/>
                  </a:cubicBezTo>
                  <a:cubicBezTo>
                    <a:pt x="1059276" y="3309190"/>
                    <a:pt x="1043867" y="3354535"/>
                    <a:pt x="1027602" y="3394746"/>
                  </a:cubicBezTo>
                  <a:cubicBezTo>
                    <a:pt x="1006200" y="3449502"/>
                    <a:pt x="1000208" y="3476025"/>
                    <a:pt x="1003632" y="3498270"/>
                  </a:cubicBezTo>
                  <a:cubicBezTo>
                    <a:pt x="1006200" y="3514525"/>
                    <a:pt x="1009624" y="3528214"/>
                    <a:pt x="1011336" y="3528214"/>
                  </a:cubicBezTo>
                  <a:cubicBezTo>
                    <a:pt x="1012192" y="3528214"/>
                    <a:pt x="1023321" y="3524792"/>
                    <a:pt x="1034450" y="3520514"/>
                  </a:cubicBezTo>
                  <a:cubicBezTo>
                    <a:pt x="1051572" y="3513670"/>
                    <a:pt x="1055852" y="3505114"/>
                    <a:pt x="1060132" y="3467469"/>
                  </a:cubicBezTo>
                  <a:cubicBezTo>
                    <a:pt x="1064413" y="3436669"/>
                    <a:pt x="1074685" y="3408435"/>
                    <a:pt x="1096087" y="3376779"/>
                  </a:cubicBezTo>
                  <a:cubicBezTo>
                    <a:pt x="1114065" y="3350257"/>
                    <a:pt x="1126049" y="3321168"/>
                    <a:pt x="1126049" y="3305767"/>
                  </a:cubicBezTo>
                  <a:cubicBezTo>
                    <a:pt x="1126049" y="3286089"/>
                    <a:pt x="1138890" y="3264700"/>
                    <a:pt x="1177414" y="3219355"/>
                  </a:cubicBezTo>
                  <a:cubicBezTo>
                    <a:pt x="1219361" y="3170588"/>
                    <a:pt x="1228778" y="3154332"/>
                    <a:pt x="1228778" y="3129521"/>
                  </a:cubicBezTo>
                  <a:cubicBezTo>
                    <a:pt x="1228778" y="3113265"/>
                    <a:pt x="1225353" y="3092731"/>
                    <a:pt x="1221073" y="3085031"/>
                  </a:cubicBezTo>
                  <a:cubicBezTo>
                    <a:pt x="1216793" y="3077331"/>
                    <a:pt x="1216793" y="3062787"/>
                    <a:pt x="1220217" y="3052520"/>
                  </a:cubicBezTo>
                  <a:cubicBezTo>
                    <a:pt x="1228778" y="3031131"/>
                    <a:pt x="1305824" y="2972097"/>
                    <a:pt x="1325513" y="2972097"/>
                  </a:cubicBezTo>
                  <a:cubicBezTo>
                    <a:pt x="1333218" y="2972097"/>
                    <a:pt x="1342634" y="2966963"/>
                    <a:pt x="1346059" y="2960119"/>
                  </a:cubicBezTo>
                  <a:cubicBezTo>
                    <a:pt x="1356332" y="2943007"/>
                    <a:pt x="1474469" y="2885685"/>
                    <a:pt x="1501007" y="2884829"/>
                  </a:cubicBezTo>
                  <a:cubicBezTo>
                    <a:pt x="1513848" y="2884829"/>
                    <a:pt x="1538674" y="2887396"/>
                    <a:pt x="1556651" y="2890818"/>
                  </a:cubicBezTo>
                  <a:cubicBezTo>
                    <a:pt x="1587470" y="2896807"/>
                    <a:pt x="1590894" y="2895951"/>
                    <a:pt x="1630273" y="2854884"/>
                  </a:cubicBezTo>
                  <a:cubicBezTo>
                    <a:pt x="1670508" y="2812961"/>
                    <a:pt x="1679925" y="2808684"/>
                    <a:pt x="1783509" y="2781306"/>
                  </a:cubicBezTo>
                  <a:cubicBezTo>
                    <a:pt x="1809191" y="2774461"/>
                    <a:pt x="1821176" y="2765905"/>
                    <a:pt x="1824600" y="2752216"/>
                  </a:cubicBezTo>
                  <a:cubicBezTo>
                    <a:pt x="1827169" y="2741950"/>
                    <a:pt x="1836585" y="2727405"/>
                    <a:pt x="1846002" y="2718849"/>
                  </a:cubicBezTo>
                  <a:cubicBezTo>
                    <a:pt x="1854563" y="2711149"/>
                    <a:pt x="1862267" y="2694893"/>
                    <a:pt x="1862267" y="2683771"/>
                  </a:cubicBezTo>
                  <a:cubicBezTo>
                    <a:pt x="1862267" y="2657248"/>
                    <a:pt x="1949586" y="2575114"/>
                    <a:pt x="1980405" y="2572547"/>
                  </a:cubicBezTo>
                  <a:cubicBezTo>
                    <a:pt x="1992390" y="2571692"/>
                    <a:pt x="2010367" y="2562281"/>
                    <a:pt x="2021496" y="2552014"/>
                  </a:cubicBezTo>
                  <a:cubicBezTo>
                    <a:pt x="2044610" y="2529769"/>
                    <a:pt x="2072004" y="2535758"/>
                    <a:pt x="2065155" y="2561425"/>
                  </a:cubicBezTo>
                  <a:cubicBezTo>
                    <a:pt x="2060019" y="2581103"/>
                    <a:pt x="2087413" y="2608481"/>
                    <a:pt x="2106247" y="2600781"/>
                  </a:cubicBezTo>
                  <a:cubicBezTo>
                    <a:pt x="2113095" y="2598214"/>
                    <a:pt x="2121656" y="2588803"/>
                    <a:pt x="2124224" y="2581103"/>
                  </a:cubicBezTo>
                  <a:cubicBezTo>
                    <a:pt x="2126792" y="2572547"/>
                    <a:pt x="2134497" y="2555436"/>
                    <a:pt x="2141345" y="2542603"/>
                  </a:cubicBezTo>
                  <a:cubicBezTo>
                    <a:pt x="2155898" y="2515225"/>
                    <a:pt x="2157611" y="2397156"/>
                    <a:pt x="2143057" y="2370634"/>
                  </a:cubicBezTo>
                  <a:cubicBezTo>
                    <a:pt x="2137921" y="2360367"/>
                    <a:pt x="2126792" y="2346678"/>
                    <a:pt x="2117375" y="2340689"/>
                  </a:cubicBezTo>
                  <a:cubicBezTo>
                    <a:pt x="2108815" y="2334700"/>
                    <a:pt x="2101966" y="2321867"/>
                    <a:pt x="2101966" y="2312455"/>
                  </a:cubicBezTo>
                  <a:cubicBezTo>
                    <a:pt x="2101966" y="2303044"/>
                    <a:pt x="2093405" y="2291922"/>
                    <a:pt x="2083133" y="2286789"/>
                  </a:cubicBezTo>
                  <a:cubicBezTo>
                    <a:pt x="2055739" y="2274811"/>
                    <a:pt x="2021496" y="2185832"/>
                    <a:pt x="2032625" y="2156743"/>
                  </a:cubicBezTo>
                  <a:cubicBezTo>
                    <a:pt x="2036905" y="2144765"/>
                    <a:pt x="2045466" y="2132787"/>
                    <a:pt x="2049746" y="2129364"/>
                  </a:cubicBezTo>
                  <a:cubicBezTo>
                    <a:pt x="2055739" y="2125942"/>
                    <a:pt x="2051458" y="2113964"/>
                    <a:pt x="2036905" y="2095142"/>
                  </a:cubicBezTo>
                  <a:cubicBezTo>
                    <a:pt x="2016359" y="2068619"/>
                    <a:pt x="2016359" y="2064341"/>
                    <a:pt x="2025776" y="2029263"/>
                  </a:cubicBezTo>
                  <a:cubicBezTo>
                    <a:pt x="2031769" y="2008730"/>
                    <a:pt x="2047178" y="1981351"/>
                    <a:pt x="2060019" y="1966807"/>
                  </a:cubicBezTo>
                  <a:cubicBezTo>
                    <a:pt x="2072860" y="1953118"/>
                    <a:pt x="2093405" y="1919751"/>
                    <a:pt x="2106247" y="1894084"/>
                  </a:cubicBezTo>
                  <a:cubicBezTo>
                    <a:pt x="2119088" y="1868417"/>
                    <a:pt x="2140489" y="1831627"/>
                    <a:pt x="2153330" y="1812805"/>
                  </a:cubicBezTo>
                  <a:cubicBezTo>
                    <a:pt x="2166171" y="1793983"/>
                    <a:pt x="2194421" y="1743504"/>
                    <a:pt x="2215823" y="1699870"/>
                  </a:cubicBezTo>
                  <a:cubicBezTo>
                    <a:pt x="2255202" y="1622014"/>
                    <a:pt x="2256058" y="1621158"/>
                    <a:pt x="2347658" y="1556135"/>
                  </a:cubicBezTo>
                  <a:cubicBezTo>
                    <a:pt x="2398165" y="1519346"/>
                    <a:pt x="2441825" y="1488546"/>
                    <a:pt x="2442681" y="1486834"/>
                  </a:cubicBezTo>
                  <a:cubicBezTo>
                    <a:pt x="2444393" y="1485979"/>
                    <a:pt x="2452954" y="1443201"/>
                    <a:pt x="2462371" y="1391867"/>
                  </a:cubicBezTo>
                  <a:cubicBezTo>
                    <a:pt x="2472643" y="1328555"/>
                    <a:pt x="2477780" y="1256687"/>
                    <a:pt x="2478636" y="1164286"/>
                  </a:cubicBezTo>
                  <a:cubicBezTo>
                    <a:pt x="2478636" y="1065041"/>
                    <a:pt x="2482060" y="1016273"/>
                    <a:pt x="2493189" y="977773"/>
                  </a:cubicBezTo>
                  <a:cubicBezTo>
                    <a:pt x="2505174" y="933283"/>
                    <a:pt x="2506030" y="911894"/>
                    <a:pt x="2498325" y="817782"/>
                  </a:cubicBezTo>
                  <a:cubicBezTo>
                    <a:pt x="2490621" y="721103"/>
                    <a:pt x="2491477" y="705703"/>
                    <a:pt x="2504318" y="679180"/>
                  </a:cubicBezTo>
                  <a:cubicBezTo>
                    <a:pt x="2512878" y="662925"/>
                    <a:pt x="2521439" y="627846"/>
                    <a:pt x="2524007" y="602179"/>
                  </a:cubicBezTo>
                  <a:cubicBezTo>
                    <a:pt x="2531712" y="534590"/>
                    <a:pt x="2545409" y="490956"/>
                    <a:pt x="2560818" y="490956"/>
                  </a:cubicBezTo>
                  <a:cubicBezTo>
                    <a:pt x="2569379" y="490956"/>
                    <a:pt x="2571947" y="496945"/>
                    <a:pt x="2567667" y="512345"/>
                  </a:cubicBezTo>
                  <a:cubicBezTo>
                    <a:pt x="2564243" y="524323"/>
                    <a:pt x="2565955" y="533734"/>
                    <a:pt x="2571091" y="533734"/>
                  </a:cubicBezTo>
                  <a:cubicBezTo>
                    <a:pt x="2576227" y="533734"/>
                    <a:pt x="2583932" y="514056"/>
                    <a:pt x="2589068" y="490956"/>
                  </a:cubicBezTo>
                  <a:cubicBezTo>
                    <a:pt x="2601053" y="436200"/>
                    <a:pt x="2601053" y="437055"/>
                    <a:pt x="2586500" y="442189"/>
                  </a:cubicBezTo>
                  <a:cubicBezTo>
                    <a:pt x="2568523" y="449033"/>
                    <a:pt x="2550545" y="425933"/>
                    <a:pt x="2562530" y="411388"/>
                  </a:cubicBezTo>
                  <a:cubicBezTo>
                    <a:pt x="2568523" y="404544"/>
                    <a:pt x="2570235" y="386577"/>
                    <a:pt x="2566811" y="368610"/>
                  </a:cubicBezTo>
                  <a:cubicBezTo>
                    <a:pt x="2563386" y="343799"/>
                    <a:pt x="2565099" y="336954"/>
                    <a:pt x="2574515" y="336954"/>
                  </a:cubicBezTo>
                  <a:cubicBezTo>
                    <a:pt x="2595917" y="336954"/>
                    <a:pt x="2609614" y="314709"/>
                    <a:pt x="2599341" y="295887"/>
                  </a:cubicBezTo>
                  <a:cubicBezTo>
                    <a:pt x="2592493" y="282198"/>
                    <a:pt x="2599341" y="266798"/>
                    <a:pt x="2637864" y="210330"/>
                  </a:cubicBezTo>
                  <a:cubicBezTo>
                    <a:pt x="2664402" y="171830"/>
                    <a:pt x="2709774" y="118785"/>
                    <a:pt x="2738880" y="90551"/>
                  </a:cubicBezTo>
                  <a:cubicBezTo>
                    <a:pt x="2789388" y="44350"/>
                    <a:pt x="2797093" y="39217"/>
                    <a:pt x="2876707" y="18683"/>
                  </a:cubicBezTo>
                  <a:lnTo>
                    <a:pt x="2960602" y="-2706"/>
                  </a:lnTo>
                  <a:lnTo>
                    <a:pt x="2989708" y="13550"/>
                  </a:lnTo>
                  <a:cubicBezTo>
                    <a:pt x="3005117" y="22961"/>
                    <a:pt x="3017958" y="33228"/>
                    <a:pt x="3017958" y="36650"/>
                  </a:cubicBezTo>
                  <a:cubicBezTo>
                    <a:pt x="3017958" y="40073"/>
                    <a:pt x="2996557" y="49484"/>
                    <a:pt x="2971731" y="58040"/>
                  </a:cubicBezTo>
                  <a:cubicBezTo>
                    <a:pt x="2935776" y="68306"/>
                    <a:pt x="2916086" y="81995"/>
                    <a:pt x="2888692" y="112796"/>
                  </a:cubicBezTo>
                  <a:cubicBezTo>
                    <a:pt x="2844177" y="163274"/>
                    <a:pt x="2836472" y="182952"/>
                    <a:pt x="2851881" y="200919"/>
                  </a:cubicBezTo>
                  <a:cubicBezTo>
                    <a:pt x="2858730" y="208619"/>
                    <a:pt x="2862154" y="220597"/>
                    <a:pt x="2858730" y="228297"/>
                  </a:cubicBezTo>
                  <a:cubicBezTo>
                    <a:pt x="2856161" y="235997"/>
                    <a:pt x="2862154" y="256531"/>
                    <a:pt x="2873283" y="274498"/>
                  </a:cubicBezTo>
                  <a:cubicBezTo>
                    <a:pt x="2886124" y="295031"/>
                    <a:pt x="2889548" y="307009"/>
                    <a:pt x="2882700" y="309576"/>
                  </a:cubicBezTo>
                  <a:cubicBezTo>
                    <a:pt x="2877563" y="311287"/>
                    <a:pt x="2863866" y="319843"/>
                    <a:pt x="2851881" y="329254"/>
                  </a:cubicBezTo>
                  <a:cubicBezTo>
                    <a:pt x="2826199" y="349787"/>
                    <a:pt x="2820207" y="401977"/>
                    <a:pt x="2842464" y="410533"/>
                  </a:cubicBezTo>
                  <a:cubicBezTo>
                    <a:pt x="2851025" y="413955"/>
                    <a:pt x="2855305" y="427644"/>
                    <a:pt x="2855305" y="448178"/>
                  </a:cubicBezTo>
                  <a:cubicBezTo>
                    <a:pt x="2855305" y="466144"/>
                    <a:pt x="2861298" y="484967"/>
                    <a:pt x="2868146" y="490956"/>
                  </a:cubicBezTo>
                  <a:cubicBezTo>
                    <a:pt x="2886124" y="505500"/>
                    <a:pt x="2884412" y="516623"/>
                    <a:pt x="2864722" y="516623"/>
                  </a:cubicBezTo>
                  <a:cubicBezTo>
                    <a:pt x="2847601" y="516623"/>
                    <a:pt x="2821063" y="546568"/>
                    <a:pt x="2821063" y="565390"/>
                  </a:cubicBezTo>
                  <a:cubicBezTo>
                    <a:pt x="2821063" y="572235"/>
                    <a:pt x="2832192" y="575657"/>
                    <a:pt x="2851025" y="574801"/>
                  </a:cubicBezTo>
                  <a:cubicBezTo>
                    <a:pt x="2887836" y="573090"/>
                    <a:pt x="2909238" y="590201"/>
                    <a:pt x="2903245" y="615868"/>
                  </a:cubicBezTo>
                  <a:cubicBezTo>
                    <a:pt x="2894685" y="647524"/>
                    <a:pt x="2905813" y="662069"/>
                    <a:pt x="2936632" y="662069"/>
                  </a:cubicBezTo>
                  <a:cubicBezTo>
                    <a:pt x="2991420" y="662069"/>
                    <a:pt x="3017958" y="672336"/>
                    <a:pt x="3030799" y="697147"/>
                  </a:cubicBezTo>
                  <a:cubicBezTo>
                    <a:pt x="3049633" y="733081"/>
                    <a:pt x="3047064" y="779282"/>
                    <a:pt x="3026519" y="790404"/>
                  </a:cubicBezTo>
                  <a:cubicBezTo>
                    <a:pt x="3017102" y="795537"/>
                    <a:pt x="3006829" y="809226"/>
                    <a:pt x="3004261" y="820349"/>
                  </a:cubicBezTo>
                  <a:cubicBezTo>
                    <a:pt x="3001693" y="832327"/>
                    <a:pt x="2993132" y="841738"/>
                    <a:pt x="2985428" y="841738"/>
                  </a:cubicBezTo>
                  <a:cubicBezTo>
                    <a:pt x="2975155" y="841738"/>
                    <a:pt x="2974299" y="844305"/>
                    <a:pt x="2982003" y="852005"/>
                  </a:cubicBezTo>
                  <a:cubicBezTo>
                    <a:pt x="2989708" y="859705"/>
                    <a:pt x="2995700" y="857994"/>
                    <a:pt x="3008541" y="846871"/>
                  </a:cubicBezTo>
                  <a:cubicBezTo>
                    <a:pt x="3017958" y="838316"/>
                    <a:pt x="3041072" y="829760"/>
                    <a:pt x="3060762" y="827193"/>
                  </a:cubicBezTo>
                  <a:cubicBezTo>
                    <a:pt x="3089012" y="822915"/>
                    <a:pt x="3099285" y="825482"/>
                    <a:pt x="3116406" y="841738"/>
                  </a:cubicBezTo>
                  <a:cubicBezTo>
                    <a:pt x="3137808" y="862271"/>
                    <a:pt x="3180611" y="958095"/>
                    <a:pt x="3180611" y="987184"/>
                  </a:cubicBezTo>
                  <a:cubicBezTo>
                    <a:pt x="3180611" y="998306"/>
                    <a:pt x="3186603" y="1004295"/>
                    <a:pt x="3196876" y="1004295"/>
                  </a:cubicBezTo>
                  <a:cubicBezTo>
                    <a:pt x="3227695" y="1004295"/>
                    <a:pt x="3253377" y="1060763"/>
                    <a:pt x="3255089" y="1132630"/>
                  </a:cubicBezTo>
                  <a:cubicBezTo>
                    <a:pt x="3255945" y="1167708"/>
                    <a:pt x="3256801" y="1199364"/>
                    <a:pt x="3256801" y="1201931"/>
                  </a:cubicBezTo>
                  <a:cubicBezTo>
                    <a:pt x="3258513" y="1213909"/>
                    <a:pt x="3379219" y="1287488"/>
                    <a:pt x="3419454" y="1301177"/>
                  </a:cubicBezTo>
                  <a:cubicBezTo>
                    <a:pt x="3487939" y="1322566"/>
                    <a:pt x="3516189" y="1366200"/>
                    <a:pt x="3535879" y="1478279"/>
                  </a:cubicBezTo>
                  <a:cubicBezTo>
                    <a:pt x="3544440" y="1526190"/>
                    <a:pt x="3552144" y="1593780"/>
                    <a:pt x="3553000" y="1629714"/>
                  </a:cubicBezTo>
                  <a:cubicBezTo>
                    <a:pt x="3554712" y="1692170"/>
                    <a:pt x="3556424" y="1697304"/>
                    <a:pt x="3593235" y="1749493"/>
                  </a:cubicBezTo>
                  <a:cubicBezTo>
                    <a:pt x="3614637" y="1779438"/>
                    <a:pt x="3646312" y="1834194"/>
                    <a:pt x="3662577" y="1870983"/>
                  </a:cubicBezTo>
                  <a:lnTo>
                    <a:pt x="3693395" y="1937718"/>
                  </a:lnTo>
                  <a:lnTo>
                    <a:pt x="3678842" y="1977074"/>
                  </a:lnTo>
                  <a:cubicBezTo>
                    <a:pt x="3667713" y="2007018"/>
                    <a:pt x="3658297" y="2018996"/>
                    <a:pt x="3637751" y="2025841"/>
                  </a:cubicBezTo>
                  <a:cubicBezTo>
                    <a:pt x="3623198" y="2030974"/>
                    <a:pt x="3588099" y="2055786"/>
                    <a:pt x="3558993" y="2081453"/>
                  </a:cubicBezTo>
                  <a:lnTo>
                    <a:pt x="3506773" y="2128509"/>
                  </a:lnTo>
                  <a:lnTo>
                    <a:pt x="3435719" y="2130220"/>
                  </a:lnTo>
                  <a:cubicBezTo>
                    <a:pt x="3396340" y="2131931"/>
                    <a:pt x="3357817" y="2133642"/>
                    <a:pt x="3350112" y="2133642"/>
                  </a:cubicBezTo>
                  <a:cubicBezTo>
                    <a:pt x="3340696" y="2134498"/>
                    <a:pt x="3334703" y="2141342"/>
                    <a:pt x="3334703" y="2153320"/>
                  </a:cubicBezTo>
                  <a:cubicBezTo>
                    <a:pt x="3333847" y="2167865"/>
                    <a:pt x="3322718" y="2177276"/>
                    <a:pt x="3281627" y="2196099"/>
                  </a:cubicBezTo>
                  <a:cubicBezTo>
                    <a:pt x="3234543" y="2217488"/>
                    <a:pt x="3227695" y="2218343"/>
                    <a:pt x="3214854" y="2206365"/>
                  </a:cubicBezTo>
                  <a:cubicBezTo>
                    <a:pt x="3195164" y="2188398"/>
                    <a:pt x="3189172" y="2190110"/>
                    <a:pt x="3189172" y="2213210"/>
                  </a:cubicBezTo>
                  <a:cubicBezTo>
                    <a:pt x="3189172" y="2225188"/>
                    <a:pt x="3179755" y="2237166"/>
                    <a:pt x="3163490" y="2246577"/>
                  </a:cubicBezTo>
                  <a:cubicBezTo>
                    <a:pt x="3142088" y="2258555"/>
                    <a:pt x="3138664" y="2265399"/>
                    <a:pt x="3142944" y="2282511"/>
                  </a:cubicBezTo>
                  <a:cubicBezTo>
                    <a:pt x="3146368" y="2297055"/>
                    <a:pt x="3142944" y="2306467"/>
                    <a:pt x="3130959" y="2315022"/>
                  </a:cubicBezTo>
                  <a:cubicBezTo>
                    <a:pt x="3121542" y="2321011"/>
                    <a:pt x="3111270" y="2341545"/>
                    <a:pt x="3107845" y="2360367"/>
                  </a:cubicBezTo>
                  <a:cubicBezTo>
                    <a:pt x="3099285" y="2404857"/>
                    <a:pt x="3097572" y="2408279"/>
                    <a:pt x="3053913" y="2445068"/>
                  </a:cubicBezTo>
                  <a:cubicBezTo>
                    <a:pt x="3021382" y="2471591"/>
                    <a:pt x="3010254" y="2475869"/>
                    <a:pt x="2972587" y="2475869"/>
                  </a:cubicBezTo>
                  <a:cubicBezTo>
                    <a:pt x="2916942" y="2475869"/>
                    <a:pt x="2842464" y="2512658"/>
                    <a:pt x="2830479" y="2544314"/>
                  </a:cubicBezTo>
                  <a:cubicBezTo>
                    <a:pt x="2826199" y="2557147"/>
                    <a:pt x="2809078" y="2572547"/>
                    <a:pt x="2789388" y="2582814"/>
                  </a:cubicBezTo>
                  <a:cubicBezTo>
                    <a:pt x="2770555" y="2592225"/>
                    <a:pt x="2751721" y="2606770"/>
                    <a:pt x="2747441" y="2617037"/>
                  </a:cubicBezTo>
                  <a:cubicBezTo>
                    <a:pt x="2743161" y="2626448"/>
                    <a:pt x="2729464" y="2639282"/>
                    <a:pt x="2716623" y="2645271"/>
                  </a:cubicBezTo>
                  <a:cubicBezTo>
                    <a:pt x="2690940" y="2657248"/>
                    <a:pt x="2686660" y="2668371"/>
                    <a:pt x="2703781" y="2676071"/>
                  </a:cubicBezTo>
                  <a:cubicBezTo>
                    <a:pt x="2708918" y="2678638"/>
                    <a:pt x="2695221" y="2678638"/>
                    <a:pt x="2671251" y="2676071"/>
                  </a:cubicBezTo>
                  <a:cubicBezTo>
                    <a:pt x="2648137" y="2673504"/>
                    <a:pt x="2625879" y="2667515"/>
                    <a:pt x="2623311" y="2663237"/>
                  </a:cubicBezTo>
                  <a:cubicBezTo>
                    <a:pt x="2620743" y="2658104"/>
                    <a:pt x="2605334" y="2660671"/>
                    <a:pt x="2587356" y="2668371"/>
                  </a:cubicBezTo>
                  <a:cubicBezTo>
                    <a:pt x="2570235" y="2675215"/>
                    <a:pt x="2542841" y="2681204"/>
                    <a:pt x="2525720" y="2681204"/>
                  </a:cubicBezTo>
                  <a:cubicBezTo>
                    <a:pt x="2489765" y="2681204"/>
                    <a:pt x="2448673" y="2700027"/>
                    <a:pt x="2440969" y="2720560"/>
                  </a:cubicBezTo>
                  <a:cubicBezTo>
                    <a:pt x="2436689" y="2732538"/>
                    <a:pt x="2430696" y="2729116"/>
                    <a:pt x="2405870" y="2701738"/>
                  </a:cubicBezTo>
                  <a:cubicBezTo>
                    <a:pt x="2389605" y="2683771"/>
                    <a:pt x="2376764" y="2658960"/>
                    <a:pt x="2375908" y="2647837"/>
                  </a:cubicBezTo>
                  <a:cubicBezTo>
                    <a:pt x="2375908" y="2630726"/>
                    <a:pt x="2374196" y="2629015"/>
                    <a:pt x="2363067" y="2638426"/>
                  </a:cubicBezTo>
                  <a:cubicBezTo>
                    <a:pt x="2353650" y="2646126"/>
                    <a:pt x="2351938" y="2652115"/>
                    <a:pt x="2358786" y="2658960"/>
                  </a:cubicBezTo>
                  <a:cubicBezTo>
                    <a:pt x="2363067" y="2663237"/>
                    <a:pt x="2367347" y="2677782"/>
                    <a:pt x="2367347" y="2691471"/>
                  </a:cubicBezTo>
                  <a:cubicBezTo>
                    <a:pt x="2367347" y="2704305"/>
                    <a:pt x="2373340" y="2717994"/>
                    <a:pt x="2380188" y="2721416"/>
                  </a:cubicBezTo>
                  <a:cubicBezTo>
                    <a:pt x="2387037" y="2725694"/>
                    <a:pt x="2389605" y="2733394"/>
                    <a:pt x="2386181" y="2738527"/>
                  </a:cubicBezTo>
                  <a:cubicBezTo>
                    <a:pt x="2381044" y="2746227"/>
                    <a:pt x="2369059" y="2741950"/>
                    <a:pt x="2341665" y="2723983"/>
                  </a:cubicBezTo>
                  <a:cubicBezTo>
                    <a:pt x="2321119" y="2710294"/>
                    <a:pt x="2292013" y="2696605"/>
                    <a:pt x="2277460" y="2693182"/>
                  </a:cubicBezTo>
                  <a:cubicBezTo>
                    <a:pt x="2249210" y="2687193"/>
                    <a:pt x="2231232" y="2668371"/>
                    <a:pt x="2230376" y="2645271"/>
                  </a:cubicBezTo>
                  <a:cubicBezTo>
                    <a:pt x="2230376" y="2636715"/>
                    <a:pt x="2219247" y="2617892"/>
                    <a:pt x="2206406" y="2602492"/>
                  </a:cubicBezTo>
                  <a:lnTo>
                    <a:pt x="2181580" y="2575970"/>
                  </a:lnTo>
                  <a:lnTo>
                    <a:pt x="2150762" y="2600781"/>
                  </a:lnTo>
                  <a:cubicBezTo>
                    <a:pt x="2125936" y="2619604"/>
                    <a:pt x="2112239" y="2624737"/>
                    <a:pt x="2087413" y="2622170"/>
                  </a:cubicBezTo>
                  <a:cubicBezTo>
                    <a:pt x="2069436" y="2621315"/>
                    <a:pt x="2048034" y="2616181"/>
                    <a:pt x="2038617" y="2611048"/>
                  </a:cubicBezTo>
                  <a:cubicBezTo>
                    <a:pt x="2003518" y="2592225"/>
                    <a:pt x="1947874" y="2652115"/>
                    <a:pt x="1947874" y="2707727"/>
                  </a:cubicBezTo>
                  <a:cubicBezTo>
                    <a:pt x="1947874" y="2723983"/>
                    <a:pt x="1953867" y="2763339"/>
                    <a:pt x="1962427" y="2795850"/>
                  </a:cubicBezTo>
                  <a:lnTo>
                    <a:pt x="1976124" y="2854029"/>
                  </a:lnTo>
                  <a:lnTo>
                    <a:pt x="1955579" y="2870284"/>
                  </a:lnTo>
                  <a:cubicBezTo>
                    <a:pt x="1939313" y="2883118"/>
                    <a:pt x="1919624" y="2886540"/>
                    <a:pt x="1860555" y="2886540"/>
                  </a:cubicBezTo>
                  <a:lnTo>
                    <a:pt x="1786077" y="2886540"/>
                  </a:lnTo>
                  <a:lnTo>
                    <a:pt x="1808335" y="2940441"/>
                  </a:lnTo>
                  <a:cubicBezTo>
                    <a:pt x="1820320" y="2969530"/>
                    <a:pt x="1837441" y="3014875"/>
                    <a:pt x="1846858" y="3040542"/>
                  </a:cubicBezTo>
                  <a:cubicBezTo>
                    <a:pt x="1857131" y="3066209"/>
                    <a:pt x="1868260" y="3091876"/>
                    <a:pt x="1871684" y="3097009"/>
                  </a:cubicBezTo>
                  <a:cubicBezTo>
                    <a:pt x="1876820" y="3103854"/>
                    <a:pt x="1867404" y="3108132"/>
                    <a:pt x="1840010" y="3112409"/>
                  </a:cubicBezTo>
                  <a:cubicBezTo>
                    <a:pt x="1786077" y="3119254"/>
                    <a:pt x="1756115" y="3102998"/>
                    <a:pt x="1740706" y="3055942"/>
                  </a:cubicBezTo>
                  <a:cubicBezTo>
                    <a:pt x="1728721" y="3020008"/>
                    <a:pt x="1727009" y="3019153"/>
                    <a:pt x="1666228" y="3002897"/>
                  </a:cubicBezTo>
                  <a:cubicBezTo>
                    <a:pt x="1594318" y="2984075"/>
                    <a:pt x="1574629" y="2990064"/>
                    <a:pt x="1542954" y="3039686"/>
                  </a:cubicBezTo>
                  <a:cubicBezTo>
                    <a:pt x="1505287" y="3099576"/>
                    <a:pt x="1502719" y="3130376"/>
                    <a:pt x="1530113" y="3210800"/>
                  </a:cubicBezTo>
                  <a:cubicBezTo>
                    <a:pt x="1542954" y="3251011"/>
                    <a:pt x="1554083" y="3297212"/>
                    <a:pt x="1554083" y="3315179"/>
                  </a:cubicBezTo>
                  <a:cubicBezTo>
                    <a:pt x="1554083" y="3345123"/>
                    <a:pt x="1557507" y="3348546"/>
                    <a:pt x="1633697" y="3399024"/>
                  </a:cubicBezTo>
                  <a:cubicBezTo>
                    <a:pt x="1698758" y="3441802"/>
                    <a:pt x="1719304" y="3451214"/>
                    <a:pt x="1748410" y="3451214"/>
                  </a:cubicBezTo>
                  <a:cubicBezTo>
                    <a:pt x="1768100" y="3451214"/>
                    <a:pt x="1786933" y="3447791"/>
                    <a:pt x="1789502" y="3442658"/>
                  </a:cubicBezTo>
                  <a:cubicBezTo>
                    <a:pt x="1798918" y="3428113"/>
                    <a:pt x="1830593" y="3433247"/>
                    <a:pt x="1851138" y="3452925"/>
                  </a:cubicBezTo>
                  <a:cubicBezTo>
                    <a:pt x="1876820" y="3476881"/>
                    <a:pt x="1979549" y="3483725"/>
                    <a:pt x="1988109" y="3462336"/>
                  </a:cubicBezTo>
                  <a:cubicBezTo>
                    <a:pt x="1991533" y="3452925"/>
                    <a:pt x="2000950" y="3451214"/>
                    <a:pt x="2020640" y="3454636"/>
                  </a:cubicBezTo>
                  <a:cubicBezTo>
                    <a:pt x="2042041" y="3458914"/>
                    <a:pt x="2051458" y="3455491"/>
                    <a:pt x="2067723" y="3438380"/>
                  </a:cubicBezTo>
                  <a:cubicBezTo>
                    <a:pt x="2084845" y="3419558"/>
                    <a:pt x="2087413" y="3412713"/>
                    <a:pt x="2079708" y="3393035"/>
                  </a:cubicBezTo>
                  <a:cubicBezTo>
                    <a:pt x="2069436" y="3367368"/>
                    <a:pt x="2077996" y="3323734"/>
                    <a:pt x="2099398" y="3292078"/>
                  </a:cubicBezTo>
                  <a:cubicBezTo>
                    <a:pt x="2133641" y="3239033"/>
                    <a:pt x="2157611" y="3296356"/>
                    <a:pt x="2149050" y="3411858"/>
                  </a:cubicBezTo>
                  <a:lnTo>
                    <a:pt x="2143914" y="3489714"/>
                  </a:lnTo>
                  <a:lnTo>
                    <a:pt x="2185005" y="3534203"/>
                  </a:lnTo>
                  <a:cubicBezTo>
                    <a:pt x="2207262" y="3559015"/>
                    <a:pt x="2253490" y="3595804"/>
                    <a:pt x="2286021" y="3617193"/>
                  </a:cubicBezTo>
                  <a:cubicBezTo>
                    <a:pt x="2319407" y="3638582"/>
                    <a:pt x="2360499" y="3670238"/>
                    <a:pt x="2378476" y="3688205"/>
                  </a:cubicBezTo>
                  <a:cubicBezTo>
                    <a:pt x="2405870" y="3715583"/>
                    <a:pt x="2410150" y="3724995"/>
                    <a:pt x="2406726" y="3748950"/>
                  </a:cubicBezTo>
                  <a:cubicBezTo>
                    <a:pt x="2404158" y="3768628"/>
                    <a:pt x="2405870" y="3776329"/>
                    <a:pt x="2415287" y="3776329"/>
                  </a:cubicBezTo>
                  <a:cubicBezTo>
                    <a:pt x="2422135" y="3776329"/>
                    <a:pt x="2434120" y="3789162"/>
                    <a:pt x="2441825" y="3805418"/>
                  </a:cubicBezTo>
                  <a:cubicBezTo>
                    <a:pt x="2449530" y="3821674"/>
                    <a:pt x="2459802" y="3832796"/>
                    <a:pt x="2465795" y="3831085"/>
                  </a:cubicBezTo>
                  <a:cubicBezTo>
                    <a:pt x="2471787" y="3828518"/>
                    <a:pt x="2488053" y="3841352"/>
                    <a:pt x="2502606" y="3859318"/>
                  </a:cubicBezTo>
                  <a:cubicBezTo>
                    <a:pt x="2521439" y="3884130"/>
                    <a:pt x="2541129" y="3896108"/>
                    <a:pt x="2575371" y="3907230"/>
                  </a:cubicBezTo>
                  <a:cubicBezTo>
                    <a:pt x="2600197" y="3914930"/>
                    <a:pt x="2627592" y="3921775"/>
                    <a:pt x="2634440" y="3921775"/>
                  </a:cubicBezTo>
                  <a:cubicBezTo>
                    <a:pt x="2652417" y="3921775"/>
                    <a:pt x="2670395" y="3944019"/>
                    <a:pt x="2659266" y="3951720"/>
                  </a:cubicBezTo>
                  <a:cubicBezTo>
                    <a:pt x="2645569" y="3959420"/>
                    <a:pt x="2684092" y="4014176"/>
                    <a:pt x="2709774" y="4023587"/>
                  </a:cubicBezTo>
                  <a:cubicBezTo>
                    <a:pt x="2721759" y="4027865"/>
                    <a:pt x="2763706" y="4043265"/>
                    <a:pt x="2803941" y="4057810"/>
                  </a:cubicBezTo>
                  <a:cubicBezTo>
                    <a:pt x="2874995" y="4083477"/>
                    <a:pt x="2875851" y="4083477"/>
                    <a:pt x="2851881" y="4063799"/>
                  </a:cubicBezTo>
                  <a:cubicBezTo>
                    <a:pt x="2818495" y="4036421"/>
                    <a:pt x="2826199" y="4013320"/>
                    <a:pt x="2863866" y="4024443"/>
                  </a:cubicBezTo>
                  <a:cubicBezTo>
                    <a:pt x="2879275" y="4028720"/>
                    <a:pt x="2895541" y="4036421"/>
                    <a:pt x="2901533" y="4040698"/>
                  </a:cubicBezTo>
                  <a:cubicBezTo>
                    <a:pt x="2906669" y="4044976"/>
                    <a:pt x="2928927" y="4053532"/>
                    <a:pt x="2951185" y="4058665"/>
                  </a:cubicBezTo>
                  <a:cubicBezTo>
                    <a:pt x="2973443" y="4064654"/>
                    <a:pt x="2997413" y="4076632"/>
                    <a:pt x="3005973" y="4085188"/>
                  </a:cubicBezTo>
                  <a:cubicBezTo>
                    <a:pt x="3013678" y="4093743"/>
                    <a:pt x="3027375" y="4101444"/>
                    <a:pt x="3036792" y="4101444"/>
                  </a:cubicBezTo>
                  <a:cubicBezTo>
                    <a:pt x="3047921" y="4101444"/>
                    <a:pt x="3052201" y="4107432"/>
                    <a:pt x="3052201" y="4122833"/>
                  </a:cubicBezTo>
                  <a:cubicBezTo>
                    <a:pt x="3052201" y="4135666"/>
                    <a:pt x="3047064" y="4144222"/>
                    <a:pt x="3040216" y="4144222"/>
                  </a:cubicBezTo>
                  <a:cubicBezTo>
                    <a:pt x="3033367" y="4144222"/>
                    <a:pt x="3020526" y="4134811"/>
                    <a:pt x="3011110" y="4122833"/>
                  </a:cubicBezTo>
                  <a:cubicBezTo>
                    <a:pt x="2987996" y="4093743"/>
                    <a:pt x="2938344" y="4092888"/>
                    <a:pt x="2919510" y="4121122"/>
                  </a:cubicBezTo>
                  <a:cubicBezTo>
                    <a:pt x="2907526" y="4139944"/>
                    <a:pt x="2908382" y="4144222"/>
                    <a:pt x="2928927" y="4181867"/>
                  </a:cubicBezTo>
                  <a:cubicBezTo>
                    <a:pt x="2947761" y="4216089"/>
                    <a:pt x="2949473" y="4224645"/>
                    <a:pt x="2940056" y="4230634"/>
                  </a:cubicBezTo>
                  <a:cubicBezTo>
                    <a:pt x="2920367" y="4243468"/>
                    <a:pt x="2900677" y="4239190"/>
                    <a:pt x="2839896" y="4212667"/>
                  </a:cubicBezTo>
                  <a:lnTo>
                    <a:pt x="2782540" y="4187000"/>
                  </a:lnTo>
                  <a:lnTo>
                    <a:pt x="2812502" y="4212667"/>
                  </a:lnTo>
                  <a:cubicBezTo>
                    <a:pt x="2828767" y="4227212"/>
                    <a:pt x="2847601" y="4238334"/>
                    <a:pt x="2854449" y="4238334"/>
                  </a:cubicBezTo>
                  <a:cubicBezTo>
                    <a:pt x="2861298" y="4238334"/>
                    <a:pt x="2874139" y="4245179"/>
                    <a:pt x="2883556" y="4253734"/>
                  </a:cubicBezTo>
                  <a:cubicBezTo>
                    <a:pt x="2896397" y="4265712"/>
                    <a:pt x="2922079" y="4269135"/>
                    <a:pt x="3012822" y="4273412"/>
                  </a:cubicBezTo>
                  <a:cubicBezTo>
                    <a:pt x="3117262" y="4277690"/>
                    <a:pt x="3128391" y="4280257"/>
                    <a:pt x="3178899" y="4305068"/>
                  </a:cubicBezTo>
                  <a:cubicBezTo>
                    <a:pt x="3208005" y="4320468"/>
                    <a:pt x="3231975" y="4329880"/>
                    <a:pt x="3231975" y="4325602"/>
                  </a:cubicBezTo>
                  <a:cubicBezTo>
                    <a:pt x="3231975" y="4322180"/>
                    <a:pt x="3202869" y="4290524"/>
                    <a:pt x="3167770" y="4255445"/>
                  </a:cubicBezTo>
                  <a:cubicBezTo>
                    <a:pt x="3132671" y="4220367"/>
                    <a:pt x="3103565" y="4188711"/>
                    <a:pt x="3103565" y="4185289"/>
                  </a:cubicBezTo>
                  <a:cubicBezTo>
                    <a:pt x="3103565" y="4181011"/>
                    <a:pt x="3128391" y="4178444"/>
                    <a:pt x="3158353" y="4178444"/>
                  </a:cubicBezTo>
                  <a:cubicBezTo>
                    <a:pt x="3189172" y="4178444"/>
                    <a:pt x="3216566" y="4174167"/>
                    <a:pt x="3219134" y="4169033"/>
                  </a:cubicBezTo>
                  <a:cubicBezTo>
                    <a:pt x="3222558" y="4163900"/>
                    <a:pt x="3230263" y="4162189"/>
                    <a:pt x="3237111" y="4164755"/>
                  </a:cubicBezTo>
                  <a:cubicBezTo>
                    <a:pt x="3243104" y="4167322"/>
                    <a:pt x="3252521" y="4163044"/>
                    <a:pt x="3256801" y="4155344"/>
                  </a:cubicBezTo>
                  <a:cubicBezTo>
                    <a:pt x="3263649" y="4142511"/>
                    <a:pt x="3266218" y="4142511"/>
                    <a:pt x="3286763" y="4155344"/>
                  </a:cubicBezTo>
                  <a:cubicBezTo>
                    <a:pt x="3304741" y="4167322"/>
                    <a:pt x="3307309" y="4173311"/>
                    <a:pt x="3300460" y="4190422"/>
                  </a:cubicBezTo>
                  <a:cubicBezTo>
                    <a:pt x="3296180" y="4201545"/>
                    <a:pt x="3295324" y="4218656"/>
                    <a:pt x="3297892" y="4228923"/>
                  </a:cubicBezTo>
                  <a:cubicBezTo>
                    <a:pt x="3301316" y="4244323"/>
                    <a:pt x="3298748" y="4246890"/>
                    <a:pt x="3278203" y="4246890"/>
                  </a:cubicBezTo>
                  <a:cubicBezTo>
                    <a:pt x="3247384" y="4246890"/>
                    <a:pt x="3225983" y="4282824"/>
                    <a:pt x="3245672" y="4299079"/>
                  </a:cubicBezTo>
                  <a:cubicBezTo>
                    <a:pt x="3252521" y="4304213"/>
                    <a:pt x="3255089" y="4311913"/>
                    <a:pt x="3252521" y="4316191"/>
                  </a:cubicBezTo>
                  <a:cubicBezTo>
                    <a:pt x="3249952" y="4320468"/>
                    <a:pt x="3255945" y="4335013"/>
                    <a:pt x="3265362" y="4348702"/>
                  </a:cubicBezTo>
                  <a:cubicBezTo>
                    <a:pt x="3282483" y="4371802"/>
                    <a:pt x="3282483" y="4375225"/>
                    <a:pt x="3269642" y="4412870"/>
                  </a:cubicBezTo>
                  <a:cubicBezTo>
                    <a:pt x="3261937" y="4435114"/>
                    <a:pt x="3248240" y="4456503"/>
                    <a:pt x="3237111" y="4461637"/>
                  </a:cubicBezTo>
                  <a:cubicBezTo>
                    <a:pt x="3227695" y="4466770"/>
                    <a:pt x="3208861" y="4481315"/>
                    <a:pt x="3196020" y="4493293"/>
                  </a:cubicBezTo>
                  <a:cubicBezTo>
                    <a:pt x="3178043" y="4509549"/>
                    <a:pt x="3174618" y="4518104"/>
                    <a:pt x="3181467" y="4530082"/>
                  </a:cubicBezTo>
                  <a:cubicBezTo>
                    <a:pt x="3190028" y="4547193"/>
                    <a:pt x="3174618" y="4666117"/>
                    <a:pt x="3162634" y="4666117"/>
                  </a:cubicBezTo>
                  <a:cubicBezTo>
                    <a:pt x="3159209" y="4666117"/>
                    <a:pt x="3145512" y="4656706"/>
                    <a:pt x="3131815" y="4645583"/>
                  </a:cubicBezTo>
                  <a:cubicBezTo>
                    <a:pt x="3118974" y="4634461"/>
                    <a:pt x="3091580" y="4617350"/>
                    <a:pt x="3072746" y="4607939"/>
                  </a:cubicBezTo>
                  <a:cubicBezTo>
                    <a:pt x="3037648" y="4589972"/>
                    <a:pt x="3036792" y="4589972"/>
                    <a:pt x="3019670" y="4606227"/>
                  </a:cubicBezTo>
                  <a:cubicBezTo>
                    <a:pt x="2999981" y="4624194"/>
                    <a:pt x="3002549" y="4654995"/>
                    <a:pt x="3024807" y="4672106"/>
                  </a:cubicBezTo>
                  <a:cubicBezTo>
                    <a:pt x="3035936" y="4681517"/>
                    <a:pt x="3034223" y="4684084"/>
                    <a:pt x="3015390" y="4690928"/>
                  </a:cubicBezTo>
                  <a:cubicBezTo>
                    <a:pt x="3002549" y="4696062"/>
                    <a:pt x="2981147" y="4712318"/>
                    <a:pt x="2967450" y="4727718"/>
                  </a:cubicBezTo>
                  <a:cubicBezTo>
                    <a:pt x="2949473" y="4747396"/>
                    <a:pt x="2939200" y="4753385"/>
                    <a:pt x="2933208" y="4746540"/>
                  </a:cubicBezTo>
                  <a:cubicBezTo>
                    <a:pt x="2927215" y="4741407"/>
                    <a:pt x="2904957" y="4739696"/>
                    <a:pt x="2875851" y="4743118"/>
                  </a:cubicBezTo>
                  <a:cubicBezTo>
                    <a:pt x="2828767" y="4748251"/>
                    <a:pt x="2827911" y="4748251"/>
                    <a:pt x="2807366" y="4718307"/>
                  </a:cubicBezTo>
                  <a:cubicBezTo>
                    <a:pt x="2796237" y="4701195"/>
                    <a:pt x="2786820" y="4681517"/>
                    <a:pt x="2786820" y="4674673"/>
                  </a:cubicBezTo>
                  <a:cubicBezTo>
                    <a:pt x="2786820" y="4666973"/>
                    <a:pt x="2771411" y="4645583"/>
                    <a:pt x="2752577" y="4627617"/>
                  </a:cubicBezTo>
                  <a:cubicBezTo>
                    <a:pt x="2724327" y="4600239"/>
                    <a:pt x="2720903" y="4592538"/>
                    <a:pt x="2731176" y="4586549"/>
                  </a:cubicBezTo>
                  <a:cubicBezTo>
                    <a:pt x="2746585" y="4577994"/>
                    <a:pt x="2747441" y="4563449"/>
                    <a:pt x="2734600" y="4535216"/>
                  </a:cubicBezTo>
                  <a:cubicBezTo>
                    <a:pt x="2724327" y="4512971"/>
                    <a:pt x="2648137" y="4464204"/>
                    <a:pt x="2615607" y="4459070"/>
                  </a:cubicBezTo>
                  <a:cubicBezTo>
                    <a:pt x="2597629" y="4456503"/>
                    <a:pt x="2592493" y="4449659"/>
                    <a:pt x="2582220" y="4404314"/>
                  </a:cubicBezTo>
                  <a:cubicBezTo>
                    <a:pt x="2571947" y="4358969"/>
                    <a:pt x="2566811" y="4350413"/>
                    <a:pt x="2538561" y="4334158"/>
                  </a:cubicBezTo>
                  <a:lnTo>
                    <a:pt x="2506030" y="4316191"/>
                  </a:lnTo>
                  <a:lnTo>
                    <a:pt x="2500894" y="4335869"/>
                  </a:lnTo>
                  <a:cubicBezTo>
                    <a:pt x="2498325" y="4346991"/>
                    <a:pt x="2493189" y="4362391"/>
                    <a:pt x="2490621" y="4370091"/>
                  </a:cubicBezTo>
                  <a:cubicBezTo>
                    <a:pt x="2487196" y="4380358"/>
                    <a:pt x="2488909" y="4382925"/>
                    <a:pt x="2498325" y="4378647"/>
                  </a:cubicBezTo>
                  <a:cubicBezTo>
                    <a:pt x="2505174" y="4376080"/>
                    <a:pt x="2513735" y="4377791"/>
                    <a:pt x="2517159" y="4382925"/>
                  </a:cubicBezTo>
                  <a:cubicBezTo>
                    <a:pt x="2519727" y="4388058"/>
                    <a:pt x="2516303" y="4392336"/>
                    <a:pt x="2509454" y="4392336"/>
                  </a:cubicBezTo>
                  <a:cubicBezTo>
                    <a:pt x="2491477" y="4392336"/>
                    <a:pt x="2492333" y="4407736"/>
                    <a:pt x="2512878" y="4441959"/>
                  </a:cubicBezTo>
                  <a:lnTo>
                    <a:pt x="2530000" y="4469337"/>
                  </a:lnTo>
                  <a:lnTo>
                    <a:pt x="2501750" y="4469337"/>
                  </a:lnTo>
                  <a:cubicBezTo>
                    <a:pt x="2487196" y="4470193"/>
                    <a:pt x="2458946" y="4477037"/>
                    <a:pt x="2440113" y="4486448"/>
                  </a:cubicBezTo>
                  <a:cubicBezTo>
                    <a:pt x="2421279" y="4495859"/>
                    <a:pt x="2400734" y="4502704"/>
                    <a:pt x="2395597" y="4503560"/>
                  </a:cubicBezTo>
                  <a:cubicBezTo>
                    <a:pt x="2389605" y="4503560"/>
                    <a:pt x="2384468" y="4506982"/>
                    <a:pt x="2384468" y="4512115"/>
                  </a:cubicBezTo>
                  <a:cubicBezTo>
                    <a:pt x="2384468" y="4526660"/>
                    <a:pt x="2341665" y="4548905"/>
                    <a:pt x="2315127" y="4548049"/>
                  </a:cubicBezTo>
                  <a:cubicBezTo>
                    <a:pt x="2292013" y="4547193"/>
                    <a:pt x="2290301" y="4549760"/>
                    <a:pt x="2290301" y="4581416"/>
                  </a:cubicBezTo>
                  <a:cubicBezTo>
                    <a:pt x="2290301" y="4607083"/>
                    <a:pt x="2286877" y="4614783"/>
                    <a:pt x="2275748" y="4614783"/>
                  </a:cubicBezTo>
                  <a:cubicBezTo>
                    <a:pt x="2244073" y="4614783"/>
                    <a:pt x="2322832" y="4677239"/>
                    <a:pt x="2411006" y="4721729"/>
                  </a:cubicBezTo>
                  <a:cubicBezTo>
                    <a:pt x="2460658" y="4746540"/>
                    <a:pt x="2506030" y="4773063"/>
                    <a:pt x="2512022" y="4780763"/>
                  </a:cubicBezTo>
                  <a:cubicBezTo>
                    <a:pt x="2518871" y="4788463"/>
                    <a:pt x="2530856" y="4794452"/>
                    <a:pt x="2538561" y="4794452"/>
                  </a:cubicBezTo>
                  <a:cubicBezTo>
                    <a:pt x="2560818" y="4794452"/>
                    <a:pt x="2632728" y="4826108"/>
                    <a:pt x="2664402" y="4850919"/>
                  </a:cubicBezTo>
                  <a:cubicBezTo>
                    <a:pt x="2678956" y="4862042"/>
                    <a:pt x="2694365" y="4871453"/>
                    <a:pt x="2697789" y="4871453"/>
                  </a:cubicBezTo>
                  <a:cubicBezTo>
                    <a:pt x="2708918" y="4871453"/>
                    <a:pt x="2647281" y="4810708"/>
                    <a:pt x="2628448" y="4803008"/>
                  </a:cubicBezTo>
                  <a:cubicBezTo>
                    <a:pt x="2614751" y="4797019"/>
                    <a:pt x="2613894" y="4795308"/>
                    <a:pt x="2625879" y="4795308"/>
                  </a:cubicBezTo>
                  <a:cubicBezTo>
                    <a:pt x="2633584" y="4794452"/>
                    <a:pt x="2641289" y="4788463"/>
                    <a:pt x="2643001" y="4781618"/>
                  </a:cubicBezTo>
                  <a:cubicBezTo>
                    <a:pt x="2645569" y="4770496"/>
                    <a:pt x="2650705" y="4771352"/>
                    <a:pt x="2678956" y="4786752"/>
                  </a:cubicBezTo>
                  <a:cubicBezTo>
                    <a:pt x="2706350" y="4801296"/>
                    <a:pt x="2716623" y="4803008"/>
                    <a:pt x="2732888" y="4795308"/>
                  </a:cubicBezTo>
                  <a:cubicBezTo>
                    <a:pt x="2761138" y="4782474"/>
                    <a:pt x="2786820" y="4783330"/>
                    <a:pt x="2786820" y="4797874"/>
                  </a:cubicBezTo>
                  <a:cubicBezTo>
                    <a:pt x="2786820" y="4803863"/>
                    <a:pt x="2769699" y="4823541"/>
                    <a:pt x="2748297" y="4840652"/>
                  </a:cubicBezTo>
                  <a:cubicBezTo>
                    <a:pt x="2705494" y="4875731"/>
                    <a:pt x="2697789" y="4893698"/>
                    <a:pt x="2731176" y="4878297"/>
                  </a:cubicBezTo>
                  <a:cubicBezTo>
                    <a:pt x="2747441" y="4870597"/>
                    <a:pt x="2755146" y="4870597"/>
                    <a:pt x="2762850" y="4878297"/>
                  </a:cubicBezTo>
                  <a:cubicBezTo>
                    <a:pt x="2768843" y="4884286"/>
                    <a:pt x="2780828" y="4888564"/>
                    <a:pt x="2791100" y="4888564"/>
                  </a:cubicBezTo>
                  <a:cubicBezTo>
                    <a:pt x="2814214" y="4888564"/>
                    <a:pt x="2863866" y="4919365"/>
                    <a:pt x="2863866" y="4933909"/>
                  </a:cubicBezTo>
                  <a:cubicBezTo>
                    <a:pt x="2863866" y="4940754"/>
                    <a:pt x="2871571" y="4952732"/>
                    <a:pt x="2880987" y="4961287"/>
                  </a:cubicBezTo>
                  <a:cubicBezTo>
                    <a:pt x="2892972" y="4972410"/>
                    <a:pt x="2895541" y="4980110"/>
                    <a:pt x="2889548" y="4986099"/>
                  </a:cubicBezTo>
                  <a:cubicBezTo>
                    <a:pt x="2871571" y="5004066"/>
                    <a:pt x="2882700" y="5008343"/>
                    <a:pt x="2952041" y="5008343"/>
                  </a:cubicBezTo>
                  <a:cubicBezTo>
                    <a:pt x="3008541" y="5007488"/>
                    <a:pt x="3025663" y="5004921"/>
                    <a:pt x="3041928" y="4991232"/>
                  </a:cubicBezTo>
                  <a:cubicBezTo>
                    <a:pt x="3065898" y="4970698"/>
                    <a:pt x="3059905" y="4957009"/>
                    <a:pt x="3026519" y="4957009"/>
                  </a:cubicBezTo>
                  <a:cubicBezTo>
                    <a:pt x="3000837" y="4957009"/>
                    <a:pt x="2971731" y="4935620"/>
                    <a:pt x="2979435" y="4921931"/>
                  </a:cubicBezTo>
                  <a:cubicBezTo>
                    <a:pt x="2987996" y="4909098"/>
                    <a:pt x="3020526" y="4913376"/>
                    <a:pt x="3038504" y="4930487"/>
                  </a:cubicBezTo>
                  <a:cubicBezTo>
                    <a:pt x="3065042" y="4955298"/>
                    <a:pt x="3089868" y="4957009"/>
                    <a:pt x="3093292" y="4933909"/>
                  </a:cubicBezTo>
                  <a:cubicBezTo>
                    <a:pt x="3095860" y="4918509"/>
                    <a:pt x="3088156" y="4910809"/>
                    <a:pt x="3057337" y="4895409"/>
                  </a:cubicBezTo>
                  <a:cubicBezTo>
                    <a:pt x="3030799" y="4882575"/>
                    <a:pt x="3017958" y="4871453"/>
                    <a:pt x="3017958" y="4860331"/>
                  </a:cubicBezTo>
                  <a:cubicBezTo>
                    <a:pt x="3017958" y="4844930"/>
                    <a:pt x="3013678" y="4844075"/>
                    <a:pt x="2967450" y="4848353"/>
                  </a:cubicBezTo>
                  <a:cubicBezTo>
                    <a:pt x="2926359" y="4852630"/>
                    <a:pt x="2913518" y="4850919"/>
                    <a:pt x="2898109" y="4838941"/>
                  </a:cubicBezTo>
                  <a:cubicBezTo>
                    <a:pt x="2881843" y="4825252"/>
                    <a:pt x="2880987" y="4822686"/>
                    <a:pt x="2892116" y="4813274"/>
                  </a:cubicBezTo>
                  <a:cubicBezTo>
                    <a:pt x="2902389" y="4804719"/>
                    <a:pt x="2911806" y="4805574"/>
                    <a:pt x="2940056" y="4816697"/>
                  </a:cubicBezTo>
                  <a:cubicBezTo>
                    <a:pt x="2974299" y="4830386"/>
                    <a:pt x="2976867" y="4830386"/>
                    <a:pt x="2993132" y="4814986"/>
                  </a:cubicBezTo>
                  <a:cubicBezTo>
                    <a:pt x="3003405" y="4805574"/>
                    <a:pt x="3016246" y="4788463"/>
                    <a:pt x="3022239" y="4776485"/>
                  </a:cubicBezTo>
                  <a:cubicBezTo>
                    <a:pt x="3031655" y="4759374"/>
                    <a:pt x="3047921" y="4750818"/>
                    <a:pt x="3094148" y="4737129"/>
                  </a:cubicBezTo>
                  <a:cubicBezTo>
                    <a:pt x="3160921" y="4717451"/>
                    <a:pt x="3169482" y="4722584"/>
                    <a:pt x="3136952" y="4763652"/>
                  </a:cubicBezTo>
                  <a:cubicBezTo>
                    <a:pt x="3114694" y="4791885"/>
                    <a:pt x="3120686" y="4791885"/>
                    <a:pt x="3168626" y="4763652"/>
                  </a:cubicBezTo>
                  <a:cubicBezTo>
                    <a:pt x="3193452" y="4749107"/>
                    <a:pt x="3206293" y="4744829"/>
                    <a:pt x="3206293" y="4752529"/>
                  </a:cubicBezTo>
                  <a:cubicBezTo>
                    <a:pt x="3206293" y="4758518"/>
                    <a:pt x="3213998" y="4772207"/>
                    <a:pt x="3223414" y="4782474"/>
                  </a:cubicBezTo>
                  <a:lnTo>
                    <a:pt x="3241392" y="4800441"/>
                  </a:lnTo>
                  <a:lnTo>
                    <a:pt x="3219134" y="4826963"/>
                  </a:lnTo>
                  <a:cubicBezTo>
                    <a:pt x="3194308" y="4856908"/>
                    <a:pt x="3192596" y="4865464"/>
                    <a:pt x="3211429" y="4880864"/>
                  </a:cubicBezTo>
                  <a:cubicBezTo>
                    <a:pt x="3223414" y="4890275"/>
                    <a:pt x="3228551" y="4888564"/>
                    <a:pt x="3248240" y="4864608"/>
                  </a:cubicBezTo>
                  <a:cubicBezTo>
                    <a:pt x="3272210" y="4835519"/>
                    <a:pt x="3295324" y="4828675"/>
                    <a:pt x="3303885" y="4850064"/>
                  </a:cubicBezTo>
                  <a:cubicBezTo>
                    <a:pt x="3306453" y="4856908"/>
                    <a:pt x="3316726" y="4862897"/>
                    <a:pt x="3326142" y="4862897"/>
                  </a:cubicBezTo>
                  <a:cubicBezTo>
                    <a:pt x="3336415" y="4862897"/>
                    <a:pt x="3351824" y="4869742"/>
                    <a:pt x="3361241" y="4879153"/>
                  </a:cubicBezTo>
                  <a:cubicBezTo>
                    <a:pt x="3378363" y="4894553"/>
                    <a:pt x="3378363" y="4894553"/>
                    <a:pt x="3346688" y="4921931"/>
                  </a:cubicBezTo>
                  <a:cubicBezTo>
                    <a:pt x="3326998" y="4939043"/>
                    <a:pt x="3309021" y="4948454"/>
                    <a:pt x="3299604" y="4945887"/>
                  </a:cubicBezTo>
                  <a:cubicBezTo>
                    <a:pt x="3275634" y="4939898"/>
                    <a:pt x="3261081" y="4962143"/>
                    <a:pt x="3278203" y="4978399"/>
                  </a:cubicBezTo>
                  <a:cubicBezTo>
                    <a:pt x="3285907" y="4986099"/>
                    <a:pt x="3291900" y="4997221"/>
                    <a:pt x="3291900" y="5003210"/>
                  </a:cubicBezTo>
                  <a:cubicBezTo>
                    <a:pt x="3291900" y="5018610"/>
                    <a:pt x="3263649" y="5042566"/>
                    <a:pt x="3245672" y="5042566"/>
                  </a:cubicBezTo>
                  <a:cubicBezTo>
                    <a:pt x="3237967" y="5042566"/>
                    <a:pt x="3229407" y="5048555"/>
                    <a:pt x="3226839" y="5055399"/>
                  </a:cubicBezTo>
                  <a:cubicBezTo>
                    <a:pt x="3223414" y="5062244"/>
                    <a:pt x="3212285" y="5068233"/>
                    <a:pt x="3202013" y="5068233"/>
                  </a:cubicBezTo>
                  <a:cubicBezTo>
                    <a:pt x="3190028" y="5068233"/>
                    <a:pt x="3172906" y="5079355"/>
                    <a:pt x="3158353" y="5095611"/>
                  </a:cubicBezTo>
                  <a:cubicBezTo>
                    <a:pt x="3136952" y="5122134"/>
                    <a:pt x="3130959" y="5123845"/>
                    <a:pt x="3065898" y="5128978"/>
                  </a:cubicBezTo>
                  <a:cubicBezTo>
                    <a:pt x="2991420" y="5134967"/>
                    <a:pt x="2934920" y="5123845"/>
                    <a:pt x="2905813" y="5097322"/>
                  </a:cubicBezTo>
                  <a:cubicBezTo>
                    <a:pt x="2892116" y="5084489"/>
                    <a:pt x="2889548" y="5084489"/>
                    <a:pt x="2889548" y="5095611"/>
                  </a:cubicBezTo>
                  <a:cubicBezTo>
                    <a:pt x="2889548" y="5103311"/>
                    <a:pt x="2898109" y="5115289"/>
                    <a:pt x="2909238" y="5122134"/>
                  </a:cubicBezTo>
                  <a:cubicBezTo>
                    <a:pt x="2927215" y="5135823"/>
                    <a:pt x="2928071" y="5135823"/>
                    <a:pt x="2910094" y="5135823"/>
                  </a:cubicBezTo>
                  <a:cubicBezTo>
                    <a:pt x="2878419" y="5136678"/>
                    <a:pt x="2817638" y="5111011"/>
                    <a:pt x="2785108" y="5082778"/>
                  </a:cubicBezTo>
                  <a:cubicBezTo>
                    <a:pt x="2759426" y="5059677"/>
                    <a:pt x="2755146" y="5051977"/>
                    <a:pt x="2761994" y="5036577"/>
                  </a:cubicBezTo>
                  <a:cubicBezTo>
                    <a:pt x="2767130" y="5022032"/>
                    <a:pt x="2775691" y="5016899"/>
                    <a:pt x="2796237" y="5016899"/>
                  </a:cubicBezTo>
                  <a:cubicBezTo>
                    <a:pt x="2816782" y="5016899"/>
                    <a:pt x="2821919" y="5014332"/>
                    <a:pt x="2817638" y="5003210"/>
                  </a:cubicBezTo>
                  <a:cubicBezTo>
                    <a:pt x="2815070" y="4995510"/>
                    <a:pt x="2812502" y="4988665"/>
                    <a:pt x="2812502" y="4986954"/>
                  </a:cubicBezTo>
                  <a:cubicBezTo>
                    <a:pt x="2812502" y="4980965"/>
                    <a:pt x="2728607" y="4924498"/>
                    <a:pt x="2711486" y="4919365"/>
                  </a:cubicBezTo>
                  <a:cubicBezTo>
                    <a:pt x="2688372" y="4911664"/>
                    <a:pt x="2684948" y="4934765"/>
                    <a:pt x="2706350" y="4946743"/>
                  </a:cubicBezTo>
                  <a:cubicBezTo>
                    <a:pt x="2725183" y="4957009"/>
                    <a:pt x="2718335" y="4986099"/>
                    <a:pt x="2695221" y="4989521"/>
                  </a:cubicBezTo>
                  <a:cubicBezTo>
                    <a:pt x="2680668" y="4992088"/>
                    <a:pt x="2676387" y="4998932"/>
                    <a:pt x="2673819" y="5032299"/>
                  </a:cubicBezTo>
                  <a:cubicBezTo>
                    <a:pt x="2668683" y="5081922"/>
                    <a:pt x="2675531" y="5091333"/>
                    <a:pt x="2720903" y="5098178"/>
                  </a:cubicBezTo>
                  <a:cubicBezTo>
                    <a:pt x="2740592" y="5101600"/>
                    <a:pt x="2772267" y="5113578"/>
                    <a:pt x="2791100" y="5124700"/>
                  </a:cubicBezTo>
                  <a:lnTo>
                    <a:pt x="2825343" y="5145234"/>
                  </a:lnTo>
                  <a:lnTo>
                    <a:pt x="2763706" y="5145234"/>
                  </a:lnTo>
                  <a:cubicBezTo>
                    <a:pt x="2706350" y="5145234"/>
                    <a:pt x="2701213" y="5143523"/>
                    <a:pt x="2680668" y="5119567"/>
                  </a:cubicBezTo>
                  <a:close/>
                </a:path>
              </a:pathLst>
            </a:custGeom>
            <a:solidFill>
              <a:schemeClr val="bg1"/>
            </a:solidFill>
            <a:ln w="856" cap="flat">
              <a:noFill/>
              <a:prstDash val="solid"/>
              <a:miter/>
            </a:ln>
          </p:spPr>
          <p:txBody>
            <a:bodyPr rtlCol="0" anchor="ctr"/>
            <a:lstStyle/>
            <a:p>
              <a:endParaRPr lang="it-IT"/>
            </a:p>
          </p:txBody>
        </p:sp>
        <p:sp>
          <p:nvSpPr>
            <p:cNvPr id="22" name="Figura a mano libera: forma 21">
              <a:extLst>
                <a:ext uri="{FF2B5EF4-FFF2-40B4-BE49-F238E27FC236}">
                  <a16:creationId xmlns:a16="http://schemas.microsoft.com/office/drawing/2014/main" id="{A11FBB2D-830D-F82A-974C-936CD82D52CD}"/>
                </a:ext>
              </a:extLst>
            </p:cNvPr>
            <p:cNvSpPr/>
            <p:nvPr/>
          </p:nvSpPr>
          <p:spPr>
            <a:xfrm flipV="1">
              <a:off x="5274070" y="1590350"/>
              <a:ext cx="196071" cy="74601"/>
            </a:xfrm>
            <a:custGeom>
              <a:avLst/>
              <a:gdLst>
                <a:gd name="connsiteX0" fmla="*/ 19233 w 282783"/>
                <a:gd name="connsiteY0" fmla="*/ 87214 h 107593"/>
                <a:gd name="connsiteX1" fmla="*/ -4737 w 282783"/>
                <a:gd name="connsiteY1" fmla="*/ 70958 h 107593"/>
                <a:gd name="connsiteX2" fmla="*/ 14097 w 282783"/>
                <a:gd name="connsiteY2" fmla="*/ 60691 h 107593"/>
                <a:gd name="connsiteX3" fmla="*/ 44915 w 282783"/>
                <a:gd name="connsiteY3" fmla="*/ 55558 h 107593"/>
                <a:gd name="connsiteX4" fmla="*/ 56900 w 282783"/>
                <a:gd name="connsiteY4" fmla="*/ 44435 h 107593"/>
                <a:gd name="connsiteX5" fmla="*/ 78302 w 282783"/>
                <a:gd name="connsiteY5" fmla="*/ 17913 h 107593"/>
                <a:gd name="connsiteX6" fmla="*/ 99703 w 282783"/>
                <a:gd name="connsiteY6" fmla="*/ -1765 h 107593"/>
                <a:gd name="connsiteX7" fmla="*/ 218697 w 282783"/>
                <a:gd name="connsiteY7" fmla="*/ 16202 h 107593"/>
                <a:gd name="connsiteX8" fmla="*/ 265780 w 282783"/>
                <a:gd name="connsiteY8" fmla="*/ 82080 h 107593"/>
                <a:gd name="connsiteX9" fmla="*/ 228113 w 282783"/>
                <a:gd name="connsiteY9" fmla="*/ 90636 h 107593"/>
                <a:gd name="connsiteX10" fmla="*/ 69741 w 282783"/>
                <a:gd name="connsiteY10" fmla="*/ 89780 h 107593"/>
                <a:gd name="connsiteX11" fmla="*/ 19233 w 282783"/>
                <a:gd name="connsiteY11" fmla="*/ 87214 h 1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783" h="107593">
                  <a:moveTo>
                    <a:pt x="19233" y="87214"/>
                  </a:moveTo>
                  <a:lnTo>
                    <a:pt x="-4737" y="70958"/>
                  </a:lnTo>
                  <a:lnTo>
                    <a:pt x="14097" y="60691"/>
                  </a:lnTo>
                  <a:cubicBezTo>
                    <a:pt x="24369" y="55558"/>
                    <a:pt x="38067" y="52991"/>
                    <a:pt x="44915" y="55558"/>
                  </a:cubicBezTo>
                  <a:cubicBezTo>
                    <a:pt x="52620" y="58124"/>
                    <a:pt x="56900" y="54702"/>
                    <a:pt x="56900" y="44435"/>
                  </a:cubicBezTo>
                  <a:cubicBezTo>
                    <a:pt x="56900" y="35880"/>
                    <a:pt x="66317" y="23902"/>
                    <a:pt x="78302" y="17913"/>
                  </a:cubicBezTo>
                  <a:cubicBezTo>
                    <a:pt x="90287" y="11924"/>
                    <a:pt x="99703" y="2513"/>
                    <a:pt x="99703" y="-1765"/>
                  </a:cubicBezTo>
                  <a:cubicBezTo>
                    <a:pt x="99703" y="-11176"/>
                    <a:pt x="156204" y="-2621"/>
                    <a:pt x="218697" y="16202"/>
                  </a:cubicBezTo>
                  <a:cubicBezTo>
                    <a:pt x="273485" y="33313"/>
                    <a:pt x="293175" y="60691"/>
                    <a:pt x="265780" y="82080"/>
                  </a:cubicBezTo>
                  <a:cubicBezTo>
                    <a:pt x="257220" y="88925"/>
                    <a:pt x="240098" y="93203"/>
                    <a:pt x="228113" y="90636"/>
                  </a:cubicBezTo>
                  <a:cubicBezTo>
                    <a:pt x="148499" y="76947"/>
                    <a:pt x="90287" y="76091"/>
                    <a:pt x="69741" y="89780"/>
                  </a:cubicBezTo>
                  <a:cubicBezTo>
                    <a:pt x="44059" y="106036"/>
                    <a:pt x="49195" y="106892"/>
                    <a:pt x="19233" y="87214"/>
                  </a:cubicBezTo>
                  <a:close/>
                </a:path>
              </a:pathLst>
            </a:custGeom>
            <a:solidFill>
              <a:schemeClr val="bg1"/>
            </a:solidFill>
            <a:ln w="856" cap="flat">
              <a:noFill/>
              <a:prstDash val="solid"/>
              <a:miter/>
            </a:ln>
          </p:spPr>
          <p:txBody>
            <a:bodyPr rtlCol="0" anchor="ctr"/>
            <a:lstStyle/>
            <a:p>
              <a:endParaRPr lang="it-IT"/>
            </a:p>
          </p:txBody>
        </p:sp>
        <p:sp>
          <p:nvSpPr>
            <p:cNvPr id="29" name="Figura a mano libera: forma 28">
              <a:extLst>
                <a:ext uri="{FF2B5EF4-FFF2-40B4-BE49-F238E27FC236}">
                  <a16:creationId xmlns:a16="http://schemas.microsoft.com/office/drawing/2014/main" id="{A1172BF0-7448-8C96-ACEC-8546A1501A36}"/>
                </a:ext>
              </a:extLst>
            </p:cNvPr>
            <p:cNvSpPr/>
            <p:nvPr/>
          </p:nvSpPr>
          <p:spPr>
            <a:xfrm flipV="1">
              <a:off x="3619209" y="2777330"/>
              <a:ext cx="246986" cy="93337"/>
            </a:xfrm>
            <a:custGeom>
              <a:avLst/>
              <a:gdLst>
                <a:gd name="connsiteX0" fmla="*/ 21704 w 356214"/>
                <a:gd name="connsiteY0" fmla="*/ 115528 h 134615"/>
                <a:gd name="connsiteX1" fmla="*/ -2266 w 356214"/>
                <a:gd name="connsiteY1" fmla="*/ 81305 h 134615"/>
                <a:gd name="connsiteX2" fmla="*/ 29408 w 356214"/>
                <a:gd name="connsiteY2" fmla="*/ 84728 h 134615"/>
                <a:gd name="connsiteX3" fmla="*/ 120151 w 356214"/>
                <a:gd name="connsiteY3" fmla="*/ 98417 h 134615"/>
                <a:gd name="connsiteX4" fmla="*/ 207470 w 356214"/>
                <a:gd name="connsiteY4" fmla="*/ 25694 h 134615"/>
                <a:gd name="connsiteX5" fmla="*/ 212607 w 356214"/>
                <a:gd name="connsiteY5" fmla="*/ -3396 h 134615"/>
                <a:gd name="connsiteX6" fmla="*/ 269963 w 356214"/>
                <a:gd name="connsiteY6" fmla="*/ 1738 h 134615"/>
                <a:gd name="connsiteX7" fmla="*/ 344441 w 356214"/>
                <a:gd name="connsiteY7" fmla="*/ 16282 h 134615"/>
                <a:gd name="connsiteX8" fmla="*/ 327320 w 356214"/>
                <a:gd name="connsiteY8" fmla="*/ 39383 h 134615"/>
                <a:gd name="connsiteX9" fmla="*/ 271675 w 356214"/>
                <a:gd name="connsiteY9" fmla="*/ 77028 h 134615"/>
                <a:gd name="connsiteX10" fmla="*/ 104742 w 356214"/>
                <a:gd name="connsiteY10" fmla="*/ 129217 h 134615"/>
                <a:gd name="connsiteX11" fmla="*/ 21704 w 356214"/>
                <a:gd name="connsiteY11" fmla="*/ 115528 h 13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6214" h="134615">
                  <a:moveTo>
                    <a:pt x="21704" y="115528"/>
                  </a:moveTo>
                  <a:cubicBezTo>
                    <a:pt x="8007" y="106117"/>
                    <a:pt x="-2266" y="90717"/>
                    <a:pt x="-2266" y="81305"/>
                  </a:cubicBezTo>
                  <a:cubicBezTo>
                    <a:pt x="-2266" y="59061"/>
                    <a:pt x="10575" y="60772"/>
                    <a:pt x="29408" y="84728"/>
                  </a:cubicBezTo>
                  <a:cubicBezTo>
                    <a:pt x="55090" y="117239"/>
                    <a:pt x="63651" y="118095"/>
                    <a:pt x="120151" y="98417"/>
                  </a:cubicBezTo>
                  <a:cubicBezTo>
                    <a:pt x="185212" y="76172"/>
                    <a:pt x="199766" y="63339"/>
                    <a:pt x="207470" y="25694"/>
                  </a:cubicBezTo>
                  <a:lnTo>
                    <a:pt x="212607" y="-3396"/>
                  </a:lnTo>
                  <a:lnTo>
                    <a:pt x="269963" y="1738"/>
                  </a:lnTo>
                  <a:cubicBezTo>
                    <a:pt x="301638" y="5160"/>
                    <a:pt x="335024" y="11149"/>
                    <a:pt x="344441" y="16282"/>
                  </a:cubicBezTo>
                  <a:cubicBezTo>
                    <a:pt x="359850" y="23983"/>
                    <a:pt x="358138" y="26549"/>
                    <a:pt x="327320" y="39383"/>
                  </a:cubicBezTo>
                  <a:cubicBezTo>
                    <a:pt x="308486" y="47938"/>
                    <a:pt x="283660" y="64194"/>
                    <a:pt x="271675" y="77028"/>
                  </a:cubicBezTo>
                  <a:cubicBezTo>
                    <a:pt x="247705" y="103550"/>
                    <a:pt x="187781" y="122373"/>
                    <a:pt x="104742" y="129217"/>
                  </a:cubicBezTo>
                  <a:cubicBezTo>
                    <a:pt x="52522" y="133495"/>
                    <a:pt x="42249" y="131784"/>
                    <a:pt x="21704" y="115528"/>
                  </a:cubicBezTo>
                  <a:close/>
                </a:path>
              </a:pathLst>
            </a:custGeom>
            <a:solidFill>
              <a:schemeClr val="bg1"/>
            </a:solidFill>
            <a:ln w="856" cap="flat">
              <a:noFill/>
              <a:prstDash val="solid"/>
              <a:miter/>
            </a:ln>
          </p:spPr>
          <p:txBody>
            <a:bodyPr rtlCol="0" anchor="ctr"/>
            <a:lstStyle/>
            <a:p>
              <a:endParaRPr lang="it-IT"/>
            </a:p>
          </p:txBody>
        </p:sp>
        <p:sp>
          <p:nvSpPr>
            <p:cNvPr id="30" name="Figura a mano libera: forma 29">
              <a:extLst>
                <a:ext uri="{FF2B5EF4-FFF2-40B4-BE49-F238E27FC236}">
                  <a16:creationId xmlns:a16="http://schemas.microsoft.com/office/drawing/2014/main" id="{A72E3C86-DEC3-0B40-3594-01C7C455B5C5}"/>
                </a:ext>
              </a:extLst>
            </p:cNvPr>
            <p:cNvSpPr/>
            <p:nvPr/>
          </p:nvSpPr>
          <p:spPr>
            <a:xfrm flipV="1">
              <a:off x="3851868" y="2859283"/>
              <a:ext cx="153158" cy="67445"/>
            </a:xfrm>
            <a:custGeom>
              <a:avLst/>
              <a:gdLst>
                <a:gd name="connsiteX0" fmla="*/ 62540 w 220892"/>
                <a:gd name="connsiteY0" fmla="*/ 70866 h 97272"/>
                <a:gd name="connsiteX1" fmla="*/ 30865 w 220892"/>
                <a:gd name="connsiteY1" fmla="*/ 39210 h 97272"/>
                <a:gd name="connsiteX2" fmla="*/ 33434 w 220892"/>
                <a:gd name="connsiteY2" fmla="*/ 13543 h 97272"/>
                <a:gd name="connsiteX3" fmla="*/ 72813 w 220892"/>
                <a:gd name="connsiteY3" fmla="*/ 4987 h 97272"/>
                <a:gd name="connsiteX4" fmla="*/ 111336 w 220892"/>
                <a:gd name="connsiteY4" fmla="*/ 10976 h 97272"/>
                <a:gd name="connsiteX5" fmla="*/ 170404 w 220892"/>
                <a:gd name="connsiteY5" fmla="*/ 28943 h 97272"/>
                <a:gd name="connsiteX6" fmla="*/ 218344 w 220892"/>
                <a:gd name="connsiteY6" fmla="*/ 40065 h 97272"/>
                <a:gd name="connsiteX7" fmla="*/ 188382 w 220892"/>
                <a:gd name="connsiteY7" fmla="*/ 70010 h 97272"/>
                <a:gd name="connsiteX8" fmla="*/ 136162 w 220892"/>
                <a:gd name="connsiteY8" fmla="*/ 87977 h 97272"/>
                <a:gd name="connsiteX9" fmla="*/ 89078 w 220892"/>
                <a:gd name="connsiteY9" fmla="*/ 90544 h 97272"/>
                <a:gd name="connsiteX10" fmla="*/ 62540 w 220892"/>
                <a:gd name="connsiteY10" fmla="*/ 70866 h 97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0892" h="97272">
                  <a:moveTo>
                    <a:pt x="62540" y="70866"/>
                  </a:moveTo>
                  <a:cubicBezTo>
                    <a:pt x="59972" y="46910"/>
                    <a:pt x="56547" y="42632"/>
                    <a:pt x="30865" y="39210"/>
                  </a:cubicBezTo>
                  <a:cubicBezTo>
                    <a:pt x="-15362" y="32365"/>
                    <a:pt x="-12794" y="13543"/>
                    <a:pt x="33434" y="13543"/>
                  </a:cubicBezTo>
                  <a:cubicBezTo>
                    <a:pt x="54835" y="13543"/>
                    <a:pt x="72813" y="10121"/>
                    <a:pt x="72813" y="4987"/>
                  </a:cubicBezTo>
                  <a:cubicBezTo>
                    <a:pt x="72813" y="-8702"/>
                    <a:pt x="100207" y="-4424"/>
                    <a:pt x="111336" y="10976"/>
                  </a:cubicBezTo>
                  <a:cubicBezTo>
                    <a:pt x="118184" y="19532"/>
                    <a:pt x="138730" y="26376"/>
                    <a:pt x="170404" y="28943"/>
                  </a:cubicBezTo>
                  <a:cubicBezTo>
                    <a:pt x="196943" y="30654"/>
                    <a:pt x="218344" y="35788"/>
                    <a:pt x="218344" y="40065"/>
                  </a:cubicBezTo>
                  <a:cubicBezTo>
                    <a:pt x="218344" y="43488"/>
                    <a:pt x="204647" y="57177"/>
                    <a:pt x="188382" y="70010"/>
                  </a:cubicBezTo>
                  <a:cubicBezTo>
                    <a:pt x="166980" y="86266"/>
                    <a:pt x="151571" y="91399"/>
                    <a:pt x="136162" y="87977"/>
                  </a:cubicBezTo>
                  <a:cubicBezTo>
                    <a:pt x="123321" y="85410"/>
                    <a:pt x="102775" y="87122"/>
                    <a:pt x="89078" y="90544"/>
                  </a:cubicBezTo>
                  <a:cubicBezTo>
                    <a:pt x="66820" y="97388"/>
                    <a:pt x="65108" y="95677"/>
                    <a:pt x="62540" y="70866"/>
                  </a:cubicBezTo>
                  <a:close/>
                </a:path>
              </a:pathLst>
            </a:custGeom>
            <a:solidFill>
              <a:schemeClr val="bg1"/>
            </a:solidFill>
            <a:ln w="856" cap="flat">
              <a:noFill/>
              <a:prstDash val="solid"/>
              <a:miter/>
            </a:ln>
          </p:spPr>
          <p:txBody>
            <a:bodyPr rtlCol="0" anchor="ctr"/>
            <a:lstStyle/>
            <a:p>
              <a:endParaRPr lang="it-IT"/>
            </a:p>
          </p:txBody>
        </p:sp>
        <p:grpSp>
          <p:nvGrpSpPr>
            <p:cNvPr id="48" name="Gruppo 47">
              <a:extLst>
                <a:ext uri="{FF2B5EF4-FFF2-40B4-BE49-F238E27FC236}">
                  <a16:creationId xmlns:a16="http://schemas.microsoft.com/office/drawing/2014/main" id="{068387E1-388A-BD33-6270-6818E4113B9D}"/>
                </a:ext>
              </a:extLst>
            </p:cNvPr>
            <p:cNvGrpSpPr/>
            <p:nvPr/>
          </p:nvGrpSpPr>
          <p:grpSpPr>
            <a:xfrm>
              <a:off x="3010461" y="818744"/>
              <a:ext cx="793759" cy="793759"/>
              <a:chOff x="8691472" y="581668"/>
              <a:chExt cx="1059700" cy="1059700"/>
            </a:xfrm>
          </p:grpSpPr>
          <p:sp>
            <p:nvSpPr>
              <p:cNvPr id="49" name="Ovale 48">
                <a:extLst>
                  <a:ext uri="{FF2B5EF4-FFF2-40B4-BE49-F238E27FC236}">
                    <a16:creationId xmlns:a16="http://schemas.microsoft.com/office/drawing/2014/main" id="{F31660B7-4160-A459-FB61-D96B597A414B}"/>
                  </a:ext>
                </a:extLst>
              </p:cNvPr>
              <p:cNvSpPr/>
              <p:nvPr/>
            </p:nvSpPr>
            <p:spPr>
              <a:xfrm>
                <a:off x="8691472" y="581668"/>
                <a:ext cx="1059700" cy="1059700"/>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0" name="Picture 4" descr="Uber logo PNG Images Free Download">
                <a:extLst>
                  <a:ext uri="{FF2B5EF4-FFF2-40B4-BE49-F238E27FC236}">
                    <a16:creationId xmlns:a16="http://schemas.microsoft.com/office/drawing/2014/main" id="{CD09CB1D-8C17-428E-C1D9-3E8201DD1C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60279" y="650475"/>
                <a:ext cx="922086" cy="922086"/>
              </a:xfrm>
              <a:prstGeom prst="rect">
                <a:avLst/>
              </a:prstGeom>
              <a:noFill/>
              <a:extLst>
                <a:ext uri="{909E8E84-426E-40DD-AFC4-6F175D3DCCD1}">
                  <a14:hiddenFill xmlns:a14="http://schemas.microsoft.com/office/drawing/2010/main">
                    <a:solidFill>
                      <a:srgbClr val="FFFFFF"/>
                    </a:solidFill>
                  </a14:hiddenFill>
                </a:ext>
              </a:extLst>
            </p:spPr>
          </p:pic>
        </p:grpSp>
        <p:pic>
          <p:nvPicPr>
            <p:cNvPr id="51" name="Immagine 50" descr="Immagine che contiene cuore, cerchio, Elementi grafici, creatività&#10;&#10;Descrizione generata automaticamente">
              <a:extLst>
                <a:ext uri="{FF2B5EF4-FFF2-40B4-BE49-F238E27FC236}">
                  <a16:creationId xmlns:a16="http://schemas.microsoft.com/office/drawing/2014/main" id="{54601143-DFF9-D2F1-0122-7C53D36037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3620" y="1818296"/>
              <a:ext cx="472806" cy="472806"/>
            </a:xfrm>
            <a:prstGeom prst="rect">
              <a:avLst/>
            </a:prstGeom>
          </p:spPr>
        </p:pic>
      </p:grpSp>
      <p:sp>
        <p:nvSpPr>
          <p:cNvPr id="52" name="CasellaDiTesto 51">
            <a:extLst>
              <a:ext uri="{FF2B5EF4-FFF2-40B4-BE49-F238E27FC236}">
                <a16:creationId xmlns:a16="http://schemas.microsoft.com/office/drawing/2014/main" id="{FEEA02E6-2A23-8EBA-4912-7772B80F174F}"/>
              </a:ext>
            </a:extLst>
          </p:cNvPr>
          <p:cNvSpPr txBox="1"/>
          <p:nvPr/>
        </p:nvSpPr>
        <p:spPr>
          <a:xfrm>
            <a:off x="3708965" y="5618524"/>
            <a:ext cx="4774070" cy="461665"/>
          </a:xfrm>
          <a:prstGeom prst="rect">
            <a:avLst/>
          </a:prstGeom>
          <a:noFill/>
        </p:spPr>
        <p:txBody>
          <a:bodyPr wrap="square" rtlCol="0">
            <a:spAutoFit/>
          </a:bodyPr>
          <a:lstStyle/>
          <a:p>
            <a:pPr algn="ctr"/>
            <a:r>
              <a:rPr lang="it-IT" sz="2400" b="1" spc="300">
                <a:solidFill>
                  <a:srgbClr val="DA627D"/>
                </a:solidFill>
              </a:rPr>
              <a:t>GLOBAL</a:t>
            </a:r>
            <a:r>
              <a:rPr lang="it-IT" sz="2400" spc="300">
                <a:solidFill>
                  <a:schemeClr val="bg1"/>
                </a:solidFill>
              </a:rPr>
              <a:t> MARKET ANALYSIS </a:t>
            </a:r>
          </a:p>
        </p:txBody>
      </p:sp>
    </p:spTree>
    <p:extLst>
      <p:ext uri="{BB962C8B-B14F-4D97-AF65-F5344CB8AC3E}">
        <p14:creationId xmlns:p14="http://schemas.microsoft.com/office/powerpoint/2010/main" val="12404354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317</TotalTime>
  <Words>10321</Words>
  <Application>Microsoft Office PowerPoint</Application>
  <PresentationFormat>Widescreen</PresentationFormat>
  <Paragraphs>1398</Paragraphs>
  <Slides>81</Slides>
  <Notes>80</Notes>
  <HiddenSlides>24</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81</vt:i4>
      </vt:variant>
    </vt:vector>
  </HeadingPairs>
  <TitlesOfParts>
    <vt:vector size="85" baseType="lpstr">
      <vt:lpstr>Aptos</vt:lpstr>
      <vt:lpstr>Aptos Display</vt:lpstr>
      <vt:lpstr>Arial</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Giovanni Ligato</dc:creator>
  <cp:lastModifiedBy>Giovanni Ligato</cp:lastModifiedBy>
  <cp:revision>7</cp:revision>
  <dcterms:created xsi:type="dcterms:W3CDTF">2024-11-07T14:33:39Z</dcterms:created>
  <dcterms:modified xsi:type="dcterms:W3CDTF">2024-12-15T20:24:33Z</dcterms:modified>
</cp:coreProperties>
</file>