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83" r:id="rId3"/>
    <p:sldId id="284" r:id="rId4"/>
    <p:sldId id="272" r:id="rId5"/>
    <p:sldId id="294" r:id="rId6"/>
    <p:sldId id="296" r:id="rId7"/>
    <p:sldId id="267" r:id="rId8"/>
    <p:sldId id="268" r:id="rId9"/>
    <p:sldId id="278" r:id="rId10"/>
    <p:sldId id="299" r:id="rId11"/>
    <p:sldId id="302" r:id="rId12"/>
    <p:sldId id="275" r:id="rId13"/>
    <p:sldId id="263" r:id="rId14"/>
    <p:sldId id="303" r:id="rId15"/>
    <p:sldId id="304" r:id="rId16"/>
    <p:sldId id="257" r:id="rId17"/>
    <p:sldId id="306" r:id="rId18"/>
    <p:sldId id="316" r:id="rId19"/>
    <p:sldId id="317" r:id="rId20"/>
    <p:sldId id="318" r:id="rId21"/>
    <p:sldId id="319" r:id="rId22"/>
    <p:sldId id="323" r:id="rId23"/>
    <p:sldId id="314" r:id="rId24"/>
    <p:sldId id="422" r:id="rId25"/>
    <p:sldId id="421" r:id="rId26"/>
    <p:sldId id="281" r:id="rId27"/>
    <p:sldId id="322" r:id="rId28"/>
    <p:sldId id="324" r:id="rId29"/>
    <p:sldId id="325" r:id="rId30"/>
    <p:sldId id="326" r:id="rId31"/>
    <p:sldId id="328" r:id="rId32"/>
    <p:sldId id="330" r:id="rId33"/>
    <p:sldId id="367" r:id="rId34"/>
    <p:sldId id="368" r:id="rId35"/>
    <p:sldId id="369" r:id="rId36"/>
    <p:sldId id="396" r:id="rId37"/>
    <p:sldId id="397" r:id="rId38"/>
    <p:sldId id="398" r:id="rId39"/>
    <p:sldId id="399" r:id="rId40"/>
    <p:sldId id="400" r:id="rId41"/>
    <p:sldId id="401" r:id="rId42"/>
    <p:sldId id="402" r:id="rId43"/>
    <p:sldId id="403" r:id="rId44"/>
    <p:sldId id="404" r:id="rId45"/>
    <p:sldId id="405" r:id="rId46"/>
    <p:sldId id="406" r:id="rId47"/>
    <p:sldId id="407" r:id="rId48"/>
    <p:sldId id="408" r:id="rId49"/>
    <p:sldId id="409" r:id="rId50"/>
    <p:sldId id="410" r:id="rId51"/>
    <p:sldId id="411" r:id="rId52"/>
    <p:sldId id="412" r:id="rId53"/>
    <p:sldId id="413" r:id="rId54"/>
    <p:sldId id="414" r:id="rId55"/>
    <p:sldId id="415" r:id="rId56"/>
    <p:sldId id="416" r:id="rId57"/>
    <p:sldId id="417" r:id="rId58"/>
    <p:sldId id="418" r:id="rId59"/>
    <p:sldId id="419" r:id="rId60"/>
    <p:sldId id="420" r:id="rId61"/>
    <p:sldId id="394" r:id="rId62"/>
    <p:sldId id="430" r:id="rId63"/>
    <p:sldId id="395" r:id="rId64"/>
    <p:sldId id="332" r:id="rId65"/>
    <p:sldId id="329" r:id="rId66"/>
    <p:sldId id="307" r:id="rId67"/>
    <p:sldId id="423" r:id="rId68"/>
    <p:sldId id="424" r:id="rId69"/>
    <p:sldId id="427" r:id="rId70"/>
    <p:sldId id="426" r:id="rId71"/>
    <p:sldId id="425" r:id="rId72"/>
    <p:sldId id="428" r:id="rId73"/>
    <p:sldId id="429" r:id="rId74"/>
    <p:sldId id="279" r:id="rId75"/>
    <p:sldId id="266" r:id="rId7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627D"/>
    <a:srgbClr val="0D0628"/>
    <a:srgbClr val="FCA17D"/>
    <a:srgbClr val="060312"/>
    <a:srgbClr val="0C0623"/>
    <a:srgbClr val="EDB1BE"/>
    <a:srgbClr val="F9DBBD"/>
    <a:srgbClr val="0B0523"/>
    <a:srgbClr val="170B47"/>
    <a:srgbClr val="344E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73B95-5A1A-45BC-8DA4-603AB737797F}" v="577" dt="2024-12-11T17:57:01.175"/>
    <p1510:client id="{BB0CA44F-3F91-404C-8C13-5E66CF5F943E}" v="91" dt="2024-12-11T17:25:03.09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5267" autoAdjust="0"/>
  </p:normalViewPr>
  <p:slideViewPr>
    <p:cSldViewPr snapToGrid="0">
      <p:cViewPr varScale="1">
        <p:scale>
          <a:sx n="82" d="100"/>
          <a:sy n="82" d="100"/>
        </p:scale>
        <p:origin x="80" y="16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Ligato" userId="7875cec0db90cc51" providerId="LiveId" clId="{02873B95-5A1A-45BC-8DA4-603AB737797F}"/>
    <pc:docChg chg="undo redo custSel addSld delSld modSld">
      <pc:chgData name="Giovanni Ligato" userId="7875cec0db90cc51" providerId="LiveId" clId="{02873B95-5A1A-45BC-8DA4-603AB737797F}" dt="2024-12-11T17:57:01.175" v="778" actId="14100"/>
      <pc:docMkLst>
        <pc:docMk/>
      </pc:docMkLst>
      <pc:sldChg chg="addSp delSp modSp mod">
        <pc:chgData name="Giovanni Ligato" userId="7875cec0db90cc51" providerId="LiveId" clId="{02873B95-5A1A-45BC-8DA4-603AB737797F}" dt="2024-12-11T17:55:49.298" v="766" actId="478"/>
        <pc:sldMkLst>
          <pc:docMk/>
          <pc:sldMk cId="2611319747" sldId="314"/>
        </pc:sldMkLst>
        <pc:spChg chg="add del mod">
          <ac:chgData name="Giovanni Ligato" userId="7875cec0db90cc51" providerId="LiveId" clId="{02873B95-5A1A-45BC-8DA4-603AB737797F}" dt="2024-12-11T17:55:49.298" v="766" actId="478"/>
          <ac:spMkLst>
            <pc:docMk/>
            <pc:sldMk cId="2611319747" sldId="314"/>
            <ac:spMk id="3" creationId="{EB73C14C-85D3-9706-82ED-4BB49AA7780B}"/>
          </ac:spMkLst>
        </pc:spChg>
        <pc:spChg chg="add del mod">
          <ac:chgData name="Giovanni Ligato" userId="7875cec0db90cc51" providerId="LiveId" clId="{02873B95-5A1A-45BC-8DA4-603AB737797F}" dt="2024-12-11T17:53:05.018" v="762" actId="478"/>
          <ac:spMkLst>
            <pc:docMk/>
            <pc:sldMk cId="2611319747" sldId="314"/>
            <ac:spMk id="4" creationId="{7456E31A-4506-D1EC-E285-593481BD73BC}"/>
          </ac:spMkLst>
        </pc:spChg>
        <pc:grpChg chg="mod">
          <ac:chgData name="Giovanni Ligato" userId="7875cec0db90cc51" providerId="LiveId" clId="{02873B95-5A1A-45BC-8DA4-603AB737797F}" dt="2024-12-11T17:52:22.128" v="752" actId="1076"/>
          <ac:grpSpMkLst>
            <pc:docMk/>
            <pc:sldMk cId="2611319747" sldId="314"/>
            <ac:grpSpMk id="42" creationId="{67725F3A-66F0-684E-A2F8-69ED98FA4BB6}"/>
          </ac:grpSpMkLst>
        </pc:grpChg>
        <pc:cxnChg chg="mod">
          <ac:chgData name="Giovanni Ligato" userId="7875cec0db90cc51" providerId="LiveId" clId="{02873B95-5A1A-45BC-8DA4-603AB737797F}" dt="2024-12-11T17:52:22.128" v="752" actId="1076"/>
          <ac:cxnSpMkLst>
            <pc:docMk/>
            <pc:sldMk cId="2611319747" sldId="314"/>
            <ac:cxnSpMk id="61" creationId="{92BD0C43-471C-ED3B-87A8-89E263AC5EC5}"/>
          </ac:cxnSpMkLst>
        </pc:cxnChg>
        <pc:cxnChg chg="mod">
          <ac:chgData name="Giovanni Ligato" userId="7875cec0db90cc51" providerId="LiveId" clId="{02873B95-5A1A-45BC-8DA4-603AB737797F}" dt="2024-12-11T17:52:22.128" v="752" actId="1076"/>
          <ac:cxnSpMkLst>
            <pc:docMk/>
            <pc:sldMk cId="2611319747" sldId="314"/>
            <ac:cxnSpMk id="70" creationId="{98DFB3B9-D922-EC7D-CCDB-F55DD444DBD6}"/>
          </ac:cxnSpMkLst>
        </pc:cxnChg>
      </pc:sldChg>
      <pc:sldChg chg="modSp mod">
        <pc:chgData name="Giovanni Ligato" userId="7875cec0db90cc51" providerId="LiveId" clId="{02873B95-5A1A-45BC-8DA4-603AB737797F}" dt="2024-12-11T17:24:19.191" v="216"/>
        <pc:sldMkLst>
          <pc:docMk/>
          <pc:sldMk cId="623147115" sldId="322"/>
        </pc:sldMkLst>
        <pc:spChg chg="mod">
          <ac:chgData name="Giovanni Ligato" userId="7875cec0db90cc51" providerId="LiveId" clId="{02873B95-5A1A-45BC-8DA4-603AB737797F}" dt="2024-12-11T17:23:00.204" v="213"/>
          <ac:spMkLst>
            <pc:docMk/>
            <pc:sldMk cId="623147115" sldId="322"/>
            <ac:spMk id="19" creationId="{E4B3AE9A-2D31-99FC-2AEA-61D047F4E354}"/>
          </ac:spMkLst>
        </pc:spChg>
        <pc:spChg chg="mod">
          <ac:chgData name="Giovanni Ligato" userId="7875cec0db90cc51" providerId="LiveId" clId="{02873B95-5A1A-45BC-8DA4-603AB737797F}" dt="2024-12-11T17:24:19.191" v="216"/>
          <ac:spMkLst>
            <pc:docMk/>
            <pc:sldMk cId="623147115" sldId="322"/>
            <ac:spMk id="29" creationId="{AAA783BB-3129-FB1B-C940-7570402F9328}"/>
          </ac:spMkLst>
        </pc:spChg>
      </pc:sldChg>
      <pc:sldChg chg="addSp delSp modSp mod">
        <pc:chgData name="Giovanni Ligato" userId="7875cec0db90cc51" providerId="LiveId" clId="{02873B95-5A1A-45BC-8DA4-603AB737797F}" dt="2024-12-11T17:24:45.415" v="221"/>
        <pc:sldMkLst>
          <pc:docMk/>
          <pc:sldMk cId="1197746650" sldId="324"/>
        </pc:sldMkLst>
        <pc:spChg chg="mod">
          <ac:chgData name="Giovanni Ligato" userId="7875cec0db90cc51" providerId="LiveId" clId="{02873B95-5A1A-45BC-8DA4-603AB737797F}" dt="2024-12-11T17:24:45.415" v="221"/>
          <ac:spMkLst>
            <pc:docMk/>
            <pc:sldMk cId="1197746650" sldId="324"/>
            <ac:spMk id="8" creationId="{70DCD5C0-6584-DBFF-AD25-CD292C3D1A94}"/>
          </ac:spMkLst>
        </pc:spChg>
        <pc:spChg chg="mod">
          <ac:chgData name="Giovanni Ligato" userId="7875cec0db90cc51" providerId="LiveId" clId="{02873B95-5A1A-45BC-8DA4-603AB737797F}" dt="2024-12-11T17:24:45.415" v="221"/>
          <ac:spMkLst>
            <pc:docMk/>
            <pc:sldMk cId="1197746650" sldId="324"/>
            <ac:spMk id="24" creationId="{80A7A3A6-8F91-87B4-BCBF-9A6648ECDD7C}"/>
          </ac:spMkLst>
        </pc:spChg>
        <pc:spChg chg="mod">
          <ac:chgData name="Giovanni Ligato" userId="7875cec0db90cc51" providerId="LiveId" clId="{02873B95-5A1A-45BC-8DA4-603AB737797F}" dt="2024-12-11T17:24:27.227" v="219"/>
          <ac:spMkLst>
            <pc:docMk/>
            <pc:sldMk cId="1197746650" sldId="324"/>
            <ac:spMk id="29" creationId="{E1D9CD8A-B98C-64A2-8A6C-1807DBBA5E4E}"/>
          </ac:spMkLst>
        </pc:spChg>
        <pc:grpChg chg="add mod">
          <ac:chgData name="Giovanni Ligato" userId="7875cec0db90cc51" providerId="LiveId" clId="{02873B95-5A1A-45BC-8DA4-603AB737797F}" dt="2024-12-11T17:24:45.415" v="221"/>
          <ac:grpSpMkLst>
            <pc:docMk/>
            <pc:sldMk cId="1197746650" sldId="324"/>
            <ac:grpSpMk id="4" creationId="{BDC0348D-A8DF-DA40-2E3D-2D7D20D0F55E}"/>
          </ac:grpSpMkLst>
        </pc:grpChg>
        <pc:grpChg chg="del">
          <ac:chgData name="Giovanni Ligato" userId="7875cec0db90cc51" providerId="LiveId" clId="{02873B95-5A1A-45BC-8DA4-603AB737797F}" dt="2024-12-11T17:24:38.154" v="220" actId="478"/>
          <ac:grpSpMkLst>
            <pc:docMk/>
            <pc:sldMk cId="1197746650" sldId="324"/>
            <ac:grpSpMk id="41" creationId="{B46C98B3-09B1-B062-F7A1-2A31C46A4C5A}"/>
          </ac:grpSpMkLst>
        </pc:grpChg>
        <pc:cxnChg chg="add mod">
          <ac:chgData name="Giovanni Ligato" userId="7875cec0db90cc51" providerId="LiveId" clId="{02873B95-5A1A-45BC-8DA4-603AB737797F}" dt="2024-12-11T17:24:45.415" v="221"/>
          <ac:cxnSpMkLst>
            <pc:docMk/>
            <pc:sldMk cId="1197746650" sldId="324"/>
            <ac:cxnSpMk id="25" creationId="{93A552E5-614C-FC56-ED12-CBF841FFC7EA}"/>
          </ac:cxnSpMkLst>
        </pc:cxnChg>
        <pc:cxnChg chg="del">
          <ac:chgData name="Giovanni Ligato" userId="7875cec0db90cc51" providerId="LiveId" clId="{02873B95-5A1A-45BC-8DA4-603AB737797F}" dt="2024-12-11T17:24:38.154" v="220" actId="478"/>
          <ac:cxnSpMkLst>
            <pc:docMk/>
            <pc:sldMk cId="1197746650" sldId="324"/>
            <ac:cxnSpMk id="37" creationId="{99BE9E9A-9F67-748C-4A68-C1B2168B4667}"/>
          </ac:cxnSpMkLst>
        </pc:cxnChg>
      </pc:sldChg>
      <pc:sldChg chg="addSp delSp modSp mod">
        <pc:chgData name="Giovanni Ligato" userId="7875cec0db90cc51" providerId="LiveId" clId="{02873B95-5A1A-45BC-8DA4-603AB737797F}" dt="2024-12-11T17:26:18.096" v="248" actId="20577"/>
        <pc:sldMkLst>
          <pc:docMk/>
          <pc:sldMk cId="835527417" sldId="325"/>
        </pc:sldMkLst>
        <pc:spChg chg="mod">
          <ac:chgData name="Giovanni Ligato" userId="7875cec0db90cc51" providerId="LiveId" clId="{02873B95-5A1A-45BC-8DA4-603AB737797F}" dt="2024-12-11T17:26:18.096" v="248" actId="20577"/>
          <ac:spMkLst>
            <pc:docMk/>
            <pc:sldMk cId="835527417" sldId="325"/>
            <ac:spMk id="2" creationId="{C8E1E668-3CEC-EE0A-C8AC-2DACBED10731}"/>
          </ac:spMkLst>
        </pc:spChg>
        <pc:spChg chg="mod">
          <ac:chgData name="Giovanni Ligato" userId="7875cec0db90cc51" providerId="LiveId" clId="{02873B95-5A1A-45BC-8DA4-603AB737797F}" dt="2024-12-11T17:25:10.414" v="231"/>
          <ac:spMkLst>
            <pc:docMk/>
            <pc:sldMk cId="835527417" sldId="325"/>
            <ac:spMk id="3" creationId="{C0EF6BA9-CC64-7DD2-2D9F-0CA6A0EF4F24}"/>
          </ac:spMkLst>
        </pc:spChg>
        <pc:spChg chg="mod">
          <ac:chgData name="Giovanni Ligato" userId="7875cec0db90cc51" providerId="LiveId" clId="{02873B95-5A1A-45BC-8DA4-603AB737797F}" dt="2024-12-11T17:24:49.325" v="223"/>
          <ac:spMkLst>
            <pc:docMk/>
            <pc:sldMk cId="835527417" sldId="325"/>
            <ac:spMk id="8" creationId="{51068765-658B-0E06-96A5-1E6A930BE707}"/>
          </ac:spMkLst>
        </pc:spChg>
        <pc:spChg chg="mod">
          <ac:chgData name="Giovanni Ligato" userId="7875cec0db90cc51" providerId="LiveId" clId="{02873B95-5A1A-45BC-8DA4-603AB737797F}" dt="2024-12-11T17:26:14.430" v="247"/>
          <ac:spMkLst>
            <pc:docMk/>
            <pc:sldMk cId="835527417" sldId="325"/>
            <ac:spMk id="16" creationId="{8E97DF73-5B36-67EC-55AF-6F204B298569}"/>
          </ac:spMkLst>
        </pc:spChg>
        <pc:spChg chg="mod">
          <ac:chgData name="Giovanni Ligato" userId="7875cec0db90cc51" providerId="LiveId" clId="{02873B95-5A1A-45BC-8DA4-603AB737797F}" dt="2024-12-11T17:25:21.149" v="236"/>
          <ac:spMkLst>
            <pc:docMk/>
            <pc:sldMk cId="835527417" sldId="325"/>
            <ac:spMk id="19" creationId="{7B76FDB5-77AC-25D2-229A-2467DAFED8DA}"/>
          </ac:spMkLst>
        </pc:spChg>
        <pc:spChg chg="mod">
          <ac:chgData name="Giovanni Ligato" userId="7875cec0db90cc51" providerId="LiveId" clId="{02873B95-5A1A-45BC-8DA4-603AB737797F}" dt="2024-12-11T17:24:49.325" v="223"/>
          <ac:spMkLst>
            <pc:docMk/>
            <pc:sldMk cId="835527417" sldId="325"/>
            <ac:spMk id="24" creationId="{9C4F8667-2005-D7C8-BEDA-A5F290C02F58}"/>
          </ac:spMkLst>
        </pc:spChg>
        <pc:spChg chg="mod">
          <ac:chgData name="Giovanni Ligato" userId="7875cec0db90cc51" providerId="LiveId" clId="{02873B95-5A1A-45BC-8DA4-603AB737797F}" dt="2024-12-11T17:25:04.379" v="228"/>
          <ac:spMkLst>
            <pc:docMk/>
            <pc:sldMk cId="835527417" sldId="325"/>
            <ac:spMk id="29" creationId="{11BD2D07-6739-6A17-68E8-D97D40D4419A}"/>
          </ac:spMkLst>
        </pc:spChg>
        <pc:grpChg chg="add mod">
          <ac:chgData name="Giovanni Ligato" userId="7875cec0db90cc51" providerId="LiveId" clId="{02873B95-5A1A-45BC-8DA4-603AB737797F}" dt="2024-12-11T17:24:49.325" v="223"/>
          <ac:grpSpMkLst>
            <pc:docMk/>
            <pc:sldMk cId="835527417" sldId="325"/>
            <ac:grpSpMk id="4" creationId="{5162CF4C-33DC-8ACE-AF69-56AAAF3FFE30}"/>
          </ac:grpSpMkLst>
        </pc:grpChg>
        <pc:grpChg chg="del">
          <ac:chgData name="Giovanni Ligato" userId="7875cec0db90cc51" providerId="LiveId" clId="{02873B95-5A1A-45BC-8DA4-603AB737797F}" dt="2024-12-11T17:24:49.072" v="222" actId="478"/>
          <ac:grpSpMkLst>
            <pc:docMk/>
            <pc:sldMk cId="835527417" sldId="325"/>
            <ac:grpSpMk id="41" creationId="{B7C0EC26-57BB-1FD5-22DD-C4095A80784F}"/>
          </ac:grpSpMkLst>
        </pc:grpChg>
        <pc:cxnChg chg="add mod">
          <ac:chgData name="Giovanni Ligato" userId="7875cec0db90cc51" providerId="LiveId" clId="{02873B95-5A1A-45BC-8DA4-603AB737797F}" dt="2024-12-11T17:24:49.325" v="223"/>
          <ac:cxnSpMkLst>
            <pc:docMk/>
            <pc:sldMk cId="835527417" sldId="325"/>
            <ac:cxnSpMk id="25" creationId="{ECB0B9B1-37EC-949A-5169-1224309FC6BE}"/>
          </ac:cxnSpMkLst>
        </pc:cxnChg>
        <pc:cxnChg chg="del">
          <ac:chgData name="Giovanni Ligato" userId="7875cec0db90cc51" providerId="LiveId" clId="{02873B95-5A1A-45BC-8DA4-603AB737797F}" dt="2024-12-11T17:24:49.072" v="222" actId="478"/>
          <ac:cxnSpMkLst>
            <pc:docMk/>
            <pc:sldMk cId="835527417" sldId="325"/>
            <ac:cxnSpMk id="37" creationId="{EA648303-6A42-FD1A-3F65-554B900EB2D0}"/>
          </ac:cxnSpMkLst>
        </pc:cxnChg>
      </pc:sldChg>
      <pc:sldChg chg="addSp delSp modSp mod">
        <pc:chgData name="Giovanni Ligato" userId="7875cec0db90cc51" providerId="LiveId" clId="{02873B95-5A1A-45BC-8DA4-603AB737797F}" dt="2024-12-11T17:27:56.966" v="259"/>
        <pc:sldMkLst>
          <pc:docMk/>
          <pc:sldMk cId="1761521651" sldId="326"/>
        </pc:sldMkLst>
        <pc:spChg chg="mod">
          <ac:chgData name="Giovanni Ligato" userId="7875cec0db90cc51" providerId="LiveId" clId="{02873B95-5A1A-45BC-8DA4-603AB737797F}" dt="2024-12-11T17:27:35.262" v="252"/>
          <ac:spMkLst>
            <pc:docMk/>
            <pc:sldMk cId="1761521651" sldId="326"/>
            <ac:spMk id="2" creationId="{639FCF1A-B147-0CB9-8C6F-62C280BF12D6}"/>
          </ac:spMkLst>
        </pc:spChg>
        <pc:spChg chg="mod">
          <ac:chgData name="Giovanni Ligato" userId="7875cec0db90cc51" providerId="LiveId" clId="{02873B95-5A1A-45BC-8DA4-603AB737797F}" dt="2024-12-11T17:27:43.925" v="255"/>
          <ac:spMkLst>
            <pc:docMk/>
            <pc:sldMk cId="1761521651" sldId="326"/>
            <ac:spMk id="3" creationId="{D64A0438-BE0C-783C-73AD-94A215E93CE8}"/>
          </ac:spMkLst>
        </pc:spChg>
        <pc:spChg chg="mod">
          <ac:chgData name="Giovanni Ligato" userId="7875cec0db90cc51" providerId="LiveId" clId="{02873B95-5A1A-45BC-8DA4-603AB737797F}" dt="2024-12-11T17:24:54.052" v="225"/>
          <ac:spMkLst>
            <pc:docMk/>
            <pc:sldMk cId="1761521651" sldId="326"/>
            <ac:spMk id="8" creationId="{34668F79-2C42-A163-231A-E4AC5B2D460B}"/>
          </ac:spMkLst>
        </pc:spChg>
        <pc:spChg chg="mod">
          <ac:chgData name="Giovanni Ligato" userId="7875cec0db90cc51" providerId="LiveId" clId="{02873B95-5A1A-45BC-8DA4-603AB737797F}" dt="2024-12-11T17:27:56.966" v="259"/>
          <ac:spMkLst>
            <pc:docMk/>
            <pc:sldMk cId="1761521651" sldId="326"/>
            <ac:spMk id="16" creationId="{1F1DA818-9C97-4181-D1D6-459378BF4A2C}"/>
          </ac:spMkLst>
        </pc:spChg>
        <pc:spChg chg="mod">
          <ac:chgData name="Giovanni Ligato" userId="7875cec0db90cc51" providerId="LiveId" clId="{02873B95-5A1A-45BC-8DA4-603AB737797F}" dt="2024-12-11T17:24:54.052" v="225"/>
          <ac:spMkLst>
            <pc:docMk/>
            <pc:sldMk cId="1761521651" sldId="326"/>
            <ac:spMk id="18" creationId="{34420AA4-CA52-AC01-B09A-DB81FA6859DE}"/>
          </ac:spMkLst>
        </pc:spChg>
        <pc:spChg chg="mod">
          <ac:chgData name="Giovanni Ligato" userId="7875cec0db90cc51" providerId="LiveId" clId="{02873B95-5A1A-45BC-8DA4-603AB737797F}" dt="2024-12-11T17:25:55.454" v="243"/>
          <ac:spMkLst>
            <pc:docMk/>
            <pc:sldMk cId="1761521651" sldId="326"/>
            <ac:spMk id="26" creationId="{739A8A78-2AFB-3237-AB2C-F6DF06E53D64}"/>
          </ac:spMkLst>
        </pc:spChg>
        <pc:spChg chg="mod">
          <ac:chgData name="Giovanni Ligato" userId="7875cec0db90cc51" providerId="LiveId" clId="{02873B95-5A1A-45BC-8DA4-603AB737797F}" dt="2024-12-11T17:25:30.370" v="239"/>
          <ac:spMkLst>
            <pc:docMk/>
            <pc:sldMk cId="1761521651" sldId="326"/>
            <ac:spMk id="28" creationId="{B2B8FF0A-6E48-B344-7AAC-5769AB4B82B3}"/>
          </ac:spMkLst>
        </pc:spChg>
        <pc:grpChg chg="add mod">
          <ac:chgData name="Giovanni Ligato" userId="7875cec0db90cc51" providerId="LiveId" clId="{02873B95-5A1A-45BC-8DA4-603AB737797F}" dt="2024-12-11T17:24:54.052" v="225"/>
          <ac:grpSpMkLst>
            <pc:docMk/>
            <pc:sldMk cId="1761521651" sldId="326"/>
            <ac:grpSpMk id="4" creationId="{9889F01A-9771-EDCC-AC45-2BB1951CD036}"/>
          </ac:grpSpMkLst>
        </pc:grpChg>
        <pc:grpChg chg="del">
          <ac:chgData name="Giovanni Ligato" userId="7875cec0db90cc51" providerId="LiveId" clId="{02873B95-5A1A-45BC-8DA4-603AB737797F}" dt="2024-12-11T17:24:53.811" v="224" actId="478"/>
          <ac:grpSpMkLst>
            <pc:docMk/>
            <pc:sldMk cId="1761521651" sldId="326"/>
            <ac:grpSpMk id="41" creationId="{357EB81C-8A47-C0B7-1122-C932605972E4}"/>
          </ac:grpSpMkLst>
        </pc:grpChg>
        <pc:cxnChg chg="add mod">
          <ac:chgData name="Giovanni Ligato" userId="7875cec0db90cc51" providerId="LiveId" clId="{02873B95-5A1A-45BC-8DA4-603AB737797F}" dt="2024-12-11T17:24:54.052" v="225"/>
          <ac:cxnSpMkLst>
            <pc:docMk/>
            <pc:sldMk cId="1761521651" sldId="326"/>
            <ac:cxnSpMk id="24" creationId="{EBF6018D-270F-F19D-AA41-B28AE6189AC1}"/>
          </ac:cxnSpMkLst>
        </pc:cxnChg>
        <pc:cxnChg chg="del">
          <ac:chgData name="Giovanni Ligato" userId="7875cec0db90cc51" providerId="LiveId" clId="{02873B95-5A1A-45BC-8DA4-603AB737797F}" dt="2024-12-11T17:24:53.811" v="224" actId="478"/>
          <ac:cxnSpMkLst>
            <pc:docMk/>
            <pc:sldMk cId="1761521651" sldId="326"/>
            <ac:cxnSpMk id="37" creationId="{26FB0397-F84A-DA28-1C3C-B435E46FA5A9}"/>
          </ac:cxnSpMkLst>
        </pc:cxnChg>
      </pc:sldChg>
      <pc:sldChg chg="modSp mod">
        <pc:chgData name="Giovanni Ligato" userId="7875cec0db90cc51" providerId="LiveId" clId="{02873B95-5A1A-45BC-8DA4-603AB737797F}" dt="2024-12-11T17:28:54.784" v="265"/>
        <pc:sldMkLst>
          <pc:docMk/>
          <pc:sldMk cId="4057140429" sldId="330"/>
        </pc:sldMkLst>
        <pc:spChg chg="mod">
          <ac:chgData name="Giovanni Ligato" userId="7875cec0db90cc51" providerId="LiveId" clId="{02873B95-5A1A-45BC-8DA4-603AB737797F}" dt="2024-12-11T17:28:26.898" v="262"/>
          <ac:spMkLst>
            <pc:docMk/>
            <pc:sldMk cId="4057140429" sldId="330"/>
            <ac:spMk id="19" creationId="{0B6465B7-0853-561B-2E49-AAA152E93A75}"/>
          </ac:spMkLst>
        </pc:spChg>
        <pc:spChg chg="mod">
          <ac:chgData name="Giovanni Ligato" userId="7875cec0db90cc51" providerId="LiveId" clId="{02873B95-5A1A-45BC-8DA4-603AB737797F}" dt="2024-12-11T17:28:54.784" v="265"/>
          <ac:spMkLst>
            <pc:docMk/>
            <pc:sldMk cId="4057140429" sldId="330"/>
            <ac:spMk id="29" creationId="{D49678E0-03EF-2655-7AF2-C2CD7BA9500E}"/>
          </ac:spMkLst>
        </pc:spChg>
      </pc:sldChg>
      <pc:sldChg chg="del">
        <pc:chgData name="Giovanni Ligato" userId="7875cec0db90cc51" providerId="LiveId" clId="{02873B95-5A1A-45BC-8DA4-603AB737797F}" dt="2024-12-11T17:31:12.963" v="322" actId="47"/>
        <pc:sldMkLst>
          <pc:docMk/>
          <pc:sldMk cId="3090005121" sldId="363"/>
        </pc:sldMkLst>
      </pc:sldChg>
      <pc:sldChg chg="modSp mod">
        <pc:chgData name="Giovanni Ligato" userId="7875cec0db90cc51" providerId="LiveId" clId="{02873B95-5A1A-45BC-8DA4-603AB737797F}" dt="2024-12-11T17:29:11.414" v="270"/>
        <pc:sldMkLst>
          <pc:docMk/>
          <pc:sldMk cId="408582474" sldId="367"/>
        </pc:sldMkLst>
        <pc:spChg chg="mod">
          <ac:chgData name="Giovanni Ligato" userId="7875cec0db90cc51" providerId="LiveId" clId="{02873B95-5A1A-45BC-8DA4-603AB737797F}" dt="2024-12-11T17:29:11.414" v="270"/>
          <ac:spMkLst>
            <pc:docMk/>
            <pc:sldMk cId="408582474" sldId="367"/>
            <ac:spMk id="29" creationId="{98C8C868-5C71-0605-B081-E6EA4D812B47}"/>
          </ac:spMkLst>
        </pc:spChg>
      </pc:sldChg>
      <pc:sldChg chg="modSp mod">
        <pc:chgData name="Giovanni Ligato" userId="7875cec0db90cc51" providerId="LiveId" clId="{02873B95-5A1A-45BC-8DA4-603AB737797F}" dt="2024-12-11T17:30:02.328" v="305"/>
        <pc:sldMkLst>
          <pc:docMk/>
          <pc:sldMk cId="3573605065" sldId="368"/>
        </pc:sldMkLst>
        <pc:spChg chg="mod">
          <ac:chgData name="Giovanni Ligato" userId="7875cec0db90cc51" providerId="LiveId" clId="{02873B95-5A1A-45BC-8DA4-603AB737797F}" dt="2024-12-11T17:29:33.652" v="295" actId="20577"/>
          <ac:spMkLst>
            <pc:docMk/>
            <pc:sldMk cId="3573605065" sldId="368"/>
            <ac:spMk id="2" creationId="{856FC897-7D20-C3A6-BBC3-6EC4258A569B}"/>
          </ac:spMkLst>
        </pc:spChg>
        <pc:spChg chg="mod">
          <ac:chgData name="Giovanni Ligato" userId="7875cec0db90cc51" providerId="LiveId" clId="{02873B95-5A1A-45BC-8DA4-603AB737797F}" dt="2024-12-11T17:29:38.768" v="298"/>
          <ac:spMkLst>
            <pc:docMk/>
            <pc:sldMk cId="3573605065" sldId="368"/>
            <ac:spMk id="3" creationId="{B698838B-E2EB-3348-37D1-CA466C596545}"/>
          </ac:spMkLst>
        </pc:spChg>
        <pc:spChg chg="mod">
          <ac:chgData name="Giovanni Ligato" userId="7875cec0db90cc51" providerId="LiveId" clId="{02873B95-5A1A-45BC-8DA4-603AB737797F}" dt="2024-12-11T17:29:56.640" v="302"/>
          <ac:spMkLst>
            <pc:docMk/>
            <pc:sldMk cId="3573605065" sldId="368"/>
            <ac:spMk id="16" creationId="{A5025D27-1068-51F5-925F-AB20B8E6F3E5}"/>
          </ac:spMkLst>
        </pc:spChg>
        <pc:spChg chg="mod">
          <ac:chgData name="Giovanni Ligato" userId="7875cec0db90cc51" providerId="LiveId" clId="{02873B95-5A1A-45BC-8DA4-603AB737797F}" dt="2024-12-11T17:30:02.328" v="305"/>
          <ac:spMkLst>
            <pc:docMk/>
            <pc:sldMk cId="3573605065" sldId="368"/>
            <ac:spMk id="19" creationId="{96053686-E824-468E-8FEF-74E3153208BE}"/>
          </ac:spMkLst>
        </pc:spChg>
        <pc:spChg chg="mod">
          <ac:chgData name="Giovanni Ligato" userId="7875cec0db90cc51" providerId="LiveId" clId="{02873B95-5A1A-45BC-8DA4-603AB737797F}" dt="2024-12-11T17:29:21.260" v="273"/>
          <ac:spMkLst>
            <pc:docMk/>
            <pc:sldMk cId="3573605065" sldId="368"/>
            <ac:spMk id="29" creationId="{DB514B5A-9DDB-F5D8-1BD0-CA6D4BA22B08}"/>
          </ac:spMkLst>
        </pc:spChg>
      </pc:sldChg>
      <pc:sldChg chg="modSp mod">
        <pc:chgData name="Giovanni Ligato" userId="7875cec0db90cc51" providerId="LiveId" clId="{02873B95-5A1A-45BC-8DA4-603AB737797F}" dt="2024-12-11T17:30:47.145" v="321"/>
        <pc:sldMkLst>
          <pc:docMk/>
          <pc:sldMk cId="491407404" sldId="369"/>
        </pc:sldMkLst>
        <pc:spChg chg="mod">
          <ac:chgData name="Giovanni Ligato" userId="7875cec0db90cc51" providerId="LiveId" clId="{02873B95-5A1A-45BC-8DA4-603AB737797F}" dt="2024-12-11T17:30:38.858" v="318" actId="108"/>
          <ac:spMkLst>
            <pc:docMk/>
            <pc:sldMk cId="491407404" sldId="369"/>
            <ac:spMk id="2" creationId="{FF215E96-802D-333B-B3B7-5E8775C30235}"/>
          </ac:spMkLst>
        </pc:spChg>
        <pc:spChg chg="mod">
          <ac:chgData name="Giovanni Ligato" userId="7875cec0db90cc51" providerId="LiveId" clId="{02873B95-5A1A-45BC-8DA4-603AB737797F}" dt="2024-12-11T17:30:47.145" v="321"/>
          <ac:spMkLst>
            <pc:docMk/>
            <pc:sldMk cId="491407404" sldId="369"/>
            <ac:spMk id="3" creationId="{28777993-B5D2-C7D7-9538-B73A75877319}"/>
          </ac:spMkLst>
        </pc:spChg>
        <pc:spChg chg="mod">
          <ac:chgData name="Giovanni Ligato" userId="7875cec0db90cc51" providerId="LiveId" clId="{02873B95-5A1A-45BC-8DA4-603AB737797F}" dt="2024-12-11T17:30:14.079" v="309"/>
          <ac:spMkLst>
            <pc:docMk/>
            <pc:sldMk cId="491407404" sldId="369"/>
            <ac:spMk id="26" creationId="{76F9582A-3F8D-FF38-13B1-ACB92F1251D2}"/>
          </ac:spMkLst>
        </pc:spChg>
        <pc:spChg chg="mod">
          <ac:chgData name="Giovanni Ligato" userId="7875cec0db90cc51" providerId="LiveId" clId="{02873B95-5A1A-45BC-8DA4-603AB737797F}" dt="2024-12-11T17:30:20.549" v="312"/>
          <ac:spMkLst>
            <pc:docMk/>
            <pc:sldMk cId="491407404" sldId="369"/>
            <ac:spMk id="28" creationId="{4C0D3212-A4DB-81AD-9DCE-0F6A1E1A98F3}"/>
          </ac:spMkLst>
        </pc:spChg>
      </pc:sldChg>
      <pc:sldChg chg="del">
        <pc:chgData name="Giovanni Ligato" userId="7875cec0db90cc51" providerId="LiveId" clId="{02873B95-5A1A-45BC-8DA4-603AB737797F}" dt="2024-12-11T17:31:12.963" v="322" actId="47"/>
        <pc:sldMkLst>
          <pc:docMk/>
          <pc:sldMk cId="1849170597" sldId="370"/>
        </pc:sldMkLst>
      </pc:sldChg>
      <pc:sldChg chg="del">
        <pc:chgData name="Giovanni Ligato" userId="7875cec0db90cc51" providerId="LiveId" clId="{02873B95-5A1A-45BC-8DA4-603AB737797F}" dt="2024-12-11T17:31:12.963" v="322" actId="47"/>
        <pc:sldMkLst>
          <pc:docMk/>
          <pc:sldMk cId="963334157" sldId="371"/>
        </pc:sldMkLst>
      </pc:sldChg>
      <pc:sldChg chg="del">
        <pc:chgData name="Giovanni Ligato" userId="7875cec0db90cc51" providerId="LiveId" clId="{02873B95-5A1A-45BC-8DA4-603AB737797F}" dt="2024-12-11T17:31:12.963" v="322" actId="47"/>
        <pc:sldMkLst>
          <pc:docMk/>
          <pc:sldMk cId="1885182459" sldId="372"/>
        </pc:sldMkLst>
      </pc:sldChg>
      <pc:sldChg chg="del">
        <pc:chgData name="Giovanni Ligato" userId="7875cec0db90cc51" providerId="LiveId" clId="{02873B95-5A1A-45BC-8DA4-603AB737797F}" dt="2024-12-11T17:31:12.963" v="322" actId="47"/>
        <pc:sldMkLst>
          <pc:docMk/>
          <pc:sldMk cId="4280504377" sldId="373"/>
        </pc:sldMkLst>
      </pc:sldChg>
      <pc:sldChg chg="del">
        <pc:chgData name="Giovanni Ligato" userId="7875cec0db90cc51" providerId="LiveId" clId="{02873B95-5A1A-45BC-8DA4-603AB737797F}" dt="2024-12-11T17:31:12.963" v="322" actId="47"/>
        <pc:sldMkLst>
          <pc:docMk/>
          <pc:sldMk cId="70514080" sldId="374"/>
        </pc:sldMkLst>
      </pc:sldChg>
      <pc:sldChg chg="del">
        <pc:chgData name="Giovanni Ligato" userId="7875cec0db90cc51" providerId="LiveId" clId="{02873B95-5A1A-45BC-8DA4-603AB737797F}" dt="2024-12-11T17:31:12.963" v="322" actId="47"/>
        <pc:sldMkLst>
          <pc:docMk/>
          <pc:sldMk cId="1978188455" sldId="375"/>
        </pc:sldMkLst>
      </pc:sldChg>
      <pc:sldChg chg="del">
        <pc:chgData name="Giovanni Ligato" userId="7875cec0db90cc51" providerId="LiveId" clId="{02873B95-5A1A-45BC-8DA4-603AB737797F}" dt="2024-12-11T17:31:12.963" v="322" actId="47"/>
        <pc:sldMkLst>
          <pc:docMk/>
          <pc:sldMk cId="3433347990" sldId="376"/>
        </pc:sldMkLst>
      </pc:sldChg>
      <pc:sldChg chg="del">
        <pc:chgData name="Giovanni Ligato" userId="7875cec0db90cc51" providerId="LiveId" clId="{02873B95-5A1A-45BC-8DA4-603AB737797F}" dt="2024-12-11T17:31:12.963" v="322" actId="47"/>
        <pc:sldMkLst>
          <pc:docMk/>
          <pc:sldMk cId="2635400491" sldId="377"/>
        </pc:sldMkLst>
      </pc:sldChg>
      <pc:sldChg chg="del">
        <pc:chgData name="Giovanni Ligato" userId="7875cec0db90cc51" providerId="LiveId" clId="{02873B95-5A1A-45BC-8DA4-603AB737797F}" dt="2024-12-11T17:31:12.963" v="322" actId="47"/>
        <pc:sldMkLst>
          <pc:docMk/>
          <pc:sldMk cId="2969500433" sldId="378"/>
        </pc:sldMkLst>
      </pc:sldChg>
      <pc:sldChg chg="del">
        <pc:chgData name="Giovanni Ligato" userId="7875cec0db90cc51" providerId="LiveId" clId="{02873B95-5A1A-45BC-8DA4-603AB737797F}" dt="2024-12-11T17:31:12.963" v="322" actId="47"/>
        <pc:sldMkLst>
          <pc:docMk/>
          <pc:sldMk cId="2121437558" sldId="379"/>
        </pc:sldMkLst>
      </pc:sldChg>
      <pc:sldChg chg="del">
        <pc:chgData name="Giovanni Ligato" userId="7875cec0db90cc51" providerId="LiveId" clId="{02873B95-5A1A-45BC-8DA4-603AB737797F}" dt="2024-12-11T17:31:12.963" v="322" actId="47"/>
        <pc:sldMkLst>
          <pc:docMk/>
          <pc:sldMk cId="3877109174" sldId="380"/>
        </pc:sldMkLst>
      </pc:sldChg>
      <pc:sldChg chg="del">
        <pc:chgData name="Giovanni Ligato" userId="7875cec0db90cc51" providerId="LiveId" clId="{02873B95-5A1A-45BC-8DA4-603AB737797F}" dt="2024-12-11T17:31:12.963" v="322" actId="47"/>
        <pc:sldMkLst>
          <pc:docMk/>
          <pc:sldMk cId="2598672094" sldId="381"/>
        </pc:sldMkLst>
      </pc:sldChg>
      <pc:sldChg chg="del">
        <pc:chgData name="Giovanni Ligato" userId="7875cec0db90cc51" providerId="LiveId" clId="{02873B95-5A1A-45BC-8DA4-603AB737797F}" dt="2024-12-11T17:31:12.963" v="322" actId="47"/>
        <pc:sldMkLst>
          <pc:docMk/>
          <pc:sldMk cId="3250561114" sldId="382"/>
        </pc:sldMkLst>
      </pc:sldChg>
      <pc:sldChg chg="del">
        <pc:chgData name="Giovanni Ligato" userId="7875cec0db90cc51" providerId="LiveId" clId="{02873B95-5A1A-45BC-8DA4-603AB737797F}" dt="2024-12-11T17:31:12.963" v="322" actId="47"/>
        <pc:sldMkLst>
          <pc:docMk/>
          <pc:sldMk cId="4021180324" sldId="383"/>
        </pc:sldMkLst>
      </pc:sldChg>
      <pc:sldChg chg="del">
        <pc:chgData name="Giovanni Ligato" userId="7875cec0db90cc51" providerId="LiveId" clId="{02873B95-5A1A-45BC-8DA4-603AB737797F}" dt="2024-12-11T17:31:12.963" v="322" actId="47"/>
        <pc:sldMkLst>
          <pc:docMk/>
          <pc:sldMk cId="3423407397" sldId="384"/>
        </pc:sldMkLst>
      </pc:sldChg>
      <pc:sldChg chg="del">
        <pc:chgData name="Giovanni Ligato" userId="7875cec0db90cc51" providerId="LiveId" clId="{02873B95-5A1A-45BC-8DA4-603AB737797F}" dt="2024-12-11T17:31:12.963" v="322" actId="47"/>
        <pc:sldMkLst>
          <pc:docMk/>
          <pc:sldMk cId="3766877551" sldId="385"/>
        </pc:sldMkLst>
      </pc:sldChg>
      <pc:sldChg chg="del">
        <pc:chgData name="Giovanni Ligato" userId="7875cec0db90cc51" providerId="LiveId" clId="{02873B95-5A1A-45BC-8DA4-603AB737797F}" dt="2024-12-11T17:31:12.963" v="322" actId="47"/>
        <pc:sldMkLst>
          <pc:docMk/>
          <pc:sldMk cId="4170469165" sldId="386"/>
        </pc:sldMkLst>
      </pc:sldChg>
      <pc:sldChg chg="del">
        <pc:chgData name="Giovanni Ligato" userId="7875cec0db90cc51" providerId="LiveId" clId="{02873B95-5A1A-45BC-8DA4-603AB737797F}" dt="2024-12-11T17:31:12.963" v="322" actId="47"/>
        <pc:sldMkLst>
          <pc:docMk/>
          <pc:sldMk cId="2092779925" sldId="387"/>
        </pc:sldMkLst>
      </pc:sldChg>
      <pc:sldChg chg="del">
        <pc:chgData name="Giovanni Ligato" userId="7875cec0db90cc51" providerId="LiveId" clId="{02873B95-5A1A-45BC-8DA4-603AB737797F}" dt="2024-12-11T17:31:12.963" v="322" actId="47"/>
        <pc:sldMkLst>
          <pc:docMk/>
          <pc:sldMk cId="1289095128" sldId="388"/>
        </pc:sldMkLst>
      </pc:sldChg>
      <pc:sldChg chg="del">
        <pc:chgData name="Giovanni Ligato" userId="7875cec0db90cc51" providerId="LiveId" clId="{02873B95-5A1A-45BC-8DA4-603AB737797F}" dt="2024-12-11T17:31:12.963" v="322" actId="47"/>
        <pc:sldMkLst>
          <pc:docMk/>
          <pc:sldMk cId="2864833405" sldId="389"/>
        </pc:sldMkLst>
      </pc:sldChg>
      <pc:sldChg chg="del">
        <pc:chgData name="Giovanni Ligato" userId="7875cec0db90cc51" providerId="LiveId" clId="{02873B95-5A1A-45BC-8DA4-603AB737797F}" dt="2024-12-11T17:31:12.963" v="322" actId="47"/>
        <pc:sldMkLst>
          <pc:docMk/>
          <pc:sldMk cId="1435990683" sldId="390"/>
        </pc:sldMkLst>
      </pc:sldChg>
      <pc:sldChg chg="del">
        <pc:chgData name="Giovanni Ligato" userId="7875cec0db90cc51" providerId="LiveId" clId="{02873B95-5A1A-45BC-8DA4-603AB737797F}" dt="2024-12-11T17:31:12.963" v="322" actId="47"/>
        <pc:sldMkLst>
          <pc:docMk/>
          <pc:sldMk cId="3181295161" sldId="391"/>
        </pc:sldMkLst>
      </pc:sldChg>
      <pc:sldChg chg="del">
        <pc:chgData name="Giovanni Ligato" userId="7875cec0db90cc51" providerId="LiveId" clId="{02873B95-5A1A-45BC-8DA4-603AB737797F}" dt="2024-12-11T17:31:12.963" v="322" actId="47"/>
        <pc:sldMkLst>
          <pc:docMk/>
          <pc:sldMk cId="2160853532" sldId="392"/>
        </pc:sldMkLst>
      </pc:sldChg>
      <pc:sldChg chg="del">
        <pc:chgData name="Giovanni Ligato" userId="7875cec0db90cc51" providerId="LiveId" clId="{02873B95-5A1A-45BC-8DA4-603AB737797F}" dt="2024-12-11T17:31:12.963" v="322" actId="47"/>
        <pc:sldMkLst>
          <pc:docMk/>
          <pc:sldMk cId="951294143" sldId="393"/>
        </pc:sldMkLst>
      </pc:sldChg>
      <pc:sldChg chg="addSp delSp modSp mod modShow">
        <pc:chgData name="Giovanni Ligato" userId="7875cec0db90cc51" providerId="LiveId" clId="{02873B95-5A1A-45BC-8DA4-603AB737797F}" dt="2024-12-11T17:20:43.015" v="208" actId="729"/>
        <pc:sldMkLst>
          <pc:docMk/>
          <pc:sldMk cId="2918921005" sldId="394"/>
        </pc:sldMkLst>
        <pc:spChg chg="add mod">
          <ac:chgData name="Giovanni Ligato" userId="7875cec0db90cc51" providerId="LiveId" clId="{02873B95-5A1A-45BC-8DA4-603AB737797F}" dt="2024-12-11T16:32:46.680" v="38" actId="1035"/>
          <ac:spMkLst>
            <pc:docMk/>
            <pc:sldMk cId="2918921005" sldId="394"/>
            <ac:spMk id="2" creationId="{CA231E08-E82F-BED1-4FF1-5AB3C366243E}"/>
          </ac:spMkLst>
        </pc:spChg>
        <pc:graphicFrameChg chg="add del mod modGraphic">
          <ac:chgData name="Giovanni Ligato" userId="7875cec0db90cc51" providerId="LiveId" clId="{02873B95-5A1A-45BC-8DA4-603AB737797F}" dt="2024-12-11T16:33:46.400" v="50" actId="478"/>
          <ac:graphicFrameMkLst>
            <pc:docMk/>
            <pc:sldMk cId="2918921005" sldId="394"/>
            <ac:graphicFrameMk id="3" creationId="{50EA09C5-A1FB-903C-58F6-6F52B768A267}"/>
          </ac:graphicFrameMkLst>
        </pc:graphicFrameChg>
        <pc:graphicFrameChg chg="add del mod modGraphic">
          <ac:chgData name="Giovanni Ligato" userId="7875cec0db90cc51" providerId="LiveId" clId="{02873B95-5A1A-45BC-8DA4-603AB737797F}" dt="2024-12-11T16:34:01.344" v="54" actId="3680"/>
          <ac:graphicFrameMkLst>
            <pc:docMk/>
            <pc:sldMk cId="2918921005" sldId="394"/>
            <ac:graphicFrameMk id="4" creationId="{4715918A-7ACC-9B6C-C640-CF10B7E33099}"/>
          </ac:graphicFrameMkLst>
        </pc:graphicFrameChg>
        <pc:graphicFrameChg chg="add mod modGraphic">
          <ac:chgData name="Giovanni Ligato" userId="7875cec0db90cc51" providerId="LiveId" clId="{02873B95-5A1A-45BC-8DA4-603AB737797F}" dt="2024-12-11T17:10:04.277" v="207" actId="2084"/>
          <ac:graphicFrameMkLst>
            <pc:docMk/>
            <pc:sldMk cId="2918921005" sldId="394"/>
            <ac:graphicFrameMk id="5" creationId="{B5E2B5B2-53D7-9435-E524-73FF20FCBF58}"/>
          </ac:graphicFrameMkLst>
        </pc:graphicFrameChg>
      </pc:sldChg>
      <pc:sldChg chg="add">
        <pc:chgData name="Giovanni Ligato" userId="7875cec0db90cc51" providerId="LiveId" clId="{02873B95-5A1A-45BC-8DA4-603AB737797F}" dt="2024-12-11T16:32:10.779" v="0" actId="2890"/>
        <pc:sldMkLst>
          <pc:docMk/>
          <pc:sldMk cId="1463404102" sldId="395"/>
        </pc:sldMkLst>
      </pc:sldChg>
      <pc:sldChg chg="add del setBg">
        <pc:chgData name="Giovanni Ligato" userId="7875cec0db90cc51" providerId="LiveId" clId="{02873B95-5A1A-45BC-8DA4-603AB737797F}" dt="2024-12-11T17:31:21.039" v="324"/>
        <pc:sldMkLst>
          <pc:docMk/>
          <pc:sldMk cId="265541240" sldId="396"/>
        </pc:sldMkLst>
      </pc:sldChg>
      <pc:sldChg chg="add setBg">
        <pc:chgData name="Giovanni Ligato" userId="7875cec0db90cc51" providerId="LiveId" clId="{02873B95-5A1A-45BC-8DA4-603AB737797F}" dt="2024-12-11T17:31:39.311" v="330"/>
        <pc:sldMkLst>
          <pc:docMk/>
          <pc:sldMk cId="1570718503" sldId="396"/>
        </pc:sldMkLst>
      </pc:sldChg>
      <pc:sldChg chg="modSp add mod setBg">
        <pc:chgData name="Giovanni Ligato" userId="7875cec0db90cc51" providerId="LiveId" clId="{02873B95-5A1A-45BC-8DA4-603AB737797F}" dt="2024-12-11T17:35:58.274" v="406"/>
        <pc:sldMkLst>
          <pc:docMk/>
          <pc:sldMk cId="1945761123" sldId="397"/>
        </pc:sldMkLst>
        <pc:spChg chg="mod">
          <ac:chgData name="Giovanni Ligato" userId="7875cec0db90cc51" providerId="LiveId" clId="{02873B95-5A1A-45BC-8DA4-603AB737797F}" dt="2024-12-11T17:31:48.357" v="332" actId="20577"/>
          <ac:spMkLst>
            <pc:docMk/>
            <pc:sldMk cId="1945761123" sldId="397"/>
            <ac:spMk id="12" creationId="{F5D94FE5-E410-0F36-B602-C3160BB93747}"/>
          </ac:spMkLst>
        </pc:spChg>
        <pc:spChg chg="mod">
          <ac:chgData name="Giovanni Ligato" userId="7875cec0db90cc51" providerId="LiveId" clId="{02873B95-5A1A-45BC-8DA4-603AB737797F}" dt="2024-12-11T17:33:35.694" v="384"/>
          <ac:spMkLst>
            <pc:docMk/>
            <pc:sldMk cId="1945761123" sldId="397"/>
            <ac:spMk id="19" creationId="{C88E3D16-18E2-A0AC-9709-14E2932899CE}"/>
          </ac:spMkLst>
        </pc:spChg>
        <pc:spChg chg="mod">
          <ac:chgData name="Giovanni Ligato" userId="7875cec0db90cc51" providerId="LiveId" clId="{02873B95-5A1A-45BC-8DA4-603AB737797F}" dt="2024-12-11T17:33:41.713" v="388" actId="20577"/>
          <ac:spMkLst>
            <pc:docMk/>
            <pc:sldMk cId="1945761123" sldId="397"/>
            <ac:spMk id="22" creationId="{4C8DAE68-AC4F-F58C-E45F-B2A1F737DA7F}"/>
          </ac:spMkLst>
        </pc:spChg>
        <pc:spChg chg="mod">
          <ac:chgData name="Giovanni Ligato" userId="7875cec0db90cc51" providerId="LiveId" clId="{02873B95-5A1A-45BC-8DA4-603AB737797F}" dt="2024-12-11T17:33:44.155" v="390" actId="20577"/>
          <ac:spMkLst>
            <pc:docMk/>
            <pc:sldMk cId="1945761123" sldId="397"/>
            <ac:spMk id="23" creationId="{BFE4C036-6628-B29A-27D7-295277A4009B}"/>
          </ac:spMkLst>
        </pc:spChg>
        <pc:spChg chg="mod">
          <ac:chgData name="Giovanni Ligato" userId="7875cec0db90cc51" providerId="LiveId" clId="{02873B95-5A1A-45BC-8DA4-603AB737797F}" dt="2024-12-11T17:35:58.274" v="406"/>
          <ac:spMkLst>
            <pc:docMk/>
            <pc:sldMk cId="1945761123" sldId="397"/>
            <ac:spMk id="29" creationId="{D9C27825-36E8-5D56-2651-9FFEA8D8CCF0}"/>
          </ac:spMkLst>
        </pc:spChg>
        <pc:spChg chg="mod">
          <ac:chgData name="Giovanni Ligato" userId="7875cec0db90cc51" providerId="LiveId" clId="{02873B95-5A1A-45BC-8DA4-603AB737797F}" dt="2024-12-11T17:33:02.830" v="374"/>
          <ac:spMkLst>
            <pc:docMk/>
            <pc:sldMk cId="1945761123" sldId="397"/>
            <ac:spMk id="31" creationId="{E7449773-854C-2F3D-3474-6FEB0C06B1E9}"/>
          </ac:spMkLst>
        </pc:spChg>
        <pc:spChg chg="mod">
          <ac:chgData name="Giovanni Ligato" userId="7875cec0db90cc51" providerId="LiveId" clId="{02873B95-5A1A-45BC-8DA4-603AB737797F}" dt="2024-12-11T17:34:38.847" v="397" actId="1076"/>
          <ac:spMkLst>
            <pc:docMk/>
            <pc:sldMk cId="1945761123" sldId="397"/>
            <ac:spMk id="33" creationId="{19AECB03-E81A-CC29-F35A-1A6E956A2560}"/>
          </ac:spMkLst>
        </pc:spChg>
        <pc:cxnChg chg="mod">
          <ac:chgData name="Giovanni Ligato" userId="7875cec0db90cc51" providerId="LiveId" clId="{02873B95-5A1A-45BC-8DA4-603AB737797F}" dt="2024-12-11T17:33:11.718" v="376" actId="14100"/>
          <ac:cxnSpMkLst>
            <pc:docMk/>
            <pc:sldMk cId="1945761123" sldId="397"/>
            <ac:cxnSpMk id="37" creationId="{B2814032-CFDD-FB1C-E3E3-8412E96EA7C6}"/>
          </ac:cxnSpMkLst>
        </pc:cxnChg>
      </pc:sldChg>
      <pc:sldChg chg="add del setBg">
        <pc:chgData name="Giovanni Ligato" userId="7875cec0db90cc51" providerId="LiveId" clId="{02873B95-5A1A-45BC-8DA4-603AB737797F}" dt="2024-12-11T17:31:21.039" v="324"/>
        <pc:sldMkLst>
          <pc:docMk/>
          <pc:sldMk cId="2943766782" sldId="397"/>
        </pc:sldMkLst>
      </pc:sldChg>
      <pc:sldChg chg="addSp delSp modSp add mod setBg">
        <pc:chgData name="Giovanni Ligato" userId="7875cec0db90cc51" providerId="LiveId" clId="{02873B95-5A1A-45BC-8DA4-603AB737797F}" dt="2024-12-11T17:36:11.100" v="426" actId="1035"/>
        <pc:sldMkLst>
          <pc:docMk/>
          <pc:sldMk cId="1018153031" sldId="398"/>
        </pc:sldMkLst>
        <pc:spChg chg="mod">
          <ac:chgData name="Giovanni Ligato" userId="7875cec0db90cc51" providerId="LiveId" clId="{02873B95-5A1A-45BC-8DA4-603AB737797F}" dt="2024-12-11T17:33:23.870" v="379"/>
          <ac:spMkLst>
            <pc:docMk/>
            <pc:sldMk cId="1018153031" sldId="398"/>
            <ac:spMk id="3" creationId="{48623AEA-411D-457C-803A-ECA0C62A2F7A}"/>
          </ac:spMkLst>
        </pc:spChg>
        <pc:spChg chg="del">
          <ac:chgData name="Giovanni Ligato" userId="7875cec0db90cc51" providerId="LiveId" clId="{02873B95-5A1A-45BC-8DA4-603AB737797F}" dt="2024-12-11T17:34:52.125" v="398" actId="478"/>
          <ac:spMkLst>
            <pc:docMk/>
            <pc:sldMk cId="1018153031" sldId="398"/>
            <ac:spMk id="4" creationId="{ADA84E6F-5C3E-651A-FF50-51B043DE1B30}"/>
          </ac:spMkLst>
        </pc:spChg>
        <pc:spChg chg="mod">
          <ac:chgData name="Giovanni Ligato" userId="7875cec0db90cc51" providerId="LiveId" clId="{02873B95-5A1A-45BC-8DA4-603AB737797F}" dt="2024-12-11T17:33:23.870" v="379"/>
          <ac:spMkLst>
            <pc:docMk/>
            <pc:sldMk cId="1018153031" sldId="398"/>
            <ac:spMk id="5" creationId="{F878523B-5AEC-9192-B095-AC59FEE138A5}"/>
          </ac:spMkLst>
        </pc:spChg>
        <pc:spChg chg="mod">
          <ac:chgData name="Giovanni Ligato" userId="7875cec0db90cc51" providerId="LiveId" clId="{02873B95-5A1A-45BC-8DA4-603AB737797F}" dt="2024-12-11T17:31:50.996" v="334" actId="20577"/>
          <ac:spMkLst>
            <pc:docMk/>
            <pc:sldMk cId="1018153031" sldId="398"/>
            <ac:spMk id="12" creationId="{B2D2503A-8A16-51EB-571B-D1C22ADCC611}"/>
          </ac:spMkLst>
        </pc:spChg>
        <pc:spChg chg="mod">
          <ac:chgData name="Giovanni Ligato" userId="7875cec0db90cc51" providerId="LiveId" clId="{02873B95-5A1A-45BC-8DA4-603AB737797F}" dt="2024-12-11T17:36:11.100" v="426" actId="1035"/>
          <ac:spMkLst>
            <pc:docMk/>
            <pc:sldMk cId="1018153031" sldId="398"/>
            <ac:spMk id="18" creationId="{9C2E937C-34F9-A5EF-F5AF-D503B232CA6D}"/>
          </ac:spMkLst>
        </pc:spChg>
        <pc:spChg chg="mod">
          <ac:chgData name="Giovanni Ligato" userId="7875cec0db90cc51" providerId="LiveId" clId="{02873B95-5A1A-45BC-8DA4-603AB737797F}" dt="2024-12-11T17:35:43.035" v="401"/>
          <ac:spMkLst>
            <pc:docMk/>
            <pc:sldMk cId="1018153031" sldId="398"/>
            <ac:spMk id="19" creationId="{658C3F1C-19FA-7F8E-6CD2-52C3D9D46D91}"/>
          </ac:spMkLst>
        </pc:spChg>
        <pc:spChg chg="mod">
          <ac:chgData name="Giovanni Ligato" userId="7875cec0db90cc51" providerId="LiveId" clId="{02873B95-5A1A-45BC-8DA4-603AB737797F}" dt="2024-12-11T17:35:43.035" v="401"/>
          <ac:spMkLst>
            <pc:docMk/>
            <pc:sldMk cId="1018153031" sldId="398"/>
            <ac:spMk id="23" creationId="{4AF10608-A2E4-A53E-0836-B6F4E8570630}"/>
          </ac:spMkLst>
        </pc:spChg>
        <pc:spChg chg="del">
          <ac:chgData name="Giovanni Ligato" userId="7875cec0db90cc51" providerId="LiveId" clId="{02873B95-5A1A-45BC-8DA4-603AB737797F}" dt="2024-12-11T17:34:52.125" v="398" actId="478"/>
          <ac:spMkLst>
            <pc:docMk/>
            <pc:sldMk cId="1018153031" sldId="398"/>
            <ac:spMk id="27" creationId="{1B1D5CD5-0848-4ECC-C3C3-F62331F0024D}"/>
          </ac:spMkLst>
        </pc:spChg>
        <pc:spChg chg="mod">
          <ac:chgData name="Giovanni Ligato" userId="7875cec0db90cc51" providerId="LiveId" clId="{02873B95-5A1A-45BC-8DA4-603AB737797F}" dt="2024-12-11T17:36:11.100" v="426" actId="1035"/>
          <ac:spMkLst>
            <pc:docMk/>
            <pc:sldMk cId="1018153031" sldId="398"/>
            <ac:spMk id="29" creationId="{5DC9F959-81E3-590A-FDF8-52D44821C905}"/>
          </ac:spMkLst>
        </pc:spChg>
        <pc:spChg chg="mod">
          <ac:chgData name="Giovanni Ligato" userId="7875cec0db90cc51" providerId="LiveId" clId="{02873B95-5A1A-45BC-8DA4-603AB737797F}" dt="2024-12-11T17:35:43.035" v="401"/>
          <ac:spMkLst>
            <pc:docMk/>
            <pc:sldMk cId="1018153031" sldId="398"/>
            <ac:spMk id="31" creationId="{4EA19DF6-9361-24BA-00CD-222D345E72E9}"/>
          </ac:spMkLst>
        </pc:spChg>
        <pc:spChg chg="mod">
          <ac:chgData name="Giovanni Ligato" userId="7875cec0db90cc51" providerId="LiveId" clId="{02873B95-5A1A-45BC-8DA4-603AB737797F}" dt="2024-12-11T17:35:43.035" v="401"/>
          <ac:spMkLst>
            <pc:docMk/>
            <pc:sldMk cId="1018153031" sldId="398"/>
            <ac:spMk id="37" creationId="{0F96665E-E730-15B0-C5B9-D1C70306A8B2}"/>
          </ac:spMkLst>
        </pc:spChg>
        <pc:spChg chg="mod">
          <ac:chgData name="Giovanni Ligato" userId="7875cec0db90cc51" providerId="LiveId" clId="{02873B95-5A1A-45BC-8DA4-603AB737797F}" dt="2024-12-11T17:35:43.035" v="401"/>
          <ac:spMkLst>
            <pc:docMk/>
            <pc:sldMk cId="1018153031" sldId="398"/>
            <ac:spMk id="39" creationId="{DB5E896D-33D5-07B0-87AD-F1BD8EAE2275}"/>
          </ac:spMkLst>
        </pc:spChg>
        <pc:spChg chg="mod">
          <ac:chgData name="Giovanni Ligato" userId="7875cec0db90cc51" providerId="LiveId" clId="{02873B95-5A1A-45BC-8DA4-603AB737797F}" dt="2024-12-11T17:35:43.035" v="401"/>
          <ac:spMkLst>
            <pc:docMk/>
            <pc:sldMk cId="1018153031" sldId="398"/>
            <ac:spMk id="41" creationId="{9DDDDCB5-C47E-AB44-6116-9DF88027F74A}"/>
          </ac:spMkLst>
        </pc:spChg>
        <pc:spChg chg="mod">
          <ac:chgData name="Giovanni Ligato" userId="7875cec0db90cc51" providerId="LiveId" clId="{02873B95-5A1A-45BC-8DA4-603AB737797F}" dt="2024-12-11T17:35:43.035" v="401"/>
          <ac:spMkLst>
            <pc:docMk/>
            <pc:sldMk cId="1018153031" sldId="398"/>
            <ac:spMk id="44" creationId="{A9451366-AF8E-F78D-C53C-16D1E80DB92D}"/>
          </ac:spMkLst>
        </pc:spChg>
        <pc:spChg chg="mod">
          <ac:chgData name="Giovanni Ligato" userId="7875cec0db90cc51" providerId="LiveId" clId="{02873B95-5A1A-45BC-8DA4-603AB737797F}" dt="2024-12-11T17:35:43.035" v="401"/>
          <ac:spMkLst>
            <pc:docMk/>
            <pc:sldMk cId="1018153031" sldId="398"/>
            <ac:spMk id="48" creationId="{E66D7FCF-8D80-F99F-F842-002E6895A970}"/>
          </ac:spMkLst>
        </pc:spChg>
        <pc:spChg chg="add mod">
          <ac:chgData name="Giovanni Ligato" userId="7875cec0db90cc51" providerId="LiveId" clId="{02873B95-5A1A-45BC-8DA4-603AB737797F}" dt="2024-12-11T17:35:43.035" v="401"/>
          <ac:spMkLst>
            <pc:docMk/>
            <pc:sldMk cId="1018153031" sldId="398"/>
            <ac:spMk id="53" creationId="{6EB6C3B9-CADB-6FAA-86C4-C890FEE8601C}"/>
          </ac:spMkLst>
        </pc:spChg>
        <pc:spChg chg="mod">
          <ac:chgData name="Giovanni Ligato" userId="7875cec0db90cc51" providerId="LiveId" clId="{02873B95-5A1A-45BC-8DA4-603AB737797F}" dt="2024-12-11T17:35:43.035" v="401"/>
          <ac:spMkLst>
            <pc:docMk/>
            <pc:sldMk cId="1018153031" sldId="398"/>
            <ac:spMk id="55" creationId="{E48D587D-EA05-55F4-BADE-6B06E7D08727}"/>
          </ac:spMkLst>
        </pc:spChg>
        <pc:spChg chg="add mod">
          <ac:chgData name="Giovanni Ligato" userId="7875cec0db90cc51" providerId="LiveId" clId="{02873B95-5A1A-45BC-8DA4-603AB737797F}" dt="2024-12-11T17:35:43.035" v="401"/>
          <ac:spMkLst>
            <pc:docMk/>
            <pc:sldMk cId="1018153031" sldId="398"/>
            <ac:spMk id="57" creationId="{2B23215A-402D-2AF1-4DB7-1517EB9A26E9}"/>
          </ac:spMkLst>
        </pc:spChg>
        <pc:grpChg chg="add mod">
          <ac:chgData name="Giovanni Ligato" userId="7875cec0db90cc51" providerId="LiveId" clId="{02873B95-5A1A-45BC-8DA4-603AB737797F}" dt="2024-12-11T17:33:23.870" v="379"/>
          <ac:grpSpMkLst>
            <pc:docMk/>
            <pc:sldMk cId="1018153031" sldId="398"/>
            <ac:grpSpMk id="2" creationId="{367D9E21-9A09-E155-46A7-65E016DBA6FD}"/>
          </ac:grpSpMkLst>
        </pc:grpChg>
        <pc:grpChg chg="del">
          <ac:chgData name="Giovanni Ligato" userId="7875cec0db90cc51" providerId="LiveId" clId="{02873B95-5A1A-45BC-8DA4-603AB737797F}" dt="2024-12-11T17:34:52.125" v="398" actId="478"/>
          <ac:grpSpMkLst>
            <pc:docMk/>
            <pc:sldMk cId="1018153031" sldId="398"/>
            <ac:grpSpMk id="8" creationId="{D0976A93-B3AF-DC1E-1664-BFDE3EF4613E}"/>
          </ac:grpSpMkLst>
        </pc:grpChg>
        <pc:grpChg chg="del">
          <ac:chgData name="Giovanni Ligato" userId="7875cec0db90cc51" providerId="LiveId" clId="{02873B95-5A1A-45BC-8DA4-603AB737797F}" dt="2024-12-11T17:34:52.125" v="398" actId="478"/>
          <ac:grpSpMkLst>
            <pc:docMk/>
            <pc:sldMk cId="1018153031" sldId="398"/>
            <ac:grpSpMk id="15" creationId="{12255DA2-2575-454C-42ED-983B71E69161}"/>
          </ac:grpSpMkLst>
        </pc:grpChg>
        <pc:grpChg chg="add mod">
          <ac:chgData name="Giovanni Ligato" userId="7875cec0db90cc51" providerId="LiveId" clId="{02873B95-5A1A-45BC-8DA4-603AB737797F}" dt="2024-12-11T17:35:43.035" v="401"/>
          <ac:grpSpMkLst>
            <pc:docMk/>
            <pc:sldMk cId="1018153031" sldId="398"/>
            <ac:grpSpMk id="16" creationId="{978E9DBA-6A0C-2185-B726-792409416AA3}"/>
          </ac:grpSpMkLst>
        </pc:grpChg>
        <pc:grpChg chg="mod">
          <ac:chgData name="Giovanni Ligato" userId="7875cec0db90cc51" providerId="LiveId" clId="{02873B95-5A1A-45BC-8DA4-603AB737797F}" dt="2024-12-11T17:35:43.035" v="401"/>
          <ac:grpSpMkLst>
            <pc:docMk/>
            <pc:sldMk cId="1018153031" sldId="398"/>
            <ac:grpSpMk id="20" creationId="{CBF50A45-AD80-EDFC-AEBE-7044B62273E6}"/>
          </ac:grpSpMkLst>
        </pc:grpChg>
        <pc:grpChg chg="mod">
          <ac:chgData name="Giovanni Ligato" userId="7875cec0db90cc51" providerId="LiveId" clId="{02873B95-5A1A-45BC-8DA4-603AB737797F}" dt="2024-12-11T17:35:43.035" v="401"/>
          <ac:grpSpMkLst>
            <pc:docMk/>
            <pc:sldMk cId="1018153031" sldId="398"/>
            <ac:grpSpMk id="21" creationId="{C2F7D6FC-AD99-016D-9D66-BAD1CF52E5A5}"/>
          </ac:grpSpMkLst>
        </pc:grpChg>
        <pc:grpChg chg="mod">
          <ac:chgData name="Giovanni Ligato" userId="7875cec0db90cc51" providerId="LiveId" clId="{02873B95-5A1A-45BC-8DA4-603AB737797F}" dt="2024-12-11T17:35:43.035" v="401"/>
          <ac:grpSpMkLst>
            <pc:docMk/>
            <pc:sldMk cId="1018153031" sldId="398"/>
            <ac:grpSpMk id="26" creationId="{5D841626-C9F4-78C4-261C-76299A276E6B}"/>
          </ac:grpSpMkLst>
        </pc:grpChg>
        <pc:grpChg chg="del">
          <ac:chgData name="Giovanni Ligato" userId="7875cec0db90cc51" providerId="LiveId" clId="{02873B95-5A1A-45BC-8DA4-603AB737797F}" dt="2024-12-11T17:34:52.125" v="398" actId="478"/>
          <ac:grpSpMkLst>
            <pc:docMk/>
            <pc:sldMk cId="1018153031" sldId="398"/>
            <ac:grpSpMk id="28" creationId="{E7AB93A8-B4C8-580E-960D-6725ED646B45}"/>
          </ac:grpSpMkLst>
        </pc:grpChg>
        <pc:grpChg chg="add mod">
          <ac:chgData name="Giovanni Ligato" userId="7875cec0db90cc51" providerId="LiveId" clId="{02873B95-5A1A-45BC-8DA4-603AB737797F}" dt="2024-12-11T17:35:43.035" v="401"/>
          <ac:grpSpMkLst>
            <pc:docMk/>
            <pc:sldMk cId="1018153031" sldId="398"/>
            <ac:grpSpMk id="43" creationId="{3082174E-53A1-8CC6-9153-88E8C12BDEB2}"/>
          </ac:grpSpMkLst>
        </pc:grpChg>
        <pc:grpChg chg="del">
          <ac:chgData name="Giovanni Ligato" userId="7875cec0db90cc51" providerId="LiveId" clId="{02873B95-5A1A-45BC-8DA4-603AB737797F}" dt="2024-12-11T17:33:07.285" v="375" actId="478"/>
          <ac:grpSpMkLst>
            <pc:docMk/>
            <pc:sldMk cId="1018153031" sldId="398"/>
            <ac:grpSpMk id="46" creationId="{01FE0CD0-39C7-F6DC-D411-59342319AB0A}"/>
          </ac:grpSpMkLst>
        </pc:grpChg>
        <pc:grpChg chg="add mod">
          <ac:chgData name="Giovanni Ligato" userId="7875cec0db90cc51" providerId="LiveId" clId="{02873B95-5A1A-45BC-8DA4-603AB737797F}" dt="2024-12-11T17:35:43.035" v="401"/>
          <ac:grpSpMkLst>
            <pc:docMk/>
            <pc:sldMk cId="1018153031" sldId="398"/>
            <ac:grpSpMk id="54" creationId="{83470BA7-9875-B512-164E-E98E674237D1}"/>
          </ac:grpSpMkLst>
        </pc:grpChg>
        <pc:picChg chg="mod">
          <ac:chgData name="Giovanni Ligato" userId="7875cec0db90cc51" providerId="LiveId" clId="{02873B95-5A1A-45BC-8DA4-603AB737797F}" dt="2024-12-11T17:35:43.035" v="401"/>
          <ac:picMkLst>
            <pc:docMk/>
            <pc:sldMk cId="1018153031" sldId="398"/>
            <ac:picMk id="56" creationId="{C4A8EF04-2F89-9A11-22A1-01C8D8BAB140}"/>
          </ac:picMkLst>
        </pc:picChg>
        <pc:cxnChg chg="add mod">
          <ac:chgData name="Giovanni Ligato" userId="7875cec0db90cc51" providerId="LiveId" clId="{02873B95-5A1A-45BC-8DA4-603AB737797F}" dt="2024-12-11T17:33:23.870" v="379"/>
          <ac:cxnSpMkLst>
            <pc:docMk/>
            <pc:sldMk cId="1018153031" sldId="398"/>
            <ac:cxnSpMk id="7" creationId="{7629521D-4CFA-5E71-C3FF-F481E7C62573}"/>
          </ac:cxnSpMkLst>
        </pc:cxnChg>
        <pc:cxnChg chg="mod">
          <ac:chgData name="Giovanni Ligato" userId="7875cec0db90cc51" providerId="LiveId" clId="{02873B95-5A1A-45BC-8DA4-603AB737797F}" dt="2024-12-11T17:35:43.035" v="401"/>
          <ac:cxnSpMkLst>
            <pc:docMk/>
            <pc:sldMk cId="1018153031" sldId="398"/>
            <ac:cxnSpMk id="22" creationId="{1C8B37DF-BA16-64D3-5673-1C54AB24286D}"/>
          </ac:cxnSpMkLst>
        </pc:cxnChg>
        <pc:cxnChg chg="mod">
          <ac:chgData name="Giovanni Ligato" userId="7875cec0db90cc51" providerId="LiveId" clId="{02873B95-5A1A-45BC-8DA4-603AB737797F}" dt="2024-12-11T17:34:52.125" v="398" actId="478"/>
          <ac:cxnSpMkLst>
            <pc:docMk/>
            <pc:sldMk cId="1018153031" sldId="398"/>
            <ac:cxnSpMk id="34" creationId="{34DCF5BD-CECC-9DFD-AFBB-C4B7E147221F}"/>
          </ac:cxnSpMkLst>
        </pc:cxnChg>
        <pc:cxnChg chg="del">
          <ac:chgData name="Giovanni Ligato" userId="7875cec0db90cc51" providerId="LiveId" clId="{02873B95-5A1A-45BC-8DA4-603AB737797F}" dt="2024-12-11T17:33:07.285" v="375" actId="478"/>
          <ac:cxnSpMkLst>
            <pc:docMk/>
            <pc:sldMk cId="1018153031" sldId="398"/>
            <ac:cxnSpMk id="50" creationId="{4D37B72B-8AD8-D5C7-2192-08354C1DE93A}"/>
          </ac:cxnSpMkLst>
        </pc:cxnChg>
      </pc:sldChg>
      <pc:sldChg chg="add del setBg">
        <pc:chgData name="Giovanni Ligato" userId="7875cec0db90cc51" providerId="LiveId" clId="{02873B95-5A1A-45BC-8DA4-603AB737797F}" dt="2024-12-11T17:31:21.039" v="324"/>
        <pc:sldMkLst>
          <pc:docMk/>
          <pc:sldMk cId="2724967711" sldId="398"/>
        </pc:sldMkLst>
      </pc:sldChg>
      <pc:sldChg chg="addSp delSp modSp add mod setBg">
        <pc:chgData name="Giovanni Ligato" userId="7875cec0db90cc51" providerId="LiveId" clId="{02873B95-5A1A-45BC-8DA4-603AB737797F}" dt="2024-12-11T17:36:39.606" v="448"/>
        <pc:sldMkLst>
          <pc:docMk/>
          <pc:sldMk cId="1081321892" sldId="399"/>
        </pc:sldMkLst>
        <pc:spChg chg="mod">
          <ac:chgData name="Giovanni Ligato" userId="7875cec0db90cc51" providerId="LiveId" clId="{02873B95-5A1A-45BC-8DA4-603AB737797F}" dt="2024-12-11T17:36:27.064" v="432"/>
          <ac:spMkLst>
            <pc:docMk/>
            <pc:sldMk cId="1081321892" sldId="399"/>
            <ac:spMk id="3" creationId="{3C07B93C-02DC-87B7-C86D-5A5E8B16E99C}"/>
          </ac:spMkLst>
        </pc:spChg>
        <pc:spChg chg="del">
          <ac:chgData name="Giovanni Ligato" userId="7875cec0db90cc51" providerId="LiveId" clId="{02873B95-5A1A-45BC-8DA4-603AB737797F}" dt="2024-12-11T17:35:33.492" v="399" actId="478"/>
          <ac:spMkLst>
            <pc:docMk/>
            <pc:sldMk cId="1081321892" sldId="399"/>
            <ac:spMk id="4" creationId="{5688081C-18B9-E565-FB72-D3B85EDA3CE3}"/>
          </ac:spMkLst>
        </pc:spChg>
        <pc:spChg chg="mod">
          <ac:chgData name="Giovanni Ligato" userId="7875cec0db90cc51" providerId="LiveId" clId="{02873B95-5A1A-45BC-8DA4-603AB737797F}" dt="2024-12-11T17:33:24.695" v="380"/>
          <ac:spMkLst>
            <pc:docMk/>
            <pc:sldMk cId="1081321892" sldId="399"/>
            <ac:spMk id="7" creationId="{73D48337-8EE8-98CC-75A5-C3E13E498B4C}"/>
          </ac:spMkLst>
        </pc:spChg>
        <pc:spChg chg="mod">
          <ac:chgData name="Giovanni Ligato" userId="7875cec0db90cc51" providerId="LiveId" clId="{02873B95-5A1A-45BC-8DA4-603AB737797F}" dt="2024-12-11T17:31:54.330" v="336" actId="20577"/>
          <ac:spMkLst>
            <pc:docMk/>
            <pc:sldMk cId="1081321892" sldId="399"/>
            <ac:spMk id="12" creationId="{98FF7CD0-2725-67EC-A966-D0D8739D736C}"/>
          </ac:spMkLst>
        </pc:spChg>
        <pc:spChg chg="mod">
          <ac:chgData name="Giovanni Ligato" userId="7875cec0db90cc51" providerId="LiveId" clId="{02873B95-5A1A-45BC-8DA4-603AB737797F}" dt="2024-12-11T17:36:30.781" v="445" actId="1036"/>
          <ac:spMkLst>
            <pc:docMk/>
            <pc:sldMk cId="1081321892" sldId="399"/>
            <ac:spMk id="16" creationId="{E2347A2D-0628-0473-8839-8E4605D4B58B}"/>
          </ac:spMkLst>
        </pc:spChg>
        <pc:spChg chg="mod">
          <ac:chgData name="Giovanni Ligato" userId="7875cec0db90cc51" providerId="LiveId" clId="{02873B95-5A1A-45BC-8DA4-603AB737797F}" dt="2024-12-11T17:36:39.606" v="448"/>
          <ac:spMkLst>
            <pc:docMk/>
            <pc:sldMk cId="1081321892" sldId="399"/>
            <ac:spMk id="19" creationId="{02A9607E-2FC3-DBCA-54CC-DCC35A294523}"/>
          </ac:spMkLst>
        </pc:spChg>
        <pc:spChg chg="mod">
          <ac:chgData name="Giovanni Ligato" userId="7875cec0db90cc51" providerId="LiveId" clId="{02873B95-5A1A-45BC-8DA4-603AB737797F}" dt="2024-12-11T17:33:24.695" v="380"/>
          <ac:spMkLst>
            <pc:docMk/>
            <pc:sldMk cId="1081321892" sldId="399"/>
            <ac:spMk id="20" creationId="{F362F014-CE28-6D41-5B49-D162B8AA2A98}"/>
          </ac:spMkLst>
        </pc:spChg>
        <pc:spChg chg="mod">
          <ac:chgData name="Giovanni Ligato" userId="7875cec0db90cc51" providerId="LiveId" clId="{02873B95-5A1A-45BC-8DA4-603AB737797F}" dt="2024-12-11T17:35:45.069" v="402"/>
          <ac:spMkLst>
            <pc:docMk/>
            <pc:sldMk cId="1081321892" sldId="399"/>
            <ac:spMk id="23" creationId="{3A8EF17F-082F-8B3F-5927-EC6C5AFF3BBF}"/>
          </ac:spMkLst>
        </pc:spChg>
        <pc:spChg chg="del">
          <ac:chgData name="Giovanni Ligato" userId="7875cec0db90cc51" providerId="LiveId" clId="{02873B95-5A1A-45BC-8DA4-603AB737797F}" dt="2024-12-11T17:35:33.492" v="399" actId="478"/>
          <ac:spMkLst>
            <pc:docMk/>
            <pc:sldMk cId="1081321892" sldId="399"/>
            <ac:spMk id="27" creationId="{B80B27D0-1E3D-B949-4207-758F5A61DF58}"/>
          </ac:spMkLst>
        </pc:spChg>
        <pc:spChg chg="mod">
          <ac:chgData name="Giovanni Ligato" userId="7875cec0db90cc51" providerId="LiveId" clId="{02873B95-5A1A-45BC-8DA4-603AB737797F}" dt="2024-12-11T17:36:21.611" v="429"/>
          <ac:spMkLst>
            <pc:docMk/>
            <pc:sldMk cId="1081321892" sldId="399"/>
            <ac:spMk id="29" creationId="{93987810-5C38-8547-9924-584DF94C7717}"/>
          </ac:spMkLst>
        </pc:spChg>
        <pc:spChg chg="mod">
          <ac:chgData name="Giovanni Ligato" userId="7875cec0db90cc51" providerId="LiveId" clId="{02873B95-5A1A-45BC-8DA4-603AB737797F}" dt="2024-12-11T17:35:45.069" v="402"/>
          <ac:spMkLst>
            <pc:docMk/>
            <pc:sldMk cId="1081321892" sldId="399"/>
            <ac:spMk id="31" creationId="{1FB8F8B6-6FC1-2463-3520-6C3370BF3BDB}"/>
          </ac:spMkLst>
        </pc:spChg>
        <pc:spChg chg="mod">
          <ac:chgData name="Giovanni Ligato" userId="7875cec0db90cc51" providerId="LiveId" clId="{02873B95-5A1A-45BC-8DA4-603AB737797F}" dt="2024-12-11T17:35:45.069" v="402"/>
          <ac:spMkLst>
            <pc:docMk/>
            <pc:sldMk cId="1081321892" sldId="399"/>
            <ac:spMk id="33" creationId="{43133EE6-75E9-8C62-9690-149A6DEC7BA0}"/>
          </ac:spMkLst>
        </pc:spChg>
        <pc:spChg chg="mod">
          <ac:chgData name="Giovanni Ligato" userId="7875cec0db90cc51" providerId="LiveId" clId="{02873B95-5A1A-45BC-8DA4-603AB737797F}" dt="2024-12-11T17:35:45.069" v="402"/>
          <ac:spMkLst>
            <pc:docMk/>
            <pc:sldMk cId="1081321892" sldId="399"/>
            <ac:spMk id="37" creationId="{7AF58065-80C5-E86E-377D-938A4D1347E4}"/>
          </ac:spMkLst>
        </pc:spChg>
        <pc:spChg chg="mod">
          <ac:chgData name="Giovanni Ligato" userId="7875cec0db90cc51" providerId="LiveId" clId="{02873B95-5A1A-45BC-8DA4-603AB737797F}" dt="2024-12-11T17:35:45.069" v="402"/>
          <ac:spMkLst>
            <pc:docMk/>
            <pc:sldMk cId="1081321892" sldId="399"/>
            <ac:spMk id="39" creationId="{C21326DA-7A5C-557F-9FB8-8B81F85F6D92}"/>
          </ac:spMkLst>
        </pc:spChg>
        <pc:spChg chg="mod">
          <ac:chgData name="Giovanni Ligato" userId="7875cec0db90cc51" providerId="LiveId" clId="{02873B95-5A1A-45BC-8DA4-603AB737797F}" dt="2024-12-11T17:35:45.069" v="402"/>
          <ac:spMkLst>
            <pc:docMk/>
            <pc:sldMk cId="1081321892" sldId="399"/>
            <ac:spMk id="41" creationId="{576DB0F5-1B02-434A-F47A-AA4F65BEF3DD}"/>
          </ac:spMkLst>
        </pc:spChg>
        <pc:spChg chg="mod">
          <ac:chgData name="Giovanni Ligato" userId="7875cec0db90cc51" providerId="LiveId" clId="{02873B95-5A1A-45BC-8DA4-603AB737797F}" dt="2024-12-11T17:35:45.069" v="402"/>
          <ac:spMkLst>
            <pc:docMk/>
            <pc:sldMk cId="1081321892" sldId="399"/>
            <ac:spMk id="44" creationId="{A61F1241-A8F1-CF42-D58C-D38A7E96B4AF}"/>
          </ac:spMkLst>
        </pc:spChg>
        <pc:spChg chg="mod">
          <ac:chgData name="Giovanni Ligato" userId="7875cec0db90cc51" providerId="LiveId" clId="{02873B95-5A1A-45BC-8DA4-603AB737797F}" dt="2024-12-11T17:35:45.069" v="402"/>
          <ac:spMkLst>
            <pc:docMk/>
            <pc:sldMk cId="1081321892" sldId="399"/>
            <ac:spMk id="48" creationId="{ECB4C981-EE87-8F68-1BBB-470625A9F1A2}"/>
          </ac:spMkLst>
        </pc:spChg>
        <pc:spChg chg="add mod">
          <ac:chgData name="Giovanni Ligato" userId="7875cec0db90cc51" providerId="LiveId" clId="{02873B95-5A1A-45BC-8DA4-603AB737797F}" dt="2024-12-11T17:35:45.069" v="402"/>
          <ac:spMkLst>
            <pc:docMk/>
            <pc:sldMk cId="1081321892" sldId="399"/>
            <ac:spMk id="53" creationId="{272F5FAB-7655-615C-3F54-801327AEC3E2}"/>
          </ac:spMkLst>
        </pc:spChg>
        <pc:spChg chg="mod">
          <ac:chgData name="Giovanni Ligato" userId="7875cec0db90cc51" providerId="LiveId" clId="{02873B95-5A1A-45BC-8DA4-603AB737797F}" dt="2024-12-11T17:35:45.069" v="402"/>
          <ac:spMkLst>
            <pc:docMk/>
            <pc:sldMk cId="1081321892" sldId="399"/>
            <ac:spMk id="59" creationId="{4DFC7759-65BF-34CA-4298-D74C3D11DE33}"/>
          </ac:spMkLst>
        </pc:spChg>
        <pc:spChg chg="add mod">
          <ac:chgData name="Giovanni Ligato" userId="7875cec0db90cc51" providerId="LiveId" clId="{02873B95-5A1A-45BC-8DA4-603AB737797F}" dt="2024-12-11T17:35:45.069" v="402"/>
          <ac:spMkLst>
            <pc:docMk/>
            <pc:sldMk cId="1081321892" sldId="399"/>
            <ac:spMk id="61" creationId="{851D66D5-3FEA-EB49-9D7E-7C218B671E2C}"/>
          </ac:spMkLst>
        </pc:spChg>
        <pc:grpChg chg="add mod">
          <ac:chgData name="Giovanni Ligato" userId="7875cec0db90cc51" providerId="LiveId" clId="{02873B95-5A1A-45BC-8DA4-603AB737797F}" dt="2024-12-11T17:33:24.695" v="380"/>
          <ac:grpSpMkLst>
            <pc:docMk/>
            <pc:sldMk cId="1081321892" sldId="399"/>
            <ac:grpSpMk id="5" creationId="{FA8CBE7E-A8D7-0399-ED55-32F990352B6E}"/>
          </ac:grpSpMkLst>
        </pc:grpChg>
        <pc:grpChg chg="del">
          <ac:chgData name="Giovanni Ligato" userId="7875cec0db90cc51" providerId="LiveId" clId="{02873B95-5A1A-45BC-8DA4-603AB737797F}" dt="2024-12-11T17:35:33.492" v="399" actId="478"/>
          <ac:grpSpMkLst>
            <pc:docMk/>
            <pc:sldMk cId="1081321892" sldId="399"/>
            <ac:grpSpMk id="8" creationId="{8BC69CFC-6C1F-585D-BB42-BC6A86C95097}"/>
          </ac:grpSpMkLst>
        </pc:grpChg>
        <pc:grpChg chg="del">
          <ac:chgData name="Giovanni Ligato" userId="7875cec0db90cc51" providerId="LiveId" clId="{02873B95-5A1A-45BC-8DA4-603AB737797F}" dt="2024-12-11T17:35:33.492" v="399" actId="478"/>
          <ac:grpSpMkLst>
            <pc:docMk/>
            <pc:sldMk cId="1081321892" sldId="399"/>
            <ac:grpSpMk id="15" creationId="{C0E8D02B-607B-AC34-6F1D-904A62EECA88}"/>
          </ac:grpSpMkLst>
        </pc:grpChg>
        <pc:grpChg chg="add mod">
          <ac:chgData name="Giovanni Ligato" userId="7875cec0db90cc51" providerId="LiveId" clId="{02873B95-5A1A-45BC-8DA4-603AB737797F}" dt="2024-12-11T17:35:45.069" v="402"/>
          <ac:grpSpMkLst>
            <pc:docMk/>
            <pc:sldMk cId="1081321892" sldId="399"/>
            <ac:grpSpMk id="22" creationId="{C10DBB51-7FEE-638C-803C-221164FB0946}"/>
          </ac:grpSpMkLst>
        </pc:grpChg>
        <pc:grpChg chg="mod">
          <ac:chgData name="Giovanni Ligato" userId="7875cec0db90cc51" providerId="LiveId" clId="{02873B95-5A1A-45BC-8DA4-603AB737797F}" dt="2024-12-11T17:35:45.069" v="402"/>
          <ac:grpSpMkLst>
            <pc:docMk/>
            <pc:sldMk cId="1081321892" sldId="399"/>
            <ac:grpSpMk id="26" creationId="{D1657F39-EBC4-4105-CA0F-71B23C3786C7}"/>
          </ac:grpSpMkLst>
        </pc:grpChg>
        <pc:grpChg chg="mod">
          <ac:chgData name="Giovanni Ligato" userId="7875cec0db90cc51" providerId="LiveId" clId="{02873B95-5A1A-45BC-8DA4-603AB737797F}" dt="2024-12-11T17:35:45.069" v="402"/>
          <ac:grpSpMkLst>
            <pc:docMk/>
            <pc:sldMk cId="1081321892" sldId="399"/>
            <ac:grpSpMk id="28" creationId="{1AFF28B6-2257-9936-5CF9-867B1CFA640E}"/>
          </ac:grpSpMkLst>
        </pc:grpChg>
        <pc:grpChg chg="mod">
          <ac:chgData name="Giovanni Ligato" userId="7875cec0db90cc51" providerId="LiveId" clId="{02873B95-5A1A-45BC-8DA4-603AB737797F}" dt="2024-12-11T17:35:45.069" v="402"/>
          <ac:grpSpMkLst>
            <pc:docMk/>
            <pc:sldMk cId="1081321892" sldId="399"/>
            <ac:grpSpMk id="32" creationId="{070EE448-FBF4-AB7C-5620-A4190BBA3182}"/>
          </ac:grpSpMkLst>
        </pc:grpChg>
        <pc:grpChg chg="del">
          <ac:chgData name="Giovanni Ligato" userId="7875cec0db90cc51" providerId="LiveId" clId="{02873B95-5A1A-45BC-8DA4-603AB737797F}" dt="2024-12-11T17:35:33.492" v="399" actId="478"/>
          <ac:grpSpMkLst>
            <pc:docMk/>
            <pc:sldMk cId="1081321892" sldId="399"/>
            <ac:grpSpMk id="34" creationId="{DD805D50-BEF3-D1A9-B732-9C550F6E8706}"/>
          </ac:grpSpMkLst>
        </pc:grpChg>
        <pc:grpChg chg="add mod">
          <ac:chgData name="Giovanni Ligato" userId="7875cec0db90cc51" providerId="LiveId" clId="{02873B95-5A1A-45BC-8DA4-603AB737797F}" dt="2024-12-11T17:35:45.069" v="402"/>
          <ac:grpSpMkLst>
            <pc:docMk/>
            <pc:sldMk cId="1081321892" sldId="399"/>
            <ac:grpSpMk id="43" creationId="{819E9D26-8F36-9C7A-E325-2F89CA493D83}"/>
          </ac:grpSpMkLst>
        </pc:grpChg>
        <pc:grpChg chg="del">
          <ac:chgData name="Giovanni Ligato" userId="7875cec0db90cc51" providerId="LiveId" clId="{02873B95-5A1A-45BC-8DA4-603AB737797F}" dt="2024-12-11T17:33:20.375" v="378" actId="478"/>
          <ac:grpSpMkLst>
            <pc:docMk/>
            <pc:sldMk cId="1081321892" sldId="399"/>
            <ac:grpSpMk id="54" creationId="{963E80A4-F696-6612-74AF-CD5310EE3328}"/>
          </ac:grpSpMkLst>
        </pc:grpChg>
        <pc:grpChg chg="add mod">
          <ac:chgData name="Giovanni Ligato" userId="7875cec0db90cc51" providerId="LiveId" clId="{02873B95-5A1A-45BC-8DA4-603AB737797F}" dt="2024-12-11T17:35:45.069" v="402"/>
          <ac:grpSpMkLst>
            <pc:docMk/>
            <pc:sldMk cId="1081321892" sldId="399"/>
            <ac:grpSpMk id="55" creationId="{4716C67E-1A4F-F7BC-186B-77B0A50236BA}"/>
          </ac:grpSpMkLst>
        </pc:grpChg>
        <pc:picChg chg="mod">
          <ac:chgData name="Giovanni Ligato" userId="7875cec0db90cc51" providerId="LiveId" clId="{02873B95-5A1A-45BC-8DA4-603AB737797F}" dt="2024-12-11T17:35:45.069" v="402"/>
          <ac:picMkLst>
            <pc:docMk/>
            <pc:sldMk cId="1081321892" sldId="399"/>
            <ac:picMk id="60" creationId="{06D8BE6F-2CB1-DAE8-4C5A-6B89E4321818}"/>
          </ac:picMkLst>
        </pc:picChg>
        <pc:cxnChg chg="add mod">
          <ac:chgData name="Giovanni Ligato" userId="7875cec0db90cc51" providerId="LiveId" clId="{02873B95-5A1A-45BC-8DA4-603AB737797F}" dt="2024-12-11T17:33:24.695" v="380"/>
          <ac:cxnSpMkLst>
            <pc:docMk/>
            <pc:sldMk cId="1081321892" sldId="399"/>
            <ac:cxnSpMk id="21" creationId="{1CF6B98C-D101-D233-20E4-6A3878B41534}"/>
          </ac:cxnSpMkLst>
        </pc:cxnChg>
        <pc:cxnChg chg="mod">
          <ac:chgData name="Giovanni Ligato" userId="7875cec0db90cc51" providerId="LiveId" clId="{02873B95-5A1A-45BC-8DA4-603AB737797F}" dt="2024-12-11T17:35:45.069" v="402"/>
          <ac:cxnSpMkLst>
            <pc:docMk/>
            <pc:sldMk cId="1081321892" sldId="399"/>
            <ac:cxnSpMk id="30" creationId="{CBEB273C-D59E-66BB-0148-BC7B9CC60064}"/>
          </ac:cxnSpMkLst>
        </pc:cxnChg>
        <pc:cxnChg chg="mod">
          <ac:chgData name="Giovanni Ligato" userId="7875cec0db90cc51" providerId="LiveId" clId="{02873B95-5A1A-45BC-8DA4-603AB737797F}" dt="2024-12-11T17:35:33.492" v="399" actId="478"/>
          <ac:cxnSpMkLst>
            <pc:docMk/>
            <pc:sldMk cId="1081321892" sldId="399"/>
            <ac:cxnSpMk id="40" creationId="{32F256DB-CAD7-66B0-9323-421ADB344964}"/>
          </ac:cxnSpMkLst>
        </pc:cxnChg>
        <pc:cxnChg chg="del">
          <ac:chgData name="Giovanni Ligato" userId="7875cec0db90cc51" providerId="LiveId" clId="{02873B95-5A1A-45BC-8DA4-603AB737797F}" dt="2024-12-11T17:33:20.375" v="378" actId="478"/>
          <ac:cxnSpMkLst>
            <pc:docMk/>
            <pc:sldMk cId="1081321892" sldId="399"/>
            <ac:cxnSpMk id="58" creationId="{CF080FC8-1895-9328-CD44-EC5748D8BAB0}"/>
          </ac:cxnSpMkLst>
        </pc:cxnChg>
      </pc:sldChg>
      <pc:sldChg chg="add del setBg">
        <pc:chgData name="Giovanni Ligato" userId="7875cec0db90cc51" providerId="LiveId" clId="{02873B95-5A1A-45BC-8DA4-603AB737797F}" dt="2024-12-11T17:31:21.039" v="324"/>
        <pc:sldMkLst>
          <pc:docMk/>
          <pc:sldMk cId="2593601857" sldId="399"/>
        </pc:sldMkLst>
      </pc:sldChg>
      <pc:sldChg chg="addSp delSp modSp add mod setBg">
        <pc:chgData name="Giovanni Ligato" userId="7875cec0db90cc51" providerId="LiveId" clId="{02873B95-5A1A-45BC-8DA4-603AB737797F}" dt="2024-12-11T17:37:18.679" v="491"/>
        <pc:sldMkLst>
          <pc:docMk/>
          <pc:sldMk cId="930588046" sldId="400"/>
        </pc:sldMkLst>
        <pc:spChg chg="mod">
          <ac:chgData name="Giovanni Ligato" userId="7875cec0db90cc51" providerId="LiveId" clId="{02873B95-5A1A-45BC-8DA4-603AB737797F}" dt="2024-12-11T17:37:00.609" v="456"/>
          <ac:spMkLst>
            <pc:docMk/>
            <pc:sldMk cId="930588046" sldId="400"/>
            <ac:spMk id="3" creationId="{40A231B2-BB99-E432-0665-E8F026E04912}"/>
          </ac:spMkLst>
        </pc:spChg>
        <pc:spChg chg="del">
          <ac:chgData name="Giovanni Ligato" userId="7875cec0db90cc51" providerId="LiveId" clId="{02873B95-5A1A-45BC-8DA4-603AB737797F}" dt="2024-12-11T17:35:38.718" v="400" actId="478"/>
          <ac:spMkLst>
            <pc:docMk/>
            <pc:sldMk cId="930588046" sldId="400"/>
            <ac:spMk id="4" creationId="{C57EE065-32C7-1F56-E918-9424C5FC60B6}"/>
          </ac:spMkLst>
        </pc:spChg>
        <pc:spChg chg="mod">
          <ac:chgData name="Giovanni Ligato" userId="7875cec0db90cc51" providerId="LiveId" clId="{02873B95-5A1A-45BC-8DA4-603AB737797F}" dt="2024-12-11T17:33:25.395" v="381"/>
          <ac:spMkLst>
            <pc:docMk/>
            <pc:sldMk cId="930588046" sldId="400"/>
            <ac:spMk id="7" creationId="{565237B9-D7EA-CD36-C521-74C21AEA01E5}"/>
          </ac:spMkLst>
        </pc:spChg>
        <pc:spChg chg="mod">
          <ac:chgData name="Giovanni Ligato" userId="7875cec0db90cc51" providerId="LiveId" clId="{02873B95-5A1A-45BC-8DA4-603AB737797F}" dt="2024-12-11T17:31:57.226" v="338" actId="20577"/>
          <ac:spMkLst>
            <pc:docMk/>
            <pc:sldMk cId="930588046" sldId="400"/>
            <ac:spMk id="12" creationId="{CEEABDC0-2FB2-8DD5-04DD-3B4DF6F41E9D}"/>
          </ac:spMkLst>
        </pc:spChg>
        <pc:spChg chg="mod">
          <ac:chgData name="Giovanni Ligato" userId="7875cec0db90cc51" providerId="LiveId" clId="{02873B95-5A1A-45BC-8DA4-603AB737797F}" dt="2024-12-11T17:37:09.725" v="477" actId="1035"/>
          <ac:spMkLst>
            <pc:docMk/>
            <pc:sldMk cId="930588046" sldId="400"/>
            <ac:spMk id="16" creationId="{F5336525-9044-9ED8-19D7-F76DBD6EC5A5}"/>
          </ac:spMkLst>
        </pc:spChg>
        <pc:spChg chg="mod">
          <ac:chgData name="Giovanni Ligato" userId="7875cec0db90cc51" providerId="LiveId" clId="{02873B95-5A1A-45BC-8DA4-603AB737797F}" dt="2024-12-11T17:37:09.725" v="477" actId="1035"/>
          <ac:spMkLst>
            <pc:docMk/>
            <pc:sldMk cId="930588046" sldId="400"/>
            <ac:spMk id="19" creationId="{2DC857F7-C3DA-66CF-D4AB-056F6E9ADA45}"/>
          </ac:spMkLst>
        </pc:spChg>
        <pc:spChg chg="mod">
          <ac:chgData name="Giovanni Ligato" userId="7875cec0db90cc51" providerId="LiveId" clId="{02873B95-5A1A-45BC-8DA4-603AB737797F}" dt="2024-12-11T17:33:25.395" v="381"/>
          <ac:spMkLst>
            <pc:docMk/>
            <pc:sldMk cId="930588046" sldId="400"/>
            <ac:spMk id="20" creationId="{5D8AC1C8-FA69-0683-12B7-B753806DC758}"/>
          </ac:spMkLst>
        </pc:spChg>
        <pc:spChg chg="mod">
          <ac:chgData name="Giovanni Ligato" userId="7875cec0db90cc51" providerId="LiveId" clId="{02873B95-5A1A-45BC-8DA4-603AB737797F}" dt="2024-12-11T17:35:45.751" v="403"/>
          <ac:spMkLst>
            <pc:docMk/>
            <pc:sldMk cId="930588046" sldId="400"/>
            <ac:spMk id="23" creationId="{94799E2A-6282-A57D-B742-7665878778F0}"/>
          </ac:spMkLst>
        </pc:spChg>
        <pc:spChg chg="del">
          <ac:chgData name="Giovanni Ligato" userId="7875cec0db90cc51" providerId="LiveId" clId="{02873B95-5A1A-45BC-8DA4-603AB737797F}" dt="2024-12-11T17:35:38.718" v="400" actId="478"/>
          <ac:spMkLst>
            <pc:docMk/>
            <pc:sldMk cId="930588046" sldId="400"/>
            <ac:spMk id="25" creationId="{6BBE5267-0FE4-92B7-0215-87F7578C6DB9}"/>
          </ac:spMkLst>
        </pc:spChg>
        <pc:spChg chg="mod">
          <ac:chgData name="Giovanni Ligato" userId="7875cec0db90cc51" providerId="LiveId" clId="{02873B95-5A1A-45BC-8DA4-603AB737797F}" dt="2024-12-11T17:36:53.107" v="451"/>
          <ac:spMkLst>
            <pc:docMk/>
            <pc:sldMk cId="930588046" sldId="400"/>
            <ac:spMk id="28" creationId="{28F7258B-BA20-4581-D932-8CB24ED49F13}"/>
          </ac:spMkLst>
        </pc:spChg>
        <pc:spChg chg="mod">
          <ac:chgData name="Giovanni Ligato" userId="7875cec0db90cc51" providerId="LiveId" clId="{02873B95-5A1A-45BC-8DA4-603AB737797F}" dt="2024-12-11T17:37:12.586" v="488" actId="1035"/>
          <ac:spMkLst>
            <pc:docMk/>
            <pc:sldMk cId="930588046" sldId="400"/>
            <ac:spMk id="30" creationId="{7AF8D077-924E-7308-3052-203AA2940583}"/>
          </ac:spMkLst>
        </pc:spChg>
        <pc:spChg chg="mod">
          <ac:chgData name="Giovanni Ligato" userId="7875cec0db90cc51" providerId="LiveId" clId="{02873B95-5A1A-45BC-8DA4-603AB737797F}" dt="2024-12-11T17:37:18.679" v="491"/>
          <ac:spMkLst>
            <pc:docMk/>
            <pc:sldMk cId="930588046" sldId="400"/>
            <ac:spMk id="32" creationId="{5DFDBF1C-E3AA-D61D-51A2-6F9CDB67B7BD}"/>
          </ac:spMkLst>
        </pc:spChg>
        <pc:spChg chg="mod">
          <ac:chgData name="Giovanni Ligato" userId="7875cec0db90cc51" providerId="LiveId" clId="{02873B95-5A1A-45BC-8DA4-603AB737797F}" dt="2024-12-11T17:35:45.751" v="403"/>
          <ac:spMkLst>
            <pc:docMk/>
            <pc:sldMk cId="930588046" sldId="400"/>
            <ac:spMk id="35" creationId="{1C1DE87A-E202-4893-0BC8-656D669089C2}"/>
          </ac:spMkLst>
        </pc:spChg>
        <pc:spChg chg="mod">
          <ac:chgData name="Giovanni Ligato" userId="7875cec0db90cc51" providerId="LiveId" clId="{02873B95-5A1A-45BC-8DA4-603AB737797F}" dt="2024-12-11T17:35:45.751" v="403"/>
          <ac:spMkLst>
            <pc:docMk/>
            <pc:sldMk cId="930588046" sldId="400"/>
            <ac:spMk id="37" creationId="{426F8FFD-626C-F8B9-3A2B-F67F74DA1121}"/>
          </ac:spMkLst>
        </pc:spChg>
        <pc:spChg chg="mod">
          <ac:chgData name="Giovanni Ligato" userId="7875cec0db90cc51" providerId="LiveId" clId="{02873B95-5A1A-45BC-8DA4-603AB737797F}" dt="2024-12-11T17:35:45.751" v="403"/>
          <ac:spMkLst>
            <pc:docMk/>
            <pc:sldMk cId="930588046" sldId="400"/>
            <ac:spMk id="38" creationId="{E4E485D0-4D13-508A-45C9-51D362769947}"/>
          </ac:spMkLst>
        </pc:spChg>
        <pc:spChg chg="mod">
          <ac:chgData name="Giovanni Ligato" userId="7875cec0db90cc51" providerId="LiveId" clId="{02873B95-5A1A-45BC-8DA4-603AB737797F}" dt="2024-12-11T17:35:45.751" v="403"/>
          <ac:spMkLst>
            <pc:docMk/>
            <pc:sldMk cId="930588046" sldId="400"/>
            <ac:spMk id="39" creationId="{B0C132AE-6E2D-F8AC-2CF6-E1733DBA4757}"/>
          </ac:spMkLst>
        </pc:spChg>
        <pc:spChg chg="mod">
          <ac:chgData name="Giovanni Ligato" userId="7875cec0db90cc51" providerId="LiveId" clId="{02873B95-5A1A-45BC-8DA4-603AB737797F}" dt="2024-12-11T17:35:45.751" v="403"/>
          <ac:spMkLst>
            <pc:docMk/>
            <pc:sldMk cId="930588046" sldId="400"/>
            <ac:spMk id="41" creationId="{E48EB774-2FAA-FEC7-A106-EB1CCFBEF836}"/>
          </ac:spMkLst>
        </pc:spChg>
        <pc:spChg chg="mod">
          <ac:chgData name="Giovanni Ligato" userId="7875cec0db90cc51" providerId="LiveId" clId="{02873B95-5A1A-45BC-8DA4-603AB737797F}" dt="2024-12-11T17:35:45.751" v="403"/>
          <ac:spMkLst>
            <pc:docMk/>
            <pc:sldMk cId="930588046" sldId="400"/>
            <ac:spMk id="44" creationId="{955F1FAE-74CA-DB7E-718E-0B793FA01515}"/>
          </ac:spMkLst>
        </pc:spChg>
        <pc:spChg chg="mod">
          <ac:chgData name="Giovanni Ligato" userId="7875cec0db90cc51" providerId="LiveId" clId="{02873B95-5A1A-45BC-8DA4-603AB737797F}" dt="2024-12-11T17:35:45.751" v="403"/>
          <ac:spMkLst>
            <pc:docMk/>
            <pc:sldMk cId="930588046" sldId="400"/>
            <ac:spMk id="48" creationId="{D433769F-1297-E39D-8099-3CD5704F93CD}"/>
          </ac:spMkLst>
        </pc:spChg>
        <pc:spChg chg="add mod">
          <ac:chgData name="Giovanni Ligato" userId="7875cec0db90cc51" providerId="LiveId" clId="{02873B95-5A1A-45BC-8DA4-603AB737797F}" dt="2024-12-11T17:35:45.751" v="403"/>
          <ac:spMkLst>
            <pc:docMk/>
            <pc:sldMk cId="930588046" sldId="400"/>
            <ac:spMk id="53" creationId="{94474100-3466-6BAC-A384-EBDC6A1489D0}"/>
          </ac:spMkLst>
        </pc:spChg>
        <pc:spChg chg="mod">
          <ac:chgData name="Giovanni Ligato" userId="7875cec0db90cc51" providerId="LiveId" clId="{02873B95-5A1A-45BC-8DA4-603AB737797F}" dt="2024-12-11T17:35:45.751" v="403"/>
          <ac:spMkLst>
            <pc:docMk/>
            <pc:sldMk cId="930588046" sldId="400"/>
            <ac:spMk id="61" creationId="{B0B09986-F64D-207B-F9A0-65AC61B999A6}"/>
          </ac:spMkLst>
        </pc:spChg>
        <pc:spChg chg="add mod">
          <ac:chgData name="Giovanni Ligato" userId="7875cec0db90cc51" providerId="LiveId" clId="{02873B95-5A1A-45BC-8DA4-603AB737797F}" dt="2024-12-11T17:35:45.751" v="403"/>
          <ac:spMkLst>
            <pc:docMk/>
            <pc:sldMk cId="930588046" sldId="400"/>
            <ac:spMk id="63" creationId="{62FFBF1A-AC21-F56B-D5B7-2CE01E56F470}"/>
          </ac:spMkLst>
        </pc:spChg>
        <pc:grpChg chg="add mod">
          <ac:chgData name="Giovanni Ligato" userId="7875cec0db90cc51" providerId="LiveId" clId="{02873B95-5A1A-45BC-8DA4-603AB737797F}" dt="2024-12-11T17:33:25.395" v="381"/>
          <ac:grpSpMkLst>
            <pc:docMk/>
            <pc:sldMk cId="930588046" sldId="400"/>
            <ac:grpSpMk id="5" creationId="{435CB7A0-69AE-36A6-3D58-D34E616CFE34}"/>
          </ac:grpSpMkLst>
        </pc:grpChg>
        <pc:grpChg chg="del">
          <ac:chgData name="Giovanni Ligato" userId="7875cec0db90cc51" providerId="LiveId" clId="{02873B95-5A1A-45BC-8DA4-603AB737797F}" dt="2024-12-11T17:35:38.718" v="400" actId="478"/>
          <ac:grpSpMkLst>
            <pc:docMk/>
            <pc:sldMk cId="930588046" sldId="400"/>
            <ac:grpSpMk id="8" creationId="{1DB87E05-E2DF-118B-1B49-E043AF4E160C}"/>
          </ac:grpSpMkLst>
        </pc:grpChg>
        <pc:grpChg chg="del">
          <ac:chgData name="Giovanni Ligato" userId="7875cec0db90cc51" providerId="LiveId" clId="{02873B95-5A1A-45BC-8DA4-603AB737797F}" dt="2024-12-11T17:35:38.718" v="400" actId="478"/>
          <ac:grpSpMkLst>
            <pc:docMk/>
            <pc:sldMk cId="930588046" sldId="400"/>
            <ac:grpSpMk id="15" creationId="{F6D62386-A880-A0B2-6BDE-F49D38262008}"/>
          </ac:grpSpMkLst>
        </pc:grpChg>
        <pc:grpChg chg="add mod">
          <ac:chgData name="Giovanni Ligato" userId="7875cec0db90cc51" providerId="LiveId" clId="{02873B95-5A1A-45BC-8DA4-603AB737797F}" dt="2024-12-11T17:35:45.751" v="403"/>
          <ac:grpSpMkLst>
            <pc:docMk/>
            <pc:sldMk cId="930588046" sldId="400"/>
            <ac:grpSpMk id="22" creationId="{5524E715-BAE9-D600-DA0F-6DDF5702A622}"/>
          </ac:grpSpMkLst>
        </pc:grpChg>
        <pc:grpChg chg="del">
          <ac:chgData name="Giovanni Ligato" userId="7875cec0db90cc51" providerId="LiveId" clId="{02873B95-5A1A-45BC-8DA4-603AB737797F}" dt="2024-12-11T17:35:38.718" v="400" actId="478"/>
          <ac:grpSpMkLst>
            <pc:docMk/>
            <pc:sldMk cId="930588046" sldId="400"/>
            <ac:grpSpMk id="27" creationId="{E21B8BF4-15D2-14F2-85DA-07C391364B28}"/>
          </ac:grpSpMkLst>
        </pc:grpChg>
        <pc:grpChg chg="mod">
          <ac:chgData name="Giovanni Ligato" userId="7875cec0db90cc51" providerId="LiveId" clId="{02873B95-5A1A-45BC-8DA4-603AB737797F}" dt="2024-12-11T17:35:45.751" v="403"/>
          <ac:grpSpMkLst>
            <pc:docMk/>
            <pc:sldMk cId="930588046" sldId="400"/>
            <ac:grpSpMk id="31" creationId="{A112EAD4-0CFF-4DA0-3A62-1DCD0C2D93FC}"/>
          </ac:grpSpMkLst>
        </pc:grpChg>
        <pc:grpChg chg="mod">
          <ac:chgData name="Giovanni Ligato" userId="7875cec0db90cc51" providerId="LiveId" clId="{02873B95-5A1A-45BC-8DA4-603AB737797F}" dt="2024-12-11T17:35:45.751" v="403"/>
          <ac:grpSpMkLst>
            <pc:docMk/>
            <pc:sldMk cId="930588046" sldId="400"/>
            <ac:grpSpMk id="33" creationId="{F4E44BAA-625F-D7BE-FA96-C937BBA1B061}"/>
          </ac:grpSpMkLst>
        </pc:grpChg>
        <pc:grpChg chg="mod">
          <ac:chgData name="Giovanni Ligato" userId="7875cec0db90cc51" providerId="LiveId" clId="{02873B95-5A1A-45BC-8DA4-603AB737797F}" dt="2024-12-11T17:35:45.751" v="403"/>
          <ac:grpSpMkLst>
            <pc:docMk/>
            <pc:sldMk cId="930588046" sldId="400"/>
            <ac:grpSpMk id="36" creationId="{3375CDCC-B83C-715C-6E19-DDFDB32753F3}"/>
          </ac:grpSpMkLst>
        </pc:grpChg>
        <pc:grpChg chg="add mod">
          <ac:chgData name="Giovanni Ligato" userId="7875cec0db90cc51" providerId="LiveId" clId="{02873B95-5A1A-45BC-8DA4-603AB737797F}" dt="2024-12-11T17:35:45.751" v="403"/>
          <ac:grpSpMkLst>
            <pc:docMk/>
            <pc:sldMk cId="930588046" sldId="400"/>
            <ac:grpSpMk id="43" creationId="{C10B3D3F-1140-A699-B671-9F36A9FAC95D}"/>
          </ac:grpSpMkLst>
        </pc:grpChg>
        <pc:grpChg chg="add mod">
          <ac:chgData name="Giovanni Ligato" userId="7875cec0db90cc51" providerId="LiveId" clId="{02873B95-5A1A-45BC-8DA4-603AB737797F}" dt="2024-12-11T17:35:45.751" v="403"/>
          <ac:grpSpMkLst>
            <pc:docMk/>
            <pc:sldMk cId="930588046" sldId="400"/>
            <ac:grpSpMk id="55" creationId="{B13BD755-B11C-6BB4-CCC7-E3B204B80269}"/>
          </ac:grpSpMkLst>
        </pc:grpChg>
        <pc:grpChg chg="del">
          <ac:chgData name="Giovanni Ligato" userId="7875cec0db90cc51" providerId="LiveId" clId="{02873B95-5A1A-45BC-8DA4-603AB737797F}" dt="2024-12-11T17:33:17.173" v="377" actId="478"/>
          <ac:grpSpMkLst>
            <pc:docMk/>
            <pc:sldMk cId="930588046" sldId="400"/>
            <ac:grpSpMk id="57" creationId="{72613EF4-635E-2BA4-48A4-013CD887AB4D}"/>
          </ac:grpSpMkLst>
        </pc:grpChg>
        <pc:picChg chg="mod">
          <ac:chgData name="Giovanni Ligato" userId="7875cec0db90cc51" providerId="LiveId" clId="{02873B95-5A1A-45BC-8DA4-603AB737797F}" dt="2024-12-11T17:35:45.751" v="403"/>
          <ac:picMkLst>
            <pc:docMk/>
            <pc:sldMk cId="930588046" sldId="400"/>
            <ac:picMk id="62" creationId="{E27D5918-1136-775B-8F29-034E88A47AF9}"/>
          </ac:picMkLst>
        </pc:picChg>
        <pc:cxnChg chg="add mod">
          <ac:chgData name="Giovanni Ligato" userId="7875cec0db90cc51" providerId="LiveId" clId="{02873B95-5A1A-45BC-8DA4-603AB737797F}" dt="2024-12-11T17:33:25.395" v="381"/>
          <ac:cxnSpMkLst>
            <pc:docMk/>
            <pc:sldMk cId="930588046" sldId="400"/>
            <ac:cxnSpMk id="21" creationId="{3F805B3D-0350-3E66-30DE-00E8E3429443}"/>
          </ac:cxnSpMkLst>
        </pc:cxnChg>
        <pc:cxnChg chg="mod">
          <ac:chgData name="Giovanni Ligato" userId="7875cec0db90cc51" providerId="LiveId" clId="{02873B95-5A1A-45BC-8DA4-603AB737797F}" dt="2024-12-11T17:35:45.751" v="403"/>
          <ac:cxnSpMkLst>
            <pc:docMk/>
            <pc:sldMk cId="930588046" sldId="400"/>
            <ac:cxnSpMk id="34" creationId="{8EB8E736-6F94-F45F-DDEB-73010493BFCC}"/>
          </ac:cxnSpMkLst>
        </pc:cxnChg>
        <pc:cxnChg chg="mod">
          <ac:chgData name="Giovanni Ligato" userId="7875cec0db90cc51" providerId="LiveId" clId="{02873B95-5A1A-45BC-8DA4-603AB737797F}" dt="2024-12-11T17:35:38.718" v="400" actId="478"/>
          <ac:cxnSpMkLst>
            <pc:docMk/>
            <pc:sldMk cId="930588046" sldId="400"/>
            <ac:cxnSpMk id="45" creationId="{7C374199-9B58-AA71-132B-2ABB95DCA9F1}"/>
          </ac:cxnSpMkLst>
        </pc:cxnChg>
        <pc:cxnChg chg="del">
          <ac:chgData name="Giovanni Ligato" userId="7875cec0db90cc51" providerId="LiveId" clId="{02873B95-5A1A-45BC-8DA4-603AB737797F}" dt="2024-12-11T17:33:17.173" v="377" actId="478"/>
          <ac:cxnSpMkLst>
            <pc:docMk/>
            <pc:sldMk cId="930588046" sldId="400"/>
            <ac:cxnSpMk id="60" creationId="{28C52A78-BA92-9670-C6EB-93A3B097254F}"/>
          </ac:cxnSpMkLst>
        </pc:cxnChg>
      </pc:sldChg>
      <pc:sldChg chg="add del setBg">
        <pc:chgData name="Giovanni Ligato" userId="7875cec0db90cc51" providerId="LiveId" clId="{02873B95-5A1A-45BC-8DA4-603AB737797F}" dt="2024-12-11T17:31:21.039" v="324"/>
        <pc:sldMkLst>
          <pc:docMk/>
          <pc:sldMk cId="1210434232" sldId="400"/>
        </pc:sldMkLst>
      </pc:sldChg>
      <pc:sldChg chg="add setBg">
        <pc:chgData name="Giovanni Ligato" userId="7875cec0db90cc51" providerId="LiveId" clId="{02873B95-5A1A-45BC-8DA4-603AB737797F}" dt="2024-12-11T17:31:39.311" v="330"/>
        <pc:sldMkLst>
          <pc:docMk/>
          <pc:sldMk cId="1388180369" sldId="401"/>
        </pc:sldMkLst>
      </pc:sldChg>
      <pc:sldChg chg="modSp add mod setBg">
        <pc:chgData name="Giovanni Ligato" userId="7875cec0db90cc51" providerId="LiveId" clId="{02873B95-5A1A-45BC-8DA4-603AB737797F}" dt="2024-12-11T17:39:05.431" v="524"/>
        <pc:sldMkLst>
          <pc:docMk/>
          <pc:sldMk cId="4147839079" sldId="402"/>
        </pc:sldMkLst>
        <pc:spChg chg="mod">
          <ac:chgData name="Giovanni Ligato" userId="7875cec0db90cc51" providerId="LiveId" clId="{02873B95-5A1A-45BC-8DA4-603AB737797F}" dt="2024-12-11T17:32:00.786" v="340" actId="20577"/>
          <ac:spMkLst>
            <pc:docMk/>
            <pc:sldMk cId="4147839079" sldId="402"/>
            <ac:spMk id="12" creationId="{D0488E4F-37AC-C8E1-B032-BDFA05535F33}"/>
          </ac:spMkLst>
        </pc:spChg>
        <pc:spChg chg="mod">
          <ac:chgData name="Giovanni Ligato" userId="7875cec0db90cc51" providerId="LiveId" clId="{02873B95-5A1A-45BC-8DA4-603AB737797F}" dt="2024-12-11T17:38:43.970" v="516" actId="20577"/>
          <ac:spMkLst>
            <pc:docMk/>
            <pc:sldMk cId="4147839079" sldId="402"/>
            <ac:spMk id="16" creationId="{C7B85189-E524-08AC-2800-00BBD7E5AA11}"/>
          </ac:spMkLst>
        </pc:spChg>
        <pc:spChg chg="mod">
          <ac:chgData name="Giovanni Ligato" userId="7875cec0db90cc51" providerId="LiveId" clId="{02873B95-5A1A-45BC-8DA4-603AB737797F}" dt="2024-12-11T17:38:12.988" v="506"/>
          <ac:spMkLst>
            <pc:docMk/>
            <pc:sldMk cId="4147839079" sldId="402"/>
            <ac:spMk id="19" creationId="{B5EAB6AF-72F3-38E5-08B9-89086BA3DCB6}"/>
          </ac:spMkLst>
        </pc:spChg>
        <pc:spChg chg="mod">
          <ac:chgData name="Giovanni Ligato" userId="7875cec0db90cc51" providerId="LiveId" clId="{02873B95-5A1A-45BC-8DA4-603AB737797F}" dt="2024-12-11T17:38:19.492" v="510" actId="20577"/>
          <ac:spMkLst>
            <pc:docMk/>
            <pc:sldMk cId="4147839079" sldId="402"/>
            <ac:spMk id="22" creationId="{04D324B8-C833-FD25-8138-7B2F10D40F80}"/>
          </ac:spMkLst>
        </pc:spChg>
        <pc:spChg chg="mod">
          <ac:chgData name="Giovanni Ligato" userId="7875cec0db90cc51" providerId="LiveId" clId="{02873B95-5A1A-45BC-8DA4-603AB737797F}" dt="2024-12-11T17:38:22.520" v="512" actId="20577"/>
          <ac:spMkLst>
            <pc:docMk/>
            <pc:sldMk cId="4147839079" sldId="402"/>
            <ac:spMk id="23" creationId="{ADC3BA86-96FB-A1DD-69BA-91DB6B11A1B2}"/>
          </ac:spMkLst>
        </pc:spChg>
        <pc:spChg chg="mod">
          <ac:chgData name="Giovanni Ligato" userId="7875cec0db90cc51" providerId="LiveId" clId="{02873B95-5A1A-45BC-8DA4-603AB737797F}" dt="2024-12-11T17:39:05.431" v="524"/>
          <ac:spMkLst>
            <pc:docMk/>
            <pc:sldMk cId="4147839079" sldId="402"/>
            <ac:spMk id="29" creationId="{D45EE082-3D81-FC54-B227-37EFDE69018E}"/>
          </ac:spMkLst>
        </pc:spChg>
        <pc:spChg chg="mod">
          <ac:chgData name="Giovanni Ligato" userId="7875cec0db90cc51" providerId="LiveId" clId="{02873B95-5A1A-45BC-8DA4-603AB737797F}" dt="2024-12-11T17:37:38.189" v="495"/>
          <ac:spMkLst>
            <pc:docMk/>
            <pc:sldMk cId="4147839079" sldId="402"/>
            <ac:spMk id="31" creationId="{FE2F8E93-5043-EB64-BEFB-ED815AD91479}"/>
          </ac:spMkLst>
        </pc:spChg>
        <pc:spChg chg="mod">
          <ac:chgData name="Giovanni Ligato" userId="7875cec0db90cc51" providerId="LiveId" clId="{02873B95-5A1A-45BC-8DA4-603AB737797F}" dt="2024-12-11T17:38:55.783" v="521"/>
          <ac:spMkLst>
            <pc:docMk/>
            <pc:sldMk cId="4147839079" sldId="402"/>
            <ac:spMk id="33" creationId="{98066162-609A-5BDE-F7EA-A3699293759F}"/>
          </ac:spMkLst>
        </pc:spChg>
        <pc:cxnChg chg="mod">
          <ac:chgData name="Giovanni Ligato" userId="7875cec0db90cc51" providerId="LiveId" clId="{02873B95-5A1A-45BC-8DA4-603AB737797F}" dt="2024-12-11T17:37:41.541" v="496" actId="14100"/>
          <ac:cxnSpMkLst>
            <pc:docMk/>
            <pc:sldMk cId="4147839079" sldId="402"/>
            <ac:cxnSpMk id="37" creationId="{5B5DB6D6-9C53-0D18-2704-B7F4260D74F1}"/>
          </ac:cxnSpMkLst>
        </pc:cxnChg>
      </pc:sldChg>
      <pc:sldChg chg="addSp delSp modSp add mod setBg">
        <pc:chgData name="Giovanni Ligato" userId="7875cec0db90cc51" providerId="LiveId" clId="{02873B95-5A1A-45BC-8DA4-603AB737797F}" dt="2024-12-11T17:39:18.226" v="540" actId="1036"/>
        <pc:sldMkLst>
          <pc:docMk/>
          <pc:sldMk cId="1937881935" sldId="403"/>
        </pc:sldMkLst>
        <pc:spChg chg="mod">
          <ac:chgData name="Giovanni Ligato" userId="7875cec0db90cc51" providerId="LiveId" clId="{02873B95-5A1A-45BC-8DA4-603AB737797F}" dt="2024-12-11T17:38:01.193" v="501"/>
          <ac:spMkLst>
            <pc:docMk/>
            <pc:sldMk cId="1937881935" sldId="403"/>
            <ac:spMk id="3" creationId="{DC1C5EE2-7FA1-7647-C91D-4BD46CF97353}"/>
          </ac:spMkLst>
        </pc:spChg>
        <pc:spChg chg="mod">
          <ac:chgData name="Giovanni Ligato" userId="7875cec0db90cc51" providerId="LiveId" clId="{02873B95-5A1A-45BC-8DA4-603AB737797F}" dt="2024-12-11T17:38:01.193" v="501"/>
          <ac:spMkLst>
            <pc:docMk/>
            <pc:sldMk cId="1937881935" sldId="403"/>
            <ac:spMk id="5" creationId="{E61F2F60-03D1-C47E-C054-B2E8D325090F}"/>
          </ac:spMkLst>
        </pc:spChg>
        <pc:spChg chg="mod">
          <ac:chgData name="Giovanni Ligato" userId="7875cec0db90cc51" providerId="LiveId" clId="{02873B95-5A1A-45BC-8DA4-603AB737797F}" dt="2024-12-11T17:32:03.469" v="342" actId="20577"/>
          <ac:spMkLst>
            <pc:docMk/>
            <pc:sldMk cId="1937881935" sldId="403"/>
            <ac:spMk id="12" creationId="{A45768A9-29AA-8928-D1B9-804ACA69FDF9}"/>
          </ac:spMkLst>
        </pc:spChg>
        <pc:spChg chg="mod">
          <ac:chgData name="Giovanni Ligato" userId="7875cec0db90cc51" providerId="LiveId" clId="{02873B95-5A1A-45BC-8DA4-603AB737797F}" dt="2024-12-11T17:39:18.226" v="540" actId="1036"/>
          <ac:spMkLst>
            <pc:docMk/>
            <pc:sldMk cId="1937881935" sldId="403"/>
            <ac:spMk id="18" creationId="{53926B32-97D8-291E-1474-6F3EAB9ECCF9}"/>
          </ac:spMkLst>
        </pc:spChg>
        <pc:spChg chg="mod">
          <ac:chgData name="Giovanni Ligato" userId="7875cec0db90cc51" providerId="LiveId" clId="{02873B95-5A1A-45BC-8DA4-603AB737797F}" dt="2024-12-11T17:39:18.226" v="540" actId="1036"/>
          <ac:spMkLst>
            <pc:docMk/>
            <pc:sldMk cId="1937881935" sldId="403"/>
            <ac:spMk id="29" creationId="{D1113250-B413-A83D-54B3-E66EDA8404C8}"/>
          </ac:spMkLst>
        </pc:spChg>
        <pc:grpChg chg="add mod">
          <ac:chgData name="Giovanni Ligato" userId="7875cec0db90cc51" providerId="LiveId" clId="{02873B95-5A1A-45BC-8DA4-603AB737797F}" dt="2024-12-11T17:38:01.193" v="501"/>
          <ac:grpSpMkLst>
            <pc:docMk/>
            <pc:sldMk cId="1937881935" sldId="403"/>
            <ac:grpSpMk id="2" creationId="{3082B8DD-17A0-FF78-1EFE-45A618E675B3}"/>
          </ac:grpSpMkLst>
        </pc:grpChg>
        <pc:grpChg chg="del">
          <ac:chgData name="Giovanni Ligato" userId="7875cec0db90cc51" providerId="LiveId" clId="{02873B95-5A1A-45BC-8DA4-603AB737797F}" dt="2024-12-11T17:37:49.711" v="497" actId="478"/>
          <ac:grpSpMkLst>
            <pc:docMk/>
            <pc:sldMk cId="1937881935" sldId="403"/>
            <ac:grpSpMk id="46" creationId="{441EC7B0-EF98-9AB9-D068-B80F19799DC8}"/>
          </ac:grpSpMkLst>
        </pc:grpChg>
        <pc:cxnChg chg="add mod">
          <ac:chgData name="Giovanni Ligato" userId="7875cec0db90cc51" providerId="LiveId" clId="{02873B95-5A1A-45BC-8DA4-603AB737797F}" dt="2024-12-11T17:38:01.193" v="501"/>
          <ac:cxnSpMkLst>
            <pc:docMk/>
            <pc:sldMk cId="1937881935" sldId="403"/>
            <ac:cxnSpMk id="7" creationId="{BEB676D7-EBBE-20C7-A578-EA1813240E72}"/>
          </ac:cxnSpMkLst>
        </pc:cxnChg>
        <pc:cxnChg chg="del">
          <ac:chgData name="Giovanni Ligato" userId="7875cec0db90cc51" providerId="LiveId" clId="{02873B95-5A1A-45BC-8DA4-603AB737797F}" dt="2024-12-11T17:37:49.711" v="497" actId="478"/>
          <ac:cxnSpMkLst>
            <pc:docMk/>
            <pc:sldMk cId="1937881935" sldId="403"/>
            <ac:cxnSpMk id="50" creationId="{B63D37B6-963D-0A03-05E9-23B62B0AE374}"/>
          </ac:cxnSpMkLst>
        </pc:cxnChg>
      </pc:sldChg>
      <pc:sldChg chg="addSp delSp modSp add mod setBg">
        <pc:chgData name="Giovanni Ligato" userId="7875cec0db90cc51" providerId="LiveId" clId="{02873B95-5A1A-45BC-8DA4-603AB737797F}" dt="2024-12-11T17:40:07.460" v="568"/>
        <pc:sldMkLst>
          <pc:docMk/>
          <pc:sldMk cId="2336185440" sldId="404"/>
        </pc:sldMkLst>
        <pc:spChg chg="mod">
          <ac:chgData name="Giovanni Ligato" userId="7875cec0db90cc51" providerId="LiveId" clId="{02873B95-5A1A-45BC-8DA4-603AB737797F}" dt="2024-12-11T17:39:43.017" v="563" actId="1036"/>
          <ac:spMkLst>
            <pc:docMk/>
            <pc:sldMk cId="2336185440" sldId="404"/>
            <ac:spMk id="2" creationId="{B9AFAD4F-91A2-0F99-60D7-C06387F0D9C8}"/>
          </ac:spMkLst>
        </pc:spChg>
        <pc:spChg chg="mod">
          <ac:chgData name="Giovanni Ligato" userId="7875cec0db90cc51" providerId="LiveId" clId="{02873B95-5A1A-45BC-8DA4-603AB737797F}" dt="2024-12-11T17:39:43.017" v="563" actId="1036"/>
          <ac:spMkLst>
            <pc:docMk/>
            <pc:sldMk cId="2336185440" sldId="404"/>
            <ac:spMk id="3" creationId="{31B039E8-9294-A4C9-2FA1-4AED27B47E48}"/>
          </ac:spMkLst>
        </pc:spChg>
        <pc:spChg chg="mod">
          <ac:chgData name="Giovanni Ligato" userId="7875cec0db90cc51" providerId="LiveId" clId="{02873B95-5A1A-45BC-8DA4-603AB737797F}" dt="2024-12-11T17:38:01.770" v="502"/>
          <ac:spMkLst>
            <pc:docMk/>
            <pc:sldMk cId="2336185440" sldId="404"/>
            <ac:spMk id="7" creationId="{7A7F335C-8569-2201-A8B6-FF44587AC7EC}"/>
          </ac:spMkLst>
        </pc:spChg>
        <pc:spChg chg="mod">
          <ac:chgData name="Giovanni Ligato" userId="7875cec0db90cc51" providerId="LiveId" clId="{02873B95-5A1A-45BC-8DA4-603AB737797F}" dt="2024-12-11T17:32:05.922" v="344" actId="20577"/>
          <ac:spMkLst>
            <pc:docMk/>
            <pc:sldMk cId="2336185440" sldId="404"/>
            <ac:spMk id="12" creationId="{B68E2BE2-4E56-428A-627B-049D63DE8017}"/>
          </ac:spMkLst>
        </pc:spChg>
        <pc:spChg chg="mod">
          <ac:chgData name="Giovanni Ligato" userId="7875cec0db90cc51" providerId="LiveId" clId="{02873B95-5A1A-45BC-8DA4-603AB737797F}" dt="2024-12-11T17:40:07.460" v="568"/>
          <ac:spMkLst>
            <pc:docMk/>
            <pc:sldMk cId="2336185440" sldId="404"/>
            <ac:spMk id="19" creationId="{C71E9E30-7554-27B3-6439-88724B3E3BDF}"/>
          </ac:spMkLst>
        </pc:spChg>
        <pc:spChg chg="mod">
          <ac:chgData name="Giovanni Ligato" userId="7875cec0db90cc51" providerId="LiveId" clId="{02873B95-5A1A-45BC-8DA4-603AB737797F}" dt="2024-12-11T17:38:01.770" v="502"/>
          <ac:spMkLst>
            <pc:docMk/>
            <pc:sldMk cId="2336185440" sldId="404"/>
            <ac:spMk id="20" creationId="{AF1F5B69-DCEC-0C71-D0E0-66B1F58D87F2}"/>
          </ac:spMkLst>
        </pc:spChg>
        <pc:spChg chg="mod">
          <ac:chgData name="Giovanni Ligato" userId="7875cec0db90cc51" providerId="LiveId" clId="{02873B95-5A1A-45BC-8DA4-603AB737797F}" dt="2024-12-11T17:39:31.665" v="543"/>
          <ac:spMkLst>
            <pc:docMk/>
            <pc:sldMk cId="2336185440" sldId="404"/>
            <ac:spMk id="29" creationId="{770D93A7-038B-F708-EAFC-7E19F610383F}"/>
          </ac:spMkLst>
        </pc:spChg>
        <pc:grpChg chg="add mod">
          <ac:chgData name="Giovanni Ligato" userId="7875cec0db90cc51" providerId="LiveId" clId="{02873B95-5A1A-45BC-8DA4-603AB737797F}" dt="2024-12-11T17:38:01.770" v="502"/>
          <ac:grpSpMkLst>
            <pc:docMk/>
            <pc:sldMk cId="2336185440" sldId="404"/>
            <ac:grpSpMk id="5" creationId="{41F53C97-D700-B9FB-3C5D-2464E6D1932E}"/>
          </ac:grpSpMkLst>
        </pc:grpChg>
        <pc:grpChg chg="del mod">
          <ac:chgData name="Giovanni Ligato" userId="7875cec0db90cc51" providerId="LiveId" clId="{02873B95-5A1A-45BC-8DA4-603AB737797F}" dt="2024-12-11T17:37:53.544" v="499" actId="478"/>
          <ac:grpSpMkLst>
            <pc:docMk/>
            <pc:sldMk cId="2336185440" sldId="404"/>
            <ac:grpSpMk id="54" creationId="{0E7D4682-0105-E8F8-206D-627BFD931478}"/>
          </ac:grpSpMkLst>
        </pc:grpChg>
        <pc:cxnChg chg="add mod">
          <ac:chgData name="Giovanni Ligato" userId="7875cec0db90cc51" providerId="LiveId" clId="{02873B95-5A1A-45BC-8DA4-603AB737797F}" dt="2024-12-11T17:38:01.770" v="502"/>
          <ac:cxnSpMkLst>
            <pc:docMk/>
            <pc:sldMk cId="2336185440" sldId="404"/>
            <ac:cxnSpMk id="21" creationId="{21440F05-68ED-36D8-11CE-47E43CCACAEC}"/>
          </ac:cxnSpMkLst>
        </pc:cxnChg>
        <pc:cxnChg chg="del mod">
          <ac:chgData name="Giovanni Ligato" userId="7875cec0db90cc51" providerId="LiveId" clId="{02873B95-5A1A-45BC-8DA4-603AB737797F}" dt="2024-12-11T17:37:53.544" v="499" actId="478"/>
          <ac:cxnSpMkLst>
            <pc:docMk/>
            <pc:sldMk cId="2336185440" sldId="404"/>
            <ac:cxnSpMk id="58" creationId="{E214324F-D6CC-ECDE-3977-83B0781AB21B}"/>
          </ac:cxnSpMkLst>
        </pc:cxnChg>
      </pc:sldChg>
      <pc:sldChg chg="addSp delSp modSp add mod setBg">
        <pc:chgData name="Giovanni Ligato" userId="7875cec0db90cc51" providerId="LiveId" clId="{02873B95-5A1A-45BC-8DA4-603AB737797F}" dt="2024-12-11T17:40:57.713" v="610" actId="113"/>
        <pc:sldMkLst>
          <pc:docMk/>
          <pc:sldMk cId="3543408771" sldId="405"/>
        </pc:sldMkLst>
        <pc:spChg chg="mod">
          <ac:chgData name="Giovanni Ligato" userId="7875cec0db90cc51" providerId="LiveId" clId="{02873B95-5A1A-45BC-8DA4-603AB737797F}" dt="2024-12-11T17:40:33.139" v="585" actId="1035"/>
          <ac:spMkLst>
            <pc:docMk/>
            <pc:sldMk cId="3543408771" sldId="405"/>
            <ac:spMk id="2" creationId="{54E5F850-BEE4-6685-EF5B-B7CB3BAF468F}"/>
          </ac:spMkLst>
        </pc:spChg>
        <pc:spChg chg="mod">
          <ac:chgData name="Giovanni Ligato" userId="7875cec0db90cc51" providerId="LiveId" clId="{02873B95-5A1A-45BC-8DA4-603AB737797F}" dt="2024-12-11T17:40:33.139" v="585" actId="1035"/>
          <ac:spMkLst>
            <pc:docMk/>
            <pc:sldMk cId="3543408771" sldId="405"/>
            <ac:spMk id="3" creationId="{822618B6-4C92-233A-E080-E2B89098EEB5}"/>
          </ac:spMkLst>
        </pc:spChg>
        <pc:spChg chg="mod">
          <ac:chgData name="Giovanni Ligato" userId="7875cec0db90cc51" providerId="LiveId" clId="{02873B95-5A1A-45BC-8DA4-603AB737797F}" dt="2024-12-11T17:38:02.528" v="503"/>
          <ac:spMkLst>
            <pc:docMk/>
            <pc:sldMk cId="3543408771" sldId="405"/>
            <ac:spMk id="7" creationId="{3115199B-6342-1BAF-EA1F-A2FD60A67CFC}"/>
          </ac:spMkLst>
        </pc:spChg>
        <pc:spChg chg="mod">
          <ac:chgData name="Giovanni Ligato" userId="7875cec0db90cc51" providerId="LiveId" clId="{02873B95-5A1A-45BC-8DA4-603AB737797F}" dt="2024-12-11T17:32:08.428" v="346" actId="20577"/>
          <ac:spMkLst>
            <pc:docMk/>
            <pc:sldMk cId="3543408771" sldId="405"/>
            <ac:spMk id="12" creationId="{85B4A837-666D-F2A0-ECCF-95362498FFDC}"/>
          </ac:spMkLst>
        </pc:spChg>
        <pc:spChg chg="mod">
          <ac:chgData name="Giovanni Ligato" userId="7875cec0db90cc51" providerId="LiveId" clId="{02873B95-5A1A-45BC-8DA4-603AB737797F}" dt="2024-12-11T17:40:42.052" v="602" actId="1035"/>
          <ac:spMkLst>
            <pc:docMk/>
            <pc:sldMk cId="3543408771" sldId="405"/>
            <ac:spMk id="16" creationId="{75C62BB9-AE24-EB82-7FDC-9ACB0D79AC5C}"/>
          </ac:spMkLst>
        </pc:spChg>
        <pc:spChg chg="mod">
          <ac:chgData name="Giovanni Ligato" userId="7875cec0db90cc51" providerId="LiveId" clId="{02873B95-5A1A-45BC-8DA4-603AB737797F}" dt="2024-12-11T17:40:49.617" v="605"/>
          <ac:spMkLst>
            <pc:docMk/>
            <pc:sldMk cId="3543408771" sldId="405"/>
            <ac:spMk id="19" creationId="{74CF48EE-4C0E-B3EC-5C3A-A4C3EE24FBF5}"/>
          </ac:spMkLst>
        </pc:spChg>
        <pc:spChg chg="mod">
          <ac:chgData name="Giovanni Ligato" userId="7875cec0db90cc51" providerId="LiveId" clId="{02873B95-5A1A-45BC-8DA4-603AB737797F}" dt="2024-12-11T17:38:02.528" v="503"/>
          <ac:spMkLst>
            <pc:docMk/>
            <pc:sldMk cId="3543408771" sldId="405"/>
            <ac:spMk id="20" creationId="{87EEC82A-0634-CCEC-86A7-879F92C4EBF7}"/>
          </ac:spMkLst>
        </pc:spChg>
        <pc:spChg chg="mod">
          <ac:chgData name="Giovanni Ligato" userId="7875cec0db90cc51" providerId="LiveId" clId="{02873B95-5A1A-45BC-8DA4-603AB737797F}" dt="2024-12-11T17:40:18.496" v="571"/>
          <ac:spMkLst>
            <pc:docMk/>
            <pc:sldMk cId="3543408771" sldId="405"/>
            <ac:spMk id="28" creationId="{A20FBCC7-9406-BE35-1552-4B239485307F}"/>
          </ac:spMkLst>
        </pc:spChg>
        <pc:spChg chg="mod">
          <ac:chgData name="Giovanni Ligato" userId="7875cec0db90cc51" providerId="LiveId" clId="{02873B95-5A1A-45BC-8DA4-603AB737797F}" dt="2024-12-11T17:40:42.052" v="602" actId="1035"/>
          <ac:spMkLst>
            <pc:docMk/>
            <pc:sldMk cId="3543408771" sldId="405"/>
            <ac:spMk id="30" creationId="{7D6FEF18-EF98-C029-B888-07754D4944EA}"/>
          </ac:spMkLst>
        </pc:spChg>
        <pc:spChg chg="mod">
          <ac:chgData name="Giovanni Ligato" userId="7875cec0db90cc51" providerId="LiveId" clId="{02873B95-5A1A-45BC-8DA4-603AB737797F}" dt="2024-12-11T17:40:57.713" v="610" actId="113"/>
          <ac:spMkLst>
            <pc:docMk/>
            <pc:sldMk cId="3543408771" sldId="405"/>
            <ac:spMk id="32" creationId="{25CFA673-7912-7665-8623-E5AE3A54CB85}"/>
          </ac:spMkLst>
        </pc:spChg>
        <pc:grpChg chg="add mod">
          <ac:chgData name="Giovanni Ligato" userId="7875cec0db90cc51" providerId="LiveId" clId="{02873B95-5A1A-45BC-8DA4-603AB737797F}" dt="2024-12-11T17:38:02.528" v="503"/>
          <ac:grpSpMkLst>
            <pc:docMk/>
            <pc:sldMk cId="3543408771" sldId="405"/>
            <ac:grpSpMk id="5" creationId="{9417AEF6-EC9A-0618-E175-CD2A9AE7EDAC}"/>
          </ac:grpSpMkLst>
        </pc:grpChg>
        <pc:grpChg chg="del">
          <ac:chgData name="Giovanni Ligato" userId="7875cec0db90cc51" providerId="LiveId" clId="{02873B95-5A1A-45BC-8DA4-603AB737797F}" dt="2024-12-11T17:37:56.554" v="500" actId="478"/>
          <ac:grpSpMkLst>
            <pc:docMk/>
            <pc:sldMk cId="3543408771" sldId="405"/>
            <ac:grpSpMk id="57" creationId="{11598522-7F3E-B58C-D042-CC35327AD9E2}"/>
          </ac:grpSpMkLst>
        </pc:grpChg>
        <pc:cxnChg chg="add mod">
          <ac:chgData name="Giovanni Ligato" userId="7875cec0db90cc51" providerId="LiveId" clId="{02873B95-5A1A-45BC-8DA4-603AB737797F}" dt="2024-12-11T17:38:02.528" v="503"/>
          <ac:cxnSpMkLst>
            <pc:docMk/>
            <pc:sldMk cId="3543408771" sldId="405"/>
            <ac:cxnSpMk id="21" creationId="{7035A527-0B00-4D1A-612D-BA3D700D8152}"/>
          </ac:cxnSpMkLst>
        </pc:cxnChg>
        <pc:cxnChg chg="del">
          <ac:chgData name="Giovanni Ligato" userId="7875cec0db90cc51" providerId="LiveId" clId="{02873B95-5A1A-45BC-8DA4-603AB737797F}" dt="2024-12-11T17:37:56.554" v="500" actId="478"/>
          <ac:cxnSpMkLst>
            <pc:docMk/>
            <pc:sldMk cId="3543408771" sldId="405"/>
            <ac:cxnSpMk id="60" creationId="{2107986B-9EA0-6BED-9697-30A123BB7562}"/>
          </ac:cxnSpMkLst>
        </pc:cxnChg>
      </pc:sldChg>
      <pc:sldChg chg="add setBg">
        <pc:chgData name="Giovanni Ligato" userId="7875cec0db90cc51" providerId="LiveId" clId="{02873B95-5A1A-45BC-8DA4-603AB737797F}" dt="2024-12-11T17:31:39.311" v="330"/>
        <pc:sldMkLst>
          <pc:docMk/>
          <pc:sldMk cId="2953625298" sldId="406"/>
        </pc:sldMkLst>
      </pc:sldChg>
      <pc:sldChg chg="modSp add mod setBg">
        <pc:chgData name="Giovanni Ligato" userId="7875cec0db90cc51" providerId="LiveId" clId="{02873B95-5A1A-45BC-8DA4-603AB737797F}" dt="2024-12-11T17:45:40.379" v="677"/>
        <pc:sldMkLst>
          <pc:docMk/>
          <pc:sldMk cId="1772333424" sldId="407"/>
        </pc:sldMkLst>
        <pc:spChg chg="mod">
          <ac:chgData name="Giovanni Ligato" userId="7875cec0db90cc51" providerId="LiveId" clId="{02873B95-5A1A-45BC-8DA4-603AB737797F}" dt="2024-12-11T17:32:12.176" v="348" actId="20577"/>
          <ac:spMkLst>
            <pc:docMk/>
            <pc:sldMk cId="1772333424" sldId="407"/>
            <ac:spMk id="12" creationId="{238F8381-2F96-C312-71C3-E891C3BDE6C7}"/>
          </ac:spMkLst>
        </pc:spChg>
        <pc:spChg chg="mod">
          <ac:chgData name="Giovanni Ligato" userId="7875cec0db90cc51" providerId="LiveId" clId="{02873B95-5A1A-45BC-8DA4-603AB737797F}" dt="2024-12-11T17:45:13.586" v="671" actId="20577"/>
          <ac:spMkLst>
            <pc:docMk/>
            <pc:sldMk cId="1772333424" sldId="407"/>
            <ac:spMk id="16" creationId="{D98AE720-078E-AC93-486A-678BEACE3985}"/>
          </ac:spMkLst>
        </pc:spChg>
        <pc:spChg chg="mod">
          <ac:chgData name="Giovanni Ligato" userId="7875cec0db90cc51" providerId="LiveId" clId="{02873B95-5A1A-45BC-8DA4-603AB737797F}" dt="2024-12-11T17:44:49.471" v="663"/>
          <ac:spMkLst>
            <pc:docMk/>
            <pc:sldMk cId="1772333424" sldId="407"/>
            <ac:spMk id="19" creationId="{303662D4-DED2-1D49-E679-1AA6A6C67692}"/>
          </ac:spMkLst>
        </pc:spChg>
        <pc:spChg chg="mod">
          <ac:chgData name="Giovanni Ligato" userId="7875cec0db90cc51" providerId="LiveId" clId="{02873B95-5A1A-45BC-8DA4-603AB737797F}" dt="2024-12-11T17:44:54.030" v="665" actId="20577"/>
          <ac:spMkLst>
            <pc:docMk/>
            <pc:sldMk cId="1772333424" sldId="407"/>
            <ac:spMk id="22" creationId="{010886E8-2D3D-E52F-1035-3441A94FD737}"/>
          </ac:spMkLst>
        </pc:spChg>
        <pc:spChg chg="mod">
          <ac:chgData name="Giovanni Ligato" userId="7875cec0db90cc51" providerId="LiveId" clId="{02873B95-5A1A-45BC-8DA4-603AB737797F}" dt="2024-12-11T17:44:57.041" v="667" actId="20577"/>
          <ac:spMkLst>
            <pc:docMk/>
            <pc:sldMk cId="1772333424" sldId="407"/>
            <ac:spMk id="23" creationId="{3AC01D5E-B5E5-D157-E509-8687843958FA}"/>
          </ac:spMkLst>
        </pc:spChg>
        <pc:spChg chg="mod">
          <ac:chgData name="Giovanni Ligato" userId="7875cec0db90cc51" providerId="LiveId" clId="{02873B95-5A1A-45BC-8DA4-603AB737797F}" dt="2024-12-11T17:45:40.379" v="677"/>
          <ac:spMkLst>
            <pc:docMk/>
            <pc:sldMk cId="1772333424" sldId="407"/>
            <ac:spMk id="29" creationId="{E6F698E5-1FFA-589C-8E5B-52A5D699CA2F}"/>
          </ac:spMkLst>
        </pc:spChg>
        <pc:spChg chg="mod">
          <ac:chgData name="Giovanni Ligato" userId="7875cec0db90cc51" providerId="LiveId" clId="{02873B95-5A1A-45BC-8DA4-603AB737797F}" dt="2024-12-11T17:43:16.293" v="614"/>
          <ac:spMkLst>
            <pc:docMk/>
            <pc:sldMk cId="1772333424" sldId="407"/>
            <ac:spMk id="31" creationId="{93AE808D-7880-90DA-EC96-0464336DAE2B}"/>
          </ac:spMkLst>
        </pc:spChg>
        <pc:spChg chg="mod">
          <ac:chgData name="Giovanni Ligato" userId="7875cec0db90cc51" providerId="LiveId" clId="{02873B95-5A1A-45BC-8DA4-603AB737797F}" dt="2024-12-11T17:45:21.670" v="674"/>
          <ac:spMkLst>
            <pc:docMk/>
            <pc:sldMk cId="1772333424" sldId="407"/>
            <ac:spMk id="33" creationId="{0C923536-4BA5-DA0B-CC6B-1A67BD337A7B}"/>
          </ac:spMkLst>
        </pc:spChg>
        <pc:spChg chg="mod">
          <ac:chgData name="Giovanni Ligato" userId="7875cec0db90cc51" providerId="LiveId" clId="{02873B95-5A1A-45BC-8DA4-603AB737797F}" dt="2024-12-11T17:44:24.103" v="660" actId="113"/>
          <ac:spMkLst>
            <pc:docMk/>
            <pc:sldMk cId="1772333424" sldId="407"/>
            <ac:spMk id="52" creationId="{06198236-675A-A39B-D577-D0D7E01D4F5E}"/>
          </ac:spMkLst>
        </pc:spChg>
        <pc:cxnChg chg="mod">
          <ac:chgData name="Giovanni Ligato" userId="7875cec0db90cc51" providerId="LiveId" clId="{02873B95-5A1A-45BC-8DA4-603AB737797F}" dt="2024-12-11T17:43:19.284" v="615" actId="14100"/>
          <ac:cxnSpMkLst>
            <pc:docMk/>
            <pc:sldMk cId="1772333424" sldId="407"/>
            <ac:cxnSpMk id="37" creationId="{888FED06-164C-274E-BE78-FD4D1C5E0553}"/>
          </ac:cxnSpMkLst>
        </pc:cxnChg>
      </pc:sldChg>
      <pc:sldChg chg="addSp delSp modSp add mod setBg">
        <pc:chgData name="Giovanni Ligato" userId="7875cec0db90cc51" providerId="LiveId" clId="{02873B95-5A1A-45BC-8DA4-603AB737797F}" dt="2024-12-11T17:47:39.207" v="730"/>
        <pc:sldMkLst>
          <pc:docMk/>
          <pc:sldMk cId="1148558679" sldId="408"/>
        </pc:sldMkLst>
        <pc:spChg chg="mod">
          <ac:chgData name="Giovanni Ligato" userId="7875cec0db90cc51" providerId="LiveId" clId="{02873B95-5A1A-45BC-8DA4-603AB737797F}" dt="2024-12-11T17:43:48.451" v="619"/>
          <ac:spMkLst>
            <pc:docMk/>
            <pc:sldMk cId="1148558679" sldId="408"/>
            <ac:spMk id="3" creationId="{76190E43-FD12-515F-AFCA-7ECB439663E4}"/>
          </ac:spMkLst>
        </pc:spChg>
        <pc:spChg chg="del">
          <ac:chgData name="Giovanni Ligato" userId="7875cec0db90cc51" providerId="LiveId" clId="{02873B95-5A1A-45BC-8DA4-603AB737797F}" dt="2024-12-11T17:47:23.596" v="727" actId="478"/>
          <ac:spMkLst>
            <pc:docMk/>
            <pc:sldMk cId="1148558679" sldId="408"/>
            <ac:spMk id="4" creationId="{EBD6B49C-B1DF-3824-407D-4F2994275E8A}"/>
          </ac:spMkLst>
        </pc:spChg>
        <pc:spChg chg="mod">
          <ac:chgData name="Giovanni Ligato" userId="7875cec0db90cc51" providerId="LiveId" clId="{02873B95-5A1A-45BC-8DA4-603AB737797F}" dt="2024-12-11T17:43:48.451" v="619"/>
          <ac:spMkLst>
            <pc:docMk/>
            <pc:sldMk cId="1148558679" sldId="408"/>
            <ac:spMk id="5" creationId="{33763CBB-0D3B-E6A2-5EB4-05BF40F5B2BB}"/>
          </ac:spMkLst>
        </pc:spChg>
        <pc:spChg chg="mod">
          <ac:chgData name="Giovanni Ligato" userId="7875cec0db90cc51" providerId="LiveId" clId="{02873B95-5A1A-45BC-8DA4-603AB737797F}" dt="2024-12-11T17:32:14.547" v="350" actId="20577"/>
          <ac:spMkLst>
            <pc:docMk/>
            <pc:sldMk cId="1148558679" sldId="408"/>
            <ac:spMk id="12" creationId="{F3970DB4-3993-F672-A00A-77ABE48EF1B9}"/>
          </ac:spMkLst>
        </pc:spChg>
        <pc:spChg chg="mod">
          <ac:chgData name="Giovanni Ligato" userId="7875cec0db90cc51" providerId="LiveId" clId="{02873B95-5A1A-45BC-8DA4-603AB737797F}" dt="2024-12-11T17:47:39.207" v="730"/>
          <ac:spMkLst>
            <pc:docMk/>
            <pc:sldMk cId="1148558679" sldId="408"/>
            <ac:spMk id="19" creationId="{3248881F-7C48-3C40-F835-0CEAEB3F3029}"/>
          </ac:spMkLst>
        </pc:spChg>
        <pc:spChg chg="mod">
          <ac:chgData name="Giovanni Ligato" userId="7875cec0db90cc51" providerId="LiveId" clId="{02873B95-5A1A-45BC-8DA4-603AB737797F}" dt="2024-12-11T17:47:39.207" v="730"/>
          <ac:spMkLst>
            <pc:docMk/>
            <pc:sldMk cId="1148558679" sldId="408"/>
            <ac:spMk id="23" creationId="{1691CDA8-6DB8-FBEB-BCA8-425647A0FE63}"/>
          </ac:spMkLst>
        </pc:spChg>
        <pc:spChg chg="del">
          <ac:chgData name="Giovanni Ligato" userId="7875cec0db90cc51" providerId="LiveId" clId="{02873B95-5A1A-45BC-8DA4-603AB737797F}" dt="2024-12-11T17:47:23.596" v="727" actId="478"/>
          <ac:spMkLst>
            <pc:docMk/>
            <pc:sldMk cId="1148558679" sldId="408"/>
            <ac:spMk id="27" creationId="{59EC3CBC-4020-7BA0-9F7D-7E9B564DFE18}"/>
          </ac:spMkLst>
        </pc:spChg>
        <pc:spChg chg="mod">
          <ac:chgData name="Giovanni Ligato" userId="7875cec0db90cc51" providerId="LiveId" clId="{02873B95-5A1A-45BC-8DA4-603AB737797F}" dt="2024-12-11T17:45:47.839" v="680"/>
          <ac:spMkLst>
            <pc:docMk/>
            <pc:sldMk cId="1148558679" sldId="408"/>
            <ac:spMk id="29" creationId="{7731691C-CBA2-7666-3E7D-433C91AD140E}"/>
          </ac:spMkLst>
        </pc:spChg>
        <pc:spChg chg="mod">
          <ac:chgData name="Giovanni Ligato" userId="7875cec0db90cc51" providerId="LiveId" clId="{02873B95-5A1A-45BC-8DA4-603AB737797F}" dt="2024-12-11T17:47:39.207" v="730"/>
          <ac:spMkLst>
            <pc:docMk/>
            <pc:sldMk cId="1148558679" sldId="408"/>
            <ac:spMk id="31" creationId="{6A574CA1-42A8-92C5-C4A0-B5349052F17D}"/>
          </ac:spMkLst>
        </pc:spChg>
        <pc:spChg chg="mod">
          <ac:chgData name="Giovanni Ligato" userId="7875cec0db90cc51" providerId="LiveId" clId="{02873B95-5A1A-45BC-8DA4-603AB737797F}" dt="2024-12-11T17:47:39.207" v="730"/>
          <ac:spMkLst>
            <pc:docMk/>
            <pc:sldMk cId="1148558679" sldId="408"/>
            <ac:spMk id="37" creationId="{5CD83F67-8953-DCC4-B247-CD1E3E478A96}"/>
          </ac:spMkLst>
        </pc:spChg>
        <pc:spChg chg="mod">
          <ac:chgData name="Giovanni Ligato" userId="7875cec0db90cc51" providerId="LiveId" clId="{02873B95-5A1A-45BC-8DA4-603AB737797F}" dt="2024-12-11T17:47:39.207" v="730"/>
          <ac:spMkLst>
            <pc:docMk/>
            <pc:sldMk cId="1148558679" sldId="408"/>
            <ac:spMk id="39" creationId="{E27BC4E0-CE4B-413C-00E9-12BC1B69F066}"/>
          </ac:spMkLst>
        </pc:spChg>
        <pc:spChg chg="mod">
          <ac:chgData name="Giovanni Ligato" userId="7875cec0db90cc51" providerId="LiveId" clId="{02873B95-5A1A-45BC-8DA4-603AB737797F}" dt="2024-12-11T17:47:39.207" v="730"/>
          <ac:spMkLst>
            <pc:docMk/>
            <pc:sldMk cId="1148558679" sldId="408"/>
            <ac:spMk id="41" creationId="{628C8BC8-0CE9-28A7-79F5-C3F9D44B02CB}"/>
          </ac:spMkLst>
        </pc:spChg>
        <pc:spChg chg="mod">
          <ac:chgData name="Giovanni Ligato" userId="7875cec0db90cc51" providerId="LiveId" clId="{02873B95-5A1A-45BC-8DA4-603AB737797F}" dt="2024-12-11T17:47:39.207" v="730"/>
          <ac:spMkLst>
            <pc:docMk/>
            <pc:sldMk cId="1148558679" sldId="408"/>
            <ac:spMk id="44" creationId="{8DD7D4C7-0330-5CDA-A44B-DCDF83A23D17}"/>
          </ac:spMkLst>
        </pc:spChg>
        <pc:spChg chg="mod">
          <ac:chgData name="Giovanni Ligato" userId="7875cec0db90cc51" providerId="LiveId" clId="{02873B95-5A1A-45BC-8DA4-603AB737797F}" dt="2024-12-11T17:47:39.207" v="730"/>
          <ac:spMkLst>
            <pc:docMk/>
            <pc:sldMk cId="1148558679" sldId="408"/>
            <ac:spMk id="48" creationId="{7F3DCF5A-0C22-096D-8C4F-CD78B7179A02}"/>
          </ac:spMkLst>
        </pc:spChg>
        <pc:spChg chg="add mod">
          <ac:chgData name="Giovanni Ligato" userId="7875cec0db90cc51" providerId="LiveId" clId="{02873B95-5A1A-45BC-8DA4-603AB737797F}" dt="2024-12-11T17:47:39.207" v="730"/>
          <ac:spMkLst>
            <pc:docMk/>
            <pc:sldMk cId="1148558679" sldId="408"/>
            <ac:spMk id="53" creationId="{B193C399-2E0F-E1EF-DBB6-28BA85676061}"/>
          </ac:spMkLst>
        </pc:spChg>
        <pc:spChg chg="mod">
          <ac:chgData name="Giovanni Ligato" userId="7875cec0db90cc51" providerId="LiveId" clId="{02873B95-5A1A-45BC-8DA4-603AB737797F}" dt="2024-12-11T17:47:39.207" v="730"/>
          <ac:spMkLst>
            <pc:docMk/>
            <pc:sldMk cId="1148558679" sldId="408"/>
            <ac:spMk id="55" creationId="{EAD3C007-D5BD-A62D-BA74-FD008FDF858D}"/>
          </ac:spMkLst>
        </pc:spChg>
        <pc:spChg chg="add mod">
          <ac:chgData name="Giovanni Ligato" userId="7875cec0db90cc51" providerId="LiveId" clId="{02873B95-5A1A-45BC-8DA4-603AB737797F}" dt="2024-12-11T17:47:39.207" v="730"/>
          <ac:spMkLst>
            <pc:docMk/>
            <pc:sldMk cId="1148558679" sldId="408"/>
            <ac:spMk id="57" creationId="{6003D1B0-6580-EB6D-2B69-BED66B69C69C}"/>
          </ac:spMkLst>
        </pc:spChg>
        <pc:grpChg chg="add mod">
          <ac:chgData name="Giovanni Ligato" userId="7875cec0db90cc51" providerId="LiveId" clId="{02873B95-5A1A-45BC-8DA4-603AB737797F}" dt="2024-12-11T17:43:48.451" v="619"/>
          <ac:grpSpMkLst>
            <pc:docMk/>
            <pc:sldMk cId="1148558679" sldId="408"/>
            <ac:grpSpMk id="2" creationId="{AACE3B78-C541-FDDB-4201-E4C42AA14CB1}"/>
          </ac:grpSpMkLst>
        </pc:grpChg>
        <pc:grpChg chg="del">
          <ac:chgData name="Giovanni Ligato" userId="7875cec0db90cc51" providerId="LiveId" clId="{02873B95-5A1A-45BC-8DA4-603AB737797F}" dt="2024-12-11T17:47:23.596" v="727" actId="478"/>
          <ac:grpSpMkLst>
            <pc:docMk/>
            <pc:sldMk cId="1148558679" sldId="408"/>
            <ac:grpSpMk id="8" creationId="{EBEC4932-E9EB-973D-635E-48EE41C091A5}"/>
          </ac:grpSpMkLst>
        </pc:grpChg>
        <pc:grpChg chg="del">
          <ac:chgData name="Giovanni Ligato" userId="7875cec0db90cc51" providerId="LiveId" clId="{02873B95-5A1A-45BC-8DA4-603AB737797F}" dt="2024-12-11T17:47:23.596" v="727" actId="478"/>
          <ac:grpSpMkLst>
            <pc:docMk/>
            <pc:sldMk cId="1148558679" sldId="408"/>
            <ac:grpSpMk id="15" creationId="{F80E81C4-B1F7-08A7-0C05-7BFB9E95E17C}"/>
          </ac:grpSpMkLst>
        </pc:grpChg>
        <pc:grpChg chg="add mod">
          <ac:chgData name="Giovanni Ligato" userId="7875cec0db90cc51" providerId="LiveId" clId="{02873B95-5A1A-45BC-8DA4-603AB737797F}" dt="2024-12-11T17:47:39.207" v="730"/>
          <ac:grpSpMkLst>
            <pc:docMk/>
            <pc:sldMk cId="1148558679" sldId="408"/>
            <ac:grpSpMk id="16" creationId="{E19DE30D-0460-535C-9848-A45E9A306792}"/>
          </ac:grpSpMkLst>
        </pc:grpChg>
        <pc:grpChg chg="mod">
          <ac:chgData name="Giovanni Ligato" userId="7875cec0db90cc51" providerId="LiveId" clId="{02873B95-5A1A-45BC-8DA4-603AB737797F}" dt="2024-12-11T17:47:39.207" v="730"/>
          <ac:grpSpMkLst>
            <pc:docMk/>
            <pc:sldMk cId="1148558679" sldId="408"/>
            <ac:grpSpMk id="20" creationId="{C2B5C172-EF6B-F4E5-6326-2834838E1898}"/>
          </ac:grpSpMkLst>
        </pc:grpChg>
        <pc:grpChg chg="mod">
          <ac:chgData name="Giovanni Ligato" userId="7875cec0db90cc51" providerId="LiveId" clId="{02873B95-5A1A-45BC-8DA4-603AB737797F}" dt="2024-12-11T17:47:39.207" v="730"/>
          <ac:grpSpMkLst>
            <pc:docMk/>
            <pc:sldMk cId="1148558679" sldId="408"/>
            <ac:grpSpMk id="21" creationId="{86E7B259-7D53-CE48-7ACF-4B6C07372065}"/>
          </ac:grpSpMkLst>
        </pc:grpChg>
        <pc:grpChg chg="mod">
          <ac:chgData name="Giovanni Ligato" userId="7875cec0db90cc51" providerId="LiveId" clId="{02873B95-5A1A-45BC-8DA4-603AB737797F}" dt="2024-12-11T17:47:39.207" v="730"/>
          <ac:grpSpMkLst>
            <pc:docMk/>
            <pc:sldMk cId="1148558679" sldId="408"/>
            <ac:grpSpMk id="26" creationId="{F8843706-A109-F0C3-C55F-BA48923A16C1}"/>
          </ac:grpSpMkLst>
        </pc:grpChg>
        <pc:grpChg chg="del">
          <ac:chgData name="Giovanni Ligato" userId="7875cec0db90cc51" providerId="LiveId" clId="{02873B95-5A1A-45BC-8DA4-603AB737797F}" dt="2024-12-11T17:47:23.596" v="727" actId="478"/>
          <ac:grpSpMkLst>
            <pc:docMk/>
            <pc:sldMk cId="1148558679" sldId="408"/>
            <ac:grpSpMk id="28" creationId="{BD7BDB6F-5893-E190-D90A-9E90E2F7CED1}"/>
          </ac:grpSpMkLst>
        </pc:grpChg>
        <pc:grpChg chg="add mod">
          <ac:chgData name="Giovanni Ligato" userId="7875cec0db90cc51" providerId="LiveId" clId="{02873B95-5A1A-45BC-8DA4-603AB737797F}" dt="2024-12-11T17:47:39.207" v="730"/>
          <ac:grpSpMkLst>
            <pc:docMk/>
            <pc:sldMk cId="1148558679" sldId="408"/>
            <ac:grpSpMk id="43" creationId="{3E038965-E5C7-7217-5D8F-587D17931C9A}"/>
          </ac:grpSpMkLst>
        </pc:grpChg>
        <pc:grpChg chg="del">
          <ac:chgData name="Giovanni Ligato" userId="7875cec0db90cc51" providerId="LiveId" clId="{02873B95-5A1A-45BC-8DA4-603AB737797F}" dt="2024-12-11T17:43:36.775" v="616" actId="478"/>
          <ac:grpSpMkLst>
            <pc:docMk/>
            <pc:sldMk cId="1148558679" sldId="408"/>
            <ac:grpSpMk id="46" creationId="{751A5A63-83C1-8485-E085-F39125D4FCAA}"/>
          </ac:grpSpMkLst>
        </pc:grpChg>
        <pc:grpChg chg="add mod">
          <ac:chgData name="Giovanni Ligato" userId="7875cec0db90cc51" providerId="LiveId" clId="{02873B95-5A1A-45BC-8DA4-603AB737797F}" dt="2024-12-11T17:47:39.207" v="730"/>
          <ac:grpSpMkLst>
            <pc:docMk/>
            <pc:sldMk cId="1148558679" sldId="408"/>
            <ac:grpSpMk id="54" creationId="{B5594178-A82C-3E29-CD59-01915120A5AE}"/>
          </ac:grpSpMkLst>
        </pc:grpChg>
        <pc:picChg chg="mod">
          <ac:chgData name="Giovanni Ligato" userId="7875cec0db90cc51" providerId="LiveId" clId="{02873B95-5A1A-45BC-8DA4-603AB737797F}" dt="2024-12-11T17:47:39.207" v="730"/>
          <ac:picMkLst>
            <pc:docMk/>
            <pc:sldMk cId="1148558679" sldId="408"/>
            <ac:picMk id="56" creationId="{9DE2CB59-9604-92CA-34C7-58B15C84F9FD}"/>
          </ac:picMkLst>
        </pc:picChg>
        <pc:cxnChg chg="add mod">
          <ac:chgData name="Giovanni Ligato" userId="7875cec0db90cc51" providerId="LiveId" clId="{02873B95-5A1A-45BC-8DA4-603AB737797F}" dt="2024-12-11T17:43:48.451" v="619"/>
          <ac:cxnSpMkLst>
            <pc:docMk/>
            <pc:sldMk cId="1148558679" sldId="408"/>
            <ac:cxnSpMk id="7" creationId="{A6932631-0850-3DF0-E9CB-D34B0DC8D588}"/>
          </ac:cxnSpMkLst>
        </pc:cxnChg>
        <pc:cxnChg chg="mod">
          <ac:chgData name="Giovanni Ligato" userId="7875cec0db90cc51" providerId="LiveId" clId="{02873B95-5A1A-45BC-8DA4-603AB737797F}" dt="2024-12-11T17:47:39.207" v="730"/>
          <ac:cxnSpMkLst>
            <pc:docMk/>
            <pc:sldMk cId="1148558679" sldId="408"/>
            <ac:cxnSpMk id="22" creationId="{72C1C1F3-8A75-24CB-58B6-51B8A4924708}"/>
          </ac:cxnSpMkLst>
        </pc:cxnChg>
        <pc:cxnChg chg="mod">
          <ac:chgData name="Giovanni Ligato" userId="7875cec0db90cc51" providerId="LiveId" clId="{02873B95-5A1A-45BC-8DA4-603AB737797F}" dt="2024-12-11T17:47:23.596" v="727" actId="478"/>
          <ac:cxnSpMkLst>
            <pc:docMk/>
            <pc:sldMk cId="1148558679" sldId="408"/>
            <ac:cxnSpMk id="34" creationId="{2057EB50-8ECA-9F75-480A-DE18596227DF}"/>
          </ac:cxnSpMkLst>
        </pc:cxnChg>
        <pc:cxnChg chg="del">
          <ac:chgData name="Giovanni Ligato" userId="7875cec0db90cc51" providerId="LiveId" clId="{02873B95-5A1A-45BC-8DA4-603AB737797F}" dt="2024-12-11T17:43:36.775" v="616" actId="478"/>
          <ac:cxnSpMkLst>
            <pc:docMk/>
            <pc:sldMk cId="1148558679" sldId="408"/>
            <ac:cxnSpMk id="50" creationId="{D4499669-002F-9CE7-8BC8-FE833460313E}"/>
          </ac:cxnSpMkLst>
        </pc:cxnChg>
      </pc:sldChg>
      <pc:sldChg chg="addSp delSp modSp add mod setBg">
        <pc:chgData name="Giovanni Ligato" userId="7875cec0db90cc51" providerId="LiveId" clId="{02873B95-5A1A-45BC-8DA4-603AB737797F}" dt="2024-12-11T17:47:40.434" v="731"/>
        <pc:sldMkLst>
          <pc:docMk/>
          <pc:sldMk cId="4116795756" sldId="409"/>
        </pc:sldMkLst>
        <pc:spChg chg="mod">
          <ac:chgData name="Giovanni Ligato" userId="7875cec0db90cc51" providerId="LiveId" clId="{02873B95-5A1A-45BC-8DA4-603AB737797F}" dt="2024-12-11T17:46:03.908" v="700" actId="1035"/>
          <ac:spMkLst>
            <pc:docMk/>
            <pc:sldMk cId="4116795756" sldId="409"/>
            <ac:spMk id="2" creationId="{A77C0AD2-548C-B0ED-697B-C9AEC48B7651}"/>
          </ac:spMkLst>
        </pc:spChg>
        <pc:spChg chg="mod">
          <ac:chgData name="Giovanni Ligato" userId="7875cec0db90cc51" providerId="LiveId" clId="{02873B95-5A1A-45BC-8DA4-603AB737797F}" dt="2024-12-11T17:46:03.908" v="700" actId="1035"/>
          <ac:spMkLst>
            <pc:docMk/>
            <pc:sldMk cId="4116795756" sldId="409"/>
            <ac:spMk id="3" creationId="{A60D92A1-8C73-4BEC-85CE-21B460E6F4F2}"/>
          </ac:spMkLst>
        </pc:spChg>
        <pc:spChg chg="del">
          <ac:chgData name="Giovanni Ligato" userId="7875cec0db90cc51" providerId="LiveId" clId="{02873B95-5A1A-45BC-8DA4-603AB737797F}" dt="2024-12-11T17:47:31.099" v="728" actId="478"/>
          <ac:spMkLst>
            <pc:docMk/>
            <pc:sldMk cId="4116795756" sldId="409"/>
            <ac:spMk id="4" creationId="{C5C08944-84DA-F8D1-9FD0-14EC5563A605}"/>
          </ac:spMkLst>
        </pc:spChg>
        <pc:spChg chg="mod">
          <ac:chgData name="Giovanni Ligato" userId="7875cec0db90cc51" providerId="LiveId" clId="{02873B95-5A1A-45BC-8DA4-603AB737797F}" dt="2024-12-11T17:43:49.477" v="620"/>
          <ac:spMkLst>
            <pc:docMk/>
            <pc:sldMk cId="4116795756" sldId="409"/>
            <ac:spMk id="7" creationId="{0C245849-6DDC-3B78-2D1A-507A50C39A03}"/>
          </ac:spMkLst>
        </pc:spChg>
        <pc:spChg chg="mod">
          <ac:chgData name="Giovanni Ligato" userId="7875cec0db90cc51" providerId="LiveId" clId="{02873B95-5A1A-45BC-8DA4-603AB737797F}" dt="2024-12-11T17:32:17.865" v="352" actId="20577"/>
          <ac:spMkLst>
            <pc:docMk/>
            <pc:sldMk cId="4116795756" sldId="409"/>
            <ac:spMk id="12" creationId="{703E2C1D-1718-28E3-4E14-5BEE47E05644}"/>
          </ac:spMkLst>
        </pc:spChg>
        <pc:spChg chg="mod">
          <ac:chgData name="Giovanni Ligato" userId="7875cec0db90cc51" providerId="LiveId" clId="{02873B95-5A1A-45BC-8DA4-603AB737797F}" dt="2024-12-11T17:46:20.949" v="703"/>
          <ac:spMkLst>
            <pc:docMk/>
            <pc:sldMk cId="4116795756" sldId="409"/>
            <ac:spMk id="19" creationId="{97A9A3DA-9053-9719-4A8F-B64F2EF31948}"/>
          </ac:spMkLst>
        </pc:spChg>
        <pc:spChg chg="mod">
          <ac:chgData name="Giovanni Ligato" userId="7875cec0db90cc51" providerId="LiveId" clId="{02873B95-5A1A-45BC-8DA4-603AB737797F}" dt="2024-12-11T17:43:49.477" v="620"/>
          <ac:spMkLst>
            <pc:docMk/>
            <pc:sldMk cId="4116795756" sldId="409"/>
            <ac:spMk id="20" creationId="{F96A1A0B-A6E9-93B6-25E6-33C6D50515B6}"/>
          </ac:spMkLst>
        </pc:spChg>
        <pc:spChg chg="mod">
          <ac:chgData name="Giovanni Ligato" userId="7875cec0db90cc51" providerId="LiveId" clId="{02873B95-5A1A-45BC-8DA4-603AB737797F}" dt="2024-12-11T17:47:40.434" v="731"/>
          <ac:spMkLst>
            <pc:docMk/>
            <pc:sldMk cId="4116795756" sldId="409"/>
            <ac:spMk id="23" creationId="{0AACC153-8AFC-1775-3FA6-2D7C0712757D}"/>
          </ac:spMkLst>
        </pc:spChg>
        <pc:spChg chg="del">
          <ac:chgData name="Giovanni Ligato" userId="7875cec0db90cc51" providerId="LiveId" clId="{02873B95-5A1A-45BC-8DA4-603AB737797F}" dt="2024-12-11T17:47:31.099" v="728" actId="478"/>
          <ac:spMkLst>
            <pc:docMk/>
            <pc:sldMk cId="4116795756" sldId="409"/>
            <ac:spMk id="27" creationId="{D6E3C4A3-088F-FFF7-F2BA-1C89758AAF25}"/>
          </ac:spMkLst>
        </pc:spChg>
        <pc:spChg chg="mod">
          <ac:chgData name="Giovanni Ligato" userId="7875cec0db90cc51" providerId="LiveId" clId="{02873B95-5A1A-45BC-8DA4-603AB737797F}" dt="2024-12-11T17:45:55.303" v="683"/>
          <ac:spMkLst>
            <pc:docMk/>
            <pc:sldMk cId="4116795756" sldId="409"/>
            <ac:spMk id="29" creationId="{CF04F78B-CF70-7E39-4CA0-C2F139019F3F}"/>
          </ac:spMkLst>
        </pc:spChg>
        <pc:spChg chg="mod">
          <ac:chgData name="Giovanni Ligato" userId="7875cec0db90cc51" providerId="LiveId" clId="{02873B95-5A1A-45BC-8DA4-603AB737797F}" dt="2024-12-11T17:47:40.434" v="731"/>
          <ac:spMkLst>
            <pc:docMk/>
            <pc:sldMk cId="4116795756" sldId="409"/>
            <ac:spMk id="31" creationId="{CFCA547C-DDFC-C4FC-BA71-BD4CCAA4F232}"/>
          </ac:spMkLst>
        </pc:spChg>
        <pc:spChg chg="mod">
          <ac:chgData name="Giovanni Ligato" userId="7875cec0db90cc51" providerId="LiveId" clId="{02873B95-5A1A-45BC-8DA4-603AB737797F}" dt="2024-12-11T17:47:40.434" v="731"/>
          <ac:spMkLst>
            <pc:docMk/>
            <pc:sldMk cId="4116795756" sldId="409"/>
            <ac:spMk id="33" creationId="{E86E78C8-C881-C5C3-7B3B-B3F566167F4D}"/>
          </ac:spMkLst>
        </pc:spChg>
        <pc:spChg chg="mod">
          <ac:chgData name="Giovanni Ligato" userId="7875cec0db90cc51" providerId="LiveId" clId="{02873B95-5A1A-45BC-8DA4-603AB737797F}" dt="2024-12-11T17:47:40.434" v="731"/>
          <ac:spMkLst>
            <pc:docMk/>
            <pc:sldMk cId="4116795756" sldId="409"/>
            <ac:spMk id="37" creationId="{DB698982-25AA-D478-B3E3-61055EEA88F7}"/>
          </ac:spMkLst>
        </pc:spChg>
        <pc:spChg chg="mod">
          <ac:chgData name="Giovanni Ligato" userId="7875cec0db90cc51" providerId="LiveId" clId="{02873B95-5A1A-45BC-8DA4-603AB737797F}" dt="2024-12-11T17:47:40.434" v="731"/>
          <ac:spMkLst>
            <pc:docMk/>
            <pc:sldMk cId="4116795756" sldId="409"/>
            <ac:spMk id="39" creationId="{AC048B47-C63B-7054-7CD0-968F9A1AF502}"/>
          </ac:spMkLst>
        </pc:spChg>
        <pc:spChg chg="mod">
          <ac:chgData name="Giovanni Ligato" userId="7875cec0db90cc51" providerId="LiveId" clId="{02873B95-5A1A-45BC-8DA4-603AB737797F}" dt="2024-12-11T17:47:40.434" v="731"/>
          <ac:spMkLst>
            <pc:docMk/>
            <pc:sldMk cId="4116795756" sldId="409"/>
            <ac:spMk id="41" creationId="{28F47AF0-FF5C-057E-6EBA-4CFAA880AD9F}"/>
          </ac:spMkLst>
        </pc:spChg>
        <pc:spChg chg="mod">
          <ac:chgData name="Giovanni Ligato" userId="7875cec0db90cc51" providerId="LiveId" clId="{02873B95-5A1A-45BC-8DA4-603AB737797F}" dt="2024-12-11T17:47:40.434" v="731"/>
          <ac:spMkLst>
            <pc:docMk/>
            <pc:sldMk cId="4116795756" sldId="409"/>
            <ac:spMk id="44" creationId="{0B0CDADA-D0D1-AAE1-3F4D-04949B25191D}"/>
          </ac:spMkLst>
        </pc:spChg>
        <pc:spChg chg="mod">
          <ac:chgData name="Giovanni Ligato" userId="7875cec0db90cc51" providerId="LiveId" clId="{02873B95-5A1A-45BC-8DA4-603AB737797F}" dt="2024-12-11T17:47:40.434" v="731"/>
          <ac:spMkLst>
            <pc:docMk/>
            <pc:sldMk cId="4116795756" sldId="409"/>
            <ac:spMk id="48" creationId="{902C4D24-169F-FF42-469C-F2E2C8F85E10}"/>
          </ac:spMkLst>
        </pc:spChg>
        <pc:spChg chg="add mod">
          <ac:chgData name="Giovanni Ligato" userId="7875cec0db90cc51" providerId="LiveId" clId="{02873B95-5A1A-45BC-8DA4-603AB737797F}" dt="2024-12-11T17:47:40.434" v="731"/>
          <ac:spMkLst>
            <pc:docMk/>
            <pc:sldMk cId="4116795756" sldId="409"/>
            <ac:spMk id="53" creationId="{091F7058-E5FC-2208-D211-88EA917E6041}"/>
          </ac:spMkLst>
        </pc:spChg>
        <pc:spChg chg="mod">
          <ac:chgData name="Giovanni Ligato" userId="7875cec0db90cc51" providerId="LiveId" clId="{02873B95-5A1A-45BC-8DA4-603AB737797F}" dt="2024-12-11T17:47:40.434" v="731"/>
          <ac:spMkLst>
            <pc:docMk/>
            <pc:sldMk cId="4116795756" sldId="409"/>
            <ac:spMk id="59" creationId="{7BAA6439-48EF-E3EA-1E7A-04FD80E3ACD9}"/>
          </ac:spMkLst>
        </pc:spChg>
        <pc:spChg chg="add mod">
          <ac:chgData name="Giovanni Ligato" userId="7875cec0db90cc51" providerId="LiveId" clId="{02873B95-5A1A-45BC-8DA4-603AB737797F}" dt="2024-12-11T17:47:40.434" v="731"/>
          <ac:spMkLst>
            <pc:docMk/>
            <pc:sldMk cId="4116795756" sldId="409"/>
            <ac:spMk id="61" creationId="{9920F1FA-4BF7-C545-DD7D-5C3900B296CE}"/>
          </ac:spMkLst>
        </pc:spChg>
        <pc:grpChg chg="add mod">
          <ac:chgData name="Giovanni Ligato" userId="7875cec0db90cc51" providerId="LiveId" clId="{02873B95-5A1A-45BC-8DA4-603AB737797F}" dt="2024-12-11T17:43:49.477" v="620"/>
          <ac:grpSpMkLst>
            <pc:docMk/>
            <pc:sldMk cId="4116795756" sldId="409"/>
            <ac:grpSpMk id="5" creationId="{11F7428C-053F-39E2-374F-2275622E054C}"/>
          </ac:grpSpMkLst>
        </pc:grpChg>
        <pc:grpChg chg="del">
          <ac:chgData name="Giovanni Ligato" userId="7875cec0db90cc51" providerId="LiveId" clId="{02873B95-5A1A-45BC-8DA4-603AB737797F}" dt="2024-12-11T17:47:31.099" v="728" actId="478"/>
          <ac:grpSpMkLst>
            <pc:docMk/>
            <pc:sldMk cId="4116795756" sldId="409"/>
            <ac:grpSpMk id="8" creationId="{11D89611-8D1D-E57E-5EDB-DC035F3C37B9}"/>
          </ac:grpSpMkLst>
        </pc:grpChg>
        <pc:grpChg chg="del">
          <ac:chgData name="Giovanni Ligato" userId="7875cec0db90cc51" providerId="LiveId" clId="{02873B95-5A1A-45BC-8DA4-603AB737797F}" dt="2024-12-11T17:47:31.099" v="728" actId="478"/>
          <ac:grpSpMkLst>
            <pc:docMk/>
            <pc:sldMk cId="4116795756" sldId="409"/>
            <ac:grpSpMk id="15" creationId="{F4EC7CCA-0B3F-6567-491E-DB23E429F5B3}"/>
          </ac:grpSpMkLst>
        </pc:grpChg>
        <pc:grpChg chg="add mod">
          <ac:chgData name="Giovanni Ligato" userId="7875cec0db90cc51" providerId="LiveId" clId="{02873B95-5A1A-45BC-8DA4-603AB737797F}" dt="2024-12-11T17:47:40.434" v="731"/>
          <ac:grpSpMkLst>
            <pc:docMk/>
            <pc:sldMk cId="4116795756" sldId="409"/>
            <ac:grpSpMk id="22" creationId="{223AE738-005D-B5D5-BCE5-B71CA80F8728}"/>
          </ac:grpSpMkLst>
        </pc:grpChg>
        <pc:grpChg chg="mod">
          <ac:chgData name="Giovanni Ligato" userId="7875cec0db90cc51" providerId="LiveId" clId="{02873B95-5A1A-45BC-8DA4-603AB737797F}" dt="2024-12-11T17:47:40.434" v="731"/>
          <ac:grpSpMkLst>
            <pc:docMk/>
            <pc:sldMk cId="4116795756" sldId="409"/>
            <ac:grpSpMk id="26" creationId="{D0E8610C-0AE5-B692-B558-5D944B826D49}"/>
          </ac:grpSpMkLst>
        </pc:grpChg>
        <pc:grpChg chg="mod">
          <ac:chgData name="Giovanni Ligato" userId="7875cec0db90cc51" providerId="LiveId" clId="{02873B95-5A1A-45BC-8DA4-603AB737797F}" dt="2024-12-11T17:47:40.434" v="731"/>
          <ac:grpSpMkLst>
            <pc:docMk/>
            <pc:sldMk cId="4116795756" sldId="409"/>
            <ac:grpSpMk id="28" creationId="{5E40C3F8-D0CE-40D7-DE82-5522992BD04B}"/>
          </ac:grpSpMkLst>
        </pc:grpChg>
        <pc:grpChg chg="mod">
          <ac:chgData name="Giovanni Ligato" userId="7875cec0db90cc51" providerId="LiveId" clId="{02873B95-5A1A-45BC-8DA4-603AB737797F}" dt="2024-12-11T17:47:40.434" v="731"/>
          <ac:grpSpMkLst>
            <pc:docMk/>
            <pc:sldMk cId="4116795756" sldId="409"/>
            <ac:grpSpMk id="32" creationId="{18207953-05C6-FF74-4352-0ACDE957D85A}"/>
          </ac:grpSpMkLst>
        </pc:grpChg>
        <pc:grpChg chg="del">
          <ac:chgData name="Giovanni Ligato" userId="7875cec0db90cc51" providerId="LiveId" clId="{02873B95-5A1A-45BC-8DA4-603AB737797F}" dt="2024-12-11T17:47:31.099" v="728" actId="478"/>
          <ac:grpSpMkLst>
            <pc:docMk/>
            <pc:sldMk cId="4116795756" sldId="409"/>
            <ac:grpSpMk id="34" creationId="{738F3D6C-9499-753E-7D1E-6722E524676A}"/>
          </ac:grpSpMkLst>
        </pc:grpChg>
        <pc:grpChg chg="add mod">
          <ac:chgData name="Giovanni Ligato" userId="7875cec0db90cc51" providerId="LiveId" clId="{02873B95-5A1A-45BC-8DA4-603AB737797F}" dt="2024-12-11T17:47:40.434" v="731"/>
          <ac:grpSpMkLst>
            <pc:docMk/>
            <pc:sldMk cId="4116795756" sldId="409"/>
            <ac:grpSpMk id="43" creationId="{54951317-2B08-EFA0-9571-EC37637AB9EC}"/>
          </ac:grpSpMkLst>
        </pc:grpChg>
        <pc:grpChg chg="del">
          <ac:chgData name="Giovanni Ligato" userId="7875cec0db90cc51" providerId="LiveId" clId="{02873B95-5A1A-45BC-8DA4-603AB737797F}" dt="2024-12-11T17:43:39.791" v="617" actId="478"/>
          <ac:grpSpMkLst>
            <pc:docMk/>
            <pc:sldMk cId="4116795756" sldId="409"/>
            <ac:grpSpMk id="54" creationId="{C7C8FCA6-E800-B105-05F9-A2AEEB6319DD}"/>
          </ac:grpSpMkLst>
        </pc:grpChg>
        <pc:grpChg chg="add mod">
          <ac:chgData name="Giovanni Ligato" userId="7875cec0db90cc51" providerId="LiveId" clId="{02873B95-5A1A-45BC-8DA4-603AB737797F}" dt="2024-12-11T17:47:40.434" v="731"/>
          <ac:grpSpMkLst>
            <pc:docMk/>
            <pc:sldMk cId="4116795756" sldId="409"/>
            <ac:grpSpMk id="55" creationId="{676ACFA5-5BEE-B6FF-F310-E37C9DA96354}"/>
          </ac:grpSpMkLst>
        </pc:grpChg>
        <pc:picChg chg="mod">
          <ac:chgData name="Giovanni Ligato" userId="7875cec0db90cc51" providerId="LiveId" clId="{02873B95-5A1A-45BC-8DA4-603AB737797F}" dt="2024-12-11T17:47:40.434" v="731"/>
          <ac:picMkLst>
            <pc:docMk/>
            <pc:sldMk cId="4116795756" sldId="409"/>
            <ac:picMk id="60" creationId="{936650E2-DBE6-A558-FE39-949E160E1E93}"/>
          </ac:picMkLst>
        </pc:picChg>
        <pc:cxnChg chg="add mod">
          <ac:chgData name="Giovanni Ligato" userId="7875cec0db90cc51" providerId="LiveId" clId="{02873B95-5A1A-45BC-8DA4-603AB737797F}" dt="2024-12-11T17:43:49.477" v="620"/>
          <ac:cxnSpMkLst>
            <pc:docMk/>
            <pc:sldMk cId="4116795756" sldId="409"/>
            <ac:cxnSpMk id="21" creationId="{CB12079B-5217-49AB-3B9E-FF0D61293E08}"/>
          </ac:cxnSpMkLst>
        </pc:cxnChg>
        <pc:cxnChg chg="mod">
          <ac:chgData name="Giovanni Ligato" userId="7875cec0db90cc51" providerId="LiveId" clId="{02873B95-5A1A-45BC-8DA4-603AB737797F}" dt="2024-12-11T17:47:40.434" v="731"/>
          <ac:cxnSpMkLst>
            <pc:docMk/>
            <pc:sldMk cId="4116795756" sldId="409"/>
            <ac:cxnSpMk id="30" creationId="{C44F23DB-FC98-1546-1CD3-BE11CEDDE713}"/>
          </ac:cxnSpMkLst>
        </pc:cxnChg>
        <pc:cxnChg chg="mod">
          <ac:chgData name="Giovanni Ligato" userId="7875cec0db90cc51" providerId="LiveId" clId="{02873B95-5A1A-45BC-8DA4-603AB737797F}" dt="2024-12-11T17:47:31.099" v="728" actId="478"/>
          <ac:cxnSpMkLst>
            <pc:docMk/>
            <pc:sldMk cId="4116795756" sldId="409"/>
            <ac:cxnSpMk id="40" creationId="{9B67A643-8363-0758-E6A6-FEB59A5A6937}"/>
          </ac:cxnSpMkLst>
        </pc:cxnChg>
        <pc:cxnChg chg="del">
          <ac:chgData name="Giovanni Ligato" userId="7875cec0db90cc51" providerId="LiveId" clId="{02873B95-5A1A-45BC-8DA4-603AB737797F}" dt="2024-12-11T17:43:39.791" v="617" actId="478"/>
          <ac:cxnSpMkLst>
            <pc:docMk/>
            <pc:sldMk cId="4116795756" sldId="409"/>
            <ac:cxnSpMk id="58" creationId="{A65AE408-E166-8061-2132-74462CA2FDE4}"/>
          </ac:cxnSpMkLst>
        </pc:cxnChg>
      </pc:sldChg>
      <pc:sldChg chg="addSp delSp modSp add mod setBg">
        <pc:chgData name="Giovanni Ligato" userId="7875cec0db90cc51" providerId="LiveId" clId="{02873B95-5A1A-45BC-8DA4-603AB737797F}" dt="2024-12-11T17:47:41.331" v="732"/>
        <pc:sldMkLst>
          <pc:docMk/>
          <pc:sldMk cId="2126298603" sldId="410"/>
        </pc:sldMkLst>
        <pc:spChg chg="mod">
          <ac:chgData name="Giovanni Ligato" userId="7875cec0db90cc51" providerId="LiveId" clId="{02873B95-5A1A-45BC-8DA4-603AB737797F}" dt="2024-12-11T17:46:37.600" v="709"/>
          <ac:spMkLst>
            <pc:docMk/>
            <pc:sldMk cId="2126298603" sldId="410"/>
            <ac:spMk id="3" creationId="{9FF8502F-9EBB-1F7E-19CF-5DC6D1A1B577}"/>
          </ac:spMkLst>
        </pc:spChg>
        <pc:spChg chg="del">
          <ac:chgData name="Giovanni Ligato" userId="7875cec0db90cc51" providerId="LiveId" clId="{02873B95-5A1A-45BC-8DA4-603AB737797F}" dt="2024-12-11T17:47:34.876" v="729" actId="478"/>
          <ac:spMkLst>
            <pc:docMk/>
            <pc:sldMk cId="2126298603" sldId="410"/>
            <ac:spMk id="4" creationId="{F936BB51-5884-705E-9C50-0E7E1ADD44B0}"/>
          </ac:spMkLst>
        </pc:spChg>
        <pc:spChg chg="mod">
          <ac:chgData name="Giovanni Ligato" userId="7875cec0db90cc51" providerId="LiveId" clId="{02873B95-5A1A-45BC-8DA4-603AB737797F}" dt="2024-12-11T17:43:50.251" v="621"/>
          <ac:spMkLst>
            <pc:docMk/>
            <pc:sldMk cId="2126298603" sldId="410"/>
            <ac:spMk id="7" creationId="{74A65AA7-3AC1-43BF-1443-315DD2C88D40}"/>
          </ac:spMkLst>
        </pc:spChg>
        <pc:spChg chg="mod">
          <ac:chgData name="Giovanni Ligato" userId="7875cec0db90cc51" providerId="LiveId" clId="{02873B95-5A1A-45BC-8DA4-603AB737797F}" dt="2024-12-11T17:32:22.575" v="354" actId="20577"/>
          <ac:spMkLst>
            <pc:docMk/>
            <pc:sldMk cId="2126298603" sldId="410"/>
            <ac:spMk id="12" creationId="{07C522D1-6DD0-476E-F1C4-D27013EF55C3}"/>
          </ac:spMkLst>
        </pc:spChg>
        <pc:spChg chg="mod">
          <ac:chgData name="Giovanni Ligato" userId="7875cec0db90cc51" providerId="LiveId" clId="{02873B95-5A1A-45BC-8DA4-603AB737797F}" dt="2024-12-11T17:46:46.213" v="723" actId="1036"/>
          <ac:spMkLst>
            <pc:docMk/>
            <pc:sldMk cId="2126298603" sldId="410"/>
            <ac:spMk id="16" creationId="{85A34A66-517A-0610-B391-422B2C13647A}"/>
          </ac:spMkLst>
        </pc:spChg>
        <pc:spChg chg="mod">
          <ac:chgData name="Giovanni Ligato" userId="7875cec0db90cc51" providerId="LiveId" clId="{02873B95-5A1A-45BC-8DA4-603AB737797F}" dt="2024-12-11T17:46:46.213" v="723" actId="1036"/>
          <ac:spMkLst>
            <pc:docMk/>
            <pc:sldMk cId="2126298603" sldId="410"/>
            <ac:spMk id="19" creationId="{EB2AA9C6-9E30-CD2E-C871-F7EF2922FBB1}"/>
          </ac:spMkLst>
        </pc:spChg>
        <pc:spChg chg="mod">
          <ac:chgData name="Giovanni Ligato" userId="7875cec0db90cc51" providerId="LiveId" clId="{02873B95-5A1A-45BC-8DA4-603AB737797F}" dt="2024-12-11T17:43:50.251" v="621"/>
          <ac:spMkLst>
            <pc:docMk/>
            <pc:sldMk cId="2126298603" sldId="410"/>
            <ac:spMk id="20" creationId="{4FA0CD4A-C6A9-1D37-9A87-F0A98A83638B}"/>
          </ac:spMkLst>
        </pc:spChg>
        <pc:spChg chg="mod">
          <ac:chgData name="Giovanni Ligato" userId="7875cec0db90cc51" providerId="LiveId" clId="{02873B95-5A1A-45BC-8DA4-603AB737797F}" dt="2024-12-11T17:47:41.331" v="732"/>
          <ac:spMkLst>
            <pc:docMk/>
            <pc:sldMk cId="2126298603" sldId="410"/>
            <ac:spMk id="23" creationId="{83BBAD1D-6C15-E5A6-BE78-36DEABFAE5B8}"/>
          </ac:spMkLst>
        </pc:spChg>
        <pc:spChg chg="del">
          <ac:chgData name="Giovanni Ligato" userId="7875cec0db90cc51" providerId="LiveId" clId="{02873B95-5A1A-45BC-8DA4-603AB737797F}" dt="2024-12-11T17:47:34.876" v="729" actId="478"/>
          <ac:spMkLst>
            <pc:docMk/>
            <pc:sldMk cId="2126298603" sldId="410"/>
            <ac:spMk id="25" creationId="{DE202D0C-A86D-F496-DF3E-EF19DFFA5CFF}"/>
          </ac:spMkLst>
        </pc:spChg>
        <pc:spChg chg="mod">
          <ac:chgData name="Giovanni Ligato" userId="7875cec0db90cc51" providerId="LiveId" clId="{02873B95-5A1A-45BC-8DA4-603AB737797F}" dt="2024-12-11T17:46:30.571" v="706"/>
          <ac:spMkLst>
            <pc:docMk/>
            <pc:sldMk cId="2126298603" sldId="410"/>
            <ac:spMk id="28" creationId="{1431147D-0EF7-D903-0323-836F914363B7}"/>
          </ac:spMkLst>
        </pc:spChg>
        <pc:spChg chg="mod">
          <ac:chgData name="Giovanni Ligato" userId="7875cec0db90cc51" providerId="LiveId" clId="{02873B95-5A1A-45BC-8DA4-603AB737797F}" dt="2024-12-11T17:46:54.521" v="726"/>
          <ac:spMkLst>
            <pc:docMk/>
            <pc:sldMk cId="2126298603" sldId="410"/>
            <ac:spMk id="32" creationId="{C820CD9F-01F6-B0C9-2B72-A14494A6DA52}"/>
          </ac:spMkLst>
        </pc:spChg>
        <pc:spChg chg="mod">
          <ac:chgData name="Giovanni Ligato" userId="7875cec0db90cc51" providerId="LiveId" clId="{02873B95-5A1A-45BC-8DA4-603AB737797F}" dt="2024-12-11T17:47:41.331" v="732"/>
          <ac:spMkLst>
            <pc:docMk/>
            <pc:sldMk cId="2126298603" sldId="410"/>
            <ac:spMk id="35" creationId="{31EF30FC-B9A0-72DB-3545-D0F5F8DC0AD2}"/>
          </ac:spMkLst>
        </pc:spChg>
        <pc:spChg chg="mod">
          <ac:chgData name="Giovanni Ligato" userId="7875cec0db90cc51" providerId="LiveId" clId="{02873B95-5A1A-45BC-8DA4-603AB737797F}" dt="2024-12-11T17:47:41.331" v="732"/>
          <ac:spMkLst>
            <pc:docMk/>
            <pc:sldMk cId="2126298603" sldId="410"/>
            <ac:spMk id="37" creationId="{1F4A3BD7-4208-1C27-F99D-9F753ED30A6E}"/>
          </ac:spMkLst>
        </pc:spChg>
        <pc:spChg chg="mod">
          <ac:chgData name="Giovanni Ligato" userId="7875cec0db90cc51" providerId="LiveId" clId="{02873B95-5A1A-45BC-8DA4-603AB737797F}" dt="2024-12-11T17:47:41.331" v="732"/>
          <ac:spMkLst>
            <pc:docMk/>
            <pc:sldMk cId="2126298603" sldId="410"/>
            <ac:spMk id="38" creationId="{5555DAC0-1F14-1782-062D-34274E2FD5DE}"/>
          </ac:spMkLst>
        </pc:spChg>
        <pc:spChg chg="mod">
          <ac:chgData name="Giovanni Ligato" userId="7875cec0db90cc51" providerId="LiveId" clId="{02873B95-5A1A-45BC-8DA4-603AB737797F}" dt="2024-12-11T17:47:41.331" v="732"/>
          <ac:spMkLst>
            <pc:docMk/>
            <pc:sldMk cId="2126298603" sldId="410"/>
            <ac:spMk id="39" creationId="{2F7C3862-86A1-7A36-4001-030BF9378F2E}"/>
          </ac:spMkLst>
        </pc:spChg>
        <pc:spChg chg="mod">
          <ac:chgData name="Giovanni Ligato" userId="7875cec0db90cc51" providerId="LiveId" clId="{02873B95-5A1A-45BC-8DA4-603AB737797F}" dt="2024-12-11T17:47:41.331" v="732"/>
          <ac:spMkLst>
            <pc:docMk/>
            <pc:sldMk cId="2126298603" sldId="410"/>
            <ac:spMk id="41" creationId="{747E988E-E2AF-33FA-A069-145F4A728547}"/>
          </ac:spMkLst>
        </pc:spChg>
        <pc:spChg chg="mod">
          <ac:chgData name="Giovanni Ligato" userId="7875cec0db90cc51" providerId="LiveId" clId="{02873B95-5A1A-45BC-8DA4-603AB737797F}" dt="2024-12-11T17:47:41.331" v="732"/>
          <ac:spMkLst>
            <pc:docMk/>
            <pc:sldMk cId="2126298603" sldId="410"/>
            <ac:spMk id="44" creationId="{40E153C7-DE1D-BD70-8D12-82107102EBEC}"/>
          </ac:spMkLst>
        </pc:spChg>
        <pc:spChg chg="mod">
          <ac:chgData name="Giovanni Ligato" userId="7875cec0db90cc51" providerId="LiveId" clId="{02873B95-5A1A-45BC-8DA4-603AB737797F}" dt="2024-12-11T17:47:41.331" v="732"/>
          <ac:spMkLst>
            <pc:docMk/>
            <pc:sldMk cId="2126298603" sldId="410"/>
            <ac:spMk id="48" creationId="{81FEC9D0-5185-2FE7-35E6-47FEA0B3E071}"/>
          </ac:spMkLst>
        </pc:spChg>
        <pc:spChg chg="add mod">
          <ac:chgData name="Giovanni Ligato" userId="7875cec0db90cc51" providerId="LiveId" clId="{02873B95-5A1A-45BC-8DA4-603AB737797F}" dt="2024-12-11T17:47:41.331" v="732"/>
          <ac:spMkLst>
            <pc:docMk/>
            <pc:sldMk cId="2126298603" sldId="410"/>
            <ac:spMk id="53" creationId="{FAB95816-216B-7529-19EF-594E1025A55B}"/>
          </ac:spMkLst>
        </pc:spChg>
        <pc:spChg chg="mod">
          <ac:chgData name="Giovanni Ligato" userId="7875cec0db90cc51" providerId="LiveId" clId="{02873B95-5A1A-45BC-8DA4-603AB737797F}" dt="2024-12-11T17:47:41.331" v="732"/>
          <ac:spMkLst>
            <pc:docMk/>
            <pc:sldMk cId="2126298603" sldId="410"/>
            <ac:spMk id="61" creationId="{08B56F5C-5117-F87F-CAE5-B92A77E77F4C}"/>
          </ac:spMkLst>
        </pc:spChg>
        <pc:spChg chg="add mod">
          <ac:chgData name="Giovanni Ligato" userId="7875cec0db90cc51" providerId="LiveId" clId="{02873B95-5A1A-45BC-8DA4-603AB737797F}" dt="2024-12-11T17:47:41.331" v="732"/>
          <ac:spMkLst>
            <pc:docMk/>
            <pc:sldMk cId="2126298603" sldId="410"/>
            <ac:spMk id="63" creationId="{B56817D4-F89C-C302-0308-91B88B03C9DB}"/>
          </ac:spMkLst>
        </pc:spChg>
        <pc:grpChg chg="add mod">
          <ac:chgData name="Giovanni Ligato" userId="7875cec0db90cc51" providerId="LiveId" clId="{02873B95-5A1A-45BC-8DA4-603AB737797F}" dt="2024-12-11T17:43:50.251" v="621"/>
          <ac:grpSpMkLst>
            <pc:docMk/>
            <pc:sldMk cId="2126298603" sldId="410"/>
            <ac:grpSpMk id="5" creationId="{15F86EBD-CAB4-EE9B-21D3-84C45CDC1F8A}"/>
          </ac:grpSpMkLst>
        </pc:grpChg>
        <pc:grpChg chg="del">
          <ac:chgData name="Giovanni Ligato" userId="7875cec0db90cc51" providerId="LiveId" clId="{02873B95-5A1A-45BC-8DA4-603AB737797F}" dt="2024-12-11T17:47:34.876" v="729" actId="478"/>
          <ac:grpSpMkLst>
            <pc:docMk/>
            <pc:sldMk cId="2126298603" sldId="410"/>
            <ac:grpSpMk id="8" creationId="{F0122206-F952-330E-469E-CCC84281E193}"/>
          </ac:grpSpMkLst>
        </pc:grpChg>
        <pc:grpChg chg="del">
          <ac:chgData name="Giovanni Ligato" userId="7875cec0db90cc51" providerId="LiveId" clId="{02873B95-5A1A-45BC-8DA4-603AB737797F}" dt="2024-12-11T17:47:34.876" v="729" actId="478"/>
          <ac:grpSpMkLst>
            <pc:docMk/>
            <pc:sldMk cId="2126298603" sldId="410"/>
            <ac:grpSpMk id="15" creationId="{59DDB8B0-19CD-D1DA-7026-2EC48F1A2DA2}"/>
          </ac:grpSpMkLst>
        </pc:grpChg>
        <pc:grpChg chg="add mod">
          <ac:chgData name="Giovanni Ligato" userId="7875cec0db90cc51" providerId="LiveId" clId="{02873B95-5A1A-45BC-8DA4-603AB737797F}" dt="2024-12-11T17:47:41.331" v="732"/>
          <ac:grpSpMkLst>
            <pc:docMk/>
            <pc:sldMk cId="2126298603" sldId="410"/>
            <ac:grpSpMk id="22" creationId="{3BC8492B-FA7E-303C-B30E-6E1BBBFF15E5}"/>
          </ac:grpSpMkLst>
        </pc:grpChg>
        <pc:grpChg chg="del">
          <ac:chgData name="Giovanni Ligato" userId="7875cec0db90cc51" providerId="LiveId" clId="{02873B95-5A1A-45BC-8DA4-603AB737797F}" dt="2024-12-11T17:47:34.876" v="729" actId="478"/>
          <ac:grpSpMkLst>
            <pc:docMk/>
            <pc:sldMk cId="2126298603" sldId="410"/>
            <ac:grpSpMk id="27" creationId="{3FA297AD-3558-8E43-24FE-2646A5FB3400}"/>
          </ac:grpSpMkLst>
        </pc:grpChg>
        <pc:grpChg chg="mod">
          <ac:chgData name="Giovanni Ligato" userId="7875cec0db90cc51" providerId="LiveId" clId="{02873B95-5A1A-45BC-8DA4-603AB737797F}" dt="2024-12-11T17:47:41.331" v="732"/>
          <ac:grpSpMkLst>
            <pc:docMk/>
            <pc:sldMk cId="2126298603" sldId="410"/>
            <ac:grpSpMk id="31" creationId="{01DEEAAF-0D4E-6C1A-7DCB-220741CE33C8}"/>
          </ac:grpSpMkLst>
        </pc:grpChg>
        <pc:grpChg chg="mod">
          <ac:chgData name="Giovanni Ligato" userId="7875cec0db90cc51" providerId="LiveId" clId="{02873B95-5A1A-45BC-8DA4-603AB737797F}" dt="2024-12-11T17:47:41.331" v="732"/>
          <ac:grpSpMkLst>
            <pc:docMk/>
            <pc:sldMk cId="2126298603" sldId="410"/>
            <ac:grpSpMk id="33" creationId="{B1D78141-4CA6-9FB2-6BF6-F0097FAC772B}"/>
          </ac:grpSpMkLst>
        </pc:grpChg>
        <pc:grpChg chg="mod">
          <ac:chgData name="Giovanni Ligato" userId="7875cec0db90cc51" providerId="LiveId" clId="{02873B95-5A1A-45BC-8DA4-603AB737797F}" dt="2024-12-11T17:47:41.331" v="732"/>
          <ac:grpSpMkLst>
            <pc:docMk/>
            <pc:sldMk cId="2126298603" sldId="410"/>
            <ac:grpSpMk id="36" creationId="{B0EAC36A-7299-58A4-1D3A-CB3BFAB4BD72}"/>
          </ac:grpSpMkLst>
        </pc:grpChg>
        <pc:grpChg chg="add mod">
          <ac:chgData name="Giovanni Ligato" userId="7875cec0db90cc51" providerId="LiveId" clId="{02873B95-5A1A-45BC-8DA4-603AB737797F}" dt="2024-12-11T17:47:41.331" v="732"/>
          <ac:grpSpMkLst>
            <pc:docMk/>
            <pc:sldMk cId="2126298603" sldId="410"/>
            <ac:grpSpMk id="43" creationId="{4735EAED-E9B7-41F1-9363-1C8F116E5692}"/>
          </ac:grpSpMkLst>
        </pc:grpChg>
        <pc:grpChg chg="add mod">
          <ac:chgData name="Giovanni Ligato" userId="7875cec0db90cc51" providerId="LiveId" clId="{02873B95-5A1A-45BC-8DA4-603AB737797F}" dt="2024-12-11T17:47:41.331" v="732"/>
          <ac:grpSpMkLst>
            <pc:docMk/>
            <pc:sldMk cId="2126298603" sldId="410"/>
            <ac:grpSpMk id="55" creationId="{E59F6A75-B513-DA77-8995-FDBB8604D07B}"/>
          </ac:grpSpMkLst>
        </pc:grpChg>
        <pc:grpChg chg="del">
          <ac:chgData name="Giovanni Ligato" userId="7875cec0db90cc51" providerId="LiveId" clId="{02873B95-5A1A-45BC-8DA4-603AB737797F}" dt="2024-12-11T17:43:44.017" v="618" actId="478"/>
          <ac:grpSpMkLst>
            <pc:docMk/>
            <pc:sldMk cId="2126298603" sldId="410"/>
            <ac:grpSpMk id="57" creationId="{38D2C75F-FA7B-BB2B-9400-FBF95137152C}"/>
          </ac:grpSpMkLst>
        </pc:grpChg>
        <pc:picChg chg="mod">
          <ac:chgData name="Giovanni Ligato" userId="7875cec0db90cc51" providerId="LiveId" clId="{02873B95-5A1A-45BC-8DA4-603AB737797F}" dt="2024-12-11T17:47:41.331" v="732"/>
          <ac:picMkLst>
            <pc:docMk/>
            <pc:sldMk cId="2126298603" sldId="410"/>
            <ac:picMk id="62" creationId="{039AE177-2AD7-B756-767E-84395DFC0798}"/>
          </ac:picMkLst>
        </pc:picChg>
        <pc:cxnChg chg="add mod">
          <ac:chgData name="Giovanni Ligato" userId="7875cec0db90cc51" providerId="LiveId" clId="{02873B95-5A1A-45BC-8DA4-603AB737797F}" dt="2024-12-11T17:43:50.251" v="621"/>
          <ac:cxnSpMkLst>
            <pc:docMk/>
            <pc:sldMk cId="2126298603" sldId="410"/>
            <ac:cxnSpMk id="21" creationId="{BCB98EA8-7855-AC5A-2AF8-B8514FA1D649}"/>
          </ac:cxnSpMkLst>
        </pc:cxnChg>
        <pc:cxnChg chg="mod">
          <ac:chgData name="Giovanni Ligato" userId="7875cec0db90cc51" providerId="LiveId" clId="{02873B95-5A1A-45BC-8DA4-603AB737797F}" dt="2024-12-11T17:47:41.331" v="732"/>
          <ac:cxnSpMkLst>
            <pc:docMk/>
            <pc:sldMk cId="2126298603" sldId="410"/>
            <ac:cxnSpMk id="34" creationId="{1DA72699-41A3-45E1-583B-0DAA3F205D17}"/>
          </ac:cxnSpMkLst>
        </pc:cxnChg>
        <pc:cxnChg chg="mod">
          <ac:chgData name="Giovanni Ligato" userId="7875cec0db90cc51" providerId="LiveId" clId="{02873B95-5A1A-45BC-8DA4-603AB737797F}" dt="2024-12-11T17:47:34.876" v="729" actId="478"/>
          <ac:cxnSpMkLst>
            <pc:docMk/>
            <pc:sldMk cId="2126298603" sldId="410"/>
            <ac:cxnSpMk id="45" creationId="{F1BB9F6D-2728-0151-36A9-602EBEF81D9D}"/>
          </ac:cxnSpMkLst>
        </pc:cxnChg>
        <pc:cxnChg chg="del">
          <ac:chgData name="Giovanni Ligato" userId="7875cec0db90cc51" providerId="LiveId" clId="{02873B95-5A1A-45BC-8DA4-603AB737797F}" dt="2024-12-11T17:43:44.017" v="618" actId="478"/>
          <ac:cxnSpMkLst>
            <pc:docMk/>
            <pc:sldMk cId="2126298603" sldId="410"/>
            <ac:cxnSpMk id="60" creationId="{9D6A9518-BBB8-87E4-542B-0C98D3681DD2}"/>
          </ac:cxnSpMkLst>
        </pc:cxnChg>
      </pc:sldChg>
      <pc:sldChg chg="add setBg">
        <pc:chgData name="Giovanni Ligato" userId="7875cec0db90cc51" providerId="LiveId" clId="{02873B95-5A1A-45BC-8DA4-603AB737797F}" dt="2024-12-11T17:31:39.311" v="330"/>
        <pc:sldMkLst>
          <pc:docMk/>
          <pc:sldMk cId="3994559228" sldId="411"/>
        </pc:sldMkLst>
      </pc:sldChg>
      <pc:sldChg chg="modSp add mod setBg">
        <pc:chgData name="Giovanni Ligato" userId="7875cec0db90cc51" providerId="LiveId" clId="{02873B95-5A1A-45BC-8DA4-603AB737797F}" dt="2024-12-11T17:48:03.252" v="737" actId="14100"/>
        <pc:sldMkLst>
          <pc:docMk/>
          <pc:sldMk cId="4027573599" sldId="412"/>
        </pc:sldMkLst>
        <pc:spChg chg="mod">
          <ac:chgData name="Giovanni Ligato" userId="7875cec0db90cc51" providerId="LiveId" clId="{02873B95-5A1A-45BC-8DA4-603AB737797F}" dt="2024-12-11T17:32:25.042" v="356" actId="20577"/>
          <ac:spMkLst>
            <pc:docMk/>
            <pc:sldMk cId="4027573599" sldId="412"/>
            <ac:spMk id="12" creationId="{50316B40-2FB2-0CC7-5D8C-8067F69D1B10}"/>
          </ac:spMkLst>
        </pc:spChg>
        <pc:spChg chg="mod">
          <ac:chgData name="Giovanni Ligato" userId="7875cec0db90cc51" providerId="LiveId" clId="{02873B95-5A1A-45BC-8DA4-603AB737797F}" dt="2024-12-11T17:48:00.178" v="736"/>
          <ac:spMkLst>
            <pc:docMk/>
            <pc:sldMk cId="4027573599" sldId="412"/>
            <ac:spMk id="31" creationId="{B09B8E07-B684-3E9D-4A59-5857E2E04885}"/>
          </ac:spMkLst>
        </pc:spChg>
        <pc:cxnChg chg="mod">
          <ac:chgData name="Giovanni Ligato" userId="7875cec0db90cc51" providerId="LiveId" clId="{02873B95-5A1A-45BC-8DA4-603AB737797F}" dt="2024-12-11T17:48:03.252" v="737" actId="14100"/>
          <ac:cxnSpMkLst>
            <pc:docMk/>
            <pc:sldMk cId="4027573599" sldId="412"/>
            <ac:cxnSpMk id="37" creationId="{89BB17DA-5B97-6BD0-19DA-B23B55A6EA06}"/>
          </ac:cxnSpMkLst>
        </pc:cxnChg>
      </pc:sldChg>
      <pc:sldChg chg="addSp delSp modSp add mod setBg">
        <pc:chgData name="Giovanni Ligato" userId="7875cec0db90cc51" providerId="LiveId" clId="{02873B95-5A1A-45BC-8DA4-603AB737797F}" dt="2024-12-11T17:48:48.340" v="741"/>
        <pc:sldMkLst>
          <pc:docMk/>
          <pc:sldMk cId="1176932547" sldId="413"/>
        </pc:sldMkLst>
        <pc:spChg chg="mod">
          <ac:chgData name="Giovanni Ligato" userId="7875cec0db90cc51" providerId="LiveId" clId="{02873B95-5A1A-45BC-8DA4-603AB737797F}" dt="2024-12-11T17:48:48.340" v="741"/>
          <ac:spMkLst>
            <pc:docMk/>
            <pc:sldMk cId="1176932547" sldId="413"/>
            <ac:spMk id="3" creationId="{729FE350-F22B-7705-9A62-78BF157B520D}"/>
          </ac:spMkLst>
        </pc:spChg>
        <pc:spChg chg="mod">
          <ac:chgData name="Giovanni Ligato" userId="7875cec0db90cc51" providerId="LiveId" clId="{02873B95-5A1A-45BC-8DA4-603AB737797F}" dt="2024-12-11T17:48:48.340" v="741"/>
          <ac:spMkLst>
            <pc:docMk/>
            <pc:sldMk cId="1176932547" sldId="413"/>
            <ac:spMk id="5" creationId="{BB4F5B33-6254-3014-25CF-218493A45B27}"/>
          </ac:spMkLst>
        </pc:spChg>
        <pc:spChg chg="mod">
          <ac:chgData name="Giovanni Ligato" userId="7875cec0db90cc51" providerId="LiveId" clId="{02873B95-5A1A-45BC-8DA4-603AB737797F}" dt="2024-12-11T17:32:27.385" v="358" actId="20577"/>
          <ac:spMkLst>
            <pc:docMk/>
            <pc:sldMk cId="1176932547" sldId="413"/>
            <ac:spMk id="12" creationId="{BF990228-058A-1BED-8867-6355F167721B}"/>
          </ac:spMkLst>
        </pc:spChg>
        <pc:grpChg chg="add mod">
          <ac:chgData name="Giovanni Ligato" userId="7875cec0db90cc51" providerId="LiveId" clId="{02873B95-5A1A-45BC-8DA4-603AB737797F}" dt="2024-12-11T17:48:48.340" v="741"/>
          <ac:grpSpMkLst>
            <pc:docMk/>
            <pc:sldMk cId="1176932547" sldId="413"/>
            <ac:grpSpMk id="2" creationId="{88C711E1-E116-9920-9599-89E6FE29B4D5}"/>
          </ac:grpSpMkLst>
        </pc:grpChg>
        <pc:grpChg chg="del">
          <ac:chgData name="Giovanni Ligato" userId="7875cec0db90cc51" providerId="LiveId" clId="{02873B95-5A1A-45BC-8DA4-603AB737797F}" dt="2024-12-11T17:48:33.734" v="738" actId="478"/>
          <ac:grpSpMkLst>
            <pc:docMk/>
            <pc:sldMk cId="1176932547" sldId="413"/>
            <ac:grpSpMk id="46" creationId="{87F03312-5A6A-7659-DA48-29658AD5F806}"/>
          </ac:grpSpMkLst>
        </pc:grpChg>
        <pc:cxnChg chg="add mod">
          <ac:chgData name="Giovanni Ligato" userId="7875cec0db90cc51" providerId="LiveId" clId="{02873B95-5A1A-45BC-8DA4-603AB737797F}" dt="2024-12-11T17:48:48.340" v="741"/>
          <ac:cxnSpMkLst>
            <pc:docMk/>
            <pc:sldMk cId="1176932547" sldId="413"/>
            <ac:cxnSpMk id="7" creationId="{D63536AF-8B81-7EE3-6979-64A2FE2C2CF6}"/>
          </ac:cxnSpMkLst>
        </pc:cxnChg>
        <pc:cxnChg chg="del">
          <ac:chgData name="Giovanni Ligato" userId="7875cec0db90cc51" providerId="LiveId" clId="{02873B95-5A1A-45BC-8DA4-603AB737797F}" dt="2024-12-11T17:48:33.734" v="738" actId="478"/>
          <ac:cxnSpMkLst>
            <pc:docMk/>
            <pc:sldMk cId="1176932547" sldId="413"/>
            <ac:cxnSpMk id="50" creationId="{6BB13405-CE01-4EAA-6F8A-25C4C09CB086}"/>
          </ac:cxnSpMkLst>
        </pc:cxnChg>
      </pc:sldChg>
      <pc:sldChg chg="addSp delSp modSp add mod setBg">
        <pc:chgData name="Giovanni Ligato" userId="7875cec0db90cc51" providerId="LiveId" clId="{02873B95-5A1A-45BC-8DA4-603AB737797F}" dt="2024-12-11T17:48:49.509" v="742"/>
        <pc:sldMkLst>
          <pc:docMk/>
          <pc:sldMk cId="3548622005" sldId="414"/>
        </pc:sldMkLst>
        <pc:spChg chg="mod">
          <ac:chgData name="Giovanni Ligato" userId="7875cec0db90cc51" providerId="LiveId" clId="{02873B95-5A1A-45BC-8DA4-603AB737797F}" dt="2024-12-11T17:48:49.509" v="742"/>
          <ac:spMkLst>
            <pc:docMk/>
            <pc:sldMk cId="3548622005" sldId="414"/>
            <ac:spMk id="7" creationId="{D18A4BA9-A3F5-105E-920E-C47208935A6C}"/>
          </ac:spMkLst>
        </pc:spChg>
        <pc:spChg chg="mod">
          <ac:chgData name="Giovanni Ligato" userId="7875cec0db90cc51" providerId="LiveId" clId="{02873B95-5A1A-45BC-8DA4-603AB737797F}" dt="2024-12-11T17:32:29.560" v="360" actId="20577"/>
          <ac:spMkLst>
            <pc:docMk/>
            <pc:sldMk cId="3548622005" sldId="414"/>
            <ac:spMk id="12" creationId="{FE16DACF-20E6-0D39-A08A-EE067CBFA41B}"/>
          </ac:spMkLst>
        </pc:spChg>
        <pc:spChg chg="mod">
          <ac:chgData name="Giovanni Ligato" userId="7875cec0db90cc51" providerId="LiveId" clId="{02873B95-5A1A-45BC-8DA4-603AB737797F}" dt="2024-12-11T17:48:49.509" v="742"/>
          <ac:spMkLst>
            <pc:docMk/>
            <pc:sldMk cId="3548622005" sldId="414"/>
            <ac:spMk id="20" creationId="{FEFC190D-F96E-F944-E685-55464198AD09}"/>
          </ac:spMkLst>
        </pc:spChg>
        <pc:grpChg chg="add mod">
          <ac:chgData name="Giovanni Ligato" userId="7875cec0db90cc51" providerId="LiveId" clId="{02873B95-5A1A-45BC-8DA4-603AB737797F}" dt="2024-12-11T17:48:49.509" v="742"/>
          <ac:grpSpMkLst>
            <pc:docMk/>
            <pc:sldMk cId="3548622005" sldId="414"/>
            <ac:grpSpMk id="5" creationId="{02B127B4-C2F2-F868-1D29-A2EB419BBEC4}"/>
          </ac:grpSpMkLst>
        </pc:grpChg>
        <pc:grpChg chg="del">
          <ac:chgData name="Giovanni Ligato" userId="7875cec0db90cc51" providerId="LiveId" clId="{02873B95-5A1A-45BC-8DA4-603AB737797F}" dt="2024-12-11T17:48:38.034" v="739" actId="478"/>
          <ac:grpSpMkLst>
            <pc:docMk/>
            <pc:sldMk cId="3548622005" sldId="414"/>
            <ac:grpSpMk id="54" creationId="{CD79DE80-F4EA-5ECA-10F3-506D71CA8E40}"/>
          </ac:grpSpMkLst>
        </pc:grpChg>
        <pc:cxnChg chg="add mod">
          <ac:chgData name="Giovanni Ligato" userId="7875cec0db90cc51" providerId="LiveId" clId="{02873B95-5A1A-45BC-8DA4-603AB737797F}" dt="2024-12-11T17:48:49.509" v="742"/>
          <ac:cxnSpMkLst>
            <pc:docMk/>
            <pc:sldMk cId="3548622005" sldId="414"/>
            <ac:cxnSpMk id="21" creationId="{A9F8DD79-5CFA-581E-EF16-E246648A1682}"/>
          </ac:cxnSpMkLst>
        </pc:cxnChg>
        <pc:cxnChg chg="del">
          <ac:chgData name="Giovanni Ligato" userId="7875cec0db90cc51" providerId="LiveId" clId="{02873B95-5A1A-45BC-8DA4-603AB737797F}" dt="2024-12-11T17:48:38.034" v="739" actId="478"/>
          <ac:cxnSpMkLst>
            <pc:docMk/>
            <pc:sldMk cId="3548622005" sldId="414"/>
            <ac:cxnSpMk id="58" creationId="{DBFB1C8A-677A-91BB-4EBD-76049BD0938C}"/>
          </ac:cxnSpMkLst>
        </pc:cxnChg>
      </pc:sldChg>
      <pc:sldChg chg="addSp delSp modSp add mod setBg">
        <pc:chgData name="Giovanni Ligato" userId="7875cec0db90cc51" providerId="LiveId" clId="{02873B95-5A1A-45BC-8DA4-603AB737797F}" dt="2024-12-11T17:48:50.337" v="743"/>
        <pc:sldMkLst>
          <pc:docMk/>
          <pc:sldMk cId="982023661" sldId="415"/>
        </pc:sldMkLst>
        <pc:spChg chg="mod">
          <ac:chgData name="Giovanni Ligato" userId="7875cec0db90cc51" providerId="LiveId" clId="{02873B95-5A1A-45BC-8DA4-603AB737797F}" dt="2024-12-11T17:48:50.337" v="743"/>
          <ac:spMkLst>
            <pc:docMk/>
            <pc:sldMk cId="982023661" sldId="415"/>
            <ac:spMk id="7" creationId="{28C56126-B973-6182-F882-07E984E9FD85}"/>
          </ac:spMkLst>
        </pc:spChg>
        <pc:spChg chg="mod">
          <ac:chgData name="Giovanni Ligato" userId="7875cec0db90cc51" providerId="LiveId" clId="{02873B95-5A1A-45BC-8DA4-603AB737797F}" dt="2024-12-11T17:32:32.394" v="362" actId="20577"/>
          <ac:spMkLst>
            <pc:docMk/>
            <pc:sldMk cId="982023661" sldId="415"/>
            <ac:spMk id="12" creationId="{2AE6F8B1-9FCC-D243-2031-8EFDF80F32FB}"/>
          </ac:spMkLst>
        </pc:spChg>
        <pc:spChg chg="mod">
          <ac:chgData name="Giovanni Ligato" userId="7875cec0db90cc51" providerId="LiveId" clId="{02873B95-5A1A-45BC-8DA4-603AB737797F}" dt="2024-12-11T17:48:50.337" v="743"/>
          <ac:spMkLst>
            <pc:docMk/>
            <pc:sldMk cId="982023661" sldId="415"/>
            <ac:spMk id="20" creationId="{20D9C32C-4DC6-3F74-2F51-F8E080603FF8}"/>
          </ac:spMkLst>
        </pc:spChg>
        <pc:grpChg chg="add mod">
          <ac:chgData name="Giovanni Ligato" userId="7875cec0db90cc51" providerId="LiveId" clId="{02873B95-5A1A-45BC-8DA4-603AB737797F}" dt="2024-12-11T17:48:50.337" v="743"/>
          <ac:grpSpMkLst>
            <pc:docMk/>
            <pc:sldMk cId="982023661" sldId="415"/>
            <ac:grpSpMk id="5" creationId="{86222A95-E2C2-C0E7-423A-F009C06178A5}"/>
          </ac:grpSpMkLst>
        </pc:grpChg>
        <pc:grpChg chg="del">
          <ac:chgData name="Giovanni Ligato" userId="7875cec0db90cc51" providerId="LiveId" clId="{02873B95-5A1A-45BC-8DA4-603AB737797F}" dt="2024-12-11T17:48:41.187" v="740" actId="478"/>
          <ac:grpSpMkLst>
            <pc:docMk/>
            <pc:sldMk cId="982023661" sldId="415"/>
            <ac:grpSpMk id="57" creationId="{DBA1660A-9E26-AEFD-FFC3-8BACAE091EF1}"/>
          </ac:grpSpMkLst>
        </pc:grpChg>
        <pc:cxnChg chg="add mod">
          <ac:chgData name="Giovanni Ligato" userId="7875cec0db90cc51" providerId="LiveId" clId="{02873B95-5A1A-45BC-8DA4-603AB737797F}" dt="2024-12-11T17:48:50.337" v="743"/>
          <ac:cxnSpMkLst>
            <pc:docMk/>
            <pc:sldMk cId="982023661" sldId="415"/>
            <ac:cxnSpMk id="21" creationId="{A6D777B6-4C09-1621-1AEA-A5F88145ABE9}"/>
          </ac:cxnSpMkLst>
        </pc:cxnChg>
        <pc:cxnChg chg="del">
          <ac:chgData name="Giovanni Ligato" userId="7875cec0db90cc51" providerId="LiveId" clId="{02873B95-5A1A-45BC-8DA4-603AB737797F}" dt="2024-12-11T17:48:41.187" v="740" actId="478"/>
          <ac:cxnSpMkLst>
            <pc:docMk/>
            <pc:sldMk cId="982023661" sldId="415"/>
            <ac:cxnSpMk id="60" creationId="{A0724314-8640-7236-3485-83F19A33FBBE}"/>
          </ac:cxnSpMkLst>
        </pc:cxnChg>
      </pc:sldChg>
      <pc:sldChg chg="add setBg">
        <pc:chgData name="Giovanni Ligato" userId="7875cec0db90cc51" providerId="LiveId" clId="{02873B95-5A1A-45BC-8DA4-603AB737797F}" dt="2024-12-11T17:31:39.311" v="330"/>
        <pc:sldMkLst>
          <pc:docMk/>
          <pc:sldMk cId="3566479911" sldId="416"/>
        </pc:sldMkLst>
      </pc:sldChg>
      <pc:sldChg chg="modSp add mod setBg">
        <pc:chgData name="Giovanni Ligato" userId="7875cec0db90cc51" providerId="LiveId" clId="{02873B95-5A1A-45BC-8DA4-603AB737797F}" dt="2024-12-11T17:32:36.478" v="364" actId="20577"/>
        <pc:sldMkLst>
          <pc:docMk/>
          <pc:sldMk cId="2162785494" sldId="417"/>
        </pc:sldMkLst>
        <pc:spChg chg="mod">
          <ac:chgData name="Giovanni Ligato" userId="7875cec0db90cc51" providerId="LiveId" clId="{02873B95-5A1A-45BC-8DA4-603AB737797F}" dt="2024-12-11T17:32:36.478" v="364" actId="20577"/>
          <ac:spMkLst>
            <pc:docMk/>
            <pc:sldMk cId="2162785494" sldId="417"/>
            <ac:spMk id="12" creationId="{13CCCABA-711F-5BB3-DCD6-D1B1D51053D0}"/>
          </ac:spMkLst>
        </pc:spChg>
      </pc:sldChg>
      <pc:sldChg chg="modSp add mod setBg">
        <pc:chgData name="Giovanni Ligato" userId="7875cec0db90cc51" providerId="LiveId" clId="{02873B95-5A1A-45BC-8DA4-603AB737797F}" dt="2024-12-11T17:32:38.776" v="366" actId="20577"/>
        <pc:sldMkLst>
          <pc:docMk/>
          <pc:sldMk cId="2304309089" sldId="418"/>
        </pc:sldMkLst>
        <pc:spChg chg="mod">
          <ac:chgData name="Giovanni Ligato" userId="7875cec0db90cc51" providerId="LiveId" clId="{02873B95-5A1A-45BC-8DA4-603AB737797F}" dt="2024-12-11T17:32:38.776" v="366" actId="20577"/>
          <ac:spMkLst>
            <pc:docMk/>
            <pc:sldMk cId="2304309089" sldId="418"/>
            <ac:spMk id="12" creationId="{C4773A11-1B2A-6BC8-173F-B4BD4552CBE0}"/>
          </ac:spMkLst>
        </pc:spChg>
      </pc:sldChg>
      <pc:sldChg chg="modSp add mod setBg">
        <pc:chgData name="Giovanni Ligato" userId="7875cec0db90cc51" providerId="LiveId" clId="{02873B95-5A1A-45BC-8DA4-603AB737797F}" dt="2024-12-11T17:32:41.809" v="368" actId="20577"/>
        <pc:sldMkLst>
          <pc:docMk/>
          <pc:sldMk cId="3446460977" sldId="419"/>
        </pc:sldMkLst>
        <pc:spChg chg="mod">
          <ac:chgData name="Giovanni Ligato" userId="7875cec0db90cc51" providerId="LiveId" clId="{02873B95-5A1A-45BC-8DA4-603AB737797F}" dt="2024-12-11T17:32:41.809" v="368" actId="20577"/>
          <ac:spMkLst>
            <pc:docMk/>
            <pc:sldMk cId="3446460977" sldId="419"/>
            <ac:spMk id="12" creationId="{7CAEA2D7-9368-9918-9316-63714F37394C}"/>
          </ac:spMkLst>
        </pc:spChg>
      </pc:sldChg>
      <pc:sldChg chg="modSp add mod setBg">
        <pc:chgData name="Giovanni Ligato" userId="7875cec0db90cc51" providerId="LiveId" clId="{02873B95-5A1A-45BC-8DA4-603AB737797F}" dt="2024-12-11T17:32:45.001" v="370" actId="20577"/>
        <pc:sldMkLst>
          <pc:docMk/>
          <pc:sldMk cId="3373052224" sldId="420"/>
        </pc:sldMkLst>
        <pc:spChg chg="mod">
          <ac:chgData name="Giovanni Ligato" userId="7875cec0db90cc51" providerId="LiveId" clId="{02873B95-5A1A-45BC-8DA4-603AB737797F}" dt="2024-12-11T17:32:45.001" v="370" actId="20577"/>
          <ac:spMkLst>
            <pc:docMk/>
            <pc:sldMk cId="3373052224" sldId="420"/>
            <ac:spMk id="12" creationId="{7B0FC3E1-B928-E978-8CBA-98A402629070}"/>
          </ac:spMkLst>
        </pc:spChg>
      </pc:sldChg>
      <pc:sldChg chg="addSp delSp modSp add mod">
        <pc:chgData name="Giovanni Ligato" userId="7875cec0db90cc51" providerId="LiveId" clId="{02873B95-5A1A-45BC-8DA4-603AB737797F}" dt="2024-12-11T17:57:01.175" v="778" actId="14100"/>
        <pc:sldMkLst>
          <pc:docMk/>
          <pc:sldMk cId="163385993" sldId="421"/>
        </pc:sldMkLst>
        <pc:spChg chg="add mod">
          <ac:chgData name="Giovanni Ligato" userId="7875cec0db90cc51" providerId="LiveId" clId="{02873B95-5A1A-45BC-8DA4-603AB737797F}" dt="2024-12-11T17:57:01.175" v="778" actId="14100"/>
          <ac:spMkLst>
            <pc:docMk/>
            <pc:sldMk cId="163385993" sldId="421"/>
            <ac:spMk id="3" creationId="{C40F75AB-B9D7-197D-8CA0-6997EE7C4428}"/>
          </ac:spMkLst>
        </pc:spChg>
        <pc:grpChg chg="del">
          <ac:chgData name="Giovanni Ligato" userId="7875cec0db90cc51" providerId="LiveId" clId="{02873B95-5A1A-45BC-8DA4-603AB737797F}" dt="2024-12-11T17:55:55.765" v="768" actId="478"/>
          <ac:grpSpMkLst>
            <pc:docMk/>
            <pc:sldMk cId="163385993" sldId="421"/>
            <ac:grpSpMk id="34" creationId="{F6759DD3-E98D-B1C8-464A-1E49B3B7BD5A}"/>
          </ac:grpSpMkLst>
        </pc:grpChg>
        <pc:cxnChg chg="del mod">
          <ac:chgData name="Giovanni Ligato" userId="7875cec0db90cc51" providerId="LiveId" clId="{02873B95-5A1A-45BC-8DA4-603AB737797F}" dt="2024-12-11T17:55:55.765" v="768" actId="478"/>
          <ac:cxnSpMkLst>
            <pc:docMk/>
            <pc:sldMk cId="163385993" sldId="421"/>
            <ac:cxnSpMk id="70" creationId="{B262EC8B-E9B6-234A-BAB1-9E2B31895D33}"/>
          </ac:cxnSpMkLst>
        </pc:cxnChg>
      </pc:sldChg>
    </pc:docChg>
  </pc:docChgLst>
  <pc:docChgLst>
    <pc:chgData name="Giuseppe Soriano" userId="5a3138841c2e18b0" providerId="Windows Live" clId="Web-{BB0CA44F-3F91-404C-8C13-5E66CF5F943E}"/>
    <pc:docChg chg="modSld">
      <pc:chgData name="Giuseppe Soriano" userId="5a3138841c2e18b0" providerId="Windows Live" clId="Web-{BB0CA44F-3F91-404C-8C13-5E66CF5F943E}" dt="2024-12-11T17:25:03.094" v="48"/>
      <pc:docMkLst>
        <pc:docMk/>
      </pc:docMkLst>
      <pc:sldChg chg="modSp">
        <pc:chgData name="Giuseppe Soriano" userId="5a3138841c2e18b0" providerId="Windows Live" clId="Web-{BB0CA44F-3F91-404C-8C13-5E66CF5F943E}" dt="2024-12-11T17:24:39.828" v="39" actId="20577"/>
        <pc:sldMkLst>
          <pc:docMk/>
          <pc:sldMk cId="1435990683" sldId="390"/>
        </pc:sldMkLst>
        <pc:spChg chg="mod">
          <ac:chgData name="Giuseppe Soriano" userId="5a3138841c2e18b0" providerId="Windows Live" clId="Web-{BB0CA44F-3F91-404C-8C13-5E66CF5F943E}" dt="2024-12-11T17:24:19.765" v="29" actId="20577"/>
          <ac:spMkLst>
            <pc:docMk/>
            <pc:sldMk cId="1435990683" sldId="390"/>
            <ac:spMk id="16" creationId="{479DE671-3AAF-84FD-C271-21C4165404AE}"/>
          </ac:spMkLst>
        </pc:spChg>
        <pc:spChg chg="mod">
          <ac:chgData name="Giuseppe Soriano" userId="5a3138841c2e18b0" providerId="Windows Live" clId="Web-{BB0CA44F-3F91-404C-8C13-5E66CF5F943E}" dt="2024-12-11T17:22:01.934" v="4" actId="20577"/>
          <ac:spMkLst>
            <pc:docMk/>
            <pc:sldMk cId="1435990683" sldId="390"/>
            <ac:spMk id="19" creationId="{7759E278-20F9-8929-5A12-28303DE1F26E}"/>
          </ac:spMkLst>
        </pc:spChg>
        <pc:spChg chg="mod">
          <ac:chgData name="Giuseppe Soriano" userId="5a3138841c2e18b0" providerId="Windows Live" clId="Web-{BB0CA44F-3F91-404C-8C13-5E66CF5F943E}" dt="2024-12-11T17:23:25.905" v="16" actId="20577"/>
          <ac:spMkLst>
            <pc:docMk/>
            <pc:sldMk cId="1435990683" sldId="390"/>
            <ac:spMk id="22" creationId="{C9E1BC58-7417-74FE-9E18-1B0978D2E9F4}"/>
          </ac:spMkLst>
        </pc:spChg>
        <pc:spChg chg="mod">
          <ac:chgData name="Giuseppe Soriano" userId="5a3138841c2e18b0" providerId="Windows Live" clId="Web-{BB0CA44F-3F91-404C-8C13-5E66CF5F943E}" dt="2024-12-11T17:23:10.639" v="14" actId="20577"/>
          <ac:spMkLst>
            <pc:docMk/>
            <pc:sldMk cId="1435990683" sldId="390"/>
            <ac:spMk id="23" creationId="{65FB8669-35B1-77E9-1DF7-EDD5D5F0FF24}"/>
          </ac:spMkLst>
        </pc:spChg>
        <pc:spChg chg="mod">
          <ac:chgData name="Giuseppe Soriano" userId="5a3138841c2e18b0" providerId="Windows Live" clId="Web-{BB0CA44F-3F91-404C-8C13-5E66CF5F943E}" dt="2024-12-11T17:22:28.529" v="13" actId="20577"/>
          <ac:spMkLst>
            <pc:docMk/>
            <pc:sldMk cId="1435990683" sldId="390"/>
            <ac:spMk id="29" creationId="{7A66406E-ED8F-B7F9-7724-B5C227132656}"/>
          </ac:spMkLst>
        </pc:spChg>
        <pc:spChg chg="mod">
          <ac:chgData name="Giuseppe Soriano" userId="5a3138841c2e18b0" providerId="Windows Live" clId="Web-{BB0CA44F-3F91-404C-8C13-5E66CF5F943E}" dt="2024-12-11T17:24:39.828" v="39" actId="20577"/>
          <ac:spMkLst>
            <pc:docMk/>
            <pc:sldMk cId="1435990683" sldId="390"/>
            <ac:spMk id="33" creationId="{D10D3139-DAC9-0E48-D863-F023616AA38E}"/>
          </ac:spMkLst>
        </pc:spChg>
        <pc:spChg chg="mod">
          <ac:chgData name="Giuseppe Soriano" userId="5a3138841c2e18b0" providerId="Windows Live" clId="Web-{BB0CA44F-3F91-404C-8C13-5E66CF5F943E}" dt="2024-12-11T17:23:54.640" v="27" actId="20577"/>
          <ac:spMkLst>
            <pc:docMk/>
            <pc:sldMk cId="1435990683" sldId="390"/>
            <ac:spMk id="52" creationId="{E4E6C1FB-0731-F203-0CD2-07FCBB302D1D}"/>
          </ac:spMkLst>
        </pc:spChg>
      </pc:sldChg>
      <pc:sldChg chg="addSp delSp">
        <pc:chgData name="Giuseppe Soriano" userId="5a3138841c2e18b0" providerId="Windows Live" clId="Web-{BB0CA44F-3F91-404C-8C13-5E66CF5F943E}" dt="2024-12-11T17:25:03.094" v="48"/>
        <pc:sldMkLst>
          <pc:docMk/>
          <pc:sldMk cId="3181295161" sldId="391"/>
        </pc:sldMkLst>
        <pc:spChg chg="add del">
          <ac:chgData name="Giuseppe Soriano" userId="5a3138841c2e18b0" providerId="Windows Live" clId="Web-{BB0CA44F-3F91-404C-8C13-5E66CF5F943E}" dt="2024-12-11T17:25:03.094" v="47"/>
          <ac:spMkLst>
            <pc:docMk/>
            <pc:sldMk cId="3181295161" sldId="391"/>
            <ac:spMk id="50" creationId="{5762839C-3852-58EC-41EC-0BA4E64AD701}"/>
          </ac:spMkLst>
        </pc:spChg>
        <pc:spChg chg="add del">
          <ac:chgData name="Giuseppe Soriano" userId="5a3138841c2e18b0" providerId="Windows Live" clId="Web-{BB0CA44F-3F91-404C-8C13-5E66CF5F943E}" dt="2024-12-11T17:25:03.094" v="45"/>
          <ac:spMkLst>
            <pc:docMk/>
            <pc:sldMk cId="3181295161" sldId="391"/>
            <ac:spMk id="58" creationId="{8D25C09D-AAC9-A959-818F-10844A6FE35A}"/>
          </ac:spMkLst>
        </pc:spChg>
        <pc:grpChg chg="add">
          <ac:chgData name="Giuseppe Soriano" userId="5a3138841c2e18b0" providerId="Windows Live" clId="Web-{BB0CA44F-3F91-404C-8C13-5E66CF5F943E}" dt="2024-12-11T17:25:00.156" v="40"/>
          <ac:grpSpMkLst>
            <pc:docMk/>
            <pc:sldMk cId="3181295161" sldId="391"/>
            <ac:grpSpMk id="43" creationId="{1BFFCF21-789C-711F-12D4-1734A1FF80E8}"/>
          </ac:grpSpMkLst>
        </pc:grpChg>
        <pc:grpChg chg="add del">
          <ac:chgData name="Giuseppe Soriano" userId="5a3138841c2e18b0" providerId="Windows Live" clId="Web-{BB0CA44F-3F91-404C-8C13-5E66CF5F943E}" dt="2024-12-11T17:25:03.094" v="48"/>
          <ac:grpSpMkLst>
            <pc:docMk/>
            <pc:sldMk cId="3181295161" sldId="391"/>
            <ac:grpSpMk id="48" creationId="{6B4C54B5-92D9-AB53-4B83-C770D5DAD1D2}"/>
          </ac:grpSpMkLst>
        </pc:grpChg>
        <pc:grpChg chg="add del">
          <ac:chgData name="Giuseppe Soriano" userId="5a3138841c2e18b0" providerId="Windows Live" clId="Web-{BB0CA44F-3F91-404C-8C13-5E66CF5F943E}" dt="2024-12-11T17:25:03.094" v="46"/>
          <ac:grpSpMkLst>
            <pc:docMk/>
            <pc:sldMk cId="3181295161" sldId="391"/>
            <ac:grpSpMk id="56" creationId="{214262A9-EEA4-9E7F-76CA-1A5362EEAF2E}"/>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F3A0F-052B-4D45-ADDD-90AEB5AB3DF4}" type="datetimeFigureOut">
              <a:rPr lang="it-IT" smtClean="0"/>
              <a:t>12/12/2024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DB5A4-1ADC-4498-B442-720211AEF2E0}" type="slidenum">
              <a:rPr lang="it-IT" smtClean="0"/>
              <a:t>‹N›</a:t>
            </a:fld>
            <a:endParaRPr lang="it-IT"/>
          </a:p>
        </p:txBody>
      </p:sp>
    </p:spTree>
    <p:extLst>
      <p:ext uri="{BB962C8B-B14F-4D97-AF65-F5344CB8AC3E}">
        <p14:creationId xmlns:p14="http://schemas.microsoft.com/office/powerpoint/2010/main" val="379182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9C795-DB0A-7A1F-4B0A-F0705F980BF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D614F62-DA1B-5E95-6A7D-B1935CA25A2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E752C23-BFA4-B45E-939A-108018B1FF5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C5A9E7A-50C5-8E0D-4644-2930EB39337A}"/>
              </a:ext>
            </a:extLst>
          </p:cNvPr>
          <p:cNvSpPr>
            <a:spLocks noGrp="1"/>
          </p:cNvSpPr>
          <p:nvPr>
            <p:ph type="sldNum" sz="quarter" idx="5"/>
          </p:nvPr>
        </p:nvSpPr>
        <p:spPr/>
        <p:txBody>
          <a:bodyPr/>
          <a:lstStyle/>
          <a:p>
            <a:fld id="{3F2DB5A4-1ADC-4498-B442-720211AEF2E0}" type="slidenum">
              <a:rPr lang="it-IT" smtClean="0"/>
              <a:t>2</a:t>
            </a:fld>
            <a:endParaRPr lang="it-IT"/>
          </a:p>
        </p:txBody>
      </p:sp>
    </p:spTree>
    <p:extLst>
      <p:ext uri="{BB962C8B-B14F-4D97-AF65-F5344CB8AC3E}">
        <p14:creationId xmlns:p14="http://schemas.microsoft.com/office/powerpoint/2010/main" val="2043561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6166E-BC44-8A53-ECF6-5953914429F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43F00F-34AF-6652-5B32-688AF239F20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21E304-D409-8162-CD01-7D225D18E69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BDA67F9-A2B7-26E8-E344-2EED9F060FCD}"/>
              </a:ext>
            </a:extLst>
          </p:cNvPr>
          <p:cNvSpPr>
            <a:spLocks noGrp="1"/>
          </p:cNvSpPr>
          <p:nvPr>
            <p:ph type="sldNum" sz="quarter" idx="5"/>
          </p:nvPr>
        </p:nvSpPr>
        <p:spPr/>
        <p:txBody>
          <a:bodyPr/>
          <a:lstStyle/>
          <a:p>
            <a:fld id="{3F2DB5A4-1ADC-4498-B442-720211AEF2E0}" type="slidenum">
              <a:rPr lang="it-IT" smtClean="0"/>
              <a:t>11</a:t>
            </a:fld>
            <a:endParaRPr lang="it-IT"/>
          </a:p>
        </p:txBody>
      </p:sp>
    </p:spTree>
    <p:extLst>
      <p:ext uri="{BB962C8B-B14F-4D97-AF65-F5344CB8AC3E}">
        <p14:creationId xmlns:p14="http://schemas.microsoft.com/office/powerpoint/2010/main" val="2172549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A2E81-5F7E-EC96-62D3-FACB0C8CB53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7253CC-C591-CFDC-1DEF-D6BC6AE75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663B22-7FF9-8D67-CC5E-16715EE3EB2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270CA99-80E6-21C8-8DCA-F434E7798E21}"/>
              </a:ext>
            </a:extLst>
          </p:cNvPr>
          <p:cNvSpPr>
            <a:spLocks noGrp="1"/>
          </p:cNvSpPr>
          <p:nvPr>
            <p:ph type="sldNum" sz="quarter" idx="5"/>
          </p:nvPr>
        </p:nvSpPr>
        <p:spPr/>
        <p:txBody>
          <a:bodyPr/>
          <a:lstStyle/>
          <a:p>
            <a:fld id="{3F2DB5A4-1ADC-4498-B442-720211AEF2E0}" type="slidenum">
              <a:rPr lang="it-IT" smtClean="0"/>
              <a:t>12</a:t>
            </a:fld>
            <a:endParaRPr lang="it-IT"/>
          </a:p>
        </p:txBody>
      </p:sp>
    </p:spTree>
    <p:extLst>
      <p:ext uri="{BB962C8B-B14F-4D97-AF65-F5344CB8AC3E}">
        <p14:creationId xmlns:p14="http://schemas.microsoft.com/office/powerpoint/2010/main" val="2145725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E9E93-6B0D-9B59-8820-9A46C04464F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12F5F90-CDF8-108F-2FB6-3FFE40C43C2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F8DE6AA-526F-2630-A49F-D86FEB738AF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CB7D912-A855-868B-9D0B-1B6B8E081E90}"/>
              </a:ext>
            </a:extLst>
          </p:cNvPr>
          <p:cNvSpPr>
            <a:spLocks noGrp="1"/>
          </p:cNvSpPr>
          <p:nvPr>
            <p:ph type="sldNum" sz="quarter" idx="5"/>
          </p:nvPr>
        </p:nvSpPr>
        <p:spPr/>
        <p:txBody>
          <a:bodyPr/>
          <a:lstStyle/>
          <a:p>
            <a:fld id="{3F2DB5A4-1ADC-4498-B442-720211AEF2E0}" type="slidenum">
              <a:rPr lang="it-IT" smtClean="0"/>
              <a:t>13</a:t>
            </a:fld>
            <a:endParaRPr lang="it-IT"/>
          </a:p>
        </p:txBody>
      </p:sp>
    </p:spTree>
    <p:extLst>
      <p:ext uri="{BB962C8B-B14F-4D97-AF65-F5344CB8AC3E}">
        <p14:creationId xmlns:p14="http://schemas.microsoft.com/office/powerpoint/2010/main" val="670471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B4C02-771E-090A-C616-1BD4E1DEA4C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0F11940-F996-7C28-500C-39E0E3800DA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F9CF97C-68E0-291C-CD55-304E976DBF8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8F6B002-06E6-232F-5DEF-F36E82B3A092}"/>
              </a:ext>
            </a:extLst>
          </p:cNvPr>
          <p:cNvSpPr>
            <a:spLocks noGrp="1"/>
          </p:cNvSpPr>
          <p:nvPr>
            <p:ph type="sldNum" sz="quarter" idx="5"/>
          </p:nvPr>
        </p:nvSpPr>
        <p:spPr/>
        <p:txBody>
          <a:bodyPr/>
          <a:lstStyle/>
          <a:p>
            <a:fld id="{3F2DB5A4-1ADC-4498-B442-720211AEF2E0}" type="slidenum">
              <a:rPr lang="it-IT" smtClean="0"/>
              <a:t>14</a:t>
            </a:fld>
            <a:endParaRPr lang="it-IT"/>
          </a:p>
        </p:txBody>
      </p:sp>
    </p:spTree>
    <p:extLst>
      <p:ext uri="{BB962C8B-B14F-4D97-AF65-F5344CB8AC3E}">
        <p14:creationId xmlns:p14="http://schemas.microsoft.com/office/powerpoint/2010/main" val="735650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B8393-0C71-4C7C-6322-C1923C15F5F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622F768-5AF0-787F-721C-CA0B80C7BA4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61A644F-C396-3450-7AD4-E96DA58E877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2A7A8BF-EE27-6C02-051C-665EF7206DCF}"/>
              </a:ext>
            </a:extLst>
          </p:cNvPr>
          <p:cNvSpPr>
            <a:spLocks noGrp="1"/>
          </p:cNvSpPr>
          <p:nvPr>
            <p:ph type="sldNum" sz="quarter" idx="5"/>
          </p:nvPr>
        </p:nvSpPr>
        <p:spPr/>
        <p:txBody>
          <a:bodyPr/>
          <a:lstStyle/>
          <a:p>
            <a:fld id="{3F2DB5A4-1ADC-4498-B442-720211AEF2E0}" type="slidenum">
              <a:rPr lang="it-IT" smtClean="0"/>
              <a:t>15</a:t>
            </a:fld>
            <a:endParaRPr lang="it-IT"/>
          </a:p>
        </p:txBody>
      </p:sp>
    </p:spTree>
    <p:extLst>
      <p:ext uri="{BB962C8B-B14F-4D97-AF65-F5344CB8AC3E}">
        <p14:creationId xmlns:p14="http://schemas.microsoft.com/office/powerpoint/2010/main" val="4148616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p:cNvSpPr>
            <a:spLocks noGrp="1"/>
          </p:cNvSpPr>
          <p:nvPr>
            <p:ph type="sldNum" sz="quarter" idx="5"/>
          </p:nvPr>
        </p:nvSpPr>
        <p:spPr/>
        <p:txBody>
          <a:bodyPr/>
          <a:lstStyle/>
          <a:p>
            <a:fld id="{3F2DB5A4-1ADC-4498-B442-720211AEF2E0}" type="slidenum">
              <a:rPr lang="it-IT" smtClean="0"/>
              <a:t>16</a:t>
            </a:fld>
            <a:endParaRPr lang="it-IT"/>
          </a:p>
        </p:txBody>
      </p:sp>
    </p:spTree>
    <p:extLst>
      <p:ext uri="{BB962C8B-B14F-4D97-AF65-F5344CB8AC3E}">
        <p14:creationId xmlns:p14="http://schemas.microsoft.com/office/powerpoint/2010/main" val="2431964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87354-E8C7-0199-8738-96A36859403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571C23A-4F8B-47F0-F23B-E97EB0F247F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4255162-B78D-4613-7211-D01E57C6B0C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0FAE2A2-FF86-FF5D-4D50-0BEC5CE5E012}"/>
              </a:ext>
            </a:extLst>
          </p:cNvPr>
          <p:cNvSpPr>
            <a:spLocks noGrp="1"/>
          </p:cNvSpPr>
          <p:nvPr>
            <p:ph type="sldNum" sz="quarter" idx="5"/>
          </p:nvPr>
        </p:nvSpPr>
        <p:spPr/>
        <p:txBody>
          <a:bodyPr/>
          <a:lstStyle/>
          <a:p>
            <a:fld id="{3F2DB5A4-1ADC-4498-B442-720211AEF2E0}" type="slidenum">
              <a:rPr lang="it-IT" smtClean="0"/>
              <a:t>17</a:t>
            </a:fld>
            <a:endParaRPr lang="it-IT"/>
          </a:p>
        </p:txBody>
      </p:sp>
    </p:spTree>
    <p:extLst>
      <p:ext uri="{BB962C8B-B14F-4D97-AF65-F5344CB8AC3E}">
        <p14:creationId xmlns:p14="http://schemas.microsoft.com/office/powerpoint/2010/main" val="2790049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54FB1-18FD-E671-107E-7078D59035C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DB8E6A3-4F6A-F426-1B29-EA7E565918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111D738-471B-CF63-6EDA-41C5552C22E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C664D52-878F-07E0-C50E-8564B1E36114}"/>
              </a:ext>
            </a:extLst>
          </p:cNvPr>
          <p:cNvSpPr>
            <a:spLocks noGrp="1"/>
          </p:cNvSpPr>
          <p:nvPr>
            <p:ph type="sldNum" sz="quarter" idx="5"/>
          </p:nvPr>
        </p:nvSpPr>
        <p:spPr/>
        <p:txBody>
          <a:bodyPr/>
          <a:lstStyle/>
          <a:p>
            <a:fld id="{3F2DB5A4-1ADC-4498-B442-720211AEF2E0}" type="slidenum">
              <a:rPr lang="it-IT" smtClean="0"/>
              <a:t>18</a:t>
            </a:fld>
            <a:endParaRPr lang="it-IT"/>
          </a:p>
        </p:txBody>
      </p:sp>
    </p:spTree>
    <p:extLst>
      <p:ext uri="{BB962C8B-B14F-4D97-AF65-F5344CB8AC3E}">
        <p14:creationId xmlns:p14="http://schemas.microsoft.com/office/powerpoint/2010/main" val="1916723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3F37A-72DA-B17E-80C3-AC30DE7466E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E1DE497-C503-783B-1676-3ACB7FFFD3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E170518-7AFB-0415-F02A-0923F47F2F1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87909F4-F8D2-5D92-E0A1-0416D0443863}"/>
              </a:ext>
            </a:extLst>
          </p:cNvPr>
          <p:cNvSpPr>
            <a:spLocks noGrp="1"/>
          </p:cNvSpPr>
          <p:nvPr>
            <p:ph type="sldNum" sz="quarter" idx="5"/>
          </p:nvPr>
        </p:nvSpPr>
        <p:spPr/>
        <p:txBody>
          <a:bodyPr/>
          <a:lstStyle/>
          <a:p>
            <a:fld id="{3F2DB5A4-1ADC-4498-B442-720211AEF2E0}" type="slidenum">
              <a:rPr lang="it-IT" smtClean="0"/>
              <a:t>19</a:t>
            </a:fld>
            <a:endParaRPr lang="it-IT"/>
          </a:p>
        </p:txBody>
      </p:sp>
    </p:spTree>
    <p:extLst>
      <p:ext uri="{BB962C8B-B14F-4D97-AF65-F5344CB8AC3E}">
        <p14:creationId xmlns:p14="http://schemas.microsoft.com/office/powerpoint/2010/main" val="898298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D096F-174A-8E9E-2E75-E21230FD69D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B3E2DD1-8785-D2A3-E479-2BAE3161467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1DE29E-1264-4D01-AFD1-5EA81336EED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FF8CC688-54E4-E4A8-B6BC-96071BDDD0DC}"/>
              </a:ext>
            </a:extLst>
          </p:cNvPr>
          <p:cNvSpPr>
            <a:spLocks noGrp="1"/>
          </p:cNvSpPr>
          <p:nvPr>
            <p:ph type="sldNum" sz="quarter" idx="5"/>
          </p:nvPr>
        </p:nvSpPr>
        <p:spPr/>
        <p:txBody>
          <a:bodyPr/>
          <a:lstStyle/>
          <a:p>
            <a:fld id="{3F2DB5A4-1ADC-4498-B442-720211AEF2E0}" type="slidenum">
              <a:rPr lang="it-IT" smtClean="0"/>
              <a:t>20</a:t>
            </a:fld>
            <a:endParaRPr lang="it-IT"/>
          </a:p>
        </p:txBody>
      </p:sp>
    </p:spTree>
    <p:extLst>
      <p:ext uri="{BB962C8B-B14F-4D97-AF65-F5344CB8AC3E}">
        <p14:creationId xmlns:p14="http://schemas.microsoft.com/office/powerpoint/2010/main" val="1151205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A21D1-91CF-601B-4D17-4ADC3680794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CC5691-AFAF-BB8D-791B-9151991656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834FCDB-87B3-FE9C-A92C-6ED81747152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D0CD471-99CA-6458-0020-738CA3916992}"/>
              </a:ext>
            </a:extLst>
          </p:cNvPr>
          <p:cNvSpPr>
            <a:spLocks noGrp="1"/>
          </p:cNvSpPr>
          <p:nvPr>
            <p:ph type="sldNum" sz="quarter" idx="5"/>
          </p:nvPr>
        </p:nvSpPr>
        <p:spPr/>
        <p:txBody>
          <a:bodyPr/>
          <a:lstStyle/>
          <a:p>
            <a:fld id="{3F2DB5A4-1ADC-4498-B442-720211AEF2E0}" type="slidenum">
              <a:rPr lang="it-IT" smtClean="0"/>
              <a:t>3</a:t>
            </a:fld>
            <a:endParaRPr lang="it-IT"/>
          </a:p>
        </p:txBody>
      </p:sp>
    </p:spTree>
    <p:extLst>
      <p:ext uri="{BB962C8B-B14F-4D97-AF65-F5344CB8AC3E}">
        <p14:creationId xmlns:p14="http://schemas.microsoft.com/office/powerpoint/2010/main" val="2267734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56FD7-24D0-7419-4AC1-5452362068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39770D6-7737-B3C5-2CE1-5218F4B41D7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55A8C59-37E7-FC10-2C61-71D68438234B}"/>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321294F4-03A8-C8D4-2119-A3348AD9981D}"/>
              </a:ext>
            </a:extLst>
          </p:cNvPr>
          <p:cNvSpPr>
            <a:spLocks noGrp="1"/>
          </p:cNvSpPr>
          <p:nvPr>
            <p:ph type="sldNum" sz="quarter" idx="5"/>
          </p:nvPr>
        </p:nvSpPr>
        <p:spPr/>
        <p:txBody>
          <a:bodyPr/>
          <a:lstStyle/>
          <a:p>
            <a:fld id="{3F2DB5A4-1ADC-4498-B442-720211AEF2E0}" type="slidenum">
              <a:rPr lang="it-IT" smtClean="0"/>
              <a:t>21</a:t>
            </a:fld>
            <a:endParaRPr lang="it-IT"/>
          </a:p>
        </p:txBody>
      </p:sp>
    </p:spTree>
    <p:extLst>
      <p:ext uri="{BB962C8B-B14F-4D97-AF65-F5344CB8AC3E}">
        <p14:creationId xmlns:p14="http://schemas.microsoft.com/office/powerpoint/2010/main" val="2773656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255E1-D29A-9EEC-A6F1-DD01B439DA5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9C2D805-B71A-803B-93CC-7D378A218E6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B3D7562-AA24-65D6-B735-A9357D46172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931F243-FF0B-D6FC-0D8F-5693F1D25C48}"/>
              </a:ext>
            </a:extLst>
          </p:cNvPr>
          <p:cNvSpPr>
            <a:spLocks noGrp="1"/>
          </p:cNvSpPr>
          <p:nvPr>
            <p:ph type="sldNum" sz="quarter" idx="5"/>
          </p:nvPr>
        </p:nvSpPr>
        <p:spPr/>
        <p:txBody>
          <a:bodyPr/>
          <a:lstStyle/>
          <a:p>
            <a:fld id="{3F2DB5A4-1ADC-4498-B442-720211AEF2E0}" type="slidenum">
              <a:rPr lang="it-IT" smtClean="0"/>
              <a:t>22</a:t>
            </a:fld>
            <a:endParaRPr lang="it-IT"/>
          </a:p>
        </p:txBody>
      </p:sp>
    </p:spTree>
    <p:extLst>
      <p:ext uri="{BB962C8B-B14F-4D97-AF65-F5344CB8AC3E}">
        <p14:creationId xmlns:p14="http://schemas.microsoft.com/office/powerpoint/2010/main" val="2880760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092CC-459D-B20A-7DE0-DBA1E05F6A4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39548B7-2A82-03C6-B2BC-C80D5C425A2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15C13DA-3789-D968-F859-AC8C17C6D8BD}"/>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86046BB-5A50-7FB5-9040-B001D2478EC7}"/>
              </a:ext>
            </a:extLst>
          </p:cNvPr>
          <p:cNvSpPr>
            <a:spLocks noGrp="1"/>
          </p:cNvSpPr>
          <p:nvPr>
            <p:ph type="sldNum" sz="quarter" idx="5"/>
          </p:nvPr>
        </p:nvSpPr>
        <p:spPr/>
        <p:txBody>
          <a:bodyPr/>
          <a:lstStyle/>
          <a:p>
            <a:fld id="{3F2DB5A4-1ADC-4498-B442-720211AEF2E0}" type="slidenum">
              <a:rPr lang="it-IT" smtClean="0"/>
              <a:t>23</a:t>
            </a:fld>
            <a:endParaRPr lang="it-IT"/>
          </a:p>
        </p:txBody>
      </p:sp>
    </p:spTree>
    <p:extLst>
      <p:ext uri="{BB962C8B-B14F-4D97-AF65-F5344CB8AC3E}">
        <p14:creationId xmlns:p14="http://schemas.microsoft.com/office/powerpoint/2010/main" val="666490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AC3F7-CD4C-5688-3D21-84EA3399EBE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DB5777D-9A75-D7DE-234B-439BA071C1B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E36A151-2AC4-C3C7-E07F-0177B414EEA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F57D5B9-18B5-E296-E51E-9E4453EE508B}"/>
              </a:ext>
            </a:extLst>
          </p:cNvPr>
          <p:cNvSpPr>
            <a:spLocks noGrp="1"/>
          </p:cNvSpPr>
          <p:nvPr>
            <p:ph type="sldNum" sz="quarter" idx="5"/>
          </p:nvPr>
        </p:nvSpPr>
        <p:spPr/>
        <p:txBody>
          <a:bodyPr/>
          <a:lstStyle/>
          <a:p>
            <a:fld id="{3F2DB5A4-1ADC-4498-B442-720211AEF2E0}" type="slidenum">
              <a:rPr lang="it-IT" smtClean="0"/>
              <a:t>24</a:t>
            </a:fld>
            <a:endParaRPr lang="it-IT"/>
          </a:p>
        </p:txBody>
      </p:sp>
    </p:spTree>
    <p:extLst>
      <p:ext uri="{BB962C8B-B14F-4D97-AF65-F5344CB8AC3E}">
        <p14:creationId xmlns:p14="http://schemas.microsoft.com/office/powerpoint/2010/main" val="1431491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24EB7-76E3-A98F-9F6F-7A6A28C52DD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F8EE513-C0F1-6F1F-7D28-63FE9A315CE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BA6ED51-63F8-8FB3-AD85-EE4DE2B70FC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15286F1-A4E2-338F-A538-237A361821A9}"/>
              </a:ext>
            </a:extLst>
          </p:cNvPr>
          <p:cNvSpPr>
            <a:spLocks noGrp="1"/>
          </p:cNvSpPr>
          <p:nvPr>
            <p:ph type="sldNum" sz="quarter" idx="5"/>
          </p:nvPr>
        </p:nvSpPr>
        <p:spPr/>
        <p:txBody>
          <a:bodyPr/>
          <a:lstStyle/>
          <a:p>
            <a:fld id="{3F2DB5A4-1ADC-4498-B442-720211AEF2E0}" type="slidenum">
              <a:rPr lang="it-IT" smtClean="0"/>
              <a:t>25</a:t>
            </a:fld>
            <a:endParaRPr lang="it-IT"/>
          </a:p>
        </p:txBody>
      </p:sp>
    </p:spTree>
    <p:extLst>
      <p:ext uri="{BB962C8B-B14F-4D97-AF65-F5344CB8AC3E}">
        <p14:creationId xmlns:p14="http://schemas.microsoft.com/office/powerpoint/2010/main" val="682074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EA444-971C-8934-DD98-F67EF454D0A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60D9836-8FDD-8EE3-C094-F3B0314BF7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423B7A9-F186-FB7A-35CA-EC5A6C1EC7E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4CCEA32-63EE-E806-A3D5-6C144B0602E6}"/>
              </a:ext>
            </a:extLst>
          </p:cNvPr>
          <p:cNvSpPr>
            <a:spLocks noGrp="1"/>
          </p:cNvSpPr>
          <p:nvPr>
            <p:ph type="sldNum" sz="quarter" idx="5"/>
          </p:nvPr>
        </p:nvSpPr>
        <p:spPr/>
        <p:txBody>
          <a:bodyPr/>
          <a:lstStyle/>
          <a:p>
            <a:fld id="{3F2DB5A4-1ADC-4498-B442-720211AEF2E0}" type="slidenum">
              <a:rPr lang="it-IT" smtClean="0"/>
              <a:t>26</a:t>
            </a:fld>
            <a:endParaRPr lang="it-IT"/>
          </a:p>
        </p:txBody>
      </p:sp>
    </p:spTree>
    <p:extLst>
      <p:ext uri="{BB962C8B-B14F-4D97-AF65-F5344CB8AC3E}">
        <p14:creationId xmlns:p14="http://schemas.microsoft.com/office/powerpoint/2010/main" val="1203291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0CA51-87B0-BB7A-3E1E-CB215B4D596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AE80908-17CF-085D-E0E6-007ED77A5DB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7C27C47-BE0D-F818-7DB4-17E9627DE33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AF528BC-A080-9997-F894-929861AFA72F}"/>
              </a:ext>
            </a:extLst>
          </p:cNvPr>
          <p:cNvSpPr>
            <a:spLocks noGrp="1"/>
          </p:cNvSpPr>
          <p:nvPr>
            <p:ph type="sldNum" sz="quarter" idx="5"/>
          </p:nvPr>
        </p:nvSpPr>
        <p:spPr/>
        <p:txBody>
          <a:bodyPr/>
          <a:lstStyle/>
          <a:p>
            <a:fld id="{3F2DB5A4-1ADC-4498-B442-720211AEF2E0}" type="slidenum">
              <a:rPr lang="it-IT" smtClean="0"/>
              <a:t>27</a:t>
            </a:fld>
            <a:endParaRPr lang="it-IT"/>
          </a:p>
        </p:txBody>
      </p:sp>
    </p:spTree>
    <p:extLst>
      <p:ext uri="{BB962C8B-B14F-4D97-AF65-F5344CB8AC3E}">
        <p14:creationId xmlns:p14="http://schemas.microsoft.com/office/powerpoint/2010/main" val="1751919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A6585-8869-4947-7F3F-33687AC7A11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74E025A-2883-CAD9-B196-38CFC33F030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1ECC0A1-BADA-58F0-73D6-BD6E4A4814F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313FE96-8785-522E-F0AD-B7235109C6D3}"/>
              </a:ext>
            </a:extLst>
          </p:cNvPr>
          <p:cNvSpPr>
            <a:spLocks noGrp="1"/>
          </p:cNvSpPr>
          <p:nvPr>
            <p:ph type="sldNum" sz="quarter" idx="5"/>
          </p:nvPr>
        </p:nvSpPr>
        <p:spPr/>
        <p:txBody>
          <a:bodyPr/>
          <a:lstStyle/>
          <a:p>
            <a:fld id="{3F2DB5A4-1ADC-4498-B442-720211AEF2E0}" type="slidenum">
              <a:rPr lang="it-IT" smtClean="0"/>
              <a:t>28</a:t>
            </a:fld>
            <a:endParaRPr lang="it-IT"/>
          </a:p>
        </p:txBody>
      </p:sp>
    </p:spTree>
    <p:extLst>
      <p:ext uri="{BB962C8B-B14F-4D97-AF65-F5344CB8AC3E}">
        <p14:creationId xmlns:p14="http://schemas.microsoft.com/office/powerpoint/2010/main" val="78855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DF155-8EFC-CBA7-91D0-7C0D826CB63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C887D04-532F-9676-A0BF-D20689DAE49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274173F-B440-4872-D65B-4DB11F9D113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FFEC9C6-3BD5-FFE1-B611-699B64DC0DA9}"/>
              </a:ext>
            </a:extLst>
          </p:cNvPr>
          <p:cNvSpPr>
            <a:spLocks noGrp="1"/>
          </p:cNvSpPr>
          <p:nvPr>
            <p:ph type="sldNum" sz="quarter" idx="5"/>
          </p:nvPr>
        </p:nvSpPr>
        <p:spPr/>
        <p:txBody>
          <a:bodyPr/>
          <a:lstStyle/>
          <a:p>
            <a:fld id="{3F2DB5A4-1ADC-4498-B442-720211AEF2E0}" type="slidenum">
              <a:rPr lang="it-IT" smtClean="0"/>
              <a:t>29</a:t>
            </a:fld>
            <a:endParaRPr lang="it-IT"/>
          </a:p>
        </p:txBody>
      </p:sp>
    </p:spTree>
    <p:extLst>
      <p:ext uri="{BB962C8B-B14F-4D97-AF65-F5344CB8AC3E}">
        <p14:creationId xmlns:p14="http://schemas.microsoft.com/office/powerpoint/2010/main" val="10374206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F2A0D-34A7-05B4-E096-C5647284439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D4FCC89-413A-F2A3-BA8F-AFDE528096B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0F00BB3-AB3D-9645-8116-AC490D7558B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0A8D27C-632A-A479-3E20-D2568B1023E8}"/>
              </a:ext>
            </a:extLst>
          </p:cNvPr>
          <p:cNvSpPr>
            <a:spLocks noGrp="1"/>
          </p:cNvSpPr>
          <p:nvPr>
            <p:ph type="sldNum" sz="quarter" idx="5"/>
          </p:nvPr>
        </p:nvSpPr>
        <p:spPr/>
        <p:txBody>
          <a:bodyPr/>
          <a:lstStyle/>
          <a:p>
            <a:fld id="{3F2DB5A4-1ADC-4498-B442-720211AEF2E0}" type="slidenum">
              <a:rPr lang="it-IT" smtClean="0"/>
              <a:t>30</a:t>
            </a:fld>
            <a:endParaRPr lang="it-IT"/>
          </a:p>
        </p:txBody>
      </p:sp>
    </p:spTree>
    <p:extLst>
      <p:ext uri="{BB962C8B-B14F-4D97-AF65-F5344CB8AC3E}">
        <p14:creationId xmlns:p14="http://schemas.microsoft.com/office/powerpoint/2010/main" val="1060516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29416-00F4-0A7A-92D8-1D97B1DB6C8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9DDDB66-E0D6-BF73-2E3D-DA2AD41A57C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2C74506-C54F-CF3F-0DA5-3B9CDA1D66F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DA93F2E-CDA3-43BE-B348-8FABEE015DAD}"/>
              </a:ext>
            </a:extLst>
          </p:cNvPr>
          <p:cNvSpPr>
            <a:spLocks noGrp="1"/>
          </p:cNvSpPr>
          <p:nvPr>
            <p:ph type="sldNum" sz="quarter" idx="5"/>
          </p:nvPr>
        </p:nvSpPr>
        <p:spPr/>
        <p:txBody>
          <a:bodyPr/>
          <a:lstStyle/>
          <a:p>
            <a:fld id="{3F2DB5A4-1ADC-4498-B442-720211AEF2E0}" type="slidenum">
              <a:rPr lang="it-IT" smtClean="0"/>
              <a:t>4</a:t>
            </a:fld>
            <a:endParaRPr lang="it-IT"/>
          </a:p>
        </p:txBody>
      </p:sp>
    </p:spTree>
    <p:extLst>
      <p:ext uri="{BB962C8B-B14F-4D97-AF65-F5344CB8AC3E}">
        <p14:creationId xmlns:p14="http://schemas.microsoft.com/office/powerpoint/2010/main" val="2265782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219B9-390E-B7C4-FB87-08219F70037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405F4C-086C-6DA1-89C4-9D9E2D798AA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719AC68-C1F5-68F8-6AC3-3D1F75BC635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379232B-BFA4-FF1E-29B6-9ED153A65F8F}"/>
              </a:ext>
            </a:extLst>
          </p:cNvPr>
          <p:cNvSpPr>
            <a:spLocks noGrp="1"/>
          </p:cNvSpPr>
          <p:nvPr>
            <p:ph type="sldNum" sz="quarter" idx="5"/>
          </p:nvPr>
        </p:nvSpPr>
        <p:spPr/>
        <p:txBody>
          <a:bodyPr/>
          <a:lstStyle/>
          <a:p>
            <a:fld id="{3F2DB5A4-1ADC-4498-B442-720211AEF2E0}" type="slidenum">
              <a:rPr lang="it-IT" smtClean="0"/>
              <a:t>31</a:t>
            </a:fld>
            <a:endParaRPr lang="it-IT"/>
          </a:p>
        </p:txBody>
      </p:sp>
    </p:spTree>
    <p:extLst>
      <p:ext uri="{BB962C8B-B14F-4D97-AF65-F5344CB8AC3E}">
        <p14:creationId xmlns:p14="http://schemas.microsoft.com/office/powerpoint/2010/main" val="237041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7E5F6-4F3C-6336-4BCD-ED33052F63A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BB693DA-AAC9-0D45-734D-3EAF7E3CA62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D47A2D-ABC7-D94F-E28B-5BD4E1FC9CA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55D39EB-6A95-36AA-EECA-461E9F5BD188}"/>
              </a:ext>
            </a:extLst>
          </p:cNvPr>
          <p:cNvSpPr>
            <a:spLocks noGrp="1"/>
          </p:cNvSpPr>
          <p:nvPr>
            <p:ph type="sldNum" sz="quarter" idx="5"/>
          </p:nvPr>
        </p:nvSpPr>
        <p:spPr/>
        <p:txBody>
          <a:bodyPr/>
          <a:lstStyle/>
          <a:p>
            <a:fld id="{3F2DB5A4-1ADC-4498-B442-720211AEF2E0}" type="slidenum">
              <a:rPr lang="it-IT" smtClean="0"/>
              <a:t>32</a:t>
            </a:fld>
            <a:endParaRPr lang="it-IT"/>
          </a:p>
        </p:txBody>
      </p:sp>
    </p:spTree>
    <p:extLst>
      <p:ext uri="{BB962C8B-B14F-4D97-AF65-F5344CB8AC3E}">
        <p14:creationId xmlns:p14="http://schemas.microsoft.com/office/powerpoint/2010/main" val="1481767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53F07-C4D1-D0C8-1ECD-8E1B3D13B96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00378C6-42F0-60D0-A1A0-5E60AB63A80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8E1292C-6DEE-F62C-A291-ADE8ABB2D40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A91CE51-8EF3-4BF7-90C9-B5B3BE280B52}"/>
              </a:ext>
            </a:extLst>
          </p:cNvPr>
          <p:cNvSpPr>
            <a:spLocks noGrp="1"/>
          </p:cNvSpPr>
          <p:nvPr>
            <p:ph type="sldNum" sz="quarter" idx="5"/>
          </p:nvPr>
        </p:nvSpPr>
        <p:spPr/>
        <p:txBody>
          <a:bodyPr/>
          <a:lstStyle/>
          <a:p>
            <a:fld id="{3F2DB5A4-1ADC-4498-B442-720211AEF2E0}" type="slidenum">
              <a:rPr lang="it-IT" smtClean="0"/>
              <a:t>33</a:t>
            </a:fld>
            <a:endParaRPr lang="it-IT"/>
          </a:p>
        </p:txBody>
      </p:sp>
    </p:spTree>
    <p:extLst>
      <p:ext uri="{BB962C8B-B14F-4D97-AF65-F5344CB8AC3E}">
        <p14:creationId xmlns:p14="http://schemas.microsoft.com/office/powerpoint/2010/main" val="149843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A233F-CA13-2BD5-8B41-FCF4818F15D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4E4559E-C50C-53F5-63A2-AEE97144B03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A7F66B5-5D99-A358-853B-495AABF904C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2DC6DEE-9665-634E-0618-77202F9DA6A4}"/>
              </a:ext>
            </a:extLst>
          </p:cNvPr>
          <p:cNvSpPr>
            <a:spLocks noGrp="1"/>
          </p:cNvSpPr>
          <p:nvPr>
            <p:ph type="sldNum" sz="quarter" idx="5"/>
          </p:nvPr>
        </p:nvSpPr>
        <p:spPr/>
        <p:txBody>
          <a:bodyPr/>
          <a:lstStyle/>
          <a:p>
            <a:fld id="{3F2DB5A4-1ADC-4498-B442-720211AEF2E0}" type="slidenum">
              <a:rPr lang="it-IT" smtClean="0"/>
              <a:t>34</a:t>
            </a:fld>
            <a:endParaRPr lang="it-IT"/>
          </a:p>
        </p:txBody>
      </p:sp>
    </p:spTree>
    <p:extLst>
      <p:ext uri="{BB962C8B-B14F-4D97-AF65-F5344CB8AC3E}">
        <p14:creationId xmlns:p14="http://schemas.microsoft.com/office/powerpoint/2010/main" val="32616641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38A47-505D-D42A-7BD1-84D2CAD1F0F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17C7F85-1E05-582A-0EF3-8E2F79FED7C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BDAE44D-44A2-0DD0-C5D6-1B99AC564D6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D5FED25-ED77-DA51-7646-C79FF713F810}"/>
              </a:ext>
            </a:extLst>
          </p:cNvPr>
          <p:cNvSpPr>
            <a:spLocks noGrp="1"/>
          </p:cNvSpPr>
          <p:nvPr>
            <p:ph type="sldNum" sz="quarter" idx="5"/>
          </p:nvPr>
        </p:nvSpPr>
        <p:spPr/>
        <p:txBody>
          <a:bodyPr/>
          <a:lstStyle/>
          <a:p>
            <a:fld id="{3F2DB5A4-1ADC-4498-B442-720211AEF2E0}" type="slidenum">
              <a:rPr lang="it-IT" smtClean="0"/>
              <a:t>35</a:t>
            </a:fld>
            <a:endParaRPr lang="it-IT"/>
          </a:p>
        </p:txBody>
      </p:sp>
    </p:spTree>
    <p:extLst>
      <p:ext uri="{BB962C8B-B14F-4D97-AF65-F5344CB8AC3E}">
        <p14:creationId xmlns:p14="http://schemas.microsoft.com/office/powerpoint/2010/main" val="26205210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D78CD-6FC7-F087-33C1-C9A65EA2954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A99157C-7625-0579-6BB9-C2D4EECADCD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4AA257D-EF41-7231-E2B1-5AF20DD47E4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2720A43-0096-23F8-23C2-4B8B4A9B015C}"/>
              </a:ext>
            </a:extLst>
          </p:cNvPr>
          <p:cNvSpPr>
            <a:spLocks noGrp="1"/>
          </p:cNvSpPr>
          <p:nvPr>
            <p:ph type="sldNum" sz="quarter" idx="5"/>
          </p:nvPr>
        </p:nvSpPr>
        <p:spPr/>
        <p:txBody>
          <a:bodyPr/>
          <a:lstStyle/>
          <a:p>
            <a:fld id="{3F2DB5A4-1ADC-4498-B442-720211AEF2E0}" type="slidenum">
              <a:rPr lang="it-IT" smtClean="0"/>
              <a:t>36</a:t>
            </a:fld>
            <a:endParaRPr lang="it-IT"/>
          </a:p>
        </p:txBody>
      </p:sp>
    </p:spTree>
    <p:extLst>
      <p:ext uri="{BB962C8B-B14F-4D97-AF65-F5344CB8AC3E}">
        <p14:creationId xmlns:p14="http://schemas.microsoft.com/office/powerpoint/2010/main" val="1277403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24BCB-60DD-AFEF-C9EF-4F4E6C1A1A4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239DA2F-495A-78EF-0727-2A41329DB5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FE9F54-95B4-F6CF-6B92-7DC9060A10D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675F967-EFDF-5A31-31F4-B7DEF6BE3287}"/>
              </a:ext>
            </a:extLst>
          </p:cNvPr>
          <p:cNvSpPr>
            <a:spLocks noGrp="1"/>
          </p:cNvSpPr>
          <p:nvPr>
            <p:ph type="sldNum" sz="quarter" idx="5"/>
          </p:nvPr>
        </p:nvSpPr>
        <p:spPr/>
        <p:txBody>
          <a:bodyPr/>
          <a:lstStyle/>
          <a:p>
            <a:fld id="{3F2DB5A4-1ADC-4498-B442-720211AEF2E0}" type="slidenum">
              <a:rPr lang="it-IT" smtClean="0"/>
              <a:t>37</a:t>
            </a:fld>
            <a:endParaRPr lang="it-IT"/>
          </a:p>
        </p:txBody>
      </p:sp>
    </p:spTree>
    <p:extLst>
      <p:ext uri="{BB962C8B-B14F-4D97-AF65-F5344CB8AC3E}">
        <p14:creationId xmlns:p14="http://schemas.microsoft.com/office/powerpoint/2010/main" val="39789321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3DF31-363C-8BD0-64DC-867BC7BD7F7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D8B832F-65F2-3814-EFDE-41FEBF9DDC8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8B013D6-7B97-F24B-B6E1-6D4FEB539D6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E8C6F81-9D82-F114-BD11-36BB07C6425E}"/>
              </a:ext>
            </a:extLst>
          </p:cNvPr>
          <p:cNvSpPr>
            <a:spLocks noGrp="1"/>
          </p:cNvSpPr>
          <p:nvPr>
            <p:ph type="sldNum" sz="quarter" idx="5"/>
          </p:nvPr>
        </p:nvSpPr>
        <p:spPr/>
        <p:txBody>
          <a:bodyPr/>
          <a:lstStyle/>
          <a:p>
            <a:fld id="{3F2DB5A4-1ADC-4498-B442-720211AEF2E0}" type="slidenum">
              <a:rPr lang="it-IT" smtClean="0"/>
              <a:t>38</a:t>
            </a:fld>
            <a:endParaRPr lang="it-IT"/>
          </a:p>
        </p:txBody>
      </p:sp>
    </p:spTree>
    <p:extLst>
      <p:ext uri="{BB962C8B-B14F-4D97-AF65-F5344CB8AC3E}">
        <p14:creationId xmlns:p14="http://schemas.microsoft.com/office/powerpoint/2010/main" val="24499207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25D9A-213F-AD59-3584-7B1C8088AE1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1D495FA-5021-2714-E5BB-705DB6BD24F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CA099D4-D402-2884-DEF2-74D5F025646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7808FE1-1CB5-08C9-0537-C6C4E93F54CD}"/>
              </a:ext>
            </a:extLst>
          </p:cNvPr>
          <p:cNvSpPr>
            <a:spLocks noGrp="1"/>
          </p:cNvSpPr>
          <p:nvPr>
            <p:ph type="sldNum" sz="quarter" idx="5"/>
          </p:nvPr>
        </p:nvSpPr>
        <p:spPr/>
        <p:txBody>
          <a:bodyPr/>
          <a:lstStyle/>
          <a:p>
            <a:fld id="{3F2DB5A4-1ADC-4498-B442-720211AEF2E0}" type="slidenum">
              <a:rPr lang="it-IT" smtClean="0"/>
              <a:t>39</a:t>
            </a:fld>
            <a:endParaRPr lang="it-IT"/>
          </a:p>
        </p:txBody>
      </p:sp>
    </p:spTree>
    <p:extLst>
      <p:ext uri="{BB962C8B-B14F-4D97-AF65-F5344CB8AC3E}">
        <p14:creationId xmlns:p14="http://schemas.microsoft.com/office/powerpoint/2010/main" val="11980927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FFBE3-EFD6-5466-9240-516DC128637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F77BE8B-A918-77DC-7A63-9BEC118851E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4CB85F0-39D1-2F62-8A83-84B498F2210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50DB5B3-0D1E-3B10-056B-E5ACFBDD3EB5}"/>
              </a:ext>
            </a:extLst>
          </p:cNvPr>
          <p:cNvSpPr>
            <a:spLocks noGrp="1"/>
          </p:cNvSpPr>
          <p:nvPr>
            <p:ph type="sldNum" sz="quarter" idx="5"/>
          </p:nvPr>
        </p:nvSpPr>
        <p:spPr/>
        <p:txBody>
          <a:bodyPr/>
          <a:lstStyle/>
          <a:p>
            <a:fld id="{3F2DB5A4-1ADC-4498-B442-720211AEF2E0}" type="slidenum">
              <a:rPr lang="it-IT" smtClean="0"/>
              <a:t>40</a:t>
            </a:fld>
            <a:endParaRPr lang="it-IT"/>
          </a:p>
        </p:txBody>
      </p:sp>
    </p:spTree>
    <p:extLst>
      <p:ext uri="{BB962C8B-B14F-4D97-AF65-F5344CB8AC3E}">
        <p14:creationId xmlns:p14="http://schemas.microsoft.com/office/powerpoint/2010/main" val="837085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008A0-9798-4F23-BC07-E88FF16A319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5FAE1CF-C008-3EE2-C1D7-A5A810E6CC7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FFF9AA1-96F1-8170-880E-BE0AF40A2E4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45F462F-FBBC-7505-57F3-3DAAAE4F071C}"/>
              </a:ext>
            </a:extLst>
          </p:cNvPr>
          <p:cNvSpPr>
            <a:spLocks noGrp="1"/>
          </p:cNvSpPr>
          <p:nvPr>
            <p:ph type="sldNum" sz="quarter" idx="5"/>
          </p:nvPr>
        </p:nvSpPr>
        <p:spPr/>
        <p:txBody>
          <a:bodyPr/>
          <a:lstStyle/>
          <a:p>
            <a:fld id="{3F2DB5A4-1ADC-4498-B442-720211AEF2E0}" type="slidenum">
              <a:rPr lang="it-IT" smtClean="0"/>
              <a:t>5</a:t>
            </a:fld>
            <a:endParaRPr lang="it-IT"/>
          </a:p>
        </p:txBody>
      </p:sp>
    </p:spTree>
    <p:extLst>
      <p:ext uri="{BB962C8B-B14F-4D97-AF65-F5344CB8AC3E}">
        <p14:creationId xmlns:p14="http://schemas.microsoft.com/office/powerpoint/2010/main" val="9994884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C650F-4484-EF11-841A-FFCD603E5D8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28518A7-338F-225F-AD00-885D4EB87AE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B3E55B-AC39-5AA1-2183-ACC4F994ACF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151DC65-E8CE-E521-2DCB-B9DD7139C269}"/>
              </a:ext>
            </a:extLst>
          </p:cNvPr>
          <p:cNvSpPr>
            <a:spLocks noGrp="1"/>
          </p:cNvSpPr>
          <p:nvPr>
            <p:ph type="sldNum" sz="quarter" idx="5"/>
          </p:nvPr>
        </p:nvSpPr>
        <p:spPr/>
        <p:txBody>
          <a:bodyPr/>
          <a:lstStyle/>
          <a:p>
            <a:fld id="{3F2DB5A4-1ADC-4498-B442-720211AEF2E0}" type="slidenum">
              <a:rPr lang="it-IT" smtClean="0"/>
              <a:t>41</a:t>
            </a:fld>
            <a:endParaRPr lang="it-IT"/>
          </a:p>
        </p:txBody>
      </p:sp>
    </p:spTree>
    <p:extLst>
      <p:ext uri="{BB962C8B-B14F-4D97-AF65-F5344CB8AC3E}">
        <p14:creationId xmlns:p14="http://schemas.microsoft.com/office/powerpoint/2010/main" val="2868296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BCF17-3028-2418-540D-5DE2B537DE2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48B3B13-4D7C-CC35-DF91-8F6756F4805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40E3227-9E10-D585-1D07-8056766412A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D211828-C20C-DBEE-B46E-C2EB04CE1C99}"/>
              </a:ext>
            </a:extLst>
          </p:cNvPr>
          <p:cNvSpPr>
            <a:spLocks noGrp="1"/>
          </p:cNvSpPr>
          <p:nvPr>
            <p:ph type="sldNum" sz="quarter" idx="5"/>
          </p:nvPr>
        </p:nvSpPr>
        <p:spPr/>
        <p:txBody>
          <a:bodyPr/>
          <a:lstStyle/>
          <a:p>
            <a:fld id="{3F2DB5A4-1ADC-4498-B442-720211AEF2E0}" type="slidenum">
              <a:rPr lang="it-IT" smtClean="0"/>
              <a:t>42</a:t>
            </a:fld>
            <a:endParaRPr lang="it-IT"/>
          </a:p>
        </p:txBody>
      </p:sp>
    </p:spTree>
    <p:extLst>
      <p:ext uri="{BB962C8B-B14F-4D97-AF65-F5344CB8AC3E}">
        <p14:creationId xmlns:p14="http://schemas.microsoft.com/office/powerpoint/2010/main" val="16855086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A51BB-3B7B-2EE3-0938-1E02A6D37A9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30DE9F3-88F1-5E5D-9291-11F0B594BF6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A7078AE-7A9E-3C3D-88EA-88978E54257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C6C5E4D-512D-61A8-922C-C64B659FFECC}"/>
              </a:ext>
            </a:extLst>
          </p:cNvPr>
          <p:cNvSpPr>
            <a:spLocks noGrp="1"/>
          </p:cNvSpPr>
          <p:nvPr>
            <p:ph type="sldNum" sz="quarter" idx="5"/>
          </p:nvPr>
        </p:nvSpPr>
        <p:spPr/>
        <p:txBody>
          <a:bodyPr/>
          <a:lstStyle/>
          <a:p>
            <a:fld id="{3F2DB5A4-1ADC-4498-B442-720211AEF2E0}" type="slidenum">
              <a:rPr lang="it-IT" smtClean="0"/>
              <a:t>43</a:t>
            </a:fld>
            <a:endParaRPr lang="it-IT"/>
          </a:p>
        </p:txBody>
      </p:sp>
    </p:spTree>
    <p:extLst>
      <p:ext uri="{BB962C8B-B14F-4D97-AF65-F5344CB8AC3E}">
        <p14:creationId xmlns:p14="http://schemas.microsoft.com/office/powerpoint/2010/main" val="3441336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D6A24-A71E-C763-CF23-EACE6CA1D27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9DB1FDF-FA94-0E76-1509-905F0294835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D98BF7-9D73-F93F-218E-F0D6B3BCCB7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5470E37-9500-A011-DD8E-96EEB3485E5E}"/>
              </a:ext>
            </a:extLst>
          </p:cNvPr>
          <p:cNvSpPr>
            <a:spLocks noGrp="1"/>
          </p:cNvSpPr>
          <p:nvPr>
            <p:ph type="sldNum" sz="quarter" idx="5"/>
          </p:nvPr>
        </p:nvSpPr>
        <p:spPr/>
        <p:txBody>
          <a:bodyPr/>
          <a:lstStyle/>
          <a:p>
            <a:fld id="{3F2DB5A4-1ADC-4498-B442-720211AEF2E0}" type="slidenum">
              <a:rPr lang="it-IT" smtClean="0"/>
              <a:t>44</a:t>
            </a:fld>
            <a:endParaRPr lang="it-IT"/>
          </a:p>
        </p:txBody>
      </p:sp>
    </p:spTree>
    <p:extLst>
      <p:ext uri="{BB962C8B-B14F-4D97-AF65-F5344CB8AC3E}">
        <p14:creationId xmlns:p14="http://schemas.microsoft.com/office/powerpoint/2010/main" val="30239944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646C8-A241-4FF1-D985-C677FF195A0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F864FEF-86E5-7A8D-0F86-AEC5734C3B8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11AC84A-39CF-F0ED-8DDC-B7DC10569C31}"/>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814DBA3-CF88-4404-F36B-5D85047C820C}"/>
              </a:ext>
            </a:extLst>
          </p:cNvPr>
          <p:cNvSpPr>
            <a:spLocks noGrp="1"/>
          </p:cNvSpPr>
          <p:nvPr>
            <p:ph type="sldNum" sz="quarter" idx="5"/>
          </p:nvPr>
        </p:nvSpPr>
        <p:spPr/>
        <p:txBody>
          <a:bodyPr/>
          <a:lstStyle/>
          <a:p>
            <a:fld id="{3F2DB5A4-1ADC-4498-B442-720211AEF2E0}" type="slidenum">
              <a:rPr lang="it-IT" smtClean="0"/>
              <a:t>45</a:t>
            </a:fld>
            <a:endParaRPr lang="it-IT"/>
          </a:p>
        </p:txBody>
      </p:sp>
    </p:spTree>
    <p:extLst>
      <p:ext uri="{BB962C8B-B14F-4D97-AF65-F5344CB8AC3E}">
        <p14:creationId xmlns:p14="http://schemas.microsoft.com/office/powerpoint/2010/main" val="8025755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9ECBA-E5BE-9DC5-C181-D9D927102E2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2539E4F-9303-2B2F-5A42-A5ED3ACD189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1D91FC0-2752-7082-CF38-6F52313C821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5F1C28E-8079-7FFB-5CB4-D2F7ADE747C1}"/>
              </a:ext>
            </a:extLst>
          </p:cNvPr>
          <p:cNvSpPr>
            <a:spLocks noGrp="1"/>
          </p:cNvSpPr>
          <p:nvPr>
            <p:ph type="sldNum" sz="quarter" idx="5"/>
          </p:nvPr>
        </p:nvSpPr>
        <p:spPr/>
        <p:txBody>
          <a:bodyPr/>
          <a:lstStyle/>
          <a:p>
            <a:fld id="{3F2DB5A4-1ADC-4498-B442-720211AEF2E0}" type="slidenum">
              <a:rPr lang="it-IT" smtClean="0"/>
              <a:t>46</a:t>
            </a:fld>
            <a:endParaRPr lang="it-IT"/>
          </a:p>
        </p:txBody>
      </p:sp>
    </p:spTree>
    <p:extLst>
      <p:ext uri="{BB962C8B-B14F-4D97-AF65-F5344CB8AC3E}">
        <p14:creationId xmlns:p14="http://schemas.microsoft.com/office/powerpoint/2010/main" val="25933453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5453D-B5D7-776F-8BD8-BFE185930A3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A2E6F54-E6F0-6D62-7EAA-8BE8ABBBA4F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CF9F31A-E61E-D4C6-3D07-E8E888E585A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6480574-A6F9-5883-8B8E-F15280E284A3}"/>
              </a:ext>
            </a:extLst>
          </p:cNvPr>
          <p:cNvSpPr>
            <a:spLocks noGrp="1"/>
          </p:cNvSpPr>
          <p:nvPr>
            <p:ph type="sldNum" sz="quarter" idx="5"/>
          </p:nvPr>
        </p:nvSpPr>
        <p:spPr/>
        <p:txBody>
          <a:bodyPr/>
          <a:lstStyle/>
          <a:p>
            <a:fld id="{3F2DB5A4-1ADC-4498-B442-720211AEF2E0}" type="slidenum">
              <a:rPr lang="it-IT" smtClean="0"/>
              <a:t>47</a:t>
            </a:fld>
            <a:endParaRPr lang="it-IT"/>
          </a:p>
        </p:txBody>
      </p:sp>
    </p:spTree>
    <p:extLst>
      <p:ext uri="{BB962C8B-B14F-4D97-AF65-F5344CB8AC3E}">
        <p14:creationId xmlns:p14="http://schemas.microsoft.com/office/powerpoint/2010/main" val="10348230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2561B-A368-7A81-6BEE-C3F955AF9F5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1B0A1AC-9D1C-0D31-935A-CB3D8DF3F70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24C86AC-DA48-F518-8206-2CDD7EB9AA6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5E63049-6EF5-4E57-106F-6EA3ACF5181E}"/>
              </a:ext>
            </a:extLst>
          </p:cNvPr>
          <p:cNvSpPr>
            <a:spLocks noGrp="1"/>
          </p:cNvSpPr>
          <p:nvPr>
            <p:ph type="sldNum" sz="quarter" idx="5"/>
          </p:nvPr>
        </p:nvSpPr>
        <p:spPr/>
        <p:txBody>
          <a:bodyPr/>
          <a:lstStyle/>
          <a:p>
            <a:fld id="{3F2DB5A4-1ADC-4498-B442-720211AEF2E0}" type="slidenum">
              <a:rPr lang="it-IT" smtClean="0"/>
              <a:t>48</a:t>
            </a:fld>
            <a:endParaRPr lang="it-IT"/>
          </a:p>
        </p:txBody>
      </p:sp>
    </p:spTree>
    <p:extLst>
      <p:ext uri="{BB962C8B-B14F-4D97-AF65-F5344CB8AC3E}">
        <p14:creationId xmlns:p14="http://schemas.microsoft.com/office/powerpoint/2010/main" val="32619987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AF906-6B66-3D19-E545-912E9F3860D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9669610-5D57-CBB5-FED5-B5F543B869D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6353DB5-4887-673D-6AF1-C02C0AB11F6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6C1EDF4-F520-55C8-1968-0B9A47793C12}"/>
              </a:ext>
            </a:extLst>
          </p:cNvPr>
          <p:cNvSpPr>
            <a:spLocks noGrp="1"/>
          </p:cNvSpPr>
          <p:nvPr>
            <p:ph type="sldNum" sz="quarter" idx="5"/>
          </p:nvPr>
        </p:nvSpPr>
        <p:spPr/>
        <p:txBody>
          <a:bodyPr/>
          <a:lstStyle/>
          <a:p>
            <a:fld id="{3F2DB5A4-1ADC-4498-B442-720211AEF2E0}" type="slidenum">
              <a:rPr lang="it-IT" smtClean="0"/>
              <a:t>49</a:t>
            </a:fld>
            <a:endParaRPr lang="it-IT"/>
          </a:p>
        </p:txBody>
      </p:sp>
    </p:spTree>
    <p:extLst>
      <p:ext uri="{BB962C8B-B14F-4D97-AF65-F5344CB8AC3E}">
        <p14:creationId xmlns:p14="http://schemas.microsoft.com/office/powerpoint/2010/main" val="1405645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2C08F-18A5-EB3B-1E24-917E24BDC3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125388C-04D6-3016-AE61-54042CC4D10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76F4C22-DC46-6D3C-57A7-BDFD3C98042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1DD2765-7B2F-FCE8-3490-32403A726D53}"/>
              </a:ext>
            </a:extLst>
          </p:cNvPr>
          <p:cNvSpPr>
            <a:spLocks noGrp="1"/>
          </p:cNvSpPr>
          <p:nvPr>
            <p:ph type="sldNum" sz="quarter" idx="5"/>
          </p:nvPr>
        </p:nvSpPr>
        <p:spPr/>
        <p:txBody>
          <a:bodyPr/>
          <a:lstStyle/>
          <a:p>
            <a:fld id="{3F2DB5A4-1ADC-4498-B442-720211AEF2E0}" type="slidenum">
              <a:rPr lang="it-IT" smtClean="0"/>
              <a:t>50</a:t>
            </a:fld>
            <a:endParaRPr lang="it-IT"/>
          </a:p>
        </p:txBody>
      </p:sp>
    </p:spTree>
    <p:extLst>
      <p:ext uri="{BB962C8B-B14F-4D97-AF65-F5344CB8AC3E}">
        <p14:creationId xmlns:p14="http://schemas.microsoft.com/office/powerpoint/2010/main" val="91496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75787-54B5-DE4D-1D5A-8FE841B848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820321C-F7B6-5D51-D807-FFD8F89AB03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7E70613-2C8A-B7DA-569A-D4954028FCE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1A133E5-D8F4-1600-598B-747B83D26730}"/>
              </a:ext>
            </a:extLst>
          </p:cNvPr>
          <p:cNvSpPr>
            <a:spLocks noGrp="1"/>
          </p:cNvSpPr>
          <p:nvPr>
            <p:ph type="sldNum" sz="quarter" idx="5"/>
          </p:nvPr>
        </p:nvSpPr>
        <p:spPr/>
        <p:txBody>
          <a:bodyPr/>
          <a:lstStyle/>
          <a:p>
            <a:fld id="{3F2DB5A4-1ADC-4498-B442-720211AEF2E0}" type="slidenum">
              <a:rPr lang="it-IT" smtClean="0"/>
              <a:t>6</a:t>
            </a:fld>
            <a:endParaRPr lang="it-IT"/>
          </a:p>
        </p:txBody>
      </p:sp>
    </p:spTree>
    <p:extLst>
      <p:ext uri="{BB962C8B-B14F-4D97-AF65-F5344CB8AC3E}">
        <p14:creationId xmlns:p14="http://schemas.microsoft.com/office/powerpoint/2010/main" val="786396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B43E8-32E1-6B02-AC9F-6130A322154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98DED6A-9E0A-9F20-CE8C-FE6EAC8FEF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9D79592-3E13-B73F-54E4-39215794880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DBEC3D9B-97EB-24A6-0071-ECB852BE3F53}"/>
              </a:ext>
            </a:extLst>
          </p:cNvPr>
          <p:cNvSpPr>
            <a:spLocks noGrp="1"/>
          </p:cNvSpPr>
          <p:nvPr>
            <p:ph type="sldNum" sz="quarter" idx="5"/>
          </p:nvPr>
        </p:nvSpPr>
        <p:spPr/>
        <p:txBody>
          <a:bodyPr/>
          <a:lstStyle/>
          <a:p>
            <a:fld id="{3F2DB5A4-1ADC-4498-B442-720211AEF2E0}" type="slidenum">
              <a:rPr lang="it-IT" smtClean="0"/>
              <a:t>51</a:t>
            </a:fld>
            <a:endParaRPr lang="it-IT"/>
          </a:p>
        </p:txBody>
      </p:sp>
    </p:spTree>
    <p:extLst>
      <p:ext uri="{BB962C8B-B14F-4D97-AF65-F5344CB8AC3E}">
        <p14:creationId xmlns:p14="http://schemas.microsoft.com/office/powerpoint/2010/main" val="3095515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666EC-40B8-E31F-D3AE-338D0848BD3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635A7D5-376E-EC10-C55A-604CB209B4F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F7FC504-99A6-8076-08EA-D0564D4492F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7239747-1431-6B0B-A34A-6A96D4DBB5ED}"/>
              </a:ext>
            </a:extLst>
          </p:cNvPr>
          <p:cNvSpPr>
            <a:spLocks noGrp="1"/>
          </p:cNvSpPr>
          <p:nvPr>
            <p:ph type="sldNum" sz="quarter" idx="5"/>
          </p:nvPr>
        </p:nvSpPr>
        <p:spPr/>
        <p:txBody>
          <a:bodyPr/>
          <a:lstStyle/>
          <a:p>
            <a:fld id="{3F2DB5A4-1ADC-4498-B442-720211AEF2E0}" type="slidenum">
              <a:rPr lang="it-IT" smtClean="0"/>
              <a:t>52</a:t>
            </a:fld>
            <a:endParaRPr lang="it-IT"/>
          </a:p>
        </p:txBody>
      </p:sp>
    </p:spTree>
    <p:extLst>
      <p:ext uri="{BB962C8B-B14F-4D97-AF65-F5344CB8AC3E}">
        <p14:creationId xmlns:p14="http://schemas.microsoft.com/office/powerpoint/2010/main" val="25625226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DC334-4F0C-F789-DBA8-6F75DA882BB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168CDA4-CE85-9CC7-C5B0-2BC5FCC3AD5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B28D708-B52F-C0DF-F318-0B7CF136E85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80E0F0D-5BB2-3F5B-55E2-FE23F08F3C92}"/>
              </a:ext>
            </a:extLst>
          </p:cNvPr>
          <p:cNvSpPr>
            <a:spLocks noGrp="1"/>
          </p:cNvSpPr>
          <p:nvPr>
            <p:ph type="sldNum" sz="quarter" idx="5"/>
          </p:nvPr>
        </p:nvSpPr>
        <p:spPr/>
        <p:txBody>
          <a:bodyPr/>
          <a:lstStyle/>
          <a:p>
            <a:fld id="{3F2DB5A4-1ADC-4498-B442-720211AEF2E0}" type="slidenum">
              <a:rPr lang="it-IT" smtClean="0"/>
              <a:t>53</a:t>
            </a:fld>
            <a:endParaRPr lang="it-IT"/>
          </a:p>
        </p:txBody>
      </p:sp>
    </p:spTree>
    <p:extLst>
      <p:ext uri="{BB962C8B-B14F-4D97-AF65-F5344CB8AC3E}">
        <p14:creationId xmlns:p14="http://schemas.microsoft.com/office/powerpoint/2010/main" val="14654988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55295-D4C1-4A7A-7AB2-A10AC34F2F7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DFBB598-4261-9DB5-2FA2-D23964DBB51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591E8A0-B814-C577-225D-3EED5EE19F5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8EEC403-4554-834E-DAD6-F7D23D9383BC}"/>
              </a:ext>
            </a:extLst>
          </p:cNvPr>
          <p:cNvSpPr>
            <a:spLocks noGrp="1"/>
          </p:cNvSpPr>
          <p:nvPr>
            <p:ph type="sldNum" sz="quarter" idx="5"/>
          </p:nvPr>
        </p:nvSpPr>
        <p:spPr/>
        <p:txBody>
          <a:bodyPr/>
          <a:lstStyle/>
          <a:p>
            <a:fld id="{3F2DB5A4-1ADC-4498-B442-720211AEF2E0}" type="slidenum">
              <a:rPr lang="it-IT" smtClean="0"/>
              <a:t>54</a:t>
            </a:fld>
            <a:endParaRPr lang="it-IT"/>
          </a:p>
        </p:txBody>
      </p:sp>
    </p:spTree>
    <p:extLst>
      <p:ext uri="{BB962C8B-B14F-4D97-AF65-F5344CB8AC3E}">
        <p14:creationId xmlns:p14="http://schemas.microsoft.com/office/powerpoint/2010/main" val="14010908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A8D11-34EF-F68A-C2EF-2ADCEC766F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3A14F27-6857-3998-4BE3-EF46D80ABB2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3FD4A13-57B9-A872-3A0D-7C39B036409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8D89158-1BE4-87E6-E805-662A4267E000}"/>
              </a:ext>
            </a:extLst>
          </p:cNvPr>
          <p:cNvSpPr>
            <a:spLocks noGrp="1"/>
          </p:cNvSpPr>
          <p:nvPr>
            <p:ph type="sldNum" sz="quarter" idx="5"/>
          </p:nvPr>
        </p:nvSpPr>
        <p:spPr/>
        <p:txBody>
          <a:bodyPr/>
          <a:lstStyle/>
          <a:p>
            <a:fld id="{3F2DB5A4-1ADC-4498-B442-720211AEF2E0}" type="slidenum">
              <a:rPr lang="it-IT" smtClean="0"/>
              <a:t>55</a:t>
            </a:fld>
            <a:endParaRPr lang="it-IT"/>
          </a:p>
        </p:txBody>
      </p:sp>
    </p:spTree>
    <p:extLst>
      <p:ext uri="{BB962C8B-B14F-4D97-AF65-F5344CB8AC3E}">
        <p14:creationId xmlns:p14="http://schemas.microsoft.com/office/powerpoint/2010/main" val="30997672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734DB-0C2C-EF25-6265-A4C1D291FE4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FE72B9E-2643-EAE1-289F-09A60E5638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F06D597-C4CE-7B7E-3864-21A7A095D470}"/>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2D6024B-AA93-5743-7FB6-577BC452FEF0}"/>
              </a:ext>
            </a:extLst>
          </p:cNvPr>
          <p:cNvSpPr>
            <a:spLocks noGrp="1"/>
          </p:cNvSpPr>
          <p:nvPr>
            <p:ph type="sldNum" sz="quarter" idx="5"/>
          </p:nvPr>
        </p:nvSpPr>
        <p:spPr/>
        <p:txBody>
          <a:bodyPr/>
          <a:lstStyle/>
          <a:p>
            <a:fld id="{3F2DB5A4-1ADC-4498-B442-720211AEF2E0}" type="slidenum">
              <a:rPr lang="it-IT" smtClean="0"/>
              <a:t>56</a:t>
            </a:fld>
            <a:endParaRPr lang="it-IT"/>
          </a:p>
        </p:txBody>
      </p:sp>
    </p:spTree>
    <p:extLst>
      <p:ext uri="{BB962C8B-B14F-4D97-AF65-F5344CB8AC3E}">
        <p14:creationId xmlns:p14="http://schemas.microsoft.com/office/powerpoint/2010/main" val="32807660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84C78-C817-643F-52A8-6FE0050E60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CAA8FCF-C2EB-D201-2438-F399DA251F8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A868ED3-BD55-5E48-6DEB-3AAA06A73D1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FDD2B32-00E6-B135-C320-C7D941AFB369}"/>
              </a:ext>
            </a:extLst>
          </p:cNvPr>
          <p:cNvSpPr>
            <a:spLocks noGrp="1"/>
          </p:cNvSpPr>
          <p:nvPr>
            <p:ph type="sldNum" sz="quarter" idx="5"/>
          </p:nvPr>
        </p:nvSpPr>
        <p:spPr/>
        <p:txBody>
          <a:bodyPr/>
          <a:lstStyle/>
          <a:p>
            <a:fld id="{3F2DB5A4-1ADC-4498-B442-720211AEF2E0}" type="slidenum">
              <a:rPr lang="it-IT" smtClean="0"/>
              <a:t>57</a:t>
            </a:fld>
            <a:endParaRPr lang="it-IT"/>
          </a:p>
        </p:txBody>
      </p:sp>
    </p:spTree>
    <p:extLst>
      <p:ext uri="{BB962C8B-B14F-4D97-AF65-F5344CB8AC3E}">
        <p14:creationId xmlns:p14="http://schemas.microsoft.com/office/powerpoint/2010/main" val="27026444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E8DD-67A0-A225-3D35-933586CAB67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195B64C-61E2-8B61-AE89-64B1C95C665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139700A-BC11-D401-82DB-4653278A0B2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CCFE4060-273A-BDBA-6884-34F8B282CF95}"/>
              </a:ext>
            </a:extLst>
          </p:cNvPr>
          <p:cNvSpPr>
            <a:spLocks noGrp="1"/>
          </p:cNvSpPr>
          <p:nvPr>
            <p:ph type="sldNum" sz="quarter" idx="5"/>
          </p:nvPr>
        </p:nvSpPr>
        <p:spPr/>
        <p:txBody>
          <a:bodyPr/>
          <a:lstStyle/>
          <a:p>
            <a:fld id="{3F2DB5A4-1ADC-4498-B442-720211AEF2E0}" type="slidenum">
              <a:rPr lang="it-IT" smtClean="0"/>
              <a:t>58</a:t>
            </a:fld>
            <a:endParaRPr lang="it-IT"/>
          </a:p>
        </p:txBody>
      </p:sp>
    </p:spTree>
    <p:extLst>
      <p:ext uri="{BB962C8B-B14F-4D97-AF65-F5344CB8AC3E}">
        <p14:creationId xmlns:p14="http://schemas.microsoft.com/office/powerpoint/2010/main" val="15493732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55AD9-670D-750B-7253-224161BD992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05C6604-0B72-A8CE-DCC7-A455EC5DA2C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059D2AC-0F2E-B2D5-8841-EF08D38061B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6EB1F34D-E7F7-06AB-C22C-7A397F753A5A}"/>
              </a:ext>
            </a:extLst>
          </p:cNvPr>
          <p:cNvSpPr>
            <a:spLocks noGrp="1"/>
          </p:cNvSpPr>
          <p:nvPr>
            <p:ph type="sldNum" sz="quarter" idx="5"/>
          </p:nvPr>
        </p:nvSpPr>
        <p:spPr/>
        <p:txBody>
          <a:bodyPr/>
          <a:lstStyle/>
          <a:p>
            <a:fld id="{3F2DB5A4-1ADC-4498-B442-720211AEF2E0}" type="slidenum">
              <a:rPr lang="it-IT" smtClean="0"/>
              <a:t>59</a:t>
            </a:fld>
            <a:endParaRPr lang="it-IT"/>
          </a:p>
        </p:txBody>
      </p:sp>
    </p:spTree>
    <p:extLst>
      <p:ext uri="{BB962C8B-B14F-4D97-AF65-F5344CB8AC3E}">
        <p14:creationId xmlns:p14="http://schemas.microsoft.com/office/powerpoint/2010/main" val="16070727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CA0B0-58A5-9A71-3DD2-48831E0120B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610CF35-924B-200E-74CC-BB329F36575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4B57348-30B3-6914-2DC8-24F9BBC545E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17FD4E5-D724-A8C3-8823-3261D691C037}"/>
              </a:ext>
            </a:extLst>
          </p:cNvPr>
          <p:cNvSpPr>
            <a:spLocks noGrp="1"/>
          </p:cNvSpPr>
          <p:nvPr>
            <p:ph type="sldNum" sz="quarter" idx="5"/>
          </p:nvPr>
        </p:nvSpPr>
        <p:spPr/>
        <p:txBody>
          <a:bodyPr/>
          <a:lstStyle/>
          <a:p>
            <a:fld id="{3F2DB5A4-1ADC-4498-B442-720211AEF2E0}" type="slidenum">
              <a:rPr lang="it-IT" smtClean="0"/>
              <a:t>60</a:t>
            </a:fld>
            <a:endParaRPr lang="it-IT"/>
          </a:p>
        </p:txBody>
      </p:sp>
    </p:spTree>
    <p:extLst>
      <p:ext uri="{BB962C8B-B14F-4D97-AF65-F5344CB8AC3E}">
        <p14:creationId xmlns:p14="http://schemas.microsoft.com/office/powerpoint/2010/main" val="4090218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829DD-D6AA-5981-E7CA-A2CC284ADE4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5CAAF0B-148E-FB4D-D521-A8B4D91CAF1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17164B3-B230-6E70-35BE-7A9918AB2E9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4B0730B-EC8B-1DA3-6E7C-61F48B0C0BB5}"/>
              </a:ext>
            </a:extLst>
          </p:cNvPr>
          <p:cNvSpPr>
            <a:spLocks noGrp="1"/>
          </p:cNvSpPr>
          <p:nvPr>
            <p:ph type="sldNum" sz="quarter" idx="5"/>
          </p:nvPr>
        </p:nvSpPr>
        <p:spPr/>
        <p:txBody>
          <a:bodyPr/>
          <a:lstStyle/>
          <a:p>
            <a:fld id="{3F2DB5A4-1ADC-4498-B442-720211AEF2E0}" type="slidenum">
              <a:rPr lang="it-IT" smtClean="0"/>
              <a:t>7</a:t>
            </a:fld>
            <a:endParaRPr lang="it-IT"/>
          </a:p>
        </p:txBody>
      </p:sp>
    </p:spTree>
    <p:extLst>
      <p:ext uri="{BB962C8B-B14F-4D97-AF65-F5344CB8AC3E}">
        <p14:creationId xmlns:p14="http://schemas.microsoft.com/office/powerpoint/2010/main" val="16914239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15080-52D1-7587-FD16-B1F5E521730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46EE065-B88D-1F14-1A7A-465187F0919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D02E681-2B5B-2AE7-7F80-BAEDABFB7A3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D635939-D3A5-BA6C-53E0-038AE4B4DBA2}"/>
              </a:ext>
            </a:extLst>
          </p:cNvPr>
          <p:cNvSpPr>
            <a:spLocks noGrp="1"/>
          </p:cNvSpPr>
          <p:nvPr>
            <p:ph type="sldNum" sz="quarter" idx="5"/>
          </p:nvPr>
        </p:nvSpPr>
        <p:spPr/>
        <p:txBody>
          <a:bodyPr/>
          <a:lstStyle/>
          <a:p>
            <a:fld id="{3F2DB5A4-1ADC-4498-B442-720211AEF2E0}" type="slidenum">
              <a:rPr lang="it-IT" smtClean="0"/>
              <a:t>61</a:t>
            </a:fld>
            <a:endParaRPr lang="it-IT"/>
          </a:p>
        </p:txBody>
      </p:sp>
    </p:spTree>
    <p:extLst>
      <p:ext uri="{BB962C8B-B14F-4D97-AF65-F5344CB8AC3E}">
        <p14:creationId xmlns:p14="http://schemas.microsoft.com/office/powerpoint/2010/main" val="9574829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0964E-056A-0F90-EBFA-C6B62307BA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B7D8DB6-9DBF-1E5B-576F-EB931DB8DBA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CFFA26D-C013-B582-24C0-A092D17FC1F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E847AC2F-AB96-662D-6C3F-F416EA6E0555}"/>
              </a:ext>
            </a:extLst>
          </p:cNvPr>
          <p:cNvSpPr>
            <a:spLocks noGrp="1"/>
          </p:cNvSpPr>
          <p:nvPr>
            <p:ph type="sldNum" sz="quarter" idx="5"/>
          </p:nvPr>
        </p:nvSpPr>
        <p:spPr/>
        <p:txBody>
          <a:bodyPr/>
          <a:lstStyle/>
          <a:p>
            <a:fld id="{3F2DB5A4-1ADC-4498-B442-720211AEF2E0}" type="slidenum">
              <a:rPr lang="it-IT" smtClean="0"/>
              <a:t>62</a:t>
            </a:fld>
            <a:endParaRPr lang="it-IT"/>
          </a:p>
        </p:txBody>
      </p:sp>
    </p:spTree>
    <p:extLst>
      <p:ext uri="{BB962C8B-B14F-4D97-AF65-F5344CB8AC3E}">
        <p14:creationId xmlns:p14="http://schemas.microsoft.com/office/powerpoint/2010/main" val="24848045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2AEBE-EE3A-7632-656F-033CDA70C77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0471082-1B4A-85DA-0241-651E623455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81D194E-95E0-42CA-5248-D8369ADCC9E2}"/>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9840545-09AE-2D33-6F34-ACCD98825BB8}"/>
              </a:ext>
            </a:extLst>
          </p:cNvPr>
          <p:cNvSpPr>
            <a:spLocks noGrp="1"/>
          </p:cNvSpPr>
          <p:nvPr>
            <p:ph type="sldNum" sz="quarter" idx="5"/>
          </p:nvPr>
        </p:nvSpPr>
        <p:spPr/>
        <p:txBody>
          <a:bodyPr/>
          <a:lstStyle/>
          <a:p>
            <a:fld id="{3F2DB5A4-1ADC-4498-B442-720211AEF2E0}" type="slidenum">
              <a:rPr lang="it-IT" smtClean="0"/>
              <a:t>63</a:t>
            </a:fld>
            <a:endParaRPr lang="it-IT"/>
          </a:p>
        </p:txBody>
      </p:sp>
    </p:spTree>
    <p:extLst>
      <p:ext uri="{BB962C8B-B14F-4D97-AF65-F5344CB8AC3E}">
        <p14:creationId xmlns:p14="http://schemas.microsoft.com/office/powerpoint/2010/main" val="34834653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E0320-6CCF-F247-44E0-7AFCB4F3A02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9F11776-E86F-BC03-01F8-3AFA17F8EAD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F5300AE-5412-7727-94DE-D0A30FCEFD3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F9E08D5E-FB4A-BF87-7826-BAC0C5D36DB8}"/>
              </a:ext>
            </a:extLst>
          </p:cNvPr>
          <p:cNvSpPr>
            <a:spLocks noGrp="1"/>
          </p:cNvSpPr>
          <p:nvPr>
            <p:ph type="sldNum" sz="quarter" idx="5"/>
          </p:nvPr>
        </p:nvSpPr>
        <p:spPr/>
        <p:txBody>
          <a:bodyPr/>
          <a:lstStyle/>
          <a:p>
            <a:fld id="{3F2DB5A4-1ADC-4498-B442-720211AEF2E0}" type="slidenum">
              <a:rPr lang="it-IT" smtClean="0"/>
              <a:t>64</a:t>
            </a:fld>
            <a:endParaRPr lang="it-IT"/>
          </a:p>
        </p:txBody>
      </p:sp>
    </p:spTree>
    <p:extLst>
      <p:ext uri="{BB962C8B-B14F-4D97-AF65-F5344CB8AC3E}">
        <p14:creationId xmlns:p14="http://schemas.microsoft.com/office/powerpoint/2010/main" val="24265885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E8F5C-61F0-9CB8-21EC-BB3BDD28490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AC633B2-388C-5685-53BD-BC86D416082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8DBC2DB-C5DD-CAC1-EE72-79214B3B4D6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B29E616-FC70-F3F4-7888-082A2A8DD68D}"/>
              </a:ext>
            </a:extLst>
          </p:cNvPr>
          <p:cNvSpPr>
            <a:spLocks noGrp="1"/>
          </p:cNvSpPr>
          <p:nvPr>
            <p:ph type="sldNum" sz="quarter" idx="5"/>
          </p:nvPr>
        </p:nvSpPr>
        <p:spPr/>
        <p:txBody>
          <a:bodyPr/>
          <a:lstStyle/>
          <a:p>
            <a:fld id="{3F2DB5A4-1ADC-4498-B442-720211AEF2E0}" type="slidenum">
              <a:rPr lang="it-IT" smtClean="0"/>
              <a:t>65</a:t>
            </a:fld>
            <a:endParaRPr lang="it-IT"/>
          </a:p>
        </p:txBody>
      </p:sp>
    </p:spTree>
    <p:extLst>
      <p:ext uri="{BB962C8B-B14F-4D97-AF65-F5344CB8AC3E}">
        <p14:creationId xmlns:p14="http://schemas.microsoft.com/office/powerpoint/2010/main" val="34992752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14660-323A-E83C-1B87-642F2E5973C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0193E04-311F-30DF-A231-B923BDA9BB0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9C15434-907C-F288-EF6E-F70BA02D702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049D408-89C2-33E7-05F5-43F269EB5664}"/>
              </a:ext>
            </a:extLst>
          </p:cNvPr>
          <p:cNvSpPr>
            <a:spLocks noGrp="1"/>
          </p:cNvSpPr>
          <p:nvPr>
            <p:ph type="sldNum" sz="quarter" idx="5"/>
          </p:nvPr>
        </p:nvSpPr>
        <p:spPr/>
        <p:txBody>
          <a:bodyPr/>
          <a:lstStyle/>
          <a:p>
            <a:fld id="{3F2DB5A4-1ADC-4498-B442-720211AEF2E0}" type="slidenum">
              <a:rPr lang="it-IT" smtClean="0"/>
              <a:t>66</a:t>
            </a:fld>
            <a:endParaRPr lang="it-IT"/>
          </a:p>
        </p:txBody>
      </p:sp>
    </p:spTree>
    <p:extLst>
      <p:ext uri="{BB962C8B-B14F-4D97-AF65-F5344CB8AC3E}">
        <p14:creationId xmlns:p14="http://schemas.microsoft.com/office/powerpoint/2010/main" val="38467986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C0545-3FF3-7990-401B-8CE6E02551B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2A7F23C-7D91-D962-7140-4773AE23549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865E822-7F3E-1E9C-E26F-38F59B20778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CF450446-1F15-B55C-8712-3DB556B8AE48}"/>
              </a:ext>
            </a:extLst>
          </p:cNvPr>
          <p:cNvSpPr>
            <a:spLocks noGrp="1"/>
          </p:cNvSpPr>
          <p:nvPr>
            <p:ph type="sldNum" sz="quarter" idx="5"/>
          </p:nvPr>
        </p:nvSpPr>
        <p:spPr/>
        <p:txBody>
          <a:bodyPr/>
          <a:lstStyle/>
          <a:p>
            <a:fld id="{3F2DB5A4-1ADC-4498-B442-720211AEF2E0}" type="slidenum">
              <a:rPr lang="it-IT" smtClean="0"/>
              <a:t>67</a:t>
            </a:fld>
            <a:endParaRPr lang="it-IT"/>
          </a:p>
        </p:txBody>
      </p:sp>
    </p:spTree>
    <p:extLst>
      <p:ext uri="{BB962C8B-B14F-4D97-AF65-F5344CB8AC3E}">
        <p14:creationId xmlns:p14="http://schemas.microsoft.com/office/powerpoint/2010/main" val="373943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456F1-D16C-3AD8-BA20-9919DF16152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86D1049-8C86-C3D4-6A77-5433F312242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41D966D-522D-E615-1267-0CE6A3754A4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35BB164-E1A6-ED06-6A23-EEDED0051DDA}"/>
              </a:ext>
            </a:extLst>
          </p:cNvPr>
          <p:cNvSpPr>
            <a:spLocks noGrp="1"/>
          </p:cNvSpPr>
          <p:nvPr>
            <p:ph type="sldNum" sz="quarter" idx="5"/>
          </p:nvPr>
        </p:nvSpPr>
        <p:spPr/>
        <p:txBody>
          <a:bodyPr/>
          <a:lstStyle/>
          <a:p>
            <a:fld id="{3F2DB5A4-1ADC-4498-B442-720211AEF2E0}" type="slidenum">
              <a:rPr lang="it-IT" smtClean="0"/>
              <a:t>68</a:t>
            </a:fld>
            <a:endParaRPr lang="it-IT"/>
          </a:p>
        </p:txBody>
      </p:sp>
    </p:spTree>
    <p:extLst>
      <p:ext uri="{BB962C8B-B14F-4D97-AF65-F5344CB8AC3E}">
        <p14:creationId xmlns:p14="http://schemas.microsoft.com/office/powerpoint/2010/main" val="41830755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DFF36-93E7-961C-A992-4871D69ECC1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10DD750-AF12-FA81-1610-92F28D6FA68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0788867-5BC5-28DC-C05D-AF48FA0AE3F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D39A836A-3614-5710-EBEC-6B381E2D8133}"/>
              </a:ext>
            </a:extLst>
          </p:cNvPr>
          <p:cNvSpPr>
            <a:spLocks noGrp="1"/>
          </p:cNvSpPr>
          <p:nvPr>
            <p:ph type="sldNum" sz="quarter" idx="5"/>
          </p:nvPr>
        </p:nvSpPr>
        <p:spPr/>
        <p:txBody>
          <a:bodyPr/>
          <a:lstStyle/>
          <a:p>
            <a:fld id="{3F2DB5A4-1ADC-4498-B442-720211AEF2E0}" type="slidenum">
              <a:rPr lang="it-IT" smtClean="0"/>
              <a:t>69</a:t>
            </a:fld>
            <a:endParaRPr lang="it-IT"/>
          </a:p>
        </p:txBody>
      </p:sp>
    </p:spTree>
    <p:extLst>
      <p:ext uri="{BB962C8B-B14F-4D97-AF65-F5344CB8AC3E}">
        <p14:creationId xmlns:p14="http://schemas.microsoft.com/office/powerpoint/2010/main" val="37445749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11C9F-D10E-B502-BEA5-1AA3E5DD8B5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FE30B09-E56B-DB49-BECD-F8E3C8B42E1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5A41433-194B-698C-C711-912E77250FF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E76B94BE-050A-D005-D4FA-3FE15C0E274C}"/>
              </a:ext>
            </a:extLst>
          </p:cNvPr>
          <p:cNvSpPr>
            <a:spLocks noGrp="1"/>
          </p:cNvSpPr>
          <p:nvPr>
            <p:ph type="sldNum" sz="quarter" idx="5"/>
          </p:nvPr>
        </p:nvSpPr>
        <p:spPr/>
        <p:txBody>
          <a:bodyPr/>
          <a:lstStyle/>
          <a:p>
            <a:fld id="{3F2DB5A4-1ADC-4498-B442-720211AEF2E0}" type="slidenum">
              <a:rPr lang="it-IT" smtClean="0"/>
              <a:t>70</a:t>
            </a:fld>
            <a:endParaRPr lang="it-IT"/>
          </a:p>
        </p:txBody>
      </p:sp>
    </p:spTree>
    <p:extLst>
      <p:ext uri="{BB962C8B-B14F-4D97-AF65-F5344CB8AC3E}">
        <p14:creationId xmlns:p14="http://schemas.microsoft.com/office/powerpoint/2010/main" val="2596703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92D75-AF3A-34A2-13F7-E652A8806A9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9E11A3-6809-F7D0-C7CF-E570EC0E87A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BDC0091-227A-C7BA-2521-0D04E5C57D0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253E5BC-413B-8CB1-7922-A1C5BAC71A4C}"/>
              </a:ext>
            </a:extLst>
          </p:cNvPr>
          <p:cNvSpPr>
            <a:spLocks noGrp="1"/>
          </p:cNvSpPr>
          <p:nvPr>
            <p:ph type="sldNum" sz="quarter" idx="5"/>
          </p:nvPr>
        </p:nvSpPr>
        <p:spPr/>
        <p:txBody>
          <a:bodyPr/>
          <a:lstStyle/>
          <a:p>
            <a:fld id="{3F2DB5A4-1ADC-4498-B442-720211AEF2E0}" type="slidenum">
              <a:rPr lang="it-IT" smtClean="0"/>
              <a:t>8</a:t>
            </a:fld>
            <a:endParaRPr lang="it-IT"/>
          </a:p>
        </p:txBody>
      </p:sp>
    </p:spTree>
    <p:extLst>
      <p:ext uri="{BB962C8B-B14F-4D97-AF65-F5344CB8AC3E}">
        <p14:creationId xmlns:p14="http://schemas.microsoft.com/office/powerpoint/2010/main" val="28058187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EC858-65D8-1C3E-43B0-A243EDAB044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F97D6D2-BF42-6060-68F7-956B160E627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01CE4C3-0800-2CE6-774F-035A033B66EA}"/>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DE3E7742-33D1-2CB8-7E8E-F6779A124101}"/>
              </a:ext>
            </a:extLst>
          </p:cNvPr>
          <p:cNvSpPr>
            <a:spLocks noGrp="1"/>
          </p:cNvSpPr>
          <p:nvPr>
            <p:ph type="sldNum" sz="quarter" idx="5"/>
          </p:nvPr>
        </p:nvSpPr>
        <p:spPr/>
        <p:txBody>
          <a:bodyPr/>
          <a:lstStyle/>
          <a:p>
            <a:fld id="{3F2DB5A4-1ADC-4498-B442-720211AEF2E0}" type="slidenum">
              <a:rPr lang="it-IT" smtClean="0"/>
              <a:t>71</a:t>
            </a:fld>
            <a:endParaRPr lang="it-IT"/>
          </a:p>
        </p:txBody>
      </p:sp>
    </p:spTree>
    <p:extLst>
      <p:ext uri="{BB962C8B-B14F-4D97-AF65-F5344CB8AC3E}">
        <p14:creationId xmlns:p14="http://schemas.microsoft.com/office/powerpoint/2010/main" val="12146986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7C4FA-CFA2-7BAB-F8C2-FD5B6B9B0C6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C4F6455-4261-86A8-BED4-E96EB7426EA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6EBEAE7-9237-230C-7239-3C406F38498A}"/>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CC268C9-9F34-5754-E424-9DBE95D1D7C9}"/>
              </a:ext>
            </a:extLst>
          </p:cNvPr>
          <p:cNvSpPr>
            <a:spLocks noGrp="1"/>
          </p:cNvSpPr>
          <p:nvPr>
            <p:ph type="sldNum" sz="quarter" idx="5"/>
          </p:nvPr>
        </p:nvSpPr>
        <p:spPr/>
        <p:txBody>
          <a:bodyPr/>
          <a:lstStyle/>
          <a:p>
            <a:fld id="{3F2DB5A4-1ADC-4498-B442-720211AEF2E0}" type="slidenum">
              <a:rPr lang="it-IT" smtClean="0"/>
              <a:t>72</a:t>
            </a:fld>
            <a:endParaRPr lang="it-IT"/>
          </a:p>
        </p:txBody>
      </p:sp>
    </p:spTree>
    <p:extLst>
      <p:ext uri="{BB962C8B-B14F-4D97-AF65-F5344CB8AC3E}">
        <p14:creationId xmlns:p14="http://schemas.microsoft.com/office/powerpoint/2010/main" val="27537789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5601F-F366-44AD-C8BF-0D93511B8C9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DAE3966-78C6-C9B1-40C9-2DA1A893200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1B60BB3-C95A-BA53-B491-9E4D09202FD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424ED2A-E2D6-1968-F719-1458FD7C1A96}"/>
              </a:ext>
            </a:extLst>
          </p:cNvPr>
          <p:cNvSpPr>
            <a:spLocks noGrp="1"/>
          </p:cNvSpPr>
          <p:nvPr>
            <p:ph type="sldNum" sz="quarter" idx="5"/>
          </p:nvPr>
        </p:nvSpPr>
        <p:spPr/>
        <p:txBody>
          <a:bodyPr/>
          <a:lstStyle/>
          <a:p>
            <a:fld id="{3F2DB5A4-1ADC-4498-B442-720211AEF2E0}" type="slidenum">
              <a:rPr lang="it-IT" smtClean="0"/>
              <a:t>73</a:t>
            </a:fld>
            <a:endParaRPr lang="it-IT"/>
          </a:p>
        </p:txBody>
      </p:sp>
    </p:spTree>
    <p:extLst>
      <p:ext uri="{BB962C8B-B14F-4D97-AF65-F5344CB8AC3E}">
        <p14:creationId xmlns:p14="http://schemas.microsoft.com/office/powerpoint/2010/main" val="16661835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C6626-7E7F-C294-AE57-BCF59F17A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25B2F14-C345-E241-92FF-98C5D9C6587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449985-EEC5-B577-6A2D-36A7E0DE868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4489258-5E22-4E06-1F0B-44152556EA47}"/>
              </a:ext>
            </a:extLst>
          </p:cNvPr>
          <p:cNvSpPr>
            <a:spLocks noGrp="1"/>
          </p:cNvSpPr>
          <p:nvPr>
            <p:ph type="sldNum" sz="quarter" idx="5"/>
          </p:nvPr>
        </p:nvSpPr>
        <p:spPr/>
        <p:txBody>
          <a:bodyPr/>
          <a:lstStyle/>
          <a:p>
            <a:fld id="{3F2DB5A4-1ADC-4498-B442-720211AEF2E0}" type="slidenum">
              <a:rPr lang="it-IT" smtClean="0"/>
              <a:t>74</a:t>
            </a:fld>
            <a:endParaRPr lang="it-IT"/>
          </a:p>
        </p:txBody>
      </p:sp>
    </p:spTree>
    <p:extLst>
      <p:ext uri="{BB962C8B-B14F-4D97-AF65-F5344CB8AC3E}">
        <p14:creationId xmlns:p14="http://schemas.microsoft.com/office/powerpoint/2010/main" val="18698016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3493C-2BAD-28BE-87F3-AD43ECC590F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E853B1D-A4E7-3D53-D4AE-FBF09E64CFF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97BE649-17C0-CA15-7C4B-2C4B48A6C72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792ADE7-3F6F-361F-AC64-FA8A1FEA8AD7}"/>
              </a:ext>
            </a:extLst>
          </p:cNvPr>
          <p:cNvSpPr>
            <a:spLocks noGrp="1"/>
          </p:cNvSpPr>
          <p:nvPr>
            <p:ph type="sldNum" sz="quarter" idx="5"/>
          </p:nvPr>
        </p:nvSpPr>
        <p:spPr/>
        <p:txBody>
          <a:bodyPr/>
          <a:lstStyle/>
          <a:p>
            <a:fld id="{3F2DB5A4-1ADC-4498-B442-720211AEF2E0}" type="slidenum">
              <a:rPr lang="it-IT" smtClean="0"/>
              <a:t>75</a:t>
            </a:fld>
            <a:endParaRPr lang="it-IT"/>
          </a:p>
        </p:txBody>
      </p:sp>
    </p:spTree>
    <p:extLst>
      <p:ext uri="{BB962C8B-B14F-4D97-AF65-F5344CB8AC3E}">
        <p14:creationId xmlns:p14="http://schemas.microsoft.com/office/powerpoint/2010/main" val="3761530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ADDBA-A32D-EA66-FD7C-497210987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BDC495-4A1A-268F-ACC1-A3D3B5A9C2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8778FA4-B11A-B009-6542-7E917FF1284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190DA6A-9F4E-4C2E-7301-409D6577DA4F}"/>
              </a:ext>
            </a:extLst>
          </p:cNvPr>
          <p:cNvSpPr>
            <a:spLocks noGrp="1"/>
          </p:cNvSpPr>
          <p:nvPr>
            <p:ph type="sldNum" sz="quarter" idx="5"/>
          </p:nvPr>
        </p:nvSpPr>
        <p:spPr/>
        <p:txBody>
          <a:bodyPr/>
          <a:lstStyle/>
          <a:p>
            <a:fld id="{3F2DB5A4-1ADC-4498-B442-720211AEF2E0}" type="slidenum">
              <a:rPr lang="it-IT" smtClean="0"/>
              <a:t>9</a:t>
            </a:fld>
            <a:endParaRPr lang="it-IT"/>
          </a:p>
        </p:txBody>
      </p:sp>
    </p:spTree>
    <p:extLst>
      <p:ext uri="{BB962C8B-B14F-4D97-AF65-F5344CB8AC3E}">
        <p14:creationId xmlns:p14="http://schemas.microsoft.com/office/powerpoint/2010/main" val="73074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7F79F-78D0-D9D1-B95B-409FEE43455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A56DFD9-A5AA-5FBC-9A3D-B7F3C8683C9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2C416B5-6589-EDD5-2146-2D1AD7E3D75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E704FE5-872E-04C1-1A41-4FBB92FF7688}"/>
              </a:ext>
            </a:extLst>
          </p:cNvPr>
          <p:cNvSpPr>
            <a:spLocks noGrp="1"/>
          </p:cNvSpPr>
          <p:nvPr>
            <p:ph type="sldNum" sz="quarter" idx="5"/>
          </p:nvPr>
        </p:nvSpPr>
        <p:spPr/>
        <p:txBody>
          <a:bodyPr/>
          <a:lstStyle/>
          <a:p>
            <a:fld id="{3F2DB5A4-1ADC-4498-B442-720211AEF2E0}" type="slidenum">
              <a:rPr lang="it-IT" smtClean="0"/>
              <a:t>10</a:t>
            </a:fld>
            <a:endParaRPr lang="it-IT"/>
          </a:p>
        </p:txBody>
      </p:sp>
    </p:spTree>
    <p:extLst>
      <p:ext uri="{BB962C8B-B14F-4D97-AF65-F5344CB8AC3E}">
        <p14:creationId xmlns:p14="http://schemas.microsoft.com/office/powerpoint/2010/main" val="406532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BA1961-90AF-7E87-F139-64BF99993B6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4FABBC4-0717-7F3D-C944-BF99CE3CD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6299D3-E6F5-F7AD-9677-37883F0C4E38}"/>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5" name="Segnaposto piè di pagina 4">
            <a:extLst>
              <a:ext uri="{FF2B5EF4-FFF2-40B4-BE49-F238E27FC236}">
                <a16:creationId xmlns:a16="http://schemas.microsoft.com/office/drawing/2014/main" id="{7F0EDA8C-5AA5-4BD9-A458-79B66C0FC33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2A331A0-EFA8-E55C-82EB-CB06C66BF493}"/>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61935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5D993B-AF74-90E7-04DE-D54317345B6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4F32FA3-A86B-6034-85AB-2CBA9EEBC6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64DA2BB-74B6-B6AC-CE10-79A0720D4599}"/>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5" name="Segnaposto piè di pagina 4">
            <a:extLst>
              <a:ext uri="{FF2B5EF4-FFF2-40B4-BE49-F238E27FC236}">
                <a16:creationId xmlns:a16="http://schemas.microsoft.com/office/drawing/2014/main" id="{4E297069-2CF5-85BF-E07E-385B92DE903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0887CF3-7160-5AC6-CD0E-8D863AA7EBB1}"/>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15750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6DF4A04-1A13-3B52-CB86-96CB75F533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7566A52-A481-2F66-CFEC-6F451389071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B39DFA7-E84D-6E7D-7983-EB3F8EBA0FAB}"/>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5" name="Segnaposto piè di pagina 4">
            <a:extLst>
              <a:ext uri="{FF2B5EF4-FFF2-40B4-BE49-F238E27FC236}">
                <a16:creationId xmlns:a16="http://schemas.microsoft.com/office/drawing/2014/main" id="{2B468769-24B0-ACF6-D7D8-09BC30FCB45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27CC39B-9C66-F153-BA50-5D589F808FDA}"/>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98774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9DC9D7-E03F-BB5B-2007-34BAA1424D9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A83D6F-13D2-D665-FDC1-106E6F0FCB2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727DCC8-8BAF-38AE-0077-84B313873FE7}"/>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5" name="Segnaposto piè di pagina 4">
            <a:extLst>
              <a:ext uri="{FF2B5EF4-FFF2-40B4-BE49-F238E27FC236}">
                <a16:creationId xmlns:a16="http://schemas.microsoft.com/office/drawing/2014/main" id="{CEC3F7EC-093E-0E99-65A1-8A3CC3B959A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F1B489-2A2B-0DEE-A7AB-36F545BA936B}"/>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24892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182CD-67D8-CF9C-2969-406D61CAD4E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1530782-C01D-E642-CA76-C5419A2E8C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9BB3F9D-CADB-5DD9-6BBA-911008448FDF}"/>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5" name="Segnaposto piè di pagina 4">
            <a:extLst>
              <a:ext uri="{FF2B5EF4-FFF2-40B4-BE49-F238E27FC236}">
                <a16:creationId xmlns:a16="http://schemas.microsoft.com/office/drawing/2014/main" id="{7531D327-7B28-2D7E-48A6-096272CBE1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3581F1D-E2C9-ACB7-0123-FC53BE51B46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3487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DBCFA-B934-C206-C776-D7261281EA7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84774B5-E222-9767-03FC-52BFB05D448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F72D266-985A-2C1E-AEBB-34C2DD8496A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0540DA2-7A74-A00C-758A-2CBB934D8461}"/>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6" name="Segnaposto piè di pagina 5">
            <a:extLst>
              <a:ext uri="{FF2B5EF4-FFF2-40B4-BE49-F238E27FC236}">
                <a16:creationId xmlns:a16="http://schemas.microsoft.com/office/drawing/2014/main" id="{39BF7F16-4D7A-C3B1-E4CA-63C8CCCD9DD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C71BCD9-0914-B095-511A-E77D2BE7D8C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0445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C7DE2C-9EF1-275C-43B5-1F89FB6EB5C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34E313-3E2A-9E4A-3D4B-86F6CA05BF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F875CD2-FB29-8026-8DCD-7BA9B815C5C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CFE0F28-F2A3-9E6C-9229-9C88C83DE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CCB336D-6CAC-C298-0B81-A23717A4FD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BF6712D-FFDD-76A1-A20D-ED9C106CC0C7}"/>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8" name="Segnaposto piè di pagina 7">
            <a:extLst>
              <a:ext uri="{FF2B5EF4-FFF2-40B4-BE49-F238E27FC236}">
                <a16:creationId xmlns:a16="http://schemas.microsoft.com/office/drawing/2014/main" id="{4CC400EB-BFD5-BA08-4A39-834610C7CD4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818C474-6F1F-4F7B-50D6-8FB5DC45A1D9}"/>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2773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2D6EA6-D1EC-68D3-8EA9-A7AF2DBF05E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FFD6933-3103-B1C7-0F72-063F421B6FFE}"/>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4" name="Segnaposto piè di pagina 3">
            <a:extLst>
              <a:ext uri="{FF2B5EF4-FFF2-40B4-BE49-F238E27FC236}">
                <a16:creationId xmlns:a16="http://schemas.microsoft.com/office/drawing/2014/main" id="{13F084BE-170F-0AC3-EDE0-C95C6B98B5B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1762CB4-6325-AB4A-0878-8C60A1656427}"/>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70006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26483AB-5C38-82F4-00DD-747FD72A79FD}"/>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3" name="Segnaposto piè di pagina 2">
            <a:extLst>
              <a:ext uri="{FF2B5EF4-FFF2-40B4-BE49-F238E27FC236}">
                <a16:creationId xmlns:a16="http://schemas.microsoft.com/office/drawing/2014/main" id="{3FA8A0B7-5BCB-94A9-2992-20F33396954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A58071D-565C-9732-C389-AAC3200B2E26}"/>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90702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38D1F7-C661-0D70-B8F0-C183B360EF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230FE6-E7E9-76CF-EDEC-8C1DDAB98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F267FEF-2E0F-6BAF-91C2-95CAB03F6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A2E835-0FDD-6FEC-7047-AB643D56A865}"/>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6" name="Segnaposto piè di pagina 5">
            <a:extLst>
              <a:ext uri="{FF2B5EF4-FFF2-40B4-BE49-F238E27FC236}">
                <a16:creationId xmlns:a16="http://schemas.microsoft.com/office/drawing/2014/main" id="{5A110CC4-CF03-F13A-F169-E5E7954E72B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E6CD618-C9AD-9A33-7CEC-824AEE3D0F18}"/>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6580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57C5D0-1CB7-9374-E7A2-AF5695D10C5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379EC11-32C8-BD1A-D52E-966D43B2B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77C1297-3591-E0E7-E0AB-056501497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07803C3-F808-691A-5E8D-A0BF07D52F62}"/>
              </a:ext>
            </a:extLst>
          </p:cNvPr>
          <p:cNvSpPr>
            <a:spLocks noGrp="1"/>
          </p:cNvSpPr>
          <p:nvPr>
            <p:ph type="dt" sz="half" idx="10"/>
          </p:nvPr>
        </p:nvSpPr>
        <p:spPr/>
        <p:txBody>
          <a:bodyPr/>
          <a:lstStyle/>
          <a:p>
            <a:fld id="{F648D57F-990B-4693-B9DF-7283B5F03356}" type="datetimeFigureOut">
              <a:rPr lang="it-IT" smtClean="0"/>
              <a:t>12/12/2024</a:t>
            </a:fld>
            <a:endParaRPr lang="it-IT"/>
          </a:p>
        </p:txBody>
      </p:sp>
      <p:sp>
        <p:nvSpPr>
          <p:cNvPr id="6" name="Segnaposto piè di pagina 5">
            <a:extLst>
              <a:ext uri="{FF2B5EF4-FFF2-40B4-BE49-F238E27FC236}">
                <a16:creationId xmlns:a16="http://schemas.microsoft.com/office/drawing/2014/main" id="{EA2ABB93-4DC4-7BA9-2378-A8C0640A7EC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693F449-1B86-419D-09EE-BAC77ABE9484}"/>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3937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0CA1559-FF50-620C-1718-135965468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30CA8BA-437A-C44F-9B0C-D54093A4B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070C2-38AE-1608-EABC-FCC15D71E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48D57F-990B-4693-B9DF-7283B5F03356}" type="datetimeFigureOut">
              <a:rPr lang="it-IT" smtClean="0"/>
              <a:t>12/12/2024</a:t>
            </a:fld>
            <a:endParaRPr lang="it-IT"/>
          </a:p>
        </p:txBody>
      </p:sp>
      <p:sp>
        <p:nvSpPr>
          <p:cNvPr id="5" name="Segnaposto piè di pagina 4">
            <a:extLst>
              <a:ext uri="{FF2B5EF4-FFF2-40B4-BE49-F238E27FC236}">
                <a16:creationId xmlns:a16="http://schemas.microsoft.com/office/drawing/2014/main" id="{4184519B-0502-D5C2-3441-3D005C0B0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727F51E0-346B-A74D-50E6-F241CC7EE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78489F-1770-4282-A9FF-D872CC047875}" type="slidenum">
              <a:rPr lang="it-IT" smtClean="0"/>
              <a:t>‹N›</a:t>
            </a:fld>
            <a:endParaRPr lang="it-IT"/>
          </a:p>
        </p:txBody>
      </p:sp>
    </p:spTree>
    <p:extLst>
      <p:ext uri="{BB962C8B-B14F-4D97-AF65-F5344CB8AC3E}">
        <p14:creationId xmlns:p14="http://schemas.microsoft.com/office/powerpoint/2010/main" val="2022601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0.png"/><Relationship Id="rId12" Type="http://schemas.openxmlformats.org/officeDocument/2006/relationships/image" Target="../media/image30.svg"/><Relationship Id="rId2" Type="http://schemas.openxmlformats.org/officeDocument/2006/relationships/notesSlide" Target="../notesSlides/notesSlide9.xml"/><Relationship Id="rId16"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5.jpe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4.png"/><Relationship Id="rId9" Type="http://schemas.openxmlformats.org/officeDocument/2006/relationships/image" Target="../media/image27.png"/><Relationship Id="rId14" Type="http://schemas.openxmlformats.org/officeDocument/2006/relationships/image" Target="../media/image32.sv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25.jpe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0.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svg"/></Relationships>
</file>

<file path=ppt/slides/_rels/slide2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55.png"/><Relationship Id="rId7" Type="http://schemas.openxmlformats.org/officeDocument/2006/relationships/image" Target="../media/image58.sv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7.png"/><Relationship Id="rId11" Type="http://schemas.openxmlformats.org/officeDocument/2006/relationships/image" Target="../media/image61.svg"/><Relationship Id="rId5" Type="http://schemas.openxmlformats.org/officeDocument/2006/relationships/image" Target="../media/image37.png"/><Relationship Id="rId10" Type="http://schemas.openxmlformats.org/officeDocument/2006/relationships/image" Target="../media/image60.png"/><Relationship Id="rId4" Type="http://schemas.openxmlformats.org/officeDocument/2006/relationships/image" Target="../media/image56.png"/><Relationship Id="rId9" Type="http://schemas.openxmlformats.org/officeDocument/2006/relationships/image" Target="../media/image59.png"/></Relationships>
</file>

<file path=ppt/slides/_rels/slide2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5.png"/><Relationship Id="rId7" Type="http://schemas.openxmlformats.org/officeDocument/2006/relationships/image" Target="../media/image58.sv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37.png"/><Relationship Id="rId10" Type="http://schemas.openxmlformats.org/officeDocument/2006/relationships/image" Target="../media/image61.svg"/><Relationship Id="rId4" Type="http://schemas.openxmlformats.org/officeDocument/2006/relationships/image" Target="../media/image56.png"/><Relationship Id="rId9" Type="http://schemas.openxmlformats.org/officeDocument/2006/relationships/image" Target="../media/image60.png"/></Relationships>
</file>

<file path=ppt/slides/_rels/slide25.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60.png"/><Relationship Id="rId7" Type="http://schemas.openxmlformats.org/officeDocument/2006/relationships/image" Target="../media/image57.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59.png"/><Relationship Id="rId10" Type="http://schemas.openxmlformats.org/officeDocument/2006/relationships/image" Target="../media/image56.png"/><Relationship Id="rId4" Type="http://schemas.openxmlformats.org/officeDocument/2006/relationships/image" Target="../media/image61.svg"/><Relationship Id="rId9"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5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3.xml"/><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47.svg"/></Relationships>
</file>

<file path=ppt/slides/_rels/slide6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5.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8.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9.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7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0.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1.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2.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7.sv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6E4BF0C-3F00-151C-34E0-F47B78BDCCD0}"/>
              </a:ext>
            </a:extLst>
          </p:cNvPr>
          <p:cNvSpPr txBox="1"/>
          <p:nvPr/>
        </p:nvSpPr>
        <p:spPr>
          <a:xfrm>
            <a:off x="3335452" y="733672"/>
            <a:ext cx="5521087" cy="369332"/>
          </a:xfrm>
          <a:prstGeom prst="rect">
            <a:avLst/>
          </a:prstGeom>
          <a:noFill/>
        </p:spPr>
        <p:txBody>
          <a:bodyPr wrap="square" rtlCol="0">
            <a:spAutoFit/>
          </a:bodyPr>
          <a:lstStyle/>
          <a:p>
            <a:pPr algn="ctr"/>
            <a:r>
              <a:rPr lang="it-IT">
                <a:solidFill>
                  <a:schemeClr val="bg1"/>
                </a:solidFill>
              </a:rPr>
              <a:t>INDUSTRIAL APPLICATIONS</a:t>
            </a:r>
          </a:p>
        </p:txBody>
      </p:sp>
      <p:grpSp>
        <p:nvGrpSpPr>
          <p:cNvPr id="7" name="Gruppo 6">
            <a:extLst>
              <a:ext uri="{FF2B5EF4-FFF2-40B4-BE49-F238E27FC236}">
                <a16:creationId xmlns:a16="http://schemas.microsoft.com/office/drawing/2014/main" id="{0C202875-B83D-11EB-4993-0714384817D7}"/>
              </a:ext>
            </a:extLst>
          </p:cNvPr>
          <p:cNvGrpSpPr/>
          <p:nvPr/>
        </p:nvGrpSpPr>
        <p:grpSpPr>
          <a:xfrm>
            <a:off x="4326864" y="5301966"/>
            <a:ext cx="3538270" cy="1458396"/>
            <a:chOff x="4326864" y="975041"/>
            <a:chExt cx="3538270" cy="1458396"/>
          </a:xfrm>
        </p:grpSpPr>
        <p:pic>
          <p:nvPicPr>
            <p:cNvPr id="8" name="Elemento grafico 7">
              <a:extLst>
                <a:ext uri="{FF2B5EF4-FFF2-40B4-BE49-F238E27FC236}">
                  <a16:creationId xmlns:a16="http://schemas.microsoft.com/office/drawing/2014/main" id="{C1B6C927-5ED1-E25B-6FB4-F0B49ED51F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6856" y="975041"/>
              <a:ext cx="1118288" cy="1138781"/>
            </a:xfrm>
            <a:prstGeom prst="rect">
              <a:avLst/>
            </a:prstGeom>
          </p:spPr>
        </p:pic>
        <p:sp>
          <p:nvSpPr>
            <p:cNvPr id="9" name="CasellaDiTesto 8">
              <a:extLst>
                <a:ext uri="{FF2B5EF4-FFF2-40B4-BE49-F238E27FC236}">
                  <a16:creationId xmlns:a16="http://schemas.microsoft.com/office/drawing/2014/main" id="{00F5F878-FC20-4FE5-A887-C9B723A69986}"/>
                </a:ext>
              </a:extLst>
            </p:cNvPr>
            <p:cNvSpPr txBox="1"/>
            <p:nvPr/>
          </p:nvSpPr>
          <p:spPr>
            <a:xfrm>
              <a:off x="4326864" y="2141049"/>
              <a:ext cx="3538270" cy="292388"/>
            </a:xfrm>
            <a:prstGeom prst="rect">
              <a:avLst/>
            </a:prstGeom>
            <a:noFill/>
          </p:spPr>
          <p:txBody>
            <a:bodyPr wrap="square" rtlCol="0">
              <a:spAutoFit/>
            </a:bodyPr>
            <a:lstStyle/>
            <a:p>
              <a:pPr algn="ctr"/>
              <a:r>
                <a:rPr lang="it-IT" sz="1300">
                  <a:solidFill>
                    <a:schemeClr val="bg1"/>
                  </a:solidFill>
                </a:rPr>
                <a:t>University of Pisa</a:t>
              </a:r>
            </a:p>
          </p:txBody>
        </p:sp>
      </p:grpSp>
      <p:grpSp>
        <p:nvGrpSpPr>
          <p:cNvPr id="10" name="Gruppo 9">
            <a:extLst>
              <a:ext uri="{FF2B5EF4-FFF2-40B4-BE49-F238E27FC236}">
                <a16:creationId xmlns:a16="http://schemas.microsoft.com/office/drawing/2014/main" id="{83DEB96C-2E57-776D-A055-41BC996674D8}"/>
              </a:ext>
            </a:extLst>
          </p:cNvPr>
          <p:cNvGrpSpPr/>
          <p:nvPr/>
        </p:nvGrpSpPr>
        <p:grpSpPr>
          <a:xfrm>
            <a:off x="1643692" y="2163068"/>
            <a:ext cx="8904617" cy="1103780"/>
            <a:chOff x="1643688" y="2144018"/>
            <a:chExt cx="8904617" cy="1103780"/>
          </a:xfrm>
        </p:grpSpPr>
        <p:sp>
          <p:nvSpPr>
            <p:cNvPr id="11" name="CasellaDiTesto 10">
              <a:extLst>
                <a:ext uri="{FF2B5EF4-FFF2-40B4-BE49-F238E27FC236}">
                  <a16:creationId xmlns:a16="http://schemas.microsoft.com/office/drawing/2014/main" id="{CEE0F788-603C-0ADC-B7D9-34BF931BB90E}"/>
                </a:ext>
              </a:extLst>
            </p:cNvPr>
            <p:cNvSpPr txBox="1"/>
            <p:nvPr/>
          </p:nvSpPr>
          <p:spPr>
            <a:xfrm>
              <a:off x="1643688" y="2478357"/>
              <a:ext cx="8904617" cy="769441"/>
            </a:xfrm>
            <a:prstGeom prst="rect">
              <a:avLst/>
            </a:prstGeom>
            <a:noFill/>
          </p:spPr>
          <p:txBody>
            <a:bodyPr wrap="square" rtlCol="0">
              <a:spAutoFit/>
            </a:bodyPr>
            <a:lstStyle/>
            <a:p>
              <a:pPr algn="ctr"/>
              <a:r>
                <a:rPr lang="en-US" sz="4400" b="1" err="1">
                  <a:solidFill>
                    <a:srgbClr val="DA627D"/>
                  </a:solidFill>
                </a:rPr>
                <a:t>Mood</a:t>
              </a:r>
              <a:r>
                <a:rPr lang="en-US" sz="4400" b="1" err="1">
                  <a:solidFill>
                    <a:schemeClr val="bg1"/>
                  </a:solidFill>
                </a:rPr>
                <a:t>Pilot</a:t>
              </a:r>
              <a:endParaRPr lang="it-IT" sz="4400" b="1">
                <a:solidFill>
                  <a:srgbClr val="DA627D"/>
                </a:solidFill>
              </a:endParaRPr>
            </a:p>
          </p:txBody>
        </p:sp>
        <p:sp>
          <p:nvSpPr>
            <p:cNvPr id="12" name="CasellaDiTesto 11">
              <a:extLst>
                <a:ext uri="{FF2B5EF4-FFF2-40B4-BE49-F238E27FC236}">
                  <a16:creationId xmlns:a16="http://schemas.microsoft.com/office/drawing/2014/main" id="{0BC5111C-C8D3-B93A-BB9F-7E9625591C9B}"/>
                </a:ext>
              </a:extLst>
            </p:cNvPr>
            <p:cNvSpPr txBox="1"/>
            <p:nvPr/>
          </p:nvSpPr>
          <p:spPr>
            <a:xfrm>
              <a:off x="3518138" y="2144018"/>
              <a:ext cx="5155721" cy="307777"/>
            </a:xfrm>
            <a:prstGeom prst="rect">
              <a:avLst/>
            </a:prstGeom>
            <a:noFill/>
          </p:spPr>
          <p:txBody>
            <a:bodyPr wrap="square" rtlCol="0">
              <a:spAutoFit/>
            </a:bodyPr>
            <a:lstStyle/>
            <a:p>
              <a:pPr algn="ctr"/>
              <a:r>
                <a:rPr lang="it-IT" sz="1400">
                  <a:solidFill>
                    <a:schemeClr val="bg1"/>
                  </a:solidFill>
                </a:rPr>
                <a:t>PROJECT DISCUSSION</a:t>
              </a:r>
            </a:p>
          </p:txBody>
        </p:sp>
      </p:grpSp>
      <p:grpSp>
        <p:nvGrpSpPr>
          <p:cNvPr id="13" name="Gruppo 12">
            <a:extLst>
              <a:ext uri="{FF2B5EF4-FFF2-40B4-BE49-F238E27FC236}">
                <a16:creationId xmlns:a16="http://schemas.microsoft.com/office/drawing/2014/main" id="{FC225CAA-ED03-F5E8-9F33-16C7135B56F4}"/>
              </a:ext>
            </a:extLst>
          </p:cNvPr>
          <p:cNvGrpSpPr/>
          <p:nvPr/>
        </p:nvGrpSpPr>
        <p:grpSpPr>
          <a:xfrm>
            <a:off x="605075" y="4322493"/>
            <a:ext cx="2684252" cy="853912"/>
            <a:chOff x="458636" y="4195298"/>
            <a:chExt cx="2684252" cy="853912"/>
          </a:xfrm>
        </p:grpSpPr>
        <p:sp>
          <p:nvSpPr>
            <p:cNvPr id="14" name="CasellaDiTesto 13">
              <a:extLst>
                <a:ext uri="{FF2B5EF4-FFF2-40B4-BE49-F238E27FC236}">
                  <a16:creationId xmlns:a16="http://schemas.microsoft.com/office/drawing/2014/main" id="{D3FDB9ED-9541-4FDB-0369-544E4EA6CABD}"/>
                </a:ext>
              </a:extLst>
            </p:cNvPr>
            <p:cNvSpPr txBox="1"/>
            <p:nvPr/>
          </p:nvSpPr>
          <p:spPr>
            <a:xfrm>
              <a:off x="473743" y="4587545"/>
              <a:ext cx="2071777" cy="461665"/>
            </a:xfrm>
            <a:prstGeom prst="rect">
              <a:avLst/>
            </a:prstGeom>
            <a:noFill/>
          </p:spPr>
          <p:txBody>
            <a:bodyPr wrap="square" rtlCol="0">
              <a:spAutoFit/>
            </a:bodyPr>
            <a:lstStyle/>
            <a:p>
              <a:r>
                <a:rPr lang="it-IT" sz="1200">
                  <a:solidFill>
                    <a:schemeClr val="bg1"/>
                  </a:solidFill>
                </a:rPr>
                <a:t>PIERFRANCESCO FOGLIA</a:t>
              </a:r>
            </a:p>
            <a:p>
              <a:r>
                <a:rPr lang="it-IT" sz="1200">
                  <a:solidFill>
                    <a:schemeClr val="bg1"/>
                  </a:solidFill>
                </a:rPr>
                <a:t>ANTONIO COSIMO PRETE</a:t>
              </a:r>
            </a:p>
          </p:txBody>
        </p:sp>
        <p:grpSp>
          <p:nvGrpSpPr>
            <p:cNvPr id="15" name="Gruppo 14">
              <a:extLst>
                <a:ext uri="{FF2B5EF4-FFF2-40B4-BE49-F238E27FC236}">
                  <a16:creationId xmlns:a16="http://schemas.microsoft.com/office/drawing/2014/main" id="{278177B5-447B-65F4-5146-6F80D2DA64C3}"/>
                </a:ext>
              </a:extLst>
            </p:cNvPr>
            <p:cNvGrpSpPr/>
            <p:nvPr/>
          </p:nvGrpSpPr>
          <p:grpSpPr>
            <a:xfrm>
              <a:off x="458636" y="4195298"/>
              <a:ext cx="2684252" cy="353943"/>
              <a:chOff x="8268417" y="3961051"/>
              <a:chExt cx="2684252" cy="353943"/>
            </a:xfrm>
          </p:grpSpPr>
          <p:sp>
            <p:nvSpPr>
              <p:cNvPr id="16" name="CasellaDiTesto 15">
                <a:extLst>
                  <a:ext uri="{FF2B5EF4-FFF2-40B4-BE49-F238E27FC236}">
                    <a16:creationId xmlns:a16="http://schemas.microsoft.com/office/drawing/2014/main" id="{AF704747-2E45-8201-89BC-EF23DCAD3E72}"/>
                  </a:ext>
                </a:extLst>
              </p:cNvPr>
              <p:cNvSpPr txBox="1"/>
              <p:nvPr/>
            </p:nvSpPr>
            <p:spPr>
              <a:xfrm>
                <a:off x="8268417" y="3961051"/>
                <a:ext cx="2684252" cy="353943"/>
              </a:xfrm>
              <a:prstGeom prst="rect">
                <a:avLst/>
              </a:prstGeom>
              <a:noFill/>
            </p:spPr>
            <p:txBody>
              <a:bodyPr wrap="square" rtlCol="0">
                <a:spAutoFit/>
              </a:bodyPr>
              <a:lstStyle/>
              <a:p>
                <a:r>
                  <a:rPr lang="it-IT" sz="1700">
                    <a:solidFill>
                      <a:schemeClr val="bg1"/>
                    </a:solidFill>
                  </a:rPr>
                  <a:t>PROFESSORS</a:t>
                </a:r>
              </a:p>
            </p:txBody>
          </p:sp>
          <p:cxnSp>
            <p:nvCxnSpPr>
              <p:cNvPr id="17" name="Connettore diritto 16">
                <a:extLst>
                  <a:ext uri="{FF2B5EF4-FFF2-40B4-BE49-F238E27FC236}">
                    <a16:creationId xmlns:a16="http://schemas.microsoft.com/office/drawing/2014/main" id="{1E84B1BA-BD12-F5F1-0C62-3AED8B6D566C}"/>
                  </a:ext>
                </a:extLst>
              </p:cNvPr>
              <p:cNvCxnSpPr>
                <a:cxnSpLocks/>
              </p:cNvCxnSpPr>
              <p:nvPr/>
            </p:nvCxnSpPr>
            <p:spPr>
              <a:xfrm>
                <a:off x="8364026" y="4299605"/>
                <a:ext cx="128527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8" name="CasellaDiTesto 17">
            <a:extLst>
              <a:ext uri="{FF2B5EF4-FFF2-40B4-BE49-F238E27FC236}">
                <a16:creationId xmlns:a16="http://schemas.microsoft.com/office/drawing/2014/main" id="{69241190-5104-0C79-733E-F2693B5AB8EC}"/>
              </a:ext>
            </a:extLst>
          </p:cNvPr>
          <p:cNvSpPr txBox="1"/>
          <p:nvPr/>
        </p:nvSpPr>
        <p:spPr>
          <a:xfrm>
            <a:off x="3518140" y="498929"/>
            <a:ext cx="5155721" cy="292388"/>
          </a:xfrm>
          <a:prstGeom prst="rect">
            <a:avLst/>
          </a:prstGeom>
          <a:noFill/>
        </p:spPr>
        <p:txBody>
          <a:bodyPr wrap="square" rtlCol="0">
            <a:spAutoFit/>
          </a:bodyPr>
          <a:lstStyle/>
          <a:p>
            <a:pPr algn="ctr"/>
            <a:r>
              <a:rPr lang="en-US" sz="1300">
                <a:solidFill>
                  <a:schemeClr val="bg1"/>
                </a:solidFill>
              </a:rPr>
              <a:t>MASTER’S DEGREE IN COMPUTER ENGINEERING</a:t>
            </a:r>
            <a:endParaRPr lang="it-IT" sz="1300">
              <a:solidFill>
                <a:schemeClr val="bg1"/>
              </a:solidFill>
            </a:endParaRPr>
          </a:p>
        </p:txBody>
      </p:sp>
      <p:grpSp>
        <p:nvGrpSpPr>
          <p:cNvPr id="19" name="Gruppo 18">
            <a:extLst>
              <a:ext uri="{FF2B5EF4-FFF2-40B4-BE49-F238E27FC236}">
                <a16:creationId xmlns:a16="http://schemas.microsoft.com/office/drawing/2014/main" id="{161E3174-1578-2732-C401-647F8E01049B}"/>
              </a:ext>
            </a:extLst>
          </p:cNvPr>
          <p:cNvGrpSpPr/>
          <p:nvPr/>
        </p:nvGrpSpPr>
        <p:grpSpPr>
          <a:xfrm>
            <a:off x="8856539" y="4322493"/>
            <a:ext cx="2712523" cy="856305"/>
            <a:chOff x="-543464" y="4192905"/>
            <a:chExt cx="2712523" cy="856305"/>
          </a:xfrm>
        </p:grpSpPr>
        <p:sp>
          <p:nvSpPr>
            <p:cNvPr id="20" name="CasellaDiTesto 19">
              <a:extLst>
                <a:ext uri="{FF2B5EF4-FFF2-40B4-BE49-F238E27FC236}">
                  <a16:creationId xmlns:a16="http://schemas.microsoft.com/office/drawing/2014/main" id="{2332A87D-78A0-97A1-C724-E5687C9B9BAF}"/>
                </a:ext>
              </a:extLst>
            </p:cNvPr>
            <p:cNvSpPr txBox="1"/>
            <p:nvPr/>
          </p:nvSpPr>
          <p:spPr>
            <a:xfrm>
              <a:off x="97282" y="4587545"/>
              <a:ext cx="2071777" cy="461665"/>
            </a:xfrm>
            <a:prstGeom prst="rect">
              <a:avLst/>
            </a:prstGeom>
            <a:noFill/>
          </p:spPr>
          <p:txBody>
            <a:bodyPr wrap="square" rtlCol="0">
              <a:spAutoFit/>
            </a:bodyPr>
            <a:lstStyle/>
            <a:p>
              <a:pPr algn="r"/>
              <a:r>
                <a:rPr lang="it-IT" sz="1200">
                  <a:solidFill>
                    <a:schemeClr val="bg1"/>
                  </a:solidFill>
                </a:rPr>
                <a:t>GIOVANNI LIGATO</a:t>
              </a:r>
              <a:br>
                <a:rPr lang="it-IT" sz="1200">
                  <a:solidFill>
                    <a:schemeClr val="bg1"/>
                  </a:solidFill>
                </a:rPr>
              </a:br>
              <a:r>
                <a:rPr lang="it-IT" sz="1200">
                  <a:solidFill>
                    <a:schemeClr val="bg1"/>
                  </a:solidFill>
                </a:rPr>
                <a:t>GIUSEPPE SORIANO</a:t>
              </a:r>
            </a:p>
          </p:txBody>
        </p:sp>
        <p:grpSp>
          <p:nvGrpSpPr>
            <p:cNvPr id="21" name="Gruppo 20">
              <a:extLst>
                <a:ext uri="{FF2B5EF4-FFF2-40B4-BE49-F238E27FC236}">
                  <a16:creationId xmlns:a16="http://schemas.microsoft.com/office/drawing/2014/main" id="{5587BC2A-767F-7250-DC4B-C7B4B611A1E6}"/>
                </a:ext>
              </a:extLst>
            </p:cNvPr>
            <p:cNvGrpSpPr/>
            <p:nvPr/>
          </p:nvGrpSpPr>
          <p:grpSpPr>
            <a:xfrm>
              <a:off x="-543464" y="4192905"/>
              <a:ext cx="2684252" cy="353943"/>
              <a:chOff x="7266317" y="3958658"/>
              <a:chExt cx="2684252" cy="353943"/>
            </a:xfrm>
          </p:grpSpPr>
          <p:sp>
            <p:nvSpPr>
              <p:cNvPr id="22" name="CasellaDiTesto 21">
                <a:extLst>
                  <a:ext uri="{FF2B5EF4-FFF2-40B4-BE49-F238E27FC236}">
                    <a16:creationId xmlns:a16="http://schemas.microsoft.com/office/drawing/2014/main" id="{646FE565-51DF-8AC8-0DE9-098D5ACCEBE2}"/>
                  </a:ext>
                </a:extLst>
              </p:cNvPr>
              <p:cNvSpPr txBox="1"/>
              <p:nvPr/>
            </p:nvSpPr>
            <p:spPr>
              <a:xfrm>
                <a:off x="7266317" y="3958658"/>
                <a:ext cx="2684252" cy="353943"/>
              </a:xfrm>
              <a:prstGeom prst="rect">
                <a:avLst/>
              </a:prstGeom>
              <a:noFill/>
            </p:spPr>
            <p:txBody>
              <a:bodyPr wrap="square" rtlCol="0">
                <a:spAutoFit/>
              </a:bodyPr>
              <a:lstStyle/>
              <a:p>
                <a:pPr algn="r"/>
                <a:r>
                  <a:rPr lang="it-IT" sz="1700">
                    <a:solidFill>
                      <a:schemeClr val="bg1"/>
                    </a:solidFill>
                  </a:rPr>
                  <a:t>STUDENTS</a:t>
                </a:r>
              </a:p>
            </p:txBody>
          </p:sp>
          <p:cxnSp>
            <p:nvCxnSpPr>
              <p:cNvPr id="23" name="Connettore diritto 22">
                <a:extLst>
                  <a:ext uri="{FF2B5EF4-FFF2-40B4-BE49-F238E27FC236}">
                    <a16:creationId xmlns:a16="http://schemas.microsoft.com/office/drawing/2014/main" id="{D1275899-5D67-2891-0B83-16BB1B9FC968}"/>
                  </a:ext>
                </a:extLst>
              </p:cNvPr>
              <p:cNvCxnSpPr>
                <a:cxnSpLocks/>
              </p:cNvCxnSpPr>
              <p:nvPr/>
            </p:nvCxnSpPr>
            <p:spPr>
              <a:xfrm>
                <a:off x="8855528" y="4299605"/>
                <a:ext cx="10256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 name="CasellaDiTesto 1">
            <a:extLst>
              <a:ext uri="{FF2B5EF4-FFF2-40B4-BE49-F238E27FC236}">
                <a16:creationId xmlns:a16="http://schemas.microsoft.com/office/drawing/2014/main" id="{A33E6E7F-BD3D-28C3-2A47-B72B546A7E57}"/>
              </a:ext>
            </a:extLst>
          </p:cNvPr>
          <p:cNvSpPr txBox="1"/>
          <p:nvPr/>
        </p:nvSpPr>
        <p:spPr>
          <a:xfrm rot="16200000">
            <a:off x="5205593" y="2818049"/>
            <a:ext cx="658297" cy="800219"/>
          </a:xfrm>
          <a:prstGeom prst="rect">
            <a:avLst/>
          </a:prstGeom>
          <a:noFill/>
        </p:spPr>
        <p:txBody>
          <a:bodyPr wrap="square" rtlCol="0">
            <a:spAutoFit/>
          </a:bodyPr>
          <a:lstStyle/>
          <a:p>
            <a:pPr algn="ctr"/>
            <a:r>
              <a:rPr lang="en-US" sz="4600">
                <a:solidFill>
                  <a:srgbClr val="DA627D"/>
                </a:solidFill>
              </a:rPr>
              <a:t>(</a:t>
            </a:r>
            <a:endParaRPr lang="it-IT" sz="4600">
              <a:solidFill>
                <a:srgbClr val="DA627D"/>
              </a:solidFill>
            </a:endParaRPr>
          </a:p>
        </p:txBody>
      </p:sp>
    </p:spTree>
    <p:extLst>
      <p:ext uri="{BB962C8B-B14F-4D97-AF65-F5344CB8AC3E}">
        <p14:creationId xmlns:p14="http://schemas.microsoft.com/office/powerpoint/2010/main" val="248688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8FA3F3E-CD10-1673-8B6E-F3A68FE1A492}"/>
            </a:ext>
          </a:extLst>
        </p:cNvPr>
        <p:cNvGrpSpPr/>
        <p:nvPr/>
      </p:nvGrpSpPr>
      <p:grpSpPr>
        <a:xfrm>
          <a:off x="0" y="0"/>
          <a:ext cx="0" cy="0"/>
          <a:chOff x="0" y="0"/>
          <a:chExt cx="0" cy="0"/>
        </a:xfrm>
      </p:grpSpPr>
      <p:grpSp>
        <p:nvGrpSpPr>
          <p:cNvPr id="3" name="Gruppo 2">
            <a:extLst>
              <a:ext uri="{FF2B5EF4-FFF2-40B4-BE49-F238E27FC236}">
                <a16:creationId xmlns:a16="http://schemas.microsoft.com/office/drawing/2014/main" id="{A6188A2D-AD34-D69C-A1E8-640F626D1465}"/>
              </a:ext>
            </a:extLst>
          </p:cNvPr>
          <p:cNvGrpSpPr/>
          <p:nvPr/>
        </p:nvGrpSpPr>
        <p:grpSpPr>
          <a:xfrm>
            <a:off x="770696" y="664972"/>
            <a:ext cx="4418320" cy="5528057"/>
            <a:chOff x="1141296" y="962072"/>
            <a:chExt cx="4191424" cy="5244172"/>
          </a:xfrm>
        </p:grpSpPr>
        <p:sp>
          <p:nvSpPr>
            <p:cNvPr id="9" name="Figura a mano libera: forma 8">
              <a:extLst>
                <a:ext uri="{FF2B5EF4-FFF2-40B4-BE49-F238E27FC236}">
                  <a16:creationId xmlns:a16="http://schemas.microsoft.com/office/drawing/2014/main" id="{026D3490-1405-7784-E7A3-0481852BE832}"/>
                </a:ext>
              </a:extLst>
            </p:cNvPr>
            <p:cNvSpPr/>
            <p:nvPr/>
          </p:nvSpPr>
          <p:spPr>
            <a:xfrm flipV="1">
              <a:off x="4105778" y="1470684"/>
              <a:ext cx="1226942" cy="67019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9C26945-8A04-833E-0F14-FA2667B62E74}"/>
                </a:ext>
              </a:extLst>
            </p:cNvPr>
            <p:cNvSpPr/>
            <p:nvPr/>
          </p:nvSpPr>
          <p:spPr>
            <a:xfrm flipV="1">
              <a:off x="3445351" y="1487865"/>
              <a:ext cx="933500" cy="20949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A2F4139E-0EA4-C82B-67AD-EC5C835BA502}"/>
                </a:ext>
              </a:extLst>
            </p:cNvPr>
            <p:cNvSpPr/>
            <p:nvPr/>
          </p:nvSpPr>
          <p:spPr>
            <a:xfrm flipV="1">
              <a:off x="3604631" y="1560796"/>
              <a:ext cx="50445" cy="57527"/>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22DBF20E-8E1F-14BB-8122-693A38825E3E}"/>
                </a:ext>
              </a:extLst>
            </p:cNvPr>
            <p:cNvSpPr/>
            <p:nvPr/>
          </p:nvSpPr>
          <p:spPr>
            <a:xfrm flipV="1">
              <a:off x="3275890" y="1569814"/>
              <a:ext cx="84219" cy="49459"/>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A63A769-68E2-99DB-DAA5-3A0D9583D821}"/>
                </a:ext>
              </a:extLst>
            </p:cNvPr>
            <p:cNvSpPr/>
            <p:nvPr/>
          </p:nvSpPr>
          <p:spPr>
            <a:xfrm flipV="1">
              <a:off x="3474233" y="1567140"/>
              <a:ext cx="108255" cy="41363"/>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814185A-D4DD-6C48-B707-BC5B372062DF}"/>
                </a:ext>
              </a:extLst>
            </p:cNvPr>
            <p:cNvSpPr/>
            <p:nvPr/>
          </p:nvSpPr>
          <p:spPr>
            <a:xfrm flipV="1">
              <a:off x="3007192" y="1604993"/>
              <a:ext cx="339236" cy="103255"/>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BF1D402-F9C6-BF4A-009D-589227E47799}"/>
                </a:ext>
              </a:extLst>
            </p:cNvPr>
            <p:cNvSpPr/>
            <p:nvPr/>
          </p:nvSpPr>
          <p:spPr>
            <a:xfrm flipV="1">
              <a:off x="2786079" y="1694043"/>
              <a:ext cx="461784" cy="186550"/>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4E121EE-7835-0C9A-B009-111010ED7021}"/>
                </a:ext>
              </a:extLst>
            </p:cNvPr>
            <p:cNvSpPr/>
            <p:nvPr/>
          </p:nvSpPr>
          <p:spPr>
            <a:xfrm flipV="1">
              <a:off x="3322746" y="1708997"/>
              <a:ext cx="131345" cy="71409"/>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3554035-B10C-D378-6496-E31CF2358D02}"/>
                </a:ext>
              </a:extLst>
            </p:cNvPr>
            <p:cNvSpPr/>
            <p:nvPr/>
          </p:nvSpPr>
          <p:spPr>
            <a:xfrm flipV="1">
              <a:off x="1141296" y="1707373"/>
              <a:ext cx="3229427" cy="449887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6E86A6F4-B8D9-E5F0-0BBD-6DC98E6A8A00}"/>
                </a:ext>
              </a:extLst>
            </p:cNvPr>
            <p:cNvSpPr/>
            <p:nvPr/>
          </p:nvSpPr>
          <p:spPr>
            <a:xfrm flipV="1">
              <a:off x="4945935" y="1934606"/>
              <a:ext cx="247128" cy="94027"/>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326B12FB-D726-51DF-3559-C43E62EE6BE3}"/>
                </a:ext>
              </a:extLst>
            </p:cNvPr>
            <p:cNvSpPr/>
            <p:nvPr/>
          </p:nvSpPr>
          <p:spPr>
            <a:xfrm flipV="1">
              <a:off x="2860144" y="3430679"/>
              <a:ext cx="311302" cy="117642"/>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1ADA1983-685F-2DB7-BD39-ABD9D06295DC}"/>
                </a:ext>
              </a:extLst>
            </p:cNvPr>
            <p:cNvSpPr/>
            <p:nvPr/>
          </p:nvSpPr>
          <p:spPr>
            <a:xfrm flipV="1">
              <a:off x="3153388" y="3533973"/>
              <a:ext cx="193041" cy="850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4A1B7C2C-92B1-D83A-50CD-CCFA699B8571}"/>
                </a:ext>
              </a:extLst>
            </p:cNvPr>
            <p:cNvGrpSpPr/>
            <p:nvPr/>
          </p:nvGrpSpPr>
          <p:grpSpPr>
            <a:xfrm>
              <a:off x="2092876" y="962072"/>
              <a:ext cx="1000456" cy="1000456"/>
              <a:chOff x="8691472" y="581668"/>
              <a:chExt cx="1059700" cy="1059700"/>
            </a:xfrm>
          </p:grpSpPr>
          <p:sp>
            <p:nvSpPr>
              <p:cNvPr id="49" name="Ovale 48">
                <a:extLst>
                  <a:ext uri="{FF2B5EF4-FFF2-40B4-BE49-F238E27FC236}">
                    <a16:creationId xmlns:a16="http://schemas.microsoft.com/office/drawing/2014/main" id="{E8F23F4E-8A74-6508-82AC-503E7DED790D}"/>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EB515AF3-09CC-B0C0-94DE-FB99C08F5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AB756164-C429-D130-AC84-0538605E7F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8522" y="2221910"/>
              <a:ext cx="595926" cy="595926"/>
            </a:xfrm>
            <a:prstGeom prst="rect">
              <a:avLst/>
            </a:prstGeom>
          </p:spPr>
        </p:pic>
      </p:grpSp>
      <p:sp>
        <p:nvSpPr>
          <p:cNvPr id="52" name="CasellaDiTesto 51">
            <a:extLst>
              <a:ext uri="{FF2B5EF4-FFF2-40B4-BE49-F238E27FC236}">
                <a16:creationId xmlns:a16="http://schemas.microsoft.com/office/drawing/2014/main" id="{0890EA27-A062-A660-E13D-359DD148A912}"/>
              </a:ext>
            </a:extLst>
          </p:cNvPr>
          <p:cNvSpPr txBox="1"/>
          <p:nvPr/>
        </p:nvSpPr>
        <p:spPr>
          <a:xfrm>
            <a:off x="6225752" y="289666"/>
            <a:ext cx="4121746" cy="461665"/>
          </a:xfrm>
          <a:prstGeom prst="rect">
            <a:avLst/>
          </a:prstGeom>
          <a:noFill/>
        </p:spPr>
        <p:txBody>
          <a:bodyPr wrap="square" rtlCol="0">
            <a:spAutoFit/>
          </a:bodyPr>
          <a:lstStyle/>
          <a:p>
            <a:pPr algn="ctr"/>
            <a:r>
              <a:rPr lang="it-IT" sz="2400" spc="300">
                <a:solidFill>
                  <a:schemeClr val="bg1"/>
                </a:solidFill>
              </a:rPr>
              <a:t>UBER</a:t>
            </a:r>
            <a:endParaRPr lang="it-IT" sz="2000" spc="300">
              <a:solidFill>
                <a:schemeClr val="bg1"/>
              </a:solidFill>
            </a:endParaRPr>
          </a:p>
        </p:txBody>
      </p:sp>
      <p:grpSp>
        <p:nvGrpSpPr>
          <p:cNvPr id="36" name="Gruppo 35">
            <a:extLst>
              <a:ext uri="{FF2B5EF4-FFF2-40B4-BE49-F238E27FC236}">
                <a16:creationId xmlns:a16="http://schemas.microsoft.com/office/drawing/2014/main" id="{3A2B2822-FC9D-766A-E85C-BEC558CBB652}"/>
              </a:ext>
            </a:extLst>
          </p:cNvPr>
          <p:cNvGrpSpPr/>
          <p:nvPr/>
        </p:nvGrpSpPr>
        <p:grpSpPr>
          <a:xfrm>
            <a:off x="12419766" y="938804"/>
            <a:ext cx="6387173" cy="4980393"/>
            <a:chOff x="5969717" y="1427754"/>
            <a:chExt cx="5341180" cy="4164780"/>
          </a:xfrm>
        </p:grpSpPr>
        <p:sp>
          <p:nvSpPr>
            <p:cNvPr id="37" name="Figura a mano libera: forma 36">
              <a:extLst>
                <a:ext uri="{FF2B5EF4-FFF2-40B4-BE49-F238E27FC236}">
                  <a16:creationId xmlns:a16="http://schemas.microsoft.com/office/drawing/2014/main" id="{BBEB99BA-D6D7-6139-03C2-5D69214229AB}"/>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5D181B34-16BB-F173-49A2-FEEC6C5B2974}"/>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E0B4CDBD-4C85-971F-1B6D-E58EC11DDD4F}"/>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6C384DC0-EB95-78FC-9BD2-36B34DE2FB4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7D54163-472E-9CBD-6452-7B39118586F2}"/>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42" name="Figura a mano libera: forma 41">
              <a:extLst>
                <a:ext uri="{FF2B5EF4-FFF2-40B4-BE49-F238E27FC236}">
                  <a16:creationId xmlns:a16="http://schemas.microsoft.com/office/drawing/2014/main" id="{D27D035B-8D20-04C9-B669-00EEFF19A92D}"/>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43" name="Figura a mano libera: forma 42">
              <a:extLst>
                <a:ext uri="{FF2B5EF4-FFF2-40B4-BE49-F238E27FC236}">
                  <a16:creationId xmlns:a16="http://schemas.microsoft.com/office/drawing/2014/main" id="{A5B5B87D-3E8E-D30F-6B50-9A18189555FB}"/>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44" name="Figura a mano libera: forma 43">
              <a:extLst>
                <a:ext uri="{FF2B5EF4-FFF2-40B4-BE49-F238E27FC236}">
                  <a16:creationId xmlns:a16="http://schemas.microsoft.com/office/drawing/2014/main" id="{BEC55812-3459-F548-2C18-BB7FF0620260}"/>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45" name="Figura a mano libera: forma 44">
              <a:extLst>
                <a:ext uri="{FF2B5EF4-FFF2-40B4-BE49-F238E27FC236}">
                  <a16:creationId xmlns:a16="http://schemas.microsoft.com/office/drawing/2014/main" id="{F5E4BAAE-EF00-D0AA-627A-613181AB22E2}"/>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46" name="Figura a mano libera: forma 45">
              <a:extLst>
                <a:ext uri="{FF2B5EF4-FFF2-40B4-BE49-F238E27FC236}">
                  <a16:creationId xmlns:a16="http://schemas.microsoft.com/office/drawing/2014/main" id="{09AE7A0B-22E4-3CB8-55D7-5C0629658266}"/>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47" name="Figura a mano libera: forma 46">
              <a:extLst>
                <a:ext uri="{FF2B5EF4-FFF2-40B4-BE49-F238E27FC236}">
                  <a16:creationId xmlns:a16="http://schemas.microsoft.com/office/drawing/2014/main" id="{FBD07236-0501-4A5B-8E2A-B7D2AE0A9A2B}"/>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53" name="Figura a mano libera: forma 52">
              <a:extLst>
                <a:ext uri="{FF2B5EF4-FFF2-40B4-BE49-F238E27FC236}">
                  <a16:creationId xmlns:a16="http://schemas.microsoft.com/office/drawing/2014/main" id="{4C850F1E-68A2-20D7-197D-4B43EE7423EC}"/>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54" name="Figura a mano libera: forma 53">
              <a:extLst>
                <a:ext uri="{FF2B5EF4-FFF2-40B4-BE49-F238E27FC236}">
                  <a16:creationId xmlns:a16="http://schemas.microsoft.com/office/drawing/2014/main" id="{4CC49ECF-3C8D-A137-102B-FE50E4D2F2BD}"/>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55" name="Immagine 54">
              <a:extLst>
                <a:ext uri="{FF2B5EF4-FFF2-40B4-BE49-F238E27FC236}">
                  <a16:creationId xmlns:a16="http://schemas.microsoft.com/office/drawing/2014/main" id="{12C038D5-79AF-AECE-B2B6-D7E49A1F457C}"/>
                </a:ext>
              </a:extLst>
            </p:cNvPr>
            <p:cNvPicPr>
              <a:picLocks noChangeAspect="1"/>
            </p:cNvPicPr>
            <p:nvPr/>
          </p:nvPicPr>
          <p:blipFill rotWithShape="1">
            <a:blip r:embed="rId5">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56" name="Immagine 55" descr="Immagine che contiene cuore, cerchio, Elementi grafici, creatività&#10;&#10;Descrizione generata automaticamente">
              <a:extLst>
                <a:ext uri="{FF2B5EF4-FFF2-40B4-BE49-F238E27FC236}">
                  <a16:creationId xmlns:a16="http://schemas.microsoft.com/office/drawing/2014/main" id="{A152BCC6-DE97-330C-F951-A5191E923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57" name="Gruppo 56">
              <a:extLst>
                <a:ext uri="{FF2B5EF4-FFF2-40B4-BE49-F238E27FC236}">
                  <a16:creationId xmlns:a16="http://schemas.microsoft.com/office/drawing/2014/main" id="{CAA1AEDA-03BD-0EDC-E5D8-2B5E9AD01FD4}"/>
                </a:ext>
              </a:extLst>
            </p:cNvPr>
            <p:cNvGrpSpPr/>
            <p:nvPr/>
          </p:nvGrpSpPr>
          <p:grpSpPr>
            <a:xfrm>
              <a:off x="9066231" y="1427754"/>
              <a:ext cx="921644" cy="921641"/>
              <a:chOff x="7400242" y="2640918"/>
              <a:chExt cx="1051607" cy="1051603"/>
            </a:xfrm>
          </p:grpSpPr>
          <p:sp>
            <p:nvSpPr>
              <p:cNvPr id="58" name="Rettangolo con angoli arrotondati 57">
                <a:extLst>
                  <a:ext uri="{FF2B5EF4-FFF2-40B4-BE49-F238E27FC236}">
                    <a16:creationId xmlns:a16="http://schemas.microsoft.com/office/drawing/2014/main" id="{C30C65E0-7373-1A84-1B22-CE7A5092EC49}"/>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9" name="Immagine 58" descr="Immagine che contiene logo, Carattere, Elementi grafici, design&#10;&#10;Descrizione generata automaticamente">
                <a:extLst>
                  <a:ext uri="{FF2B5EF4-FFF2-40B4-BE49-F238E27FC236}">
                    <a16:creationId xmlns:a16="http://schemas.microsoft.com/office/drawing/2014/main" id="{EE0E9193-E37A-03D5-F25D-0C31BB9B83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02" name="Gruppo 101">
            <a:extLst>
              <a:ext uri="{FF2B5EF4-FFF2-40B4-BE49-F238E27FC236}">
                <a16:creationId xmlns:a16="http://schemas.microsoft.com/office/drawing/2014/main" id="{5D5079E4-BCCF-A0D2-C99E-CB9374E0B562}"/>
              </a:ext>
            </a:extLst>
          </p:cNvPr>
          <p:cNvGrpSpPr/>
          <p:nvPr/>
        </p:nvGrpSpPr>
        <p:grpSpPr>
          <a:xfrm>
            <a:off x="4933047" y="1874794"/>
            <a:ext cx="6591575" cy="3318900"/>
            <a:chOff x="5070354" y="2297126"/>
            <a:chExt cx="6591575" cy="3318900"/>
          </a:xfrm>
        </p:grpSpPr>
        <p:grpSp>
          <p:nvGrpSpPr>
            <p:cNvPr id="80" name="Gruppo 79">
              <a:extLst>
                <a:ext uri="{FF2B5EF4-FFF2-40B4-BE49-F238E27FC236}">
                  <a16:creationId xmlns:a16="http://schemas.microsoft.com/office/drawing/2014/main" id="{0F2CE652-C924-A545-8747-A3AE1774D084}"/>
                </a:ext>
              </a:extLst>
            </p:cNvPr>
            <p:cNvGrpSpPr/>
            <p:nvPr/>
          </p:nvGrpSpPr>
          <p:grpSpPr>
            <a:xfrm>
              <a:off x="5070354" y="4027220"/>
              <a:ext cx="2246320" cy="1549315"/>
              <a:chOff x="5133109" y="3596915"/>
              <a:chExt cx="2246320" cy="1549315"/>
            </a:xfrm>
          </p:grpSpPr>
          <p:sp>
            <p:nvSpPr>
              <p:cNvPr id="31" name="Rettangolo 30">
                <a:extLst>
                  <a:ext uri="{FF2B5EF4-FFF2-40B4-BE49-F238E27FC236}">
                    <a16:creationId xmlns:a16="http://schemas.microsoft.com/office/drawing/2014/main" id="{C9170A8E-D2EB-CA77-C0E4-B329D5DA6DBD}"/>
                  </a:ext>
                </a:extLst>
              </p:cNvPr>
              <p:cNvSpPr/>
              <p:nvPr/>
            </p:nvSpPr>
            <p:spPr>
              <a:xfrm flipH="1">
                <a:off x="5133109" y="3596915"/>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7" name="Gruppo 96">
                <a:extLst>
                  <a:ext uri="{FF2B5EF4-FFF2-40B4-BE49-F238E27FC236}">
                    <a16:creationId xmlns:a16="http://schemas.microsoft.com/office/drawing/2014/main" id="{A1083C64-5A2E-22BE-2A63-79E270AF28C9}"/>
                  </a:ext>
                </a:extLst>
              </p:cNvPr>
              <p:cNvGrpSpPr/>
              <p:nvPr/>
            </p:nvGrpSpPr>
            <p:grpSpPr>
              <a:xfrm>
                <a:off x="5133109" y="3691469"/>
                <a:ext cx="2246320" cy="1454761"/>
                <a:chOff x="5409070" y="2854774"/>
                <a:chExt cx="2246320" cy="1454761"/>
              </a:xfrm>
            </p:grpSpPr>
            <p:grpSp>
              <p:nvGrpSpPr>
                <p:cNvPr id="74" name="Gruppo 73">
                  <a:extLst>
                    <a:ext uri="{FF2B5EF4-FFF2-40B4-BE49-F238E27FC236}">
                      <a16:creationId xmlns:a16="http://schemas.microsoft.com/office/drawing/2014/main" id="{1E964991-8349-270C-CB86-639E4B4DC6A2}"/>
                    </a:ext>
                  </a:extLst>
                </p:cNvPr>
                <p:cNvGrpSpPr/>
                <p:nvPr/>
              </p:nvGrpSpPr>
              <p:grpSpPr>
                <a:xfrm>
                  <a:off x="5560547" y="2854774"/>
                  <a:ext cx="1943367" cy="1041678"/>
                  <a:chOff x="5022018" y="3636152"/>
                  <a:chExt cx="2237771" cy="1199484"/>
                </a:xfrm>
              </p:grpSpPr>
              <p:pic>
                <p:nvPicPr>
                  <p:cNvPr id="64" name="Immagine 63" descr="Immagine che contiene clipart, Elementi grafici, bianco, design&#10;&#10;Descrizione generata automaticamente">
                    <a:extLst>
                      <a:ext uri="{FF2B5EF4-FFF2-40B4-BE49-F238E27FC236}">
                        <a16:creationId xmlns:a16="http://schemas.microsoft.com/office/drawing/2014/main" id="{1A94E8F3-9F4F-DF54-3BC2-ED5D23FFA9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2018" y="3664044"/>
                    <a:ext cx="693641" cy="693641"/>
                  </a:xfrm>
                  <a:prstGeom prst="rect">
                    <a:avLst/>
                  </a:prstGeom>
                </p:spPr>
              </p:pic>
              <p:pic>
                <p:nvPicPr>
                  <p:cNvPr id="65" name="Immagine 64" descr="Immagine che contiene cerchio, simbolo, clipart, Elementi grafici&#10;&#10;Descrizione generata automaticamente">
                    <a:extLst>
                      <a:ext uri="{FF2B5EF4-FFF2-40B4-BE49-F238E27FC236}">
                        <a16:creationId xmlns:a16="http://schemas.microsoft.com/office/drawing/2014/main" id="{FC669E5C-3293-423A-9C69-C74369AB19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6148" y="3664044"/>
                    <a:ext cx="693641" cy="693641"/>
                  </a:xfrm>
                  <a:prstGeom prst="rect">
                    <a:avLst/>
                  </a:prstGeom>
                </p:spPr>
              </p:pic>
              <p:pic>
                <p:nvPicPr>
                  <p:cNvPr id="68" name="Elemento grafico 67" descr="Valutazione in stelle con riempimento a tinta unita">
                    <a:extLst>
                      <a:ext uri="{FF2B5EF4-FFF2-40B4-BE49-F238E27FC236}">
                        <a16:creationId xmlns:a16="http://schemas.microsoft.com/office/drawing/2014/main" id="{8117D87B-6E8C-0A42-6703-640DEE33639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20580" y="4250861"/>
                    <a:ext cx="584775" cy="584775"/>
                  </a:xfrm>
                  <a:prstGeom prst="rect">
                    <a:avLst/>
                  </a:prstGeom>
                </p:spPr>
              </p:pic>
              <p:pic>
                <p:nvPicPr>
                  <p:cNvPr id="72" name="Elemento grafico 71" descr="Freccia linea: diritta con riempimento a tinta unita">
                    <a:extLst>
                      <a:ext uri="{FF2B5EF4-FFF2-40B4-BE49-F238E27FC236}">
                        <a16:creationId xmlns:a16="http://schemas.microsoft.com/office/drawing/2014/main" id="{AC896D20-BAF9-2770-C949-AF03A8D4946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743555" y="3636152"/>
                    <a:ext cx="749425" cy="749425"/>
                  </a:xfrm>
                  <a:prstGeom prst="rect">
                    <a:avLst/>
                  </a:prstGeom>
                </p:spPr>
              </p:pic>
            </p:grpSp>
            <p:sp>
              <p:nvSpPr>
                <p:cNvPr id="83" name="CasellaDiTesto 82">
                  <a:extLst>
                    <a:ext uri="{FF2B5EF4-FFF2-40B4-BE49-F238E27FC236}">
                      <a16:creationId xmlns:a16="http://schemas.microsoft.com/office/drawing/2014/main" id="{8E617317-093E-4AFA-BFBD-C8B543239BA3}"/>
                    </a:ext>
                  </a:extLst>
                </p:cNvPr>
                <p:cNvSpPr txBox="1"/>
                <p:nvPr/>
              </p:nvSpPr>
              <p:spPr>
                <a:xfrm>
                  <a:off x="5409070" y="3786315"/>
                  <a:ext cx="2246320" cy="523220"/>
                </a:xfrm>
                <a:prstGeom prst="rect">
                  <a:avLst/>
                </a:prstGeom>
                <a:noFill/>
              </p:spPr>
              <p:txBody>
                <a:bodyPr wrap="square" rtlCol="0">
                  <a:spAutoFit/>
                </a:bodyPr>
                <a:lstStyle/>
                <a:p>
                  <a:pPr algn="ctr"/>
                  <a:r>
                    <a:rPr lang="en-US" sz="1400" spc="300">
                      <a:solidFill>
                        <a:schemeClr val="bg1"/>
                      </a:solidFill>
                    </a:rPr>
                    <a:t>DRIVER’S AVERAGE RATING</a:t>
                  </a:r>
                </a:p>
              </p:txBody>
            </p:sp>
          </p:grpSp>
        </p:grpSp>
        <p:grpSp>
          <p:nvGrpSpPr>
            <p:cNvPr id="95" name="Gruppo 94">
              <a:extLst>
                <a:ext uri="{FF2B5EF4-FFF2-40B4-BE49-F238E27FC236}">
                  <a16:creationId xmlns:a16="http://schemas.microsoft.com/office/drawing/2014/main" id="{4D1C8B12-82EC-009D-F96F-77452E3E060E}"/>
                </a:ext>
              </a:extLst>
            </p:cNvPr>
            <p:cNvGrpSpPr/>
            <p:nvPr/>
          </p:nvGrpSpPr>
          <p:grpSpPr>
            <a:xfrm>
              <a:off x="7164963" y="2297126"/>
              <a:ext cx="2517939" cy="1483458"/>
              <a:chOff x="5202868" y="993719"/>
              <a:chExt cx="2517939" cy="1483458"/>
            </a:xfrm>
          </p:grpSpPr>
          <p:pic>
            <p:nvPicPr>
              <p:cNvPr id="32" name="Elemento grafico 31" descr="Strada con due vie con un sentiero con riempimento a tinta unita">
                <a:extLst>
                  <a:ext uri="{FF2B5EF4-FFF2-40B4-BE49-F238E27FC236}">
                    <a16:creationId xmlns:a16="http://schemas.microsoft.com/office/drawing/2014/main" id="{A0BFDC73-39EB-9CB0-0A21-EDE6548D470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989472" y="993719"/>
                <a:ext cx="934072" cy="934072"/>
              </a:xfrm>
              <a:prstGeom prst="rect">
                <a:avLst/>
              </a:prstGeom>
            </p:spPr>
          </p:pic>
          <p:sp>
            <p:nvSpPr>
              <p:cNvPr id="34" name="CasellaDiTesto 33">
                <a:extLst>
                  <a:ext uri="{FF2B5EF4-FFF2-40B4-BE49-F238E27FC236}">
                    <a16:creationId xmlns:a16="http://schemas.microsoft.com/office/drawing/2014/main" id="{4C6F3126-C65E-E6A8-A526-111D8F929ABC}"/>
                  </a:ext>
                </a:extLst>
              </p:cNvPr>
              <p:cNvSpPr txBox="1"/>
              <p:nvPr/>
            </p:nvSpPr>
            <p:spPr>
              <a:xfrm>
                <a:off x="5202868" y="1953957"/>
                <a:ext cx="2517939" cy="523220"/>
              </a:xfrm>
              <a:prstGeom prst="rect">
                <a:avLst/>
              </a:prstGeom>
              <a:noFill/>
            </p:spPr>
            <p:txBody>
              <a:bodyPr wrap="square" rtlCol="0">
                <a:spAutoFit/>
              </a:bodyPr>
              <a:lstStyle/>
              <a:p>
                <a:pPr algn="ctr"/>
                <a:r>
                  <a:rPr lang="en-US" sz="1400" spc="300">
                    <a:solidFill>
                      <a:schemeClr val="bg1"/>
                    </a:solidFill>
                  </a:rPr>
                  <a:t>POST-TRIP </a:t>
                </a:r>
              </a:p>
              <a:p>
                <a:pPr algn="ctr"/>
                <a:r>
                  <a:rPr lang="en-US" sz="1400" spc="300">
                    <a:solidFill>
                      <a:schemeClr val="bg1"/>
                    </a:solidFill>
                  </a:rPr>
                  <a:t>EVALUATION</a:t>
                </a:r>
              </a:p>
            </p:txBody>
          </p:sp>
        </p:grpSp>
        <p:cxnSp>
          <p:nvCxnSpPr>
            <p:cNvPr id="12" name="Connettore a gomito 11">
              <a:extLst>
                <a:ext uri="{FF2B5EF4-FFF2-40B4-BE49-F238E27FC236}">
                  <a16:creationId xmlns:a16="http://schemas.microsoft.com/office/drawing/2014/main" id="{D9D5E442-2174-807D-485D-63192CC5344E}"/>
                </a:ext>
              </a:extLst>
            </p:cNvPr>
            <p:cNvCxnSpPr>
              <a:cxnSpLocks/>
              <a:endCxn id="31" idx="0"/>
            </p:cNvCxnSpPr>
            <p:nvPr/>
          </p:nvCxnSpPr>
          <p:spPr>
            <a:xfrm rot="10800000" flipV="1">
              <a:off x="6193514" y="2764162"/>
              <a:ext cx="1756778" cy="1263058"/>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cxnSp>
          <p:nvCxnSpPr>
            <p:cNvPr id="66" name="Connettore a gomito 65">
              <a:extLst>
                <a:ext uri="{FF2B5EF4-FFF2-40B4-BE49-F238E27FC236}">
                  <a16:creationId xmlns:a16="http://schemas.microsoft.com/office/drawing/2014/main" id="{4D832267-93D5-0580-3A93-9133053B95E9}"/>
                </a:ext>
              </a:extLst>
            </p:cNvPr>
            <p:cNvCxnSpPr>
              <a:cxnSpLocks/>
              <a:endCxn id="67" idx="0"/>
            </p:cNvCxnSpPr>
            <p:nvPr/>
          </p:nvCxnSpPr>
          <p:spPr>
            <a:xfrm>
              <a:off x="8856974" y="2764162"/>
              <a:ext cx="1594797" cy="1257509"/>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grpSp>
          <p:nvGrpSpPr>
            <p:cNvPr id="88" name="Gruppo 87">
              <a:extLst>
                <a:ext uri="{FF2B5EF4-FFF2-40B4-BE49-F238E27FC236}">
                  <a16:creationId xmlns:a16="http://schemas.microsoft.com/office/drawing/2014/main" id="{BF3B8603-E997-1A56-6108-876D62B4971C}"/>
                </a:ext>
              </a:extLst>
            </p:cNvPr>
            <p:cNvGrpSpPr/>
            <p:nvPr/>
          </p:nvGrpSpPr>
          <p:grpSpPr>
            <a:xfrm>
              <a:off x="9241613" y="4021671"/>
              <a:ext cx="2420316" cy="1594355"/>
              <a:chOff x="9304368" y="3591366"/>
              <a:chExt cx="2420316" cy="1594355"/>
            </a:xfrm>
          </p:grpSpPr>
          <p:grpSp>
            <p:nvGrpSpPr>
              <p:cNvPr id="96" name="Gruppo 95">
                <a:extLst>
                  <a:ext uri="{FF2B5EF4-FFF2-40B4-BE49-F238E27FC236}">
                    <a16:creationId xmlns:a16="http://schemas.microsoft.com/office/drawing/2014/main" id="{CA876959-194F-7BAF-4013-DC12141DAF8C}"/>
                  </a:ext>
                </a:extLst>
              </p:cNvPr>
              <p:cNvGrpSpPr/>
              <p:nvPr/>
            </p:nvGrpSpPr>
            <p:grpSpPr>
              <a:xfrm>
                <a:off x="9304368" y="3689869"/>
                <a:ext cx="2420316" cy="1495852"/>
                <a:chOff x="7955636" y="2813683"/>
                <a:chExt cx="2420316" cy="1495852"/>
              </a:xfrm>
            </p:grpSpPr>
            <p:grpSp>
              <p:nvGrpSpPr>
                <p:cNvPr id="82" name="Gruppo 81">
                  <a:extLst>
                    <a:ext uri="{FF2B5EF4-FFF2-40B4-BE49-F238E27FC236}">
                      <a16:creationId xmlns:a16="http://schemas.microsoft.com/office/drawing/2014/main" id="{5CD37990-DC03-F847-0B93-90799FDEC3C2}"/>
                    </a:ext>
                  </a:extLst>
                </p:cNvPr>
                <p:cNvGrpSpPr/>
                <p:nvPr/>
              </p:nvGrpSpPr>
              <p:grpSpPr>
                <a:xfrm>
                  <a:off x="8194111" y="2813683"/>
                  <a:ext cx="1943367" cy="1046825"/>
                  <a:chOff x="7954083" y="3630227"/>
                  <a:chExt cx="2237771" cy="1205410"/>
                </a:xfrm>
              </p:grpSpPr>
              <p:pic>
                <p:nvPicPr>
                  <p:cNvPr id="76" name="Immagine 75" descr="Immagine che contiene clipart, Elementi grafici, bianco, design&#10;&#10;Descrizione generata automaticamente">
                    <a:extLst>
                      <a:ext uri="{FF2B5EF4-FFF2-40B4-BE49-F238E27FC236}">
                        <a16:creationId xmlns:a16="http://schemas.microsoft.com/office/drawing/2014/main" id="{134E9C4E-5E19-0498-AB15-5FAF898BE1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4083" y="3658119"/>
                    <a:ext cx="693641" cy="693641"/>
                  </a:xfrm>
                  <a:prstGeom prst="rect">
                    <a:avLst/>
                  </a:prstGeom>
                </p:spPr>
              </p:pic>
              <p:pic>
                <p:nvPicPr>
                  <p:cNvPr id="77" name="Immagine 76" descr="Immagine che contiene cerchio, simbolo, clipart, Elementi grafici&#10;&#10;Descrizione generata automaticamente">
                    <a:extLst>
                      <a:ext uri="{FF2B5EF4-FFF2-40B4-BE49-F238E27FC236}">
                        <a16:creationId xmlns:a16="http://schemas.microsoft.com/office/drawing/2014/main" id="{39C10C82-29C6-CC74-1977-FF61839C51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98213" y="3658119"/>
                    <a:ext cx="693641" cy="693641"/>
                  </a:xfrm>
                  <a:prstGeom prst="rect">
                    <a:avLst/>
                  </a:prstGeom>
                </p:spPr>
              </p:pic>
              <p:pic>
                <p:nvPicPr>
                  <p:cNvPr id="79" name="Elemento grafico 78" descr="Freccia linea: diritta con riempimento a tinta unita">
                    <a:extLst>
                      <a:ext uri="{FF2B5EF4-FFF2-40B4-BE49-F238E27FC236}">
                        <a16:creationId xmlns:a16="http://schemas.microsoft.com/office/drawing/2014/main" id="{64B2F3C6-0896-D5FC-2B27-2B9E2A61DCA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75620" y="3630227"/>
                    <a:ext cx="749425" cy="749425"/>
                  </a:xfrm>
                  <a:prstGeom prst="rect">
                    <a:avLst/>
                  </a:prstGeom>
                </p:spPr>
              </p:pic>
              <p:pic>
                <p:nvPicPr>
                  <p:cNvPr id="81" name="Elemento grafico 80" descr="Valutazione 1 stella con riempimento a tinta unita">
                    <a:extLst>
                      <a:ext uri="{FF2B5EF4-FFF2-40B4-BE49-F238E27FC236}">
                        <a16:creationId xmlns:a16="http://schemas.microsoft.com/office/drawing/2014/main" id="{CFA34788-762E-4CC7-806C-77C87F99727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11079" y="4250861"/>
                    <a:ext cx="584776" cy="584776"/>
                  </a:xfrm>
                  <a:prstGeom prst="rect">
                    <a:avLst/>
                  </a:prstGeom>
                </p:spPr>
              </p:pic>
            </p:grpSp>
            <p:sp>
              <p:nvSpPr>
                <p:cNvPr id="84" name="CasellaDiTesto 83">
                  <a:extLst>
                    <a:ext uri="{FF2B5EF4-FFF2-40B4-BE49-F238E27FC236}">
                      <a16:creationId xmlns:a16="http://schemas.microsoft.com/office/drawing/2014/main" id="{D7BB7037-2F90-D5D8-748F-10C87D3368FE}"/>
                    </a:ext>
                  </a:extLst>
                </p:cNvPr>
                <p:cNvSpPr txBox="1"/>
                <p:nvPr/>
              </p:nvSpPr>
              <p:spPr>
                <a:xfrm>
                  <a:off x="7955636" y="3786315"/>
                  <a:ext cx="2420316" cy="523220"/>
                </a:xfrm>
                <a:prstGeom prst="rect">
                  <a:avLst/>
                </a:prstGeom>
                <a:noFill/>
              </p:spPr>
              <p:txBody>
                <a:bodyPr wrap="square" rtlCol="0">
                  <a:spAutoFit/>
                </a:bodyPr>
                <a:lstStyle/>
                <a:p>
                  <a:pPr algn="ctr"/>
                  <a:r>
                    <a:rPr lang="en-US" sz="1400" spc="300">
                      <a:solidFill>
                        <a:schemeClr val="bg1"/>
                      </a:solidFill>
                    </a:rPr>
                    <a:t>PASSENGER’S AVERAGE RATING</a:t>
                  </a:r>
                </a:p>
              </p:txBody>
            </p:sp>
          </p:grpSp>
          <p:sp>
            <p:nvSpPr>
              <p:cNvPr id="67" name="Rettangolo 66">
                <a:extLst>
                  <a:ext uri="{FF2B5EF4-FFF2-40B4-BE49-F238E27FC236}">
                    <a16:creationId xmlns:a16="http://schemas.microsoft.com/office/drawing/2014/main" id="{4F8BBD2D-3DEB-9392-359A-5275BC980A64}"/>
                  </a:ext>
                </a:extLst>
              </p:cNvPr>
              <p:cNvSpPr/>
              <p:nvPr/>
            </p:nvSpPr>
            <p:spPr>
              <a:xfrm flipH="1">
                <a:off x="9391366" y="3591366"/>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103" name="Gruppo 102">
            <a:extLst>
              <a:ext uri="{FF2B5EF4-FFF2-40B4-BE49-F238E27FC236}">
                <a16:creationId xmlns:a16="http://schemas.microsoft.com/office/drawing/2014/main" id="{FEF5368D-1329-8093-CD79-F8B8F2556C2A}"/>
              </a:ext>
            </a:extLst>
          </p:cNvPr>
          <p:cNvGrpSpPr/>
          <p:nvPr/>
        </p:nvGrpSpPr>
        <p:grpSpPr>
          <a:xfrm>
            <a:off x="6644752" y="985072"/>
            <a:ext cx="3262283" cy="1064359"/>
            <a:chOff x="6761511" y="933740"/>
            <a:chExt cx="3262283" cy="1064359"/>
          </a:xfrm>
        </p:grpSpPr>
        <p:sp>
          <p:nvSpPr>
            <p:cNvPr id="63" name="CasellaDiTesto 62">
              <a:extLst>
                <a:ext uri="{FF2B5EF4-FFF2-40B4-BE49-F238E27FC236}">
                  <a16:creationId xmlns:a16="http://schemas.microsoft.com/office/drawing/2014/main" id="{7008A4B8-3E9A-F249-12AA-33A322DF94A4}"/>
                </a:ext>
              </a:extLst>
            </p:cNvPr>
            <p:cNvSpPr txBox="1"/>
            <p:nvPr/>
          </p:nvSpPr>
          <p:spPr>
            <a:xfrm>
              <a:off x="6761511" y="1444101"/>
              <a:ext cx="3262283" cy="553998"/>
            </a:xfrm>
            <a:prstGeom prst="rect">
              <a:avLst/>
            </a:prstGeom>
            <a:noFill/>
          </p:spPr>
          <p:txBody>
            <a:bodyPr wrap="square" rtlCol="0">
              <a:spAutoFit/>
            </a:bodyPr>
            <a:lstStyle/>
            <a:p>
              <a:pPr algn="just"/>
              <a:r>
                <a:rPr lang="en-US" sz="1500">
                  <a:solidFill>
                    <a:schemeClr val="bg1"/>
                  </a:solidFill>
                </a:rPr>
                <a:t>Ratings are </a:t>
              </a:r>
              <a:r>
                <a:rPr lang="en-US" sz="1500">
                  <a:solidFill>
                    <a:srgbClr val="DA627D"/>
                  </a:solidFill>
                </a:rPr>
                <a:t>anonymous</a:t>
              </a:r>
              <a:r>
                <a:rPr lang="en-US" sz="1500">
                  <a:solidFill>
                    <a:schemeClr val="bg1"/>
                  </a:solidFill>
                </a:rPr>
                <a:t> to ensure honest feedback.</a:t>
              </a:r>
            </a:p>
          </p:txBody>
        </p:sp>
        <p:sp>
          <p:nvSpPr>
            <p:cNvPr id="35" name="CasellaDiTesto 34">
              <a:extLst>
                <a:ext uri="{FF2B5EF4-FFF2-40B4-BE49-F238E27FC236}">
                  <a16:creationId xmlns:a16="http://schemas.microsoft.com/office/drawing/2014/main" id="{943836D8-E0B6-3FA3-F11E-F992DEDF7C1A}"/>
                </a:ext>
              </a:extLst>
            </p:cNvPr>
            <p:cNvSpPr txBox="1"/>
            <p:nvPr/>
          </p:nvSpPr>
          <p:spPr>
            <a:xfrm>
              <a:off x="6761511" y="933740"/>
              <a:ext cx="3262283" cy="553998"/>
            </a:xfrm>
            <a:prstGeom prst="rect">
              <a:avLst/>
            </a:prstGeom>
            <a:noFill/>
          </p:spPr>
          <p:txBody>
            <a:bodyPr wrap="square" rtlCol="0">
              <a:spAutoFit/>
            </a:bodyPr>
            <a:lstStyle/>
            <a:p>
              <a:pPr algn="just"/>
              <a:r>
                <a:rPr lang="en-US" sz="1500">
                  <a:solidFill>
                    <a:srgbClr val="DA627D"/>
                  </a:solidFill>
                </a:rPr>
                <a:t>At the end </a:t>
              </a:r>
              <a:r>
                <a:rPr lang="en-US" sz="1500">
                  <a:solidFill>
                    <a:schemeClr val="bg1"/>
                  </a:solidFill>
                </a:rPr>
                <a:t>of each ride, passengers rate drivers and vice versa.</a:t>
              </a:r>
            </a:p>
          </p:txBody>
        </p:sp>
      </p:grpSp>
      <p:sp>
        <p:nvSpPr>
          <p:cNvPr id="89" name="CasellaDiTesto 88">
            <a:extLst>
              <a:ext uri="{FF2B5EF4-FFF2-40B4-BE49-F238E27FC236}">
                <a16:creationId xmlns:a16="http://schemas.microsoft.com/office/drawing/2014/main" id="{A04C7B3D-ED43-AD25-F90D-CA216292FD85}"/>
              </a:ext>
            </a:extLst>
          </p:cNvPr>
          <p:cNvSpPr txBox="1"/>
          <p:nvPr/>
        </p:nvSpPr>
        <p:spPr>
          <a:xfrm>
            <a:off x="4379232" y="5217736"/>
            <a:ext cx="3362696" cy="1246495"/>
          </a:xfrm>
          <a:prstGeom prst="rect">
            <a:avLst/>
          </a:prstGeom>
          <a:noFill/>
        </p:spPr>
        <p:txBody>
          <a:bodyPr wrap="square" rtlCol="0">
            <a:spAutoFit/>
          </a:bodyPr>
          <a:lstStyle/>
          <a:p>
            <a:pPr algn="just"/>
            <a:r>
              <a:rPr lang="en-US" sz="1500">
                <a:solidFill>
                  <a:schemeClr val="bg1"/>
                </a:solidFill>
              </a:rPr>
              <a:t>Calculated based on the </a:t>
            </a:r>
            <a:r>
              <a:rPr lang="en-US" sz="1500">
                <a:solidFill>
                  <a:srgbClr val="DA627D"/>
                </a:solidFill>
              </a:rPr>
              <a:t>last 500 </a:t>
            </a:r>
            <a:r>
              <a:rPr lang="en-US" sz="1500">
                <a:solidFill>
                  <a:schemeClr val="bg1"/>
                </a:solidFill>
              </a:rPr>
              <a:t>ratings received. A high rating improves visibility for future trip requests, while a consistently low rating may lead to account deactivation.</a:t>
            </a:r>
          </a:p>
        </p:txBody>
      </p:sp>
      <p:sp>
        <p:nvSpPr>
          <p:cNvPr id="90" name="CasellaDiTesto 89">
            <a:extLst>
              <a:ext uri="{FF2B5EF4-FFF2-40B4-BE49-F238E27FC236}">
                <a16:creationId xmlns:a16="http://schemas.microsoft.com/office/drawing/2014/main" id="{1AD979A9-B63A-2DFB-A01B-B240853A9B30}"/>
              </a:ext>
            </a:extLst>
          </p:cNvPr>
          <p:cNvSpPr txBox="1"/>
          <p:nvPr/>
        </p:nvSpPr>
        <p:spPr>
          <a:xfrm>
            <a:off x="8621079" y="5212467"/>
            <a:ext cx="3362696" cy="784830"/>
          </a:xfrm>
          <a:prstGeom prst="rect">
            <a:avLst/>
          </a:prstGeom>
          <a:noFill/>
        </p:spPr>
        <p:txBody>
          <a:bodyPr wrap="square" rtlCol="0">
            <a:spAutoFit/>
          </a:bodyPr>
          <a:lstStyle/>
          <a:p>
            <a:pPr algn="just"/>
            <a:r>
              <a:rPr lang="en-US" sz="1500">
                <a:solidFill>
                  <a:schemeClr val="bg1"/>
                </a:solidFill>
              </a:rPr>
              <a:t>Calculated using </a:t>
            </a:r>
            <a:r>
              <a:rPr lang="en-US" sz="1500">
                <a:solidFill>
                  <a:srgbClr val="DA627D"/>
                </a:solidFill>
              </a:rPr>
              <a:t>all</a:t>
            </a:r>
            <a:r>
              <a:rPr lang="en-US" sz="1500">
                <a:solidFill>
                  <a:schemeClr val="bg1"/>
                </a:solidFill>
              </a:rPr>
              <a:t> the trips taken. Passengers with lower ratings may experience difficulty finding drivers.</a:t>
            </a:r>
          </a:p>
        </p:txBody>
      </p:sp>
    </p:spTree>
    <p:extLst>
      <p:ext uri="{BB962C8B-B14F-4D97-AF65-F5344CB8AC3E}">
        <p14:creationId xmlns:p14="http://schemas.microsoft.com/office/powerpoint/2010/main" val="59912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26F62F5-9A9B-7019-CD2D-B8555FC9897F}"/>
            </a:ext>
          </a:extLst>
        </p:cNvPr>
        <p:cNvGrpSpPr/>
        <p:nvPr/>
      </p:nvGrpSpPr>
      <p:grpSpPr>
        <a:xfrm>
          <a:off x="0" y="0"/>
          <a:ext cx="0" cy="0"/>
          <a:chOff x="0" y="0"/>
          <a:chExt cx="0" cy="0"/>
        </a:xfrm>
      </p:grpSpPr>
      <p:grpSp>
        <p:nvGrpSpPr>
          <p:cNvPr id="4" name="Gruppo 3">
            <a:extLst>
              <a:ext uri="{FF2B5EF4-FFF2-40B4-BE49-F238E27FC236}">
                <a16:creationId xmlns:a16="http://schemas.microsoft.com/office/drawing/2014/main" id="{62D53AFB-350B-AD64-CB74-B7329E1F87E5}"/>
              </a:ext>
            </a:extLst>
          </p:cNvPr>
          <p:cNvGrpSpPr/>
          <p:nvPr/>
        </p:nvGrpSpPr>
        <p:grpSpPr>
          <a:xfrm>
            <a:off x="5581938" y="938804"/>
            <a:ext cx="6387173" cy="4980393"/>
            <a:chOff x="5969717" y="1427754"/>
            <a:chExt cx="5341180" cy="4164780"/>
          </a:xfrm>
        </p:grpSpPr>
        <p:sp>
          <p:nvSpPr>
            <p:cNvPr id="18" name="Figura a mano libera: forma 17">
              <a:extLst>
                <a:ext uri="{FF2B5EF4-FFF2-40B4-BE49-F238E27FC236}">
                  <a16:creationId xmlns:a16="http://schemas.microsoft.com/office/drawing/2014/main" id="{6BF86B8A-D6A7-FC76-320F-455BB6D47648}"/>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ECB6B030-F435-66FD-C77F-38A3948F7572}"/>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2589437B-CB4D-AB52-CDB9-BA180E939DF4}"/>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25B4451D-3F7A-D900-82BE-D8111156C21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9EEDE0FC-57CA-4DA8-D5E9-60B7D7F6C3B7}"/>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C160ABB1-2E4D-6CC6-55C1-EE92740B286F}"/>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3AE4D1B6-50CB-C964-D141-93B01DAA0935}"/>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FD85AD22-3358-2D48-2C0B-B193D9D2738F}"/>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1AFB9711-355D-8B83-05F2-1CEE9B8AE359}"/>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F374756E-0785-6C68-E38E-EB865FFF328D}"/>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93C276CA-79CE-C9FC-C991-7B722A8F258F}"/>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530DB1D9-2E94-0BDC-62E2-10971CB3A1F7}"/>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70F9C75E-BB84-15DE-C56C-4BBA09749CE3}"/>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8AF3F9CF-88A1-0D84-1157-7FF151A76501}"/>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D9A6F3F7-8150-5FF3-621B-58448A792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45" name="Gruppo 44">
              <a:extLst>
                <a:ext uri="{FF2B5EF4-FFF2-40B4-BE49-F238E27FC236}">
                  <a16:creationId xmlns:a16="http://schemas.microsoft.com/office/drawing/2014/main" id="{792D0ED0-9F95-60B3-C82B-E401989AC756}"/>
                </a:ext>
              </a:extLst>
            </p:cNvPr>
            <p:cNvGrpSpPr/>
            <p:nvPr/>
          </p:nvGrpSpPr>
          <p:grpSpPr>
            <a:xfrm>
              <a:off x="9066231" y="1427754"/>
              <a:ext cx="921644" cy="921641"/>
              <a:chOff x="7400242" y="2640918"/>
              <a:chExt cx="1051607" cy="1051603"/>
            </a:xfrm>
          </p:grpSpPr>
          <p:sp>
            <p:nvSpPr>
              <p:cNvPr id="46" name="Rettangolo con angoli arrotondati 45">
                <a:extLst>
                  <a:ext uri="{FF2B5EF4-FFF2-40B4-BE49-F238E27FC236}">
                    <a16:creationId xmlns:a16="http://schemas.microsoft.com/office/drawing/2014/main" id="{3995D3A5-40B8-AFF2-8996-3AE233558C7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4E6FFB7C-246B-19E7-A8F4-D1149D55BB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sp>
        <p:nvSpPr>
          <p:cNvPr id="52" name="CasellaDiTesto 51">
            <a:extLst>
              <a:ext uri="{FF2B5EF4-FFF2-40B4-BE49-F238E27FC236}">
                <a16:creationId xmlns:a16="http://schemas.microsoft.com/office/drawing/2014/main" id="{C1124FD7-2D3F-2994-8BE4-2801D9D6DDEB}"/>
              </a:ext>
            </a:extLst>
          </p:cNvPr>
          <p:cNvSpPr txBox="1"/>
          <p:nvPr/>
        </p:nvSpPr>
        <p:spPr>
          <a:xfrm>
            <a:off x="-28455" y="359106"/>
            <a:ext cx="5521087" cy="430887"/>
          </a:xfrm>
          <a:prstGeom prst="rect">
            <a:avLst/>
          </a:prstGeom>
          <a:noFill/>
        </p:spPr>
        <p:txBody>
          <a:bodyPr wrap="square" rtlCol="0">
            <a:spAutoFit/>
          </a:bodyPr>
          <a:lstStyle/>
          <a:p>
            <a:pPr algn="ctr"/>
            <a:r>
              <a:rPr lang="it-IT" sz="2200" spc="300">
                <a:solidFill>
                  <a:schemeClr val="bg1"/>
                </a:solidFill>
              </a:rPr>
              <a:t>DIDI CHUXING</a:t>
            </a:r>
          </a:p>
        </p:txBody>
      </p:sp>
      <p:grpSp>
        <p:nvGrpSpPr>
          <p:cNvPr id="21" name="Gruppo 20">
            <a:extLst>
              <a:ext uri="{FF2B5EF4-FFF2-40B4-BE49-F238E27FC236}">
                <a16:creationId xmlns:a16="http://schemas.microsoft.com/office/drawing/2014/main" id="{EB20ECC5-F5AE-4BFA-8FC4-DAD30C58D849}"/>
              </a:ext>
            </a:extLst>
          </p:cNvPr>
          <p:cNvGrpSpPr/>
          <p:nvPr/>
        </p:nvGrpSpPr>
        <p:grpSpPr>
          <a:xfrm>
            <a:off x="801257" y="3905052"/>
            <a:ext cx="3861661" cy="2255640"/>
            <a:chOff x="867567" y="4150414"/>
            <a:chExt cx="3861661" cy="2255640"/>
          </a:xfrm>
        </p:grpSpPr>
        <p:pic>
          <p:nvPicPr>
            <p:cNvPr id="7" name="Immagine 6" descr="Immagine che contiene logo, Elementi grafici, simbolo, Carattere&#10;&#10;Descrizione generata automaticamente">
              <a:extLst>
                <a:ext uri="{FF2B5EF4-FFF2-40B4-BE49-F238E27FC236}">
                  <a16:creationId xmlns:a16="http://schemas.microsoft.com/office/drawing/2014/main" id="{10EE996C-CBB8-9129-C59A-64EEE989BF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567" y="4150414"/>
              <a:ext cx="984952" cy="984952"/>
            </a:xfrm>
            <a:prstGeom prst="rect">
              <a:avLst/>
            </a:prstGeom>
          </p:spPr>
        </p:pic>
        <p:sp>
          <p:nvSpPr>
            <p:cNvPr id="9" name="CasellaDiTesto 8">
              <a:extLst>
                <a:ext uri="{FF2B5EF4-FFF2-40B4-BE49-F238E27FC236}">
                  <a16:creationId xmlns:a16="http://schemas.microsoft.com/office/drawing/2014/main" id="{13891397-44B9-1185-87E2-983B1B4828E2}"/>
                </a:ext>
              </a:extLst>
            </p:cNvPr>
            <p:cNvSpPr txBox="1"/>
            <p:nvPr/>
          </p:nvSpPr>
          <p:spPr>
            <a:xfrm>
              <a:off x="1481684" y="5076603"/>
              <a:ext cx="3247543" cy="313932"/>
            </a:xfrm>
            <a:prstGeom prst="rect">
              <a:avLst/>
            </a:prstGeom>
            <a:noFill/>
          </p:spPr>
          <p:txBody>
            <a:bodyPr wrap="square" rtlCol="0">
              <a:spAutoFit/>
            </a:bodyPr>
            <a:lstStyle/>
            <a:p>
              <a:pPr algn="ctr"/>
              <a:r>
                <a:rPr lang="en-US" sz="1450" spc="300">
                  <a:solidFill>
                    <a:srgbClr val="DA627D"/>
                  </a:solidFill>
                </a:rPr>
                <a:t>AI</a:t>
              </a:r>
              <a:r>
                <a:rPr lang="en-US" sz="1450" spc="300">
                  <a:solidFill>
                    <a:schemeClr val="bg1"/>
                  </a:solidFill>
                </a:rPr>
                <a:t>-DRIVEN SAFETY ALERTS</a:t>
              </a:r>
            </a:p>
          </p:txBody>
        </p:sp>
        <p:sp>
          <p:nvSpPr>
            <p:cNvPr id="13" name="CasellaDiTesto 12">
              <a:extLst>
                <a:ext uri="{FF2B5EF4-FFF2-40B4-BE49-F238E27FC236}">
                  <a16:creationId xmlns:a16="http://schemas.microsoft.com/office/drawing/2014/main" id="{9BAA96BD-21D9-BD2C-6201-026C8A203837}"/>
                </a:ext>
              </a:extLst>
            </p:cNvPr>
            <p:cNvSpPr txBox="1"/>
            <p:nvPr/>
          </p:nvSpPr>
          <p:spPr>
            <a:xfrm>
              <a:off x="1481684" y="5390391"/>
              <a:ext cx="3247544" cy="1015663"/>
            </a:xfrm>
            <a:prstGeom prst="rect">
              <a:avLst/>
            </a:prstGeom>
            <a:noFill/>
          </p:spPr>
          <p:txBody>
            <a:bodyPr wrap="square" rtlCol="0">
              <a:spAutoFit/>
            </a:bodyPr>
            <a:lstStyle/>
            <a:p>
              <a:pPr algn="just"/>
              <a:r>
                <a:rPr lang="en-US" sz="1500">
                  <a:solidFill>
                    <a:schemeClr val="bg1"/>
                  </a:solidFill>
                </a:rPr>
                <a:t>Machine Learning algorithms analyze telemetric data and provide real-time safety alerts to drivers, reducing risky behaviors  and ensuring safer rides.</a:t>
              </a:r>
            </a:p>
          </p:txBody>
        </p:sp>
        <p:cxnSp>
          <p:nvCxnSpPr>
            <p:cNvPr id="14" name="Connettore diritto 13">
              <a:extLst>
                <a:ext uri="{FF2B5EF4-FFF2-40B4-BE49-F238E27FC236}">
                  <a16:creationId xmlns:a16="http://schemas.microsoft.com/office/drawing/2014/main" id="{744E21CA-990C-D98D-DEDC-6BC4DA7F1681}"/>
                </a:ext>
              </a:extLst>
            </p:cNvPr>
            <p:cNvCxnSpPr>
              <a:cxnSpLocks/>
            </p:cNvCxnSpPr>
            <p:nvPr/>
          </p:nvCxnSpPr>
          <p:spPr>
            <a:xfrm flipV="1">
              <a:off x="1352249" y="5115838"/>
              <a:ext cx="0" cy="129021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751E547E-22D8-46E5-5BBC-AB0C75976199}"/>
              </a:ext>
            </a:extLst>
          </p:cNvPr>
          <p:cNvGrpSpPr/>
          <p:nvPr/>
        </p:nvGrpSpPr>
        <p:grpSpPr>
          <a:xfrm>
            <a:off x="85799" y="1382933"/>
            <a:ext cx="5299252" cy="1938992"/>
            <a:chOff x="-95342" y="1460810"/>
            <a:chExt cx="5299252" cy="1938992"/>
          </a:xfrm>
        </p:grpSpPr>
        <p:grpSp>
          <p:nvGrpSpPr>
            <p:cNvPr id="50" name="Gruppo 49">
              <a:extLst>
                <a:ext uri="{FF2B5EF4-FFF2-40B4-BE49-F238E27FC236}">
                  <a16:creationId xmlns:a16="http://schemas.microsoft.com/office/drawing/2014/main" id="{FC71EF2A-EFFA-EC17-00AF-119885CE2E93}"/>
                </a:ext>
              </a:extLst>
            </p:cNvPr>
            <p:cNvGrpSpPr/>
            <p:nvPr/>
          </p:nvGrpSpPr>
          <p:grpSpPr>
            <a:xfrm>
              <a:off x="-95342" y="1470922"/>
              <a:ext cx="2246320" cy="1918769"/>
              <a:chOff x="-95342" y="1479868"/>
              <a:chExt cx="2246320" cy="1918769"/>
            </a:xfrm>
          </p:grpSpPr>
          <p:pic>
            <p:nvPicPr>
              <p:cNvPr id="3" name="Immagine 2" descr="Immagine che contiene simbolo, Carattere, Elementi grafici, logo&#10;&#10;Descrizione generata automaticamente">
                <a:extLst>
                  <a:ext uri="{FF2B5EF4-FFF2-40B4-BE49-F238E27FC236}">
                    <a16:creationId xmlns:a16="http://schemas.microsoft.com/office/drawing/2014/main" id="{1D679D9D-9A40-6238-35D2-417BEBEC4A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620" y="1479868"/>
                <a:ext cx="1294396" cy="1294396"/>
              </a:xfrm>
              <a:prstGeom prst="rect">
                <a:avLst/>
              </a:prstGeom>
            </p:spPr>
          </p:pic>
          <p:sp>
            <p:nvSpPr>
              <p:cNvPr id="8" name="CasellaDiTesto 7">
                <a:extLst>
                  <a:ext uri="{FF2B5EF4-FFF2-40B4-BE49-F238E27FC236}">
                    <a16:creationId xmlns:a16="http://schemas.microsoft.com/office/drawing/2014/main" id="{960F8B85-7BA4-2802-0510-114BC296AD96}"/>
                  </a:ext>
                </a:extLst>
              </p:cNvPr>
              <p:cNvSpPr txBox="1"/>
              <p:nvPr/>
            </p:nvSpPr>
            <p:spPr>
              <a:xfrm>
                <a:off x="-95342" y="2875417"/>
                <a:ext cx="2246320" cy="523220"/>
              </a:xfrm>
              <a:prstGeom prst="rect">
                <a:avLst/>
              </a:prstGeom>
              <a:noFill/>
            </p:spPr>
            <p:txBody>
              <a:bodyPr wrap="square" rtlCol="0">
                <a:spAutoFit/>
              </a:bodyPr>
              <a:lstStyle/>
              <a:p>
                <a:pPr algn="ctr"/>
                <a:r>
                  <a:rPr lang="en-US" sz="1400" spc="300">
                    <a:solidFill>
                      <a:schemeClr val="bg1"/>
                    </a:solidFill>
                  </a:rPr>
                  <a:t>TELEMETRIC MONITORING</a:t>
                </a:r>
              </a:p>
            </p:txBody>
          </p:sp>
        </p:grpSp>
        <p:cxnSp>
          <p:nvCxnSpPr>
            <p:cNvPr id="15" name="Connettore diritto 14">
              <a:extLst>
                <a:ext uri="{FF2B5EF4-FFF2-40B4-BE49-F238E27FC236}">
                  <a16:creationId xmlns:a16="http://schemas.microsoft.com/office/drawing/2014/main" id="{84CE604A-FB4C-C792-A8FD-5C01A9274531}"/>
                </a:ext>
              </a:extLst>
            </p:cNvPr>
            <p:cNvCxnSpPr>
              <a:cxnSpLocks/>
            </p:cNvCxnSpPr>
            <p:nvPr/>
          </p:nvCxnSpPr>
          <p:spPr>
            <a:xfrm flipV="1">
              <a:off x="2021625" y="1802943"/>
              <a:ext cx="0" cy="125472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22" name="CasellaDiTesto 21">
              <a:extLst>
                <a:ext uri="{FF2B5EF4-FFF2-40B4-BE49-F238E27FC236}">
                  <a16:creationId xmlns:a16="http://schemas.microsoft.com/office/drawing/2014/main" id="{D8D19422-BEEE-99D1-E838-EC9173E0F5FB}"/>
                </a:ext>
              </a:extLst>
            </p:cNvPr>
            <p:cNvSpPr txBox="1"/>
            <p:nvPr/>
          </p:nvSpPr>
          <p:spPr>
            <a:xfrm>
              <a:off x="2309942" y="1460810"/>
              <a:ext cx="2893968" cy="1938992"/>
            </a:xfrm>
            <a:prstGeom prst="rect">
              <a:avLst/>
            </a:prstGeom>
            <a:noFill/>
          </p:spPr>
          <p:txBody>
            <a:bodyPr wrap="square" rtlCol="0">
              <a:spAutoFit/>
            </a:bodyPr>
            <a:lstStyle/>
            <a:p>
              <a:pPr algn="just"/>
              <a:r>
                <a:rPr lang="en-US" sz="1500">
                  <a:solidFill>
                    <a:schemeClr val="bg1"/>
                  </a:solidFill>
                </a:rPr>
                <a:t>Uses vehicle sensors to track driving behaviors, such as: </a:t>
              </a:r>
              <a:r>
                <a:rPr lang="en-US" sz="1500">
                  <a:solidFill>
                    <a:srgbClr val="DA627D"/>
                  </a:solidFill>
                </a:rPr>
                <a:t>sudden braking</a:t>
              </a:r>
              <a:r>
                <a:rPr lang="en-US" sz="1500">
                  <a:solidFill>
                    <a:schemeClr val="bg1"/>
                  </a:solidFill>
                </a:rPr>
                <a:t>, </a:t>
              </a:r>
              <a:r>
                <a:rPr lang="en-US" sz="1500">
                  <a:solidFill>
                    <a:srgbClr val="DA627D"/>
                  </a:solidFill>
                </a:rPr>
                <a:t>sharp turns</a:t>
              </a:r>
              <a:r>
                <a:rPr lang="en-US" sz="1500">
                  <a:solidFill>
                    <a:schemeClr val="bg1"/>
                  </a:solidFill>
                </a:rPr>
                <a:t>,</a:t>
              </a:r>
              <a:r>
                <a:rPr lang="en-US" sz="1500">
                  <a:solidFill>
                    <a:srgbClr val="DA627D"/>
                  </a:solidFill>
                </a:rPr>
                <a:t> accelerations</a:t>
              </a:r>
              <a:r>
                <a:rPr lang="en-US" sz="1500">
                  <a:solidFill>
                    <a:schemeClr val="bg1"/>
                  </a:solidFill>
                </a:rPr>
                <a:t>. These metrics are analyzed alongside passenger ratings to provide a more </a:t>
              </a:r>
              <a:r>
                <a:rPr lang="en-US" sz="1500">
                  <a:solidFill>
                    <a:srgbClr val="DA627D"/>
                  </a:solidFill>
                </a:rPr>
                <a:t>objective</a:t>
              </a:r>
              <a:r>
                <a:rPr lang="en-US" sz="1500">
                  <a:solidFill>
                    <a:schemeClr val="bg1"/>
                  </a:solidFill>
                </a:rPr>
                <a:t> evaluation of driver performance.</a:t>
              </a:r>
            </a:p>
          </p:txBody>
        </p:sp>
      </p:grpSp>
    </p:spTree>
    <p:extLst>
      <p:ext uri="{BB962C8B-B14F-4D97-AF65-F5344CB8AC3E}">
        <p14:creationId xmlns:p14="http://schemas.microsoft.com/office/powerpoint/2010/main" val="1007653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3DF72DF-B801-4D0C-194A-1B25DFE10ED4}"/>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2B84D08-E71F-FF00-B372-7CC2D2FC7FDC}"/>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3700380"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AD5879B9-DFEC-3A82-7B40-B7DFF394AAC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5905498" y="3411100"/>
            <a:ext cx="2586122" cy="2122292"/>
          </a:xfrm>
          <a:prstGeom prst="rect">
            <a:avLst/>
          </a:prstGeom>
        </p:spPr>
      </p:pic>
      <p:cxnSp>
        <p:nvCxnSpPr>
          <p:cNvPr id="2" name="Connettore diritto 1">
            <a:extLst>
              <a:ext uri="{FF2B5EF4-FFF2-40B4-BE49-F238E27FC236}">
                <a16:creationId xmlns:a16="http://schemas.microsoft.com/office/drawing/2014/main" id="{03B8D86F-0B3D-F67A-BB4C-A91120D1DD0E}"/>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sp>
        <p:nvSpPr>
          <p:cNvPr id="29" name="CasellaDiTesto 28">
            <a:extLst>
              <a:ext uri="{FF2B5EF4-FFF2-40B4-BE49-F238E27FC236}">
                <a16:creationId xmlns:a16="http://schemas.microsoft.com/office/drawing/2014/main" id="{54EED08A-28EB-D89C-A8EC-73454CE03306}"/>
              </a:ext>
            </a:extLst>
          </p:cNvPr>
          <p:cNvSpPr txBox="1"/>
          <p:nvPr/>
        </p:nvSpPr>
        <p:spPr>
          <a:xfrm>
            <a:off x="3335456" y="5957910"/>
            <a:ext cx="5521087" cy="400110"/>
          </a:xfrm>
          <a:prstGeom prst="rect">
            <a:avLst/>
          </a:prstGeom>
          <a:noFill/>
        </p:spPr>
        <p:txBody>
          <a:bodyPr wrap="square" rtlCol="0">
            <a:spAutoFit/>
          </a:bodyPr>
          <a:lstStyle/>
          <a:p>
            <a:pPr algn="ctr"/>
            <a:r>
              <a:rPr lang="it-IT" sz="2000">
                <a:solidFill>
                  <a:schemeClr val="bg1"/>
                </a:solidFill>
              </a:rPr>
              <a:t>THE </a:t>
            </a:r>
            <a:r>
              <a:rPr lang="it-IT" sz="2000" b="1">
                <a:solidFill>
                  <a:schemeClr val="bg1"/>
                </a:solidFill>
              </a:rPr>
              <a:t>IDEA</a:t>
            </a:r>
          </a:p>
        </p:txBody>
      </p:sp>
    </p:spTree>
    <p:extLst>
      <p:ext uri="{BB962C8B-B14F-4D97-AF65-F5344CB8AC3E}">
        <p14:creationId xmlns:p14="http://schemas.microsoft.com/office/powerpoint/2010/main" val="176867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A463DF6-1F16-B4A9-5578-479E6CE26F46}"/>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7E9327E-E784-C056-8DC3-8DF4D3CC093E}"/>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643412"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503BE1EB-3498-FD21-4715-680037A6AD1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8962466" y="3411100"/>
            <a:ext cx="2586122" cy="2122292"/>
          </a:xfrm>
          <a:prstGeom prst="rect">
            <a:avLst/>
          </a:prstGeom>
        </p:spPr>
      </p:pic>
      <p:cxnSp>
        <p:nvCxnSpPr>
          <p:cNvPr id="20" name="Connettore diritto 19">
            <a:extLst>
              <a:ext uri="{FF2B5EF4-FFF2-40B4-BE49-F238E27FC236}">
                <a16:creationId xmlns:a16="http://schemas.microsoft.com/office/drawing/2014/main" id="{1BBE4703-9B52-E839-B119-68DE57359725}"/>
              </a:ext>
            </a:extLst>
          </p:cNvPr>
          <p:cNvCxnSpPr>
            <a:cxnSpLocks/>
          </p:cNvCxnSpPr>
          <p:nvPr/>
        </p:nvCxnSpPr>
        <p:spPr>
          <a:xfrm flipV="1">
            <a:off x="6096000" y="0"/>
            <a:ext cx="0" cy="5366701"/>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 name="Connettore diritto 1">
            <a:extLst>
              <a:ext uri="{FF2B5EF4-FFF2-40B4-BE49-F238E27FC236}">
                <a16:creationId xmlns:a16="http://schemas.microsoft.com/office/drawing/2014/main" id="{DB3E829A-6EDB-81AF-CBD8-0F13D982F476}"/>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4" name="Gruppo 23">
            <a:extLst>
              <a:ext uri="{FF2B5EF4-FFF2-40B4-BE49-F238E27FC236}">
                <a16:creationId xmlns:a16="http://schemas.microsoft.com/office/drawing/2014/main" id="{4FA36C91-A8B7-54CA-41D4-B30E0CF28E86}"/>
              </a:ext>
            </a:extLst>
          </p:cNvPr>
          <p:cNvGrpSpPr/>
          <p:nvPr/>
        </p:nvGrpSpPr>
        <p:grpSpPr>
          <a:xfrm>
            <a:off x="2536136" y="3173285"/>
            <a:ext cx="2035907" cy="1950197"/>
            <a:chOff x="3253314" y="3173285"/>
            <a:chExt cx="2035907" cy="1950197"/>
          </a:xfrm>
        </p:grpSpPr>
        <p:grpSp>
          <p:nvGrpSpPr>
            <p:cNvPr id="19" name="Gruppo 18">
              <a:extLst>
                <a:ext uri="{FF2B5EF4-FFF2-40B4-BE49-F238E27FC236}">
                  <a16:creationId xmlns:a16="http://schemas.microsoft.com/office/drawing/2014/main" id="{FCE54769-4590-514E-F48D-D8220812D403}"/>
                </a:ext>
              </a:extLst>
            </p:cNvPr>
            <p:cNvGrpSpPr/>
            <p:nvPr/>
          </p:nvGrpSpPr>
          <p:grpSpPr>
            <a:xfrm>
              <a:off x="3755787" y="3352471"/>
              <a:ext cx="1533434" cy="1771011"/>
              <a:chOff x="2925880" y="128843"/>
              <a:chExt cx="4899804" cy="5658939"/>
            </a:xfrm>
          </p:grpSpPr>
          <p:pic>
            <p:nvPicPr>
              <p:cNvPr id="7" name="Immagine 6" descr="Immagine che contiene clipart, Elementi grafici, bianco, design&#10;&#10;Descrizione generata automaticamente">
                <a:extLst>
                  <a:ext uri="{FF2B5EF4-FFF2-40B4-BE49-F238E27FC236}">
                    <a16:creationId xmlns:a16="http://schemas.microsoft.com/office/drawing/2014/main" id="{25CE212B-57F2-F0C6-85CB-7807A9FDF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880" y="655911"/>
                <a:ext cx="4877481" cy="4877481"/>
              </a:xfrm>
              <a:prstGeom prst="rect">
                <a:avLst/>
              </a:prstGeom>
            </p:spPr>
          </p:pic>
          <p:sp>
            <p:nvSpPr>
              <p:cNvPr id="9" name="Ovale 8">
                <a:extLst>
                  <a:ext uri="{FF2B5EF4-FFF2-40B4-BE49-F238E27FC236}">
                    <a16:creationId xmlns:a16="http://schemas.microsoft.com/office/drawing/2014/main" id="{192EEAB3-D0C4-2E90-13ED-44C810A7BC69}"/>
                  </a:ext>
                </a:extLst>
              </p:cNvPr>
              <p:cNvSpPr/>
              <p:nvPr/>
            </p:nvSpPr>
            <p:spPr>
              <a:xfrm rot="630836">
                <a:off x="5056625" y="163248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AABC453F-757A-A1AA-0F64-C9571BB2FFEC}"/>
                  </a:ext>
                </a:extLst>
              </p:cNvPr>
              <p:cNvSpPr/>
              <p:nvPr/>
            </p:nvSpPr>
            <p:spPr>
              <a:xfrm rot="4243839">
                <a:off x="4415661" y="2135342"/>
                <a:ext cx="1436720" cy="775414"/>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A56B3B5E-3771-8843-77C3-517CD1E1027E}"/>
                  </a:ext>
                </a:extLst>
              </p:cNvPr>
              <p:cNvSpPr/>
              <p:nvPr/>
            </p:nvSpPr>
            <p:spPr>
              <a:xfrm rot="4899486">
                <a:off x="4293584" y="2280602"/>
                <a:ext cx="772813" cy="16993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B447BDB5-E1A5-1BB9-58CA-DA93CA4CD10D}"/>
                  </a:ext>
                </a:extLst>
              </p:cNvPr>
              <p:cNvSpPr/>
              <p:nvPr/>
            </p:nvSpPr>
            <p:spPr>
              <a:xfrm rot="4899486">
                <a:off x="3985829" y="1996058"/>
                <a:ext cx="801308" cy="70129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8EB46994-C098-8B3D-7E87-BD459D096FAD}"/>
                  </a:ext>
                </a:extLst>
              </p:cNvPr>
              <p:cNvSpPr/>
              <p:nvPr/>
            </p:nvSpPr>
            <p:spPr>
              <a:xfrm rot="630836">
                <a:off x="3608015" y="12884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Ovale 15">
                <a:extLst>
                  <a:ext uri="{FF2B5EF4-FFF2-40B4-BE49-F238E27FC236}">
                    <a16:creationId xmlns:a16="http://schemas.microsoft.com/office/drawing/2014/main" id="{77CF3CD8-FE30-FB45-79A9-AED55A25EEE2}"/>
                  </a:ext>
                </a:extLst>
              </p:cNvPr>
              <p:cNvSpPr/>
              <p:nvPr/>
            </p:nvSpPr>
            <p:spPr>
              <a:xfrm>
                <a:off x="3934028" y="629783"/>
                <a:ext cx="1096634" cy="109663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51C11825-3CA8-3BAD-931D-421FD2024364}"/>
                  </a:ext>
                </a:extLst>
              </p:cNvPr>
              <p:cNvSpPr/>
              <p:nvPr/>
            </p:nvSpPr>
            <p:spPr>
              <a:xfrm rot="1942532">
                <a:off x="6917396" y="4598334"/>
                <a:ext cx="361322" cy="1189448"/>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3" name="CasellaDiTesto 12">
              <a:extLst>
                <a:ext uri="{FF2B5EF4-FFF2-40B4-BE49-F238E27FC236}">
                  <a16:creationId xmlns:a16="http://schemas.microsoft.com/office/drawing/2014/main" id="{9798D13C-2331-C387-9673-5E42E912B6CF}"/>
                </a:ext>
              </a:extLst>
            </p:cNvPr>
            <p:cNvSpPr txBox="1"/>
            <p:nvPr/>
          </p:nvSpPr>
          <p:spPr>
            <a:xfrm>
              <a:off x="3253314" y="3173285"/>
              <a:ext cx="2009596" cy="261610"/>
            </a:xfrm>
            <a:prstGeom prst="rect">
              <a:avLst/>
            </a:prstGeom>
            <a:noFill/>
          </p:spPr>
          <p:txBody>
            <a:bodyPr wrap="square" rtlCol="0">
              <a:spAutoFit/>
            </a:bodyPr>
            <a:lstStyle/>
            <a:p>
              <a:pPr algn="ctr"/>
              <a:r>
                <a:rPr lang="it-IT" sz="1100" b="1">
                  <a:solidFill>
                    <a:srgbClr val="F9DBBD"/>
                  </a:solidFill>
                </a:rPr>
                <a:t>PASSENGER</a:t>
              </a:r>
              <a:endParaRPr lang="it-IT" sz="1400" b="1">
                <a:solidFill>
                  <a:srgbClr val="F9DBBD"/>
                </a:solidFill>
              </a:endParaRPr>
            </a:p>
          </p:txBody>
        </p:sp>
      </p:grpSp>
      <p:grpSp>
        <p:nvGrpSpPr>
          <p:cNvPr id="25" name="Gruppo 24">
            <a:extLst>
              <a:ext uri="{FF2B5EF4-FFF2-40B4-BE49-F238E27FC236}">
                <a16:creationId xmlns:a16="http://schemas.microsoft.com/office/drawing/2014/main" id="{06034034-277F-0E45-96FA-D4C5CB4F797D}"/>
              </a:ext>
            </a:extLst>
          </p:cNvPr>
          <p:cNvGrpSpPr/>
          <p:nvPr/>
        </p:nvGrpSpPr>
        <p:grpSpPr>
          <a:xfrm>
            <a:off x="6568186" y="3172830"/>
            <a:ext cx="2009596" cy="1869168"/>
            <a:chOff x="6406820" y="3172830"/>
            <a:chExt cx="2009596" cy="1869168"/>
          </a:xfrm>
        </p:grpSpPr>
        <p:pic>
          <p:nvPicPr>
            <p:cNvPr id="8" name="Immagine 7" descr="Immagine che contiene clipart, Elementi grafici, bianco, design&#10;&#10;Descrizione generata automaticamente">
              <a:extLst>
                <a:ext uri="{FF2B5EF4-FFF2-40B4-BE49-F238E27FC236}">
                  <a16:creationId xmlns:a16="http://schemas.microsoft.com/office/drawing/2014/main" id="{300FB64B-613E-A237-452D-C0A5C35B64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9347" y="3509244"/>
              <a:ext cx="1532754" cy="1532754"/>
            </a:xfrm>
            <a:prstGeom prst="rect">
              <a:avLst/>
            </a:prstGeom>
          </p:spPr>
        </p:pic>
        <p:sp>
          <p:nvSpPr>
            <p:cNvPr id="23" name="CasellaDiTesto 22">
              <a:extLst>
                <a:ext uri="{FF2B5EF4-FFF2-40B4-BE49-F238E27FC236}">
                  <a16:creationId xmlns:a16="http://schemas.microsoft.com/office/drawing/2014/main" id="{0E169D6B-3CE7-3E68-97DF-1F075873ED51}"/>
                </a:ext>
              </a:extLst>
            </p:cNvPr>
            <p:cNvSpPr txBox="1"/>
            <p:nvPr/>
          </p:nvSpPr>
          <p:spPr>
            <a:xfrm>
              <a:off x="6406820" y="3172830"/>
              <a:ext cx="2009596" cy="261610"/>
            </a:xfrm>
            <a:prstGeom prst="rect">
              <a:avLst/>
            </a:prstGeom>
            <a:noFill/>
          </p:spPr>
          <p:txBody>
            <a:bodyPr wrap="square" rtlCol="0">
              <a:spAutoFit/>
            </a:bodyPr>
            <a:lstStyle/>
            <a:p>
              <a:pPr algn="ctr"/>
              <a:r>
                <a:rPr lang="it-IT" sz="1100" b="1">
                  <a:solidFill>
                    <a:srgbClr val="F9DBBD"/>
                  </a:solidFill>
                </a:rPr>
                <a:t>DRIVER</a:t>
              </a:r>
              <a:endParaRPr lang="it-IT" sz="1400" b="1">
                <a:solidFill>
                  <a:srgbClr val="F9DBBD"/>
                </a:solidFill>
              </a:endParaRPr>
            </a:p>
          </p:txBody>
        </p:sp>
      </p:grpSp>
      <p:sp>
        <p:nvSpPr>
          <p:cNvPr id="28" name="CasellaDiTesto 27">
            <a:extLst>
              <a:ext uri="{FF2B5EF4-FFF2-40B4-BE49-F238E27FC236}">
                <a16:creationId xmlns:a16="http://schemas.microsoft.com/office/drawing/2014/main" id="{0430712E-A463-9E1B-7291-AE733DE1A2CF}"/>
              </a:ext>
            </a:extLst>
          </p:cNvPr>
          <p:cNvSpPr txBox="1"/>
          <p:nvPr/>
        </p:nvSpPr>
        <p:spPr>
          <a:xfrm>
            <a:off x="4700112" y="2166786"/>
            <a:ext cx="3207574" cy="600164"/>
          </a:xfrm>
          <a:prstGeom prst="rect">
            <a:avLst/>
          </a:prstGeom>
          <a:noFill/>
        </p:spPr>
        <p:txBody>
          <a:bodyPr wrap="square" rtlCol="0">
            <a:spAutoFit/>
          </a:bodyPr>
          <a:lstStyle/>
          <a:p>
            <a:r>
              <a:rPr lang="it-IT" sz="1100" b="1">
                <a:solidFill>
                  <a:srgbClr val="F9DBBD"/>
                </a:solidFill>
              </a:rPr>
              <a:t>F</a:t>
            </a:r>
            <a:r>
              <a:rPr lang="it-IT" sz="1100">
                <a:solidFill>
                  <a:srgbClr val="F9DBBD"/>
                </a:solidFill>
              </a:rPr>
              <a:t>ACIAL</a:t>
            </a:r>
            <a:r>
              <a:rPr lang="it-IT" sz="1100" b="1">
                <a:solidFill>
                  <a:srgbClr val="F9DBBD"/>
                </a:solidFill>
              </a:rPr>
              <a:t> </a:t>
            </a:r>
          </a:p>
          <a:p>
            <a:r>
              <a:rPr lang="it-IT" sz="1100" b="1">
                <a:solidFill>
                  <a:srgbClr val="F9DBBD"/>
                </a:solidFill>
              </a:rPr>
              <a:t>E</a:t>
            </a:r>
            <a:r>
              <a:rPr lang="it-IT" sz="1100">
                <a:solidFill>
                  <a:srgbClr val="F9DBBD"/>
                </a:solidFill>
              </a:rPr>
              <a:t>XPRESSION</a:t>
            </a:r>
            <a:r>
              <a:rPr lang="it-IT" sz="1100" b="1">
                <a:solidFill>
                  <a:srgbClr val="F9DBBD"/>
                </a:solidFill>
              </a:rPr>
              <a:t> </a:t>
            </a:r>
          </a:p>
          <a:p>
            <a:r>
              <a:rPr lang="it-IT" sz="1100" b="1">
                <a:solidFill>
                  <a:srgbClr val="F9DBBD"/>
                </a:solidFill>
              </a:rPr>
              <a:t>R</a:t>
            </a:r>
            <a:r>
              <a:rPr lang="it-IT" sz="1100">
                <a:solidFill>
                  <a:srgbClr val="F9DBBD"/>
                </a:solidFill>
              </a:rPr>
              <a:t>ECOGNITION</a:t>
            </a:r>
            <a:endParaRPr lang="it-IT" sz="1400" b="1">
              <a:solidFill>
                <a:srgbClr val="F9DBBD"/>
              </a:solidFill>
            </a:endParaRPr>
          </a:p>
        </p:txBody>
      </p:sp>
      <p:grpSp>
        <p:nvGrpSpPr>
          <p:cNvPr id="39" name="Gruppo 38">
            <a:extLst>
              <a:ext uri="{FF2B5EF4-FFF2-40B4-BE49-F238E27FC236}">
                <a16:creationId xmlns:a16="http://schemas.microsoft.com/office/drawing/2014/main" id="{88D3D6FF-3EC2-9C8A-EFD5-0EAAB5775B87}"/>
              </a:ext>
            </a:extLst>
          </p:cNvPr>
          <p:cNvGrpSpPr/>
          <p:nvPr/>
        </p:nvGrpSpPr>
        <p:grpSpPr>
          <a:xfrm>
            <a:off x="4220188" y="1203358"/>
            <a:ext cx="963428" cy="2681603"/>
            <a:chOff x="4470642" y="1203358"/>
            <a:chExt cx="963428" cy="2681603"/>
          </a:xfrm>
        </p:grpSpPr>
        <p:pic>
          <p:nvPicPr>
            <p:cNvPr id="27" name="Immagine 26" descr="Immagine che contiene logo, Elementi grafici, clipart, design&#10;&#10;Descrizione generata automaticamente">
              <a:extLst>
                <a:ext uri="{FF2B5EF4-FFF2-40B4-BE49-F238E27FC236}">
                  <a16:creationId xmlns:a16="http://schemas.microsoft.com/office/drawing/2014/main" id="{C0ECA8B5-CFB2-0B09-DD90-9C0BBF7B7A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688264" y="3476727"/>
              <a:ext cx="408234" cy="408234"/>
            </a:xfrm>
            <a:prstGeom prst="rect">
              <a:avLst/>
            </a:prstGeom>
          </p:spPr>
        </p:pic>
        <p:pic>
          <p:nvPicPr>
            <p:cNvPr id="30" name="Immagine 29" descr="Immagine che contiene Elementi grafici, simbolo, clipart, cerchio&#10;&#10;Descrizione generata automaticamente">
              <a:extLst>
                <a:ext uri="{FF2B5EF4-FFF2-40B4-BE49-F238E27FC236}">
                  <a16:creationId xmlns:a16="http://schemas.microsoft.com/office/drawing/2014/main" id="{E69422A4-7424-CA03-3AA0-51AE101E96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0642" y="1203358"/>
              <a:ext cx="963428" cy="963428"/>
            </a:xfrm>
            <a:prstGeom prst="rect">
              <a:avLst/>
            </a:prstGeom>
          </p:spPr>
        </p:pic>
        <p:cxnSp>
          <p:nvCxnSpPr>
            <p:cNvPr id="31" name="Connettore diritto 30">
              <a:extLst>
                <a:ext uri="{FF2B5EF4-FFF2-40B4-BE49-F238E27FC236}">
                  <a16:creationId xmlns:a16="http://schemas.microsoft.com/office/drawing/2014/main" id="{3C0681BF-30D7-60DF-5F94-CD5CF4B61894}"/>
                </a:ext>
              </a:extLst>
            </p:cNvPr>
            <p:cNvCxnSpPr>
              <a:cxnSpLocks/>
            </p:cNvCxnSpPr>
            <p:nvPr/>
          </p:nvCxnSpPr>
          <p:spPr>
            <a:xfrm flipV="1">
              <a:off x="4950566" y="2196465"/>
              <a:ext cx="0" cy="1301271"/>
            </a:xfrm>
            <a:prstGeom prst="line">
              <a:avLst/>
            </a:prstGeom>
            <a:ln w="19050">
              <a:solidFill>
                <a:schemeClr val="bg1"/>
              </a:solidFill>
              <a:prstDash val="dash"/>
            </a:ln>
          </p:spPr>
          <p:style>
            <a:lnRef idx="2">
              <a:schemeClr val="accent1"/>
            </a:lnRef>
            <a:fillRef idx="0">
              <a:schemeClr val="accent1"/>
            </a:fillRef>
            <a:effectRef idx="1">
              <a:schemeClr val="accent1"/>
            </a:effectRef>
            <a:fontRef idx="minor">
              <a:schemeClr val="tx1"/>
            </a:fontRef>
          </p:style>
        </p:cxnSp>
      </p:grpSp>
      <p:grpSp>
        <p:nvGrpSpPr>
          <p:cNvPr id="57" name="Gruppo 56">
            <a:extLst>
              <a:ext uri="{FF2B5EF4-FFF2-40B4-BE49-F238E27FC236}">
                <a16:creationId xmlns:a16="http://schemas.microsoft.com/office/drawing/2014/main" id="{7265F936-24FC-BA3A-A176-F09432AFF0EC}"/>
              </a:ext>
            </a:extLst>
          </p:cNvPr>
          <p:cNvGrpSpPr/>
          <p:nvPr/>
        </p:nvGrpSpPr>
        <p:grpSpPr>
          <a:xfrm>
            <a:off x="7853648" y="302586"/>
            <a:ext cx="2724210" cy="2724210"/>
            <a:chOff x="7847374" y="135125"/>
            <a:chExt cx="2724210" cy="2724210"/>
          </a:xfrm>
        </p:grpSpPr>
        <p:pic>
          <p:nvPicPr>
            <p:cNvPr id="43" name="Immagine 42" descr="Immagine che contiene stella, creatività&#10;&#10;Descrizione generata automaticamente con attendibilità media">
              <a:extLst>
                <a:ext uri="{FF2B5EF4-FFF2-40B4-BE49-F238E27FC236}">
                  <a16:creationId xmlns:a16="http://schemas.microsoft.com/office/drawing/2014/main" id="{55A6E33E-BB59-03CD-96B8-13749A2DDF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44" name="CasellaDiTesto 43">
              <a:extLst>
                <a:ext uri="{FF2B5EF4-FFF2-40B4-BE49-F238E27FC236}">
                  <a16:creationId xmlns:a16="http://schemas.microsoft.com/office/drawing/2014/main" id="{5FA5E499-BAB8-9847-172C-35241C6F9B80}"/>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grpSp>
        <p:nvGrpSpPr>
          <p:cNvPr id="56" name="Gruppo 55">
            <a:extLst>
              <a:ext uri="{FF2B5EF4-FFF2-40B4-BE49-F238E27FC236}">
                <a16:creationId xmlns:a16="http://schemas.microsoft.com/office/drawing/2014/main" id="{A6F33A11-A222-1649-699F-812EFEC04A3F}"/>
              </a:ext>
            </a:extLst>
          </p:cNvPr>
          <p:cNvGrpSpPr/>
          <p:nvPr/>
        </p:nvGrpSpPr>
        <p:grpSpPr>
          <a:xfrm>
            <a:off x="5795983" y="1347241"/>
            <a:ext cx="604098" cy="684683"/>
            <a:chOff x="5759794" y="1173903"/>
            <a:chExt cx="750995" cy="851176"/>
          </a:xfrm>
        </p:grpSpPr>
        <p:sp>
          <p:nvSpPr>
            <p:cNvPr id="50" name="Rettangolo 49">
              <a:extLst>
                <a:ext uri="{FF2B5EF4-FFF2-40B4-BE49-F238E27FC236}">
                  <a16:creationId xmlns:a16="http://schemas.microsoft.com/office/drawing/2014/main" id="{D5E0A41A-3CBE-B3FD-B7C0-434232414467}"/>
                </a:ext>
              </a:extLst>
            </p:cNvPr>
            <p:cNvSpPr/>
            <p:nvPr/>
          </p:nvSpPr>
          <p:spPr>
            <a:xfrm>
              <a:off x="5759794" y="1173903"/>
              <a:ext cx="750995" cy="85117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8" name="Immagine 47" descr="Immagine che contiene cerchio, clipart, Elementi grafici, design&#10;&#10;Descrizione generata automaticamente">
              <a:extLst>
                <a:ext uri="{FF2B5EF4-FFF2-40B4-BE49-F238E27FC236}">
                  <a16:creationId xmlns:a16="http://schemas.microsoft.com/office/drawing/2014/main" id="{FA049F54-00F3-78C6-6356-C89B5581CD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3458" y="1317067"/>
              <a:ext cx="563665" cy="563664"/>
            </a:xfrm>
            <a:prstGeom prst="rect">
              <a:avLst/>
            </a:prstGeom>
          </p:spPr>
        </p:pic>
      </p:grpSp>
      <p:grpSp>
        <p:nvGrpSpPr>
          <p:cNvPr id="4" name="Gruppo 3">
            <a:extLst>
              <a:ext uri="{FF2B5EF4-FFF2-40B4-BE49-F238E27FC236}">
                <a16:creationId xmlns:a16="http://schemas.microsoft.com/office/drawing/2014/main" id="{883AFC1A-B4F9-9052-DC39-BCB40711E8E0}"/>
              </a:ext>
            </a:extLst>
          </p:cNvPr>
          <p:cNvGrpSpPr/>
          <p:nvPr/>
        </p:nvGrpSpPr>
        <p:grpSpPr>
          <a:xfrm>
            <a:off x="1580191" y="5924372"/>
            <a:ext cx="8904617" cy="737672"/>
            <a:chOff x="1753759" y="2497407"/>
            <a:chExt cx="8904617" cy="737672"/>
          </a:xfrm>
        </p:grpSpPr>
        <p:sp>
          <p:nvSpPr>
            <p:cNvPr id="6" name="CasellaDiTesto 5">
              <a:extLst>
                <a:ext uri="{FF2B5EF4-FFF2-40B4-BE49-F238E27FC236}">
                  <a16:creationId xmlns:a16="http://schemas.microsoft.com/office/drawing/2014/main" id="{0D4C0E1A-C73E-7D87-3832-82BFBE307E8A}"/>
                </a:ext>
              </a:extLst>
            </p:cNvPr>
            <p:cNvSpPr txBox="1"/>
            <p:nvPr/>
          </p:nvSpPr>
          <p:spPr>
            <a:xfrm>
              <a:off x="1753759" y="2497407"/>
              <a:ext cx="8904617" cy="461665"/>
            </a:xfrm>
            <a:prstGeom prst="rect">
              <a:avLst/>
            </a:prstGeom>
            <a:noFill/>
          </p:spPr>
          <p:txBody>
            <a:bodyPr wrap="square" rtlCol="0">
              <a:spAutoFit/>
            </a:bodyPr>
            <a:lstStyle/>
            <a:p>
              <a:pPr algn="ctr"/>
              <a:r>
                <a:rPr lang="en-US" sz="2400" b="1" err="1">
                  <a:solidFill>
                    <a:srgbClr val="DA627D"/>
                  </a:solidFill>
                </a:rPr>
                <a:t>Mood</a:t>
              </a:r>
              <a:r>
                <a:rPr lang="en-US" sz="2400" b="1" err="1">
                  <a:solidFill>
                    <a:schemeClr val="bg1"/>
                  </a:solidFill>
                </a:rPr>
                <a:t>Pilot</a:t>
              </a:r>
              <a:endParaRPr lang="it-IT" sz="2400" b="1">
                <a:solidFill>
                  <a:srgbClr val="DA627D"/>
                </a:solidFill>
              </a:endParaRPr>
            </a:p>
          </p:txBody>
        </p:sp>
        <p:sp>
          <p:nvSpPr>
            <p:cNvPr id="15" name="CasellaDiTesto 14">
              <a:extLst>
                <a:ext uri="{FF2B5EF4-FFF2-40B4-BE49-F238E27FC236}">
                  <a16:creationId xmlns:a16="http://schemas.microsoft.com/office/drawing/2014/main" id="{2419023C-E5FE-D394-BB85-F68E6B582135}"/>
                </a:ext>
              </a:extLst>
            </p:cNvPr>
            <p:cNvSpPr txBox="1"/>
            <p:nvPr/>
          </p:nvSpPr>
          <p:spPr>
            <a:xfrm rot="16200000">
              <a:off x="5573727" y="2675098"/>
              <a:ext cx="658297" cy="461665"/>
            </a:xfrm>
            <a:prstGeom prst="rect">
              <a:avLst/>
            </a:prstGeom>
            <a:noFill/>
          </p:spPr>
          <p:txBody>
            <a:bodyPr wrap="square" rtlCol="0">
              <a:spAutoFit/>
            </a:bodyPr>
            <a:lstStyle/>
            <a:p>
              <a:pPr algn="ctr"/>
              <a:r>
                <a:rPr lang="en-US" sz="2400">
                  <a:solidFill>
                    <a:srgbClr val="DA627D"/>
                  </a:solidFill>
                </a:rPr>
                <a:t>(</a:t>
              </a:r>
              <a:endParaRPr lang="it-IT" sz="2400">
                <a:solidFill>
                  <a:srgbClr val="DA627D"/>
                </a:solidFill>
              </a:endParaRPr>
            </a:p>
          </p:txBody>
        </p:sp>
      </p:grpSp>
    </p:spTree>
    <p:extLst>
      <p:ext uri="{BB962C8B-B14F-4D97-AF65-F5344CB8AC3E}">
        <p14:creationId xmlns:p14="http://schemas.microsoft.com/office/powerpoint/2010/main" val="2009950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93802D8-4F18-AAB8-1580-4E9F945D8476}"/>
            </a:ext>
          </a:extLst>
        </p:cNvPr>
        <p:cNvGrpSpPr/>
        <p:nvPr/>
      </p:nvGrpSpPr>
      <p:grpSpPr>
        <a:xfrm>
          <a:off x="0" y="0"/>
          <a:ext cx="0" cy="0"/>
          <a:chOff x="0" y="0"/>
          <a:chExt cx="0" cy="0"/>
        </a:xfrm>
      </p:grpSpPr>
      <p:grpSp>
        <p:nvGrpSpPr>
          <p:cNvPr id="7" name="Gruppo 6">
            <a:extLst>
              <a:ext uri="{FF2B5EF4-FFF2-40B4-BE49-F238E27FC236}">
                <a16:creationId xmlns:a16="http://schemas.microsoft.com/office/drawing/2014/main" id="{DA4626B9-688C-A213-5781-911D6912E92A}"/>
              </a:ext>
            </a:extLst>
          </p:cNvPr>
          <p:cNvGrpSpPr/>
          <p:nvPr/>
        </p:nvGrpSpPr>
        <p:grpSpPr>
          <a:xfrm>
            <a:off x="2881607" y="331704"/>
            <a:ext cx="6428786" cy="3184752"/>
            <a:chOff x="2792054" y="478982"/>
            <a:chExt cx="7062887" cy="3498879"/>
          </a:xfrm>
        </p:grpSpPr>
        <p:sp>
          <p:nvSpPr>
            <p:cNvPr id="9" name="Figura a mano libera: forma 8">
              <a:extLst>
                <a:ext uri="{FF2B5EF4-FFF2-40B4-BE49-F238E27FC236}">
                  <a16:creationId xmlns:a16="http://schemas.microsoft.com/office/drawing/2014/main" id="{EE55A0F9-647E-C104-32F4-096B5D35EDF7}"/>
                </a:ext>
              </a:extLst>
            </p:cNvPr>
            <p:cNvSpPr/>
            <p:nvPr/>
          </p:nvSpPr>
          <p:spPr>
            <a:xfrm flipV="1">
              <a:off x="4982369" y="478982"/>
              <a:ext cx="906529" cy="49517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50F1EAE-4DF4-19D0-D5B3-66BE9347D50D}"/>
                </a:ext>
              </a:extLst>
            </p:cNvPr>
            <p:cNvSpPr/>
            <p:nvPr/>
          </p:nvSpPr>
          <p:spPr>
            <a:xfrm flipV="1">
              <a:off x="4494411" y="491677"/>
              <a:ext cx="689718" cy="15478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BECE62EA-E35E-2E11-77AD-0C968CDAF168}"/>
                </a:ext>
              </a:extLst>
            </p:cNvPr>
            <p:cNvSpPr/>
            <p:nvPr/>
          </p:nvSpPr>
          <p:spPr>
            <a:xfrm flipV="1">
              <a:off x="4612095" y="545562"/>
              <a:ext cx="37271" cy="42504"/>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F9A31463-C75D-BF3F-511A-0CA39628DFEE}"/>
                </a:ext>
              </a:extLst>
            </p:cNvPr>
            <p:cNvSpPr/>
            <p:nvPr/>
          </p:nvSpPr>
          <p:spPr>
            <a:xfrm flipV="1">
              <a:off x="4369204" y="552225"/>
              <a:ext cx="62225" cy="36543"/>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1FFEA756-4141-B434-0535-70151B18E23B}"/>
                </a:ext>
              </a:extLst>
            </p:cNvPr>
            <p:cNvSpPr/>
            <p:nvPr/>
          </p:nvSpPr>
          <p:spPr>
            <a:xfrm flipV="1">
              <a:off x="4515751" y="550249"/>
              <a:ext cx="79984" cy="30561"/>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3EE16FE-8A63-BAB8-463D-640B2CAB344A}"/>
                </a:ext>
              </a:extLst>
            </p:cNvPr>
            <p:cNvSpPr/>
            <p:nvPr/>
          </p:nvSpPr>
          <p:spPr>
            <a:xfrm flipV="1">
              <a:off x="4170676" y="578217"/>
              <a:ext cx="250645" cy="76290"/>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8" name="Figura a mano libera: forma 17">
              <a:extLst>
                <a:ext uri="{FF2B5EF4-FFF2-40B4-BE49-F238E27FC236}">
                  <a16:creationId xmlns:a16="http://schemas.microsoft.com/office/drawing/2014/main" id="{72E60A3A-D28E-2B8A-61A5-4612B47923CF}"/>
                </a:ext>
              </a:extLst>
            </p:cNvPr>
            <p:cNvSpPr/>
            <p:nvPr/>
          </p:nvSpPr>
          <p:spPr>
            <a:xfrm flipV="1">
              <a:off x="5571145" y="583903"/>
              <a:ext cx="3780782" cy="2859088"/>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C4300BAF-7960-A07A-2024-5AD9B80CAFFE}"/>
                </a:ext>
              </a:extLst>
            </p:cNvPr>
            <p:cNvSpPr/>
            <p:nvPr/>
          </p:nvSpPr>
          <p:spPr>
            <a:xfrm flipV="1">
              <a:off x="4007306" y="644012"/>
              <a:ext cx="341190" cy="137833"/>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F6832C6-9E60-A314-B7EB-D191AE966243}"/>
                </a:ext>
              </a:extLst>
            </p:cNvPr>
            <p:cNvSpPr/>
            <p:nvPr/>
          </p:nvSpPr>
          <p:spPr>
            <a:xfrm flipV="1">
              <a:off x="4403823" y="655060"/>
              <a:ext cx="97045" cy="52761"/>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AAEF4FF0-E240-05E9-BD92-E520C77F7D84}"/>
                </a:ext>
              </a:extLst>
            </p:cNvPr>
            <p:cNvSpPr/>
            <p:nvPr/>
          </p:nvSpPr>
          <p:spPr>
            <a:xfrm flipV="1">
              <a:off x="2792054" y="653861"/>
              <a:ext cx="2386069" cy="3324000"/>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9DE5770D-AB4F-717E-941E-E27500ED9881}"/>
                </a:ext>
              </a:extLst>
            </p:cNvPr>
            <p:cNvSpPr/>
            <p:nvPr/>
          </p:nvSpPr>
          <p:spPr>
            <a:xfrm flipV="1">
              <a:off x="5603121" y="821752"/>
              <a:ext cx="182591" cy="69472"/>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7EAF7874-8E97-E16B-D45A-924C22EB1B54}"/>
                </a:ext>
              </a:extLst>
            </p:cNvPr>
            <p:cNvSpPr/>
            <p:nvPr/>
          </p:nvSpPr>
          <p:spPr>
            <a:xfrm flipV="1">
              <a:off x="5899365" y="992046"/>
              <a:ext cx="150988" cy="228943"/>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22EE63E7-DABB-71E7-8680-EC26B504B035}"/>
                </a:ext>
              </a:extLst>
            </p:cNvPr>
            <p:cNvSpPr/>
            <p:nvPr/>
          </p:nvSpPr>
          <p:spPr>
            <a:xfrm flipV="1">
              <a:off x="5808043" y="1086368"/>
              <a:ext cx="100890" cy="94469"/>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874F9748-41FF-3A63-6092-B26F883BBC29}"/>
                </a:ext>
              </a:extLst>
            </p:cNvPr>
            <p:cNvSpPr/>
            <p:nvPr/>
          </p:nvSpPr>
          <p:spPr>
            <a:xfrm flipV="1">
              <a:off x="8711324" y="1866841"/>
              <a:ext cx="36123" cy="88650"/>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8C7B4A15-F7AB-96FC-98FF-E97FB7C3B6A5}"/>
                </a:ext>
              </a:extLst>
            </p:cNvPr>
            <p:cNvSpPr/>
            <p:nvPr/>
          </p:nvSpPr>
          <p:spPr>
            <a:xfrm flipV="1">
              <a:off x="4062029" y="1927129"/>
              <a:ext cx="230006" cy="86920"/>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D7917607-3D38-8680-B020-403D03F1787B}"/>
                </a:ext>
              </a:extLst>
            </p:cNvPr>
            <p:cNvSpPr/>
            <p:nvPr/>
          </p:nvSpPr>
          <p:spPr>
            <a:xfrm flipV="1">
              <a:off x="4278693" y="2003448"/>
              <a:ext cx="142629" cy="628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EA0B6895-4FFE-40C2-B8B0-D54E0CF63BFC}"/>
                </a:ext>
              </a:extLst>
            </p:cNvPr>
            <p:cNvSpPr/>
            <p:nvPr/>
          </p:nvSpPr>
          <p:spPr>
            <a:xfrm flipV="1">
              <a:off x="8469797" y="2003448"/>
              <a:ext cx="45560" cy="43727"/>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563D963A-6922-F0CD-CEF3-8A485FE959CC}"/>
                </a:ext>
              </a:extLst>
            </p:cNvPr>
            <p:cNvSpPr/>
            <p:nvPr/>
          </p:nvSpPr>
          <p:spPr>
            <a:xfrm flipV="1">
              <a:off x="8735931" y="2034088"/>
              <a:ext cx="174819" cy="356171"/>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78846F1D-B37E-0026-DC77-CB9CAB9631D6}"/>
                </a:ext>
              </a:extLst>
            </p:cNvPr>
            <p:cNvSpPr/>
            <p:nvPr/>
          </p:nvSpPr>
          <p:spPr>
            <a:xfrm flipV="1">
              <a:off x="8512048" y="2339986"/>
              <a:ext cx="231849" cy="298069"/>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E49277D4-4D33-DBD1-286A-4FF015211C4A}"/>
                </a:ext>
              </a:extLst>
            </p:cNvPr>
            <p:cNvSpPr/>
            <p:nvPr/>
          </p:nvSpPr>
          <p:spPr>
            <a:xfrm flipV="1">
              <a:off x="8185573" y="2387857"/>
              <a:ext cx="270888" cy="298228"/>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B5570F7B-5703-3159-87D3-5515D5764E7D}"/>
                </a:ext>
              </a:extLst>
            </p:cNvPr>
            <p:cNvSpPr/>
            <p:nvPr/>
          </p:nvSpPr>
          <p:spPr>
            <a:xfrm flipV="1">
              <a:off x="8741893" y="2488310"/>
              <a:ext cx="144944" cy="194186"/>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0C646AFF-C793-D275-913C-0A4B6BEAC27E}"/>
                </a:ext>
              </a:extLst>
            </p:cNvPr>
            <p:cNvSpPr/>
            <p:nvPr/>
          </p:nvSpPr>
          <p:spPr>
            <a:xfrm flipV="1">
              <a:off x="9009220" y="2544775"/>
              <a:ext cx="443858" cy="258365"/>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6FBFB64E-8CEE-569B-4E29-BD780B624DE3}"/>
                </a:ext>
              </a:extLst>
            </p:cNvPr>
            <p:cNvSpPr/>
            <p:nvPr/>
          </p:nvSpPr>
          <p:spPr>
            <a:xfrm flipV="1">
              <a:off x="8424242" y="2683048"/>
              <a:ext cx="495154" cy="122004"/>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3BAA17-5DCC-1AFA-03CC-602259BFB1E7}"/>
                </a:ext>
              </a:extLst>
            </p:cNvPr>
            <p:cNvSpPr/>
            <p:nvPr/>
          </p:nvSpPr>
          <p:spPr>
            <a:xfrm flipV="1">
              <a:off x="8516832" y="2814499"/>
              <a:ext cx="927409" cy="742218"/>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47E36008-9990-FC5A-77AC-FEB03B01A8D2}"/>
                </a:ext>
              </a:extLst>
            </p:cNvPr>
            <p:cNvSpPr/>
            <p:nvPr/>
          </p:nvSpPr>
          <p:spPr>
            <a:xfrm flipV="1">
              <a:off x="6968134" y="2847122"/>
              <a:ext cx="172762" cy="36018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479D4038-ED92-AA9C-FEED-9F8CAE904607}"/>
                </a:ext>
              </a:extLst>
            </p:cNvPr>
            <p:cNvSpPr/>
            <p:nvPr/>
          </p:nvSpPr>
          <p:spPr>
            <a:xfrm flipV="1">
              <a:off x="9455849" y="3442991"/>
              <a:ext cx="399092" cy="31399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BAFAF2B-BFA7-9217-DD39-0DD09F95A5D8}"/>
                </a:ext>
              </a:extLst>
            </p:cNvPr>
            <p:cNvSpPr/>
            <p:nvPr/>
          </p:nvSpPr>
          <p:spPr>
            <a:xfrm flipV="1">
              <a:off x="9065460" y="3592025"/>
              <a:ext cx="93558" cy="80893"/>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52150C80-1E45-CD5F-63A2-5B176019E420}"/>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93789" y="585656"/>
              <a:ext cx="78365" cy="2863178"/>
            </a:xfrm>
            <a:prstGeom prst="rect">
              <a:avLst/>
            </a:prstGeom>
          </p:spPr>
        </p:pic>
      </p:grpSp>
      <p:sp>
        <p:nvSpPr>
          <p:cNvPr id="14" name="Rettangolo 13">
            <a:extLst>
              <a:ext uri="{FF2B5EF4-FFF2-40B4-BE49-F238E27FC236}">
                <a16:creationId xmlns:a16="http://schemas.microsoft.com/office/drawing/2014/main" id="{BC25892B-2432-4134-FE39-5F2590F2EBBB}"/>
              </a:ext>
            </a:extLst>
          </p:cNvPr>
          <p:cNvSpPr/>
          <p:nvPr/>
        </p:nvSpPr>
        <p:spPr>
          <a:xfrm>
            <a:off x="2236053" y="236182"/>
            <a:ext cx="7814663" cy="3598151"/>
          </a:xfrm>
          <a:prstGeom prst="rect">
            <a:avLst/>
          </a:prstGeom>
          <a:solidFill>
            <a:srgbClr val="0D0628">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Carattere, Elementi grafici, grafica, logo&#10;&#10;Descrizione generata automaticamente">
            <a:extLst>
              <a:ext uri="{FF2B5EF4-FFF2-40B4-BE49-F238E27FC236}">
                <a16:creationId xmlns:a16="http://schemas.microsoft.com/office/drawing/2014/main" id="{655FA242-6CD0-DCB8-8731-16DCCA518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0371" y="975623"/>
            <a:ext cx="5851258" cy="1683238"/>
          </a:xfrm>
          <a:prstGeom prst="rect">
            <a:avLst/>
          </a:prstGeom>
        </p:spPr>
      </p:pic>
      <p:grpSp>
        <p:nvGrpSpPr>
          <p:cNvPr id="5" name="Gruppo 4">
            <a:extLst>
              <a:ext uri="{FF2B5EF4-FFF2-40B4-BE49-F238E27FC236}">
                <a16:creationId xmlns:a16="http://schemas.microsoft.com/office/drawing/2014/main" id="{95078D35-64F8-5513-2F22-E9A24377B22F}"/>
              </a:ext>
            </a:extLst>
          </p:cNvPr>
          <p:cNvGrpSpPr/>
          <p:nvPr/>
        </p:nvGrpSpPr>
        <p:grpSpPr>
          <a:xfrm>
            <a:off x="529543" y="2717221"/>
            <a:ext cx="3988653" cy="3904597"/>
            <a:chOff x="442475" y="2695206"/>
            <a:chExt cx="3988653" cy="3904597"/>
          </a:xfrm>
        </p:grpSpPr>
        <p:grpSp>
          <p:nvGrpSpPr>
            <p:cNvPr id="3" name="Gruppo 2">
              <a:extLst>
                <a:ext uri="{FF2B5EF4-FFF2-40B4-BE49-F238E27FC236}">
                  <a16:creationId xmlns:a16="http://schemas.microsoft.com/office/drawing/2014/main" id="{B7D0AA67-3C36-D717-420C-A949BEA13FC7}"/>
                </a:ext>
              </a:extLst>
            </p:cNvPr>
            <p:cNvGrpSpPr/>
            <p:nvPr/>
          </p:nvGrpSpPr>
          <p:grpSpPr>
            <a:xfrm>
              <a:off x="473439" y="2695206"/>
              <a:ext cx="3926724" cy="1822181"/>
              <a:chOff x="272691" y="2704448"/>
              <a:chExt cx="3926724" cy="1822181"/>
            </a:xfrm>
          </p:grpSpPr>
          <p:pic>
            <p:nvPicPr>
              <p:cNvPr id="48" name="Immagine 47" descr="Immagine che contiene Elementi grafici, simbolo, clipart, cerchio&#10;&#10;Descrizione generata automaticamente">
                <a:extLst>
                  <a:ext uri="{FF2B5EF4-FFF2-40B4-BE49-F238E27FC236}">
                    <a16:creationId xmlns:a16="http://schemas.microsoft.com/office/drawing/2014/main" id="{D94FB02E-62E1-DF16-A0A3-E4BCC3A109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1790" y="2704448"/>
                <a:ext cx="1128526" cy="1128526"/>
              </a:xfrm>
              <a:prstGeom prst="rect">
                <a:avLst/>
              </a:prstGeom>
            </p:spPr>
          </p:pic>
          <p:sp>
            <p:nvSpPr>
              <p:cNvPr id="49" name="CasellaDiTesto 48">
                <a:extLst>
                  <a:ext uri="{FF2B5EF4-FFF2-40B4-BE49-F238E27FC236}">
                    <a16:creationId xmlns:a16="http://schemas.microsoft.com/office/drawing/2014/main" id="{CA26C133-89BE-B672-0A7B-E65C088EB527}"/>
                  </a:ext>
                </a:extLst>
              </p:cNvPr>
              <p:cNvSpPr txBox="1"/>
              <p:nvPr/>
            </p:nvSpPr>
            <p:spPr>
              <a:xfrm>
                <a:off x="272691" y="3957242"/>
                <a:ext cx="3926724" cy="569387"/>
              </a:xfrm>
              <a:prstGeom prst="rect">
                <a:avLst/>
              </a:prstGeom>
              <a:noFill/>
            </p:spPr>
            <p:txBody>
              <a:bodyPr wrap="square" rtlCol="0">
                <a:spAutoFit/>
              </a:bodyPr>
              <a:lstStyle/>
              <a:p>
                <a:pPr algn="ctr"/>
                <a:r>
                  <a:rPr lang="en-US" sz="1700" b="1">
                    <a:solidFill>
                      <a:srgbClr val="DA627D"/>
                    </a:solidFill>
                  </a:rPr>
                  <a:t>F</a:t>
                </a:r>
                <a:r>
                  <a:rPr lang="en-US" sz="1700" b="1">
                    <a:solidFill>
                      <a:schemeClr val="bg1"/>
                    </a:solidFill>
                  </a:rPr>
                  <a:t>ACIAL </a:t>
                </a:r>
                <a:r>
                  <a:rPr lang="en-US" sz="1700" b="1">
                    <a:solidFill>
                      <a:srgbClr val="DA627D"/>
                    </a:solidFill>
                  </a:rPr>
                  <a:t>E</a:t>
                </a:r>
                <a:r>
                  <a:rPr lang="en-US" sz="1700" b="1">
                    <a:solidFill>
                      <a:schemeClr val="bg1"/>
                    </a:solidFill>
                  </a:rPr>
                  <a:t>XPRESSION </a:t>
                </a:r>
                <a:r>
                  <a:rPr lang="en-US" sz="1700" b="1">
                    <a:solidFill>
                      <a:srgbClr val="DA627D"/>
                    </a:solidFill>
                  </a:rPr>
                  <a:t>R</a:t>
                </a:r>
                <a:r>
                  <a:rPr lang="en-US" sz="1700" b="1">
                    <a:solidFill>
                      <a:schemeClr val="bg1"/>
                    </a:solidFill>
                  </a:rPr>
                  <a:t>ECOGNITION </a:t>
                </a:r>
              </a:p>
              <a:p>
                <a:pPr algn="ctr"/>
                <a:r>
                  <a:rPr lang="en-US" sz="1400" spc="300">
                    <a:solidFill>
                      <a:srgbClr val="DA627D"/>
                    </a:solidFill>
                  </a:rPr>
                  <a:t>INTEGRATION</a:t>
                </a:r>
              </a:p>
            </p:txBody>
          </p:sp>
        </p:grpSp>
        <p:sp>
          <p:nvSpPr>
            <p:cNvPr id="63" name="CasellaDiTesto 62">
              <a:extLst>
                <a:ext uri="{FF2B5EF4-FFF2-40B4-BE49-F238E27FC236}">
                  <a16:creationId xmlns:a16="http://schemas.microsoft.com/office/drawing/2014/main" id="{97799642-CDA7-53F0-C86A-9620BEDDAB10}"/>
                </a:ext>
              </a:extLst>
            </p:cNvPr>
            <p:cNvSpPr txBox="1"/>
            <p:nvPr/>
          </p:nvSpPr>
          <p:spPr>
            <a:xfrm>
              <a:off x="445288" y="5228856"/>
              <a:ext cx="3983026" cy="584775"/>
            </a:xfrm>
            <a:prstGeom prst="rect">
              <a:avLst/>
            </a:prstGeom>
            <a:noFill/>
          </p:spPr>
          <p:txBody>
            <a:bodyPr wrap="square" rtlCol="0">
              <a:spAutoFit/>
            </a:bodyPr>
            <a:lstStyle/>
            <a:p>
              <a:pPr algn="just"/>
              <a:r>
                <a:rPr lang="en-US" sz="1600">
                  <a:solidFill>
                    <a:schemeClr val="bg1"/>
                  </a:solidFill>
                </a:rPr>
                <a:t>FER algorithms analyze emotional states, such as:</a:t>
              </a:r>
            </a:p>
          </p:txBody>
        </p:sp>
        <p:sp>
          <p:nvSpPr>
            <p:cNvPr id="64" name="CasellaDiTesto 63">
              <a:extLst>
                <a:ext uri="{FF2B5EF4-FFF2-40B4-BE49-F238E27FC236}">
                  <a16:creationId xmlns:a16="http://schemas.microsoft.com/office/drawing/2014/main" id="{1B868D38-B2D8-3BF3-08A7-9A501C03868B}"/>
                </a:ext>
              </a:extLst>
            </p:cNvPr>
            <p:cNvSpPr txBox="1"/>
            <p:nvPr/>
          </p:nvSpPr>
          <p:spPr>
            <a:xfrm>
              <a:off x="445288" y="4597692"/>
              <a:ext cx="3983026" cy="584775"/>
            </a:xfrm>
            <a:prstGeom prst="rect">
              <a:avLst/>
            </a:prstGeom>
            <a:noFill/>
          </p:spPr>
          <p:txBody>
            <a:bodyPr wrap="square" rtlCol="0">
              <a:spAutoFit/>
            </a:bodyPr>
            <a:lstStyle/>
            <a:p>
              <a:pPr algn="just"/>
              <a:r>
                <a:rPr lang="en-US" sz="1600">
                  <a:solidFill>
                    <a:schemeClr val="bg1"/>
                  </a:solidFill>
                </a:rPr>
                <a:t>During the ride, a camera monitors the passenger’s </a:t>
              </a:r>
              <a:r>
                <a:rPr lang="en-US" sz="1600">
                  <a:solidFill>
                    <a:srgbClr val="DA627D"/>
                  </a:solidFill>
                </a:rPr>
                <a:t>facial expressions </a:t>
              </a:r>
              <a:r>
                <a:rPr lang="en-US" sz="1600">
                  <a:solidFill>
                    <a:schemeClr val="bg1"/>
                  </a:solidFill>
                </a:rPr>
                <a:t>in real time.</a:t>
              </a:r>
            </a:p>
          </p:txBody>
        </p:sp>
        <p:sp>
          <p:nvSpPr>
            <p:cNvPr id="67" name="CasellaDiTesto 66">
              <a:extLst>
                <a:ext uri="{FF2B5EF4-FFF2-40B4-BE49-F238E27FC236}">
                  <a16:creationId xmlns:a16="http://schemas.microsoft.com/office/drawing/2014/main" id="{B9E77C22-CFF9-9F2E-45D3-6214FC6A3714}"/>
                </a:ext>
              </a:extLst>
            </p:cNvPr>
            <p:cNvSpPr txBox="1"/>
            <p:nvPr/>
          </p:nvSpPr>
          <p:spPr>
            <a:xfrm>
              <a:off x="442475" y="5768806"/>
              <a:ext cx="398865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COMFORT</a:t>
              </a:r>
              <a:r>
                <a:rPr lang="en-US" sz="1600">
                  <a:solidFill>
                    <a:schemeClr val="bg1"/>
                  </a:solidFill>
                </a:rPr>
                <a:t>:  Smiles, neutral expressions.</a:t>
              </a:r>
            </a:p>
            <a:p>
              <a:pPr marL="285750" indent="-285750" algn="just">
                <a:buFont typeface="Arial" panose="020B0604020202020204" pitchFamily="34" charset="0"/>
                <a:buChar char="•"/>
              </a:pPr>
              <a:r>
                <a:rPr lang="en-US" sz="1600">
                  <a:solidFill>
                    <a:srgbClr val="DA627D"/>
                  </a:solidFill>
                </a:rPr>
                <a:t>DISCOMFORT</a:t>
              </a:r>
              <a:r>
                <a:rPr lang="en-US" sz="1600">
                  <a:solidFill>
                    <a:schemeClr val="bg1"/>
                  </a:solidFill>
                </a:rPr>
                <a:t>: Frowns, signs of stress or frustration.</a:t>
              </a:r>
            </a:p>
          </p:txBody>
        </p:sp>
      </p:grpSp>
      <p:grpSp>
        <p:nvGrpSpPr>
          <p:cNvPr id="8" name="Gruppo 7">
            <a:extLst>
              <a:ext uri="{FF2B5EF4-FFF2-40B4-BE49-F238E27FC236}">
                <a16:creationId xmlns:a16="http://schemas.microsoft.com/office/drawing/2014/main" id="{F9C68BB0-8C10-3332-E4E2-E03D4A897201}"/>
              </a:ext>
            </a:extLst>
          </p:cNvPr>
          <p:cNvGrpSpPr/>
          <p:nvPr/>
        </p:nvGrpSpPr>
        <p:grpSpPr>
          <a:xfrm>
            <a:off x="7542234" y="2717957"/>
            <a:ext cx="4117410" cy="3473362"/>
            <a:chOff x="7646345" y="2693990"/>
            <a:chExt cx="4117410" cy="3473362"/>
          </a:xfrm>
        </p:grpSpPr>
        <p:grpSp>
          <p:nvGrpSpPr>
            <p:cNvPr id="4" name="Gruppo 3">
              <a:extLst>
                <a:ext uri="{FF2B5EF4-FFF2-40B4-BE49-F238E27FC236}">
                  <a16:creationId xmlns:a16="http://schemas.microsoft.com/office/drawing/2014/main" id="{EA3E15D6-53A3-01D0-258A-F14BDB077D95}"/>
                </a:ext>
              </a:extLst>
            </p:cNvPr>
            <p:cNvGrpSpPr/>
            <p:nvPr/>
          </p:nvGrpSpPr>
          <p:grpSpPr>
            <a:xfrm>
              <a:off x="7646345" y="2693990"/>
              <a:ext cx="4117410" cy="1817533"/>
              <a:chOff x="7578791" y="2704448"/>
              <a:chExt cx="4117410" cy="1817533"/>
            </a:xfrm>
          </p:grpSpPr>
          <p:pic>
            <p:nvPicPr>
              <p:cNvPr id="52" name="Immagine 51" descr="Immagine che contiene simbolo, Elementi grafici, Carattere, design&#10;&#10;Descrizione generata automaticamente">
                <a:extLst>
                  <a:ext uri="{FF2B5EF4-FFF2-40B4-BE49-F238E27FC236}">
                    <a16:creationId xmlns:a16="http://schemas.microsoft.com/office/drawing/2014/main" id="{0D0D439A-7260-CA93-FDC1-A4EAB14085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3233" y="2704448"/>
                <a:ext cx="1128526" cy="1128526"/>
              </a:xfrm>
              <a:prstGeom prst="rect">
                <a:avLst/>
              </a:prstGeom>
            </p:spPr>
          </p:pic>
          <p:sp>
            <p:nvSpPr>
              <p:cNvPr id="53" name="CasellaDiTesto 52">
                <a:extLst>
                  <a:ext uri="{FF2B5EF4-FFF2-40B4-BE49-F238E27FC236}">
                    <a16:creationId xmlns:a16="http://schemas.microsoft.com/office/drawing/2014/main" id="{BC469707-CF9E-6AB5-ED2B-D4E026412D80}"/>
                  </a:ext>
                </a:extLst>
              </p:cNvPr>
              <p:cNvSpPr txBox="1"/>
              <p:nvPr/>
            </p:nvSpPr>
            <p:spPr>
              <a:xfrm>
                <a:off x="7578791" y="3952594"/>
                <a:ext cx="4117410" cy="569387"/>
              </a:xfrm>
              <a:prstGeom prst="rect">
                <a:avLst/>
              </a:prstGeom>
              <a:noFill/>
            </p:spPr>
            <p:txBody>
              <a:bodyPr wrap="square" rtlCol="0">
                <a:spAutoFit/>
              </a:bodyPr>
              <a:lstStyle/>
              <a:p>
                <a:pPr algn="ctr"/>
                <a:r>
                  <a:rPr lang="en-US" sz="1700" b="1">
                    <a:solidFill>
                      <a:schemeClr val="bg1"/>
                    </a:solidFill>
                  </a:rPr>
                  <a:t>AUTO</a:t>
                </a:r>
                <a:r>
                  <a:rPr lang="en-US" sz="1700" b="1">
                    <a:solidFill>
                      <a:srgbClr val="DA627D"/>
                    </a:solidFill>
                  </a:rPr>
                  <a:t>-</a:t>
                </a:r>
                <a:r>
                  <a:rPr lang="en-US" sz="1700" b="1">
                    <a:solidFill>
                      <a:schemeClr val="bg1"/>
                    </a:solidFill>
                  </a:rPr>
                  <a:t>FILLED FEEDBACK FORMS</a:t>
                </a:r>
              </a:p>
              <a:p>
                <a:pPr algn="ctr"/>
                <a:r>
                  <a:rPr lang="en-US" sz="1400" spc="300">
                    <a:solidFill>
                      <a:srgbClr val="DA627D"/>
                    </a:solidFill>
                  </a:rPr>
                  <a:t>EMOTION-BASED</a:t>
                </a:r>
              </a:p>
            </p:txBody>
          </p:sp>
        </p:grpSp>
        <p:sp>
          <p:nvSpPr>
            <p:cNvPr id="68" name="CasellaDiTesto 67">
              <a:extLst>
                <a:ext uri="{FF2B5EF4-FFF2-40B4-BE49-F238E27FC236}">
                  <a16:creationId xmlns:a16="http://schemas.microsoft.com/office/drawing/2014/main" id="{2BF4DB45-A991-0515-7CF0-7C707D4667F5}"/>
                </a:ext>
              </a:extLst>
            </p:cNvPr>
            <p:cNvSpPr txBox="1"/>
            <p:nvPr/>
          </p:nvSpPr>
          <p:spPr>
            <a:xfrm>
              <a:off x="7646345" y="4597692"/>
              <a:ext cx="4117410" cy="1569660"/>
            </a:xfrm>
            <a:prstGeom prst="rect">
              <a:avLst/>
            </a:prstGeom>
            <a:noFill/>
          </p:spPr>
          <p:txBody>
            <a:bodyPr wrap="square" rtlCol="0">
              <a:spAutoFit/>
            </a:bodyPr>
            <a:lstStyle/>
            <a:p>
              <a:pPr algn="just"/>
              <a:r>
                <a:rPr lang="en-US" sz="1600">
                  <a:solidFill>
                    <a:schemeClr val="bg1"/>
                  </a:solidFill>
                </a:rPr>
                <a:t>Based on detected emotions, the system </a:t>
              </a:r>
              <a:r>
                <a:rPr lang="en-US" sz="1600">
                  <a:solidFill>
                    <a:srgbClr val="DA627D"/>
                  </a:solidFill>
                </a:rPr>
                <a:t>auto-fills</a:t>
              </a:r>
              <a:r>
                <a:rPr lang="en-US" sz="1600">
                  <a:solidFill>
                    <a:schemeClr val="bg1"/>
                  </a:solidFill>
                </a:rPr>
                <a:t> a feedback form. Captures key metrics such as comfort level, perceived safety, and overall satisfaction. Generates a </a:t>
              </a:r>
              <a:r>
                <a:rPr lang="en-US" sz="1600">
                  <a:solidFill>
                    <a:srgbClr val="DA627D"/>
                  </a:solidFill>
                </a:rPr>
                <a:t>final passenger rating </a:t>
              </a:r>
              <a:r>
                <a:rPr lang="en-US" sz="1600">
                  <a:solidFill>
                    <a:schemeClr val="bg1"/>
                  </a:solidFill>
                </a:rPr>
                <a:t>by summarizing the feedback from the analyzed expressions.</a:t>
              </a:r>
            </a:p>
          </p:txBody>
        </p:sp>
      </p:grpSp>
    </p:spTree>
    <p:extLst>
      <p:ext uri="{BB962C8B-B14F-4D97-AF65-F5344CB8AC3E}">
        <p14:creationId xmlns:p14="http://schemas.microsoft.com/office/powerpoint/2010/main" val="274326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4C161E0-7129-254A-BC06-F714B342618B}"/>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A53C9752-BAE6-A657-CC58-CF525A21B6F1}"/>
              </a:ext>
            </a:extLst>
          </p:cNvPr>
          <p:cNvSpPr txBox="1"/>
          <p:nvPr/>
        </p:nvSpPr>
        <p:spPr>
          <a:xfrm>
            <a:off x="3335457" y="182860"/>
            <a:ext cx="5521087" cy="338554"/>
          </a:xfrm>
          <a:prstGeom prst="rect">
            <a:avLst/>
          </a:prstGeom>
          <a:noFill/>
        </p:spPr>
        <p:txBody>
          <a:bodyPr wrap="square" rtlCol="0">
            <a:spAutoFit/>
          </a:bodyPr>
          <a:lstStyle/>
          <a:p>
            <a:pPr algn="ctr"/>
            <a:r>
              <a:rPr lang="it-IT" sz="1600" spc="300">
                <a:solidFill>
                  <a:schemeClr val="bg1"/>
                </a:solidFill>
              </a:rPr>
              <a:t>THE AUTO</a:t>
            </a:r>
            <a:r>
              <a:rPr lang="it-IT" sz="1600" spc="300">
                <a:solidFill>
                  <a:srgbClr val="DA627D"/>
                </a:solidFill>
              </a:rPr>
              <a:t>-</a:t>
            </a:r>
            <a:r>
              <a:rPr lang="it-IT" sz="1600" spc="300">
                <a:solidFill>
                  <a:schemeClr val="bg1"/>
                </a:solidFill>
              </a:rPr>
              <a:t>FILLED FEEDBACK </a:t>
            </a:r>
            <a:r>
              <a:rPr lang="it-IT" sz="1600" b="1" spc="300">
                <a:solidFill>
                  <a:srgbClr val="DA627D"/>
                </a:solidFill>
              </a:rPr>
              <a:t>FORM</a:t>
            </a:r>
          </a:p>
        </p:txBody>
      </p:sp>
      <p:cxnSp>
        <p:nvCxnSpPr>
          <p:cNvPr id="3" name="Connettore diritto 2">
            <a:extLst>
              <a:ext uri="{FF2B5EF4-FFF2-40B4-BE49-F238E27FC236}">
                <a16:creationId xmlns:a16="http://schemas.microsoft.com/office/drawing/2014/main" id="{4C495375-5BB7-4AE3-3590-CB5F0C65442D}"/>
              </a:ext>
            </a:extLst>
          </p:cNvPr>
          <p:cNvCxnSpPr>
            <a:cxnSpLocks/>
          </p:cNvCxnSpPr>
          <p:nvPr/>
        </p:nvCxnSpPr>
        <p:spPr>
          <a:xfrm>
            <a:off x="8164691" y="355773"/>
            <a:ext cx="4027309"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54" name="Gruppo 53">
            <a:extLst>
              <a:ext uri="{FF2B5EF4-FFF2-40B4-BE49-F238E27FC236}">
                <a16:creationId xmlns:a16="http://schemas.microsoft.com/office/drawing/2014/main" id="{C5BDEAE6-959B-33E0-28E1-F38C15893239}"/>
              </a:ext>
            </a:extLst>
          </p:cNvPr>
          <p:cNvGrpSpPr/>
          <p:nvPr/>
        </p:nvGrpSpPr>
        <p:grpSpPr>
          <a:xfrm>
            <a:off x="304799" y="835404"/>
            <a:ext cx="11582402" cy="4855364"/>
            <a:chOff x="114297" y="778254"/>
            <a:chExt cx="11582402" cy="4855364"/>
          </a:xfrm>
        </p:grpSpPr>
        <p:grpSp>
          <p:nvGrpSpPr>
            <p:cNvPr id="20" name="Gruppo 19">
              <a:extLst>
                <a:ext uri="{FF2B5EF4-FFF2-40B4-BE49-F238E27FC236}">
                  <a16:creationId xmlns:a16="http://schemas.microsoft.com/office/drawing/2014/main" id="{A6661B1F-2982-05E6-0188-003774B4BBCC}"/>
                </a:ext>
              </a:extLst>
            </p:cNvPr>
            <p:cNvGrpSpPr/>
            <p:nvPr/>
          </p:nvGrpSpPr>
          <p:grpSpPr>
            <a:xfrm>
              <a:off x="114299" y="778254"/>
              <a:ext cx="11582400" cy="968575"/>
              <a:chOff x="428624" y="1140204"/>
              <a:chExt cx="11582400" cy="968575"/>
            </a:xfrm>
          </p:grpSpPr>
          <p:sp>
            <p:nvSpPr>
              <p:cNvPr id="7" name="CasellaDiTesto 6">
                <a:extLst>
                  <a:ext uri="{FF2B5EF4-FFF2-40B4-BE49-F238E27FC236}">
                    <a16:creationId xmlns:a16="http://schemas.microsoft.com/office/drawing/2014/main" id="{BBCB0A14-F655-C4DE-011D-CC8764D9F18E}"/>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COMFORT DURING THE RIDE</a:t>
                </a:r>
              </a:p>
            </p:txBody>
          </p:sp>
          <p:sp>
            <p:nvSpPr>
              <p:cNvPr id="8" name="CasellaDiTesto 7">
                <a:extLst>
                  <a:ext uri="{FF2B5EF4-FFF2-40B4-BE49-F238E27FC236}">
                    <a16:creationId xmlns:a16="http://schemas.microsoft.com/office/drawing/2014/main" id="{ECD02247-D6A9-BB98-C0C2-5669F231B9A7}"/>
                  </a:ext>
                </a:extLst>
              </p:cNvPr>
              <p:cNvSpPr txBox="1"/>
              <p:nvPr/>
            </p:nvSpPr>
            <p:spPr>
              <a:xfrm>
                <a:off x="428624" y="1404017"/>
                <a:ext cx="671279" cy="338554"/>
              </a:xfrm>
              <a:prstGeom prst="rect">
                <a:avLst/>
              </a:prstGeom>
              <a:noFill/>
            </p:spPr>
            <p:txBody>
              <a:bodyPr wrap="square" rtlCol="0">
                <a:spAutoFit/>
              </a:bodyPr>
              <a:lstStyle/>
              <a:p>
                <a:pPr algn="r"/>
                <a:r>
                  <a:rPr lang="en-US" sz="1600" b="1">
                    <a:solidFill>
                      <a:srgbClr val="DA627D"/>
                    </a:solidFill>
                  </a:rPr>
                  <a:t>1</a:t>
                </a:r>
                <a:endParaRPr lang="en-US" sz="1200" spc="300">
                  <a:solidFill>
                    <a:srgbClr val="DA627D"/>
                  </a:solidFill>
                </a:endParaRPr>
              </a:p>
            </p:txBody>
          </p:sp>
          <p:sp>
            <p:nvSpPr>
              <p:cNvPr id="10" name="CasellaDiTesto 9">
                <a:extLst>
                  <a:ext uri="{FF2B5EF4-FFF2-40B4-BE49-F238E27FC236}">
                    <a16:creationId xmlns:a16="http://schemas.microsoft.com/office/drawing/2014/main" id="{0646A498-DCAA-5952-7A1C-2669B389E8E4}"/>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LEVEL OF </a:t>
                </a:r>
                <a:r>
                  <a:rPr lang="en-US" sz="1800" b="1">
                    <a:solidFill>
                      <a:schemeClr val="bg1"/>
                    </a:solidFill>
                  </a:rPr>
                  <a:t>COMFORT</a:t>
                </a:r>
                <a:r>
                  <a:rPr lang="en-US" sz="1800">
                    <a:solidFill>
                      <a:schemeClr val="bg1"/>
                    </a:solidFill>
                  </a:rPr>
                  <a:t> THROUGHOUT THE RIDE?</a:t>
                </a:r>
              </a:p>
            </p:txBody>
          </p:sp>
          <p:grpSp>
            <p:nvGrpSpPr>
              <p:cNvPr id="19" name="Gruppo 18">
                <a:extLst>
                  <a:ext uri="{FF2B5EF4-FFF2-40B4-BE49-F238E27FC236}">
                    <a16:creationId xmlns:a16="http://schemas.microsoft.com/office/drawing/2014/main" id="{7C255269-96FC-5522-872C-EB337C66E2FE}"/>
                  </a:ext>
                </a:extLst>
              </p:cNvPr>
              <p:cNvGrpSpPr/>
              <p:nvPr/>
            </p:nvGrpSpPr>
            <p:grpSpPr>
              <a:xfrm>
                <a:off x="1229005" y="1671844"/>
                <a:ext cx="5926652" cy="436935"/>
                <a:chOff x="604165" y="1826350"/>
                <a:chExt cx="5926652" cy="436935"/>
              </a:xfrm>
            </p:grpSpPr>
            <p:sp>
              <p:nvSpPr>
                <p:cNvPr id="13" name="CasellaDiTesto 12">
                  <a:extLst>
                    <a:ext uri="{FF2B5EF4-FFF2-40B4-BE49-F238E27FC236}">
                      <a16:creationId xmlns:a16="http://schemas.microsoft.com/office/drawing/2014/main" id="{4CCDAEBE-8D13-E55C-FD51-1372AE693B82}"/>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UNCOMFORTABLE - </a:t>
                  </a:r>
                  <a:r>
                    <a:rPr lang="en-US" sz="1600">
                      <a:solidFill>
                        <a:schemeClr val="bg1"/>
                      </a:solidFill>
                    </a:rPr>
                    <a:t>5: </a:t>
                  </a:r>
                  <a:r>
                    <a:rPr lang="en-US" sz="1200">
                      <a:solidFill>
                        <a:schemeClr val="bg1"/>
                      </a:solidFill>
                    </a:rPr>
                    <a:t>VERY COMFORTABLE</a:t>
                  </a:r>
                </a:p>
              </p:txBody>
            </p:sp>
            <p:pic>
              <p:nvPicPr>
                <p:cNvPr id="15" name="Elemento grafico 14" descr="Freccia linea: diritta con riempimento a tinta unita">
                  <a:extLst>
                    <a:ext uri="{FF2B5EF4-FFF2-40B4-BE49-F238E27FC236}">
                      <a16:creationId xmlns:a16="http://schemas.microsoft.com/office/drawing/2014/main" id="{DC5B8088-6334-6061-D7AF-93EDA7B0E5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28" name="Gruppo 27">
              <a:extLst>
                <a:ext uri="{FF2B5EF4-FFF2-40B4-BE49-F238E27FC236}">
                  <a16:creationId xmlns:a16="http://schemas.microsoft.com/office/drawing/2014/main" id="{C24A8A17-1FAF-8835-FC69-26E1B9D78142}"/>
                </a:ext>
              </a:extLst>
            </p:cNvPr>
            <p:cNvGrpSpPr/>
            <p:nvPr/>
          </p:nvGrpSpPr>
          <p:grpSpPr>
            <a:xfrm>
              <a:off x="114299" y="1926008"/>
              <a:ext cx="11582400" cy="968575"/>
              <a:chOff x="428624" y="1140204"/>
              <a:chExt cx="11582400" cy="968575"/>
            </a:xfrm>
          </p:grpSpPr>
          <p:sp>
            <p:nvSpPr>
              <p:cNvPr id="29" name="CasellaDiTesto 28">
                <a:extLst>
                  <a:ext uri="{FF2B5EF4-FFF2-40B4-BE49-F238E27FC236}">
                    <a16:creationId xmlns:a16="http://schemas.microsoft.com/office/drawing/2014/main" id="{85C666B6-9247-D655-26EB-A30876CDEEC7}"/>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PERCEIVED SAFETY</a:t>
                </a:r>
              </a:p>
            </p:txBody>
          </p:sp>
          <p:sp>
            <p:nvSpPr>
              <p:cNvPr id="30" name="CasellaDiTesto 29">
                <a:extLst>
                  <a:ext uri="{FF2B5EF4-FFF2-40B4-BE49-F238E27FC236}">
                    <a16:creationId xmlns:a16="http://schemas.microsoft.com/office/drawing/2014/main" id="{7778E042-326C-92BF-DC16-515CF59D513D}"/>
                  </a:ext>
                </a:extLst>
              </p:cNvPr>
              <p:cNvSpPr txBox="1"/>
              <p:nvPr/>
            </p:nvSpPr>
            <p:spPr>
              <a:xfrm>
                <a:off x="428624" y="1404017"/>
                <a:ext cx="671280" cy="338554"/>
              </a:xfrm>
              <a:prstGeom prst="rect">
                <a:avLst/>
              </a:prstGeom>
              <a:noFill/>
            </p:spPr>
            <p:txBody>
              <a:bodyPr wrap="square" rtlCol="0">
                <a:spAutoFit/>
              </a:bodyPr>
              <a:lstStyle/>
              <a:p>
                <a:pPr algn="r"/>
                <a:r>
                  <a:rPr lang="en-US" sz="1600" b="1">
                    <a:solidFill>
                      <a:srgbClr val="DA627D"/>
                    </a:solidFill>
                  </a:rPr>
                  <a:t>2</a:t>
                </a:r>
                <a:endParaRPr lang="en-US" sz="1200" spc="300">
                  <a:solidFill>
                    <a:srgbClr val="DA627D"/>
                  </a:solidFill>
                </a:endParaRPr>
              </a:p>
            </p:txBody>
          </p:sp>
          <p:sp>
            <p:nvSpPr>
              <p:cNvPr id="31" name="CasellaDiTesto 30">
                <a:extLst>
                  <a:ext uri="{FF2B5EF4-FFF2-40B4-BE49-F238E27FC236}">
                    <a16:creationId xmlns:a16="http://schemas.microsoft.com/office/drawing/2014/main" id="{3ABC89A3-E97A-252F-3D45-7C27E99788B1}"/>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a:t>
                </a:r>
                <a:r>
                  <a:rPr lang="en-US" sz="1800" b="1">
                    <a:solidFill>
                      <a:schemeClr val="bg1"/>
                    </a:solidFill>
                  </a:rPr>
                  <a:t>SAFE</a:t>
                </a:r>
                <a:r>
                  <a:rPr lang="en-US" sz="1800">
                    <a:solidFill>
                      <a:schemeClr val="bg1"/>
                    </a:solidFill>
                  </a:rPr>
                  <a:t> DID YOU FEEL DURING THE TRIP?</a:t>
                </a:r>
              </a:p>
            </p:txBody>
          </p:sp>
          <p:grpSp>
            <p:nvGrpSpPr>
              <p:cNvPr id="32" name="Gruppo 31">
                <a:extLst>
                  <a:ext uri="{FF2B5EF4-FFF2-40B4-BE49-F238E27FC236}">
                    <a16:creationId xmlns:a16="http://schemas.microsoft.com/office/drawing/2014/main" id="{E7F45799-4709-7706-CB2F-D66ABD910A3B}"/>
                  </a:ext>
                </a:extLst>
              </p:cNvPr>
              <p:cNvGrpSpPr/>
              <p:nvPr/>
            </p:nvGrpSpPr>
            <p:grpSpPr>
              <a:xfrm>
                <a:off x="1229005" y="1671844"/>
                <a:ext cx="5926652" cy="436935"/>
                <a:chOff x="604165" y="1826350"/>
                <a:chExt cx="5926652" cy="436935"/>
              </a:xfrm>
            </p:grpSpPr>
            <p:sp>
              <p:nvSpPr>
                <p:cNvPr id="33" name="CasellaDiTesto 32">
                  <a:extLst>
                    <a:ext uri="{FF2B5EF4-FFF2-40B4-BE49-F238E27FC236}">
                      <a16:creationId xmlns:a16="http://schemas.microsoft.com/office/drawing/2014/main" id="{DBB567D3-75AE-6EE6-AC44-E296DAF3B4A5}"/>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UNSAFE - </a:t>
                  </a:r>
                  <a:r>
                    <a:rPr lang="en-US" sz="1600">
                      <a:solidFill>
                        <a:schemeClr val="bg1"/>
                      </a:solidFill>
                    </a:rPr>
                    <a:t>5: </a:t>
                  </a:r>
                  <a:r>
                    <a:rPr lang="en-US" sz="1200">
                      <a:solidFill>
                        <a:schemeClr val="bg1"/>
                      </a:solidFill>
                    </a:rPr>
                    <a:t>VERY SAFE</a:t>
                  </a:r>
                </a:p>
              </p:txBody>
            </p:sp>
            <p:pic>
              <p:nvPicPr>
                <p:cNvPr id="34" name="Elemento grafico 33" descr="Freccia linea: diritta con riempimento a tinta unita">
                  <a:extLst>
                    <a:ext uri="{FF2B5EF4-FFF2-40B4-BE49-F238E27FC236}">
                      <a16:creationId xmlns:a16="http://schemas.microsoft.com/office/drawing/2014/main" id="{EF348C90-04F4-0DC6-08C8-E11523E8DF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36" name="Gruppo 35">
              <a:extLst>
                <a:ext uri="{FF2B5EF4-FFF2-40B4-BE49-F238E27FC236}">
                  <a16:creationId xmlns:a16="http://schemas.microsoft.com/office/drawing/2014/main" id="{DEDEBC09-C438-085B-3772-239B3DE32A17}"/>
                </a:ext>
              </a:extLst>
            </p:cNvPr>
            <p:cNvGrpSpPr/>
            <p:nvPr/>
          </p:nvGrpSpPr>
          <p:grpSpPr>
            <a:xfrm>
              <a:off x="114297" y="3073762"/>
              <a:ext cx="11582402" cy="968575"/>
              <a:chOff x="428622" y="1140204"/>
              <a:chExt cx="11582402" cy="968575"/>
            </a:xfrm>
          </p:grpSpPr>
          <p:sp>
            <p:nvSpPr>
              <p:cNvPr id="37" name="CasellaDiTesto 36">
                <a:extLst>
                  <a:ext uri="{FF2B5EF4-FFF2-40B4-BE49-F238E27FC236}">
                    <a16:creationId xmlns:a16="http://schemas.microsoft.com/office/drawing/2014/main" id="{39FB6BC1-48C5-434C-9482-549E85E9F683}"/>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OVERALL EXPERIENCE</a:t>
                </a:r>
              </a:p>
            </p:txBody>
          </p:sp>
          <p:sp>
            <p:nvSpPr>
              <p:cNvPr id="38" name="CasellaDiTesto 37">
                <a:extLst>
                  <a:ext uri="{FF2B5EF4-FFF2-40B4-BE49-F238E27FC236}">
                    <a16:creationId xmlns:a16="http://schemas.microsoft.com/office/drawing/2014/main" id="{602C280D-4738-22EC-E9E7-1B15368D8AEA}"/>
                  </a:ext>
                </a:extLst>
              </p:cNvPr>
              <p:cNvSpPr txBox="1"/>
              <p:nvPr/>
            </p:nvSpPr>
            <p:spPr>
              <a:xfrm>
                <a:off x="428622" y="1404017"/>
                <a:ext cx="671281" cy="338554"/>
              </a:xfrm>
              <a:prstGeom prst="rect">
                <a:avLst/>
              </a:prstGeom>
              <a:noFill/>
            </p:spPr>
            <p:txBody>
              <a:bodyPr wrap="square" rtlCol="0">
                <a:spAutoFit/>
              </a:bodyPr>
              <a:lstStyle/>
              <a:p>
                <a:pPr algn="r"/>
                <a:r>
                  <a:rPr lang="en-US" sz="1600" b="1">
                    <a:solidFill>
                      <a:srgbClr val="DA627D"/>
                    </a:solidFill>
                  </a:rPr>
                  <a:t>3</a:t>
                </a:r>
                <a:endParaRPr lang="en-US" sz="1200" spc="300">
                  <a:solidFill>
                    <a:srgbClr val="DA627D"/>
                  </a:solidFill>
                </a:endParaRPr>
              </a:p>
            </p:txBody>
          </p:sp>
          <p:sp>
            <p:nvSpPr>
              <p:cNvPr id="39" name="CasellaDiTesto 38">
                <a:extLst>
                  <a:ext uri="{FF2B5EF4-FFF2-40B4-BE49-F238E27FC236}">
                    <a16:creationId xmlns:a16="http://schemas.microsoft.com/office/drawing/2014/main" id="{3AB05EF5-4934-91E4-5FC5-86141E3675FB}"/>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a:t>
                </a:r>
                <a:r>
                  <a:rPr lang="en-US" sz="1800" b="1">
                    <a:solidFill>
                      <a:schemeClr val="bg1"/>
                    </a:solidFill>
                  </a:rPr>
                  <a:t>OVERALL</a:t>
                </a:r>
                <a:r>
                  <a:rPr lang="en-US" sz="1800">
                    <a:solidFill>
                      <a:schemeClr val="bg1"/>
                    </a:solidFill>
                  </a:rPr>
                  <a:t> EXPERIENCE?</a:t>
                </a:r>
              </a:p>
            </p:txBody>
          </p:sp>
          <p:grpSp>
            <p:nvGrpSpPr>
              <p:cNvPr id="40" name="Gruppo 39">
                <a:extLst>
                  <a:ext uri="{FF2B5EF4-FFF2-40B4-BE49-F238E27FC236}">
                    <a16:creationId xmlns:a16="http://schemas.microsoft.com/office/drawing/2014/main" id="{FC732796-6146-8DB9-A8D6-AF5D35EACB39}"/>
                  </a:ext>
                </a:extLst>
              </p:cNvPr>
              <p:cNvGrpSpPr/>
              <p:nvPr/>
            </p:nvGrpSpPr>
            <p:grpSpPr>
              <a:xfrm>
                <a:off x="1229005" y="1671844"/>
                <a:ext cx="5926652" cy="436935"/>
                <a:chOff x="604165" y="1826350"/>
                <a:chExt cx="5926652" cy="436935"/>
              </a:xfrm>
            </p:grpSpPr>
            <p:sp>
              <p:nvSpPr>
                <p:cNvPr id="41" name="CasellaDiTesto 40">
                  <a:extLst>
                    <a:ext uri="{FF2B5EF4-FFF2-40B4-BE49-F238E27FC236}">
                      <a16:creationId xmlns:a16="http://schemas.microsoft.com/office/drawing/2014/main" id="{B269AC07-EC0A-9477-C0B9-8F805CD3A7B6}"/>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POOR - </a:t>
                  </a:r>
                  <a:r>
                    <a:rPr lang="en-US" sz="1600">
                      <a:solidFill>
                        <a:schemeClr val="bg1"/>
                      </a:solidFill>
                    </a:rPr>
                    <a:t>5: </a:t>
                  </a:r>
                  <a:r>
                    <a:rPr lang="en-US" sz="1200">
                      <a:solidFill>
                        <a:schemeClr val="bg1"/>
                      </a:solidFill>
                    </a:rPr>
                    <a:t>EXCELLENT</a:t>
                  </a:r>
                </a:p>
              </p:txBody>
            </p:sp>
            <p:pic>
              <p:nvPicPr>
                <p:cNvPr id="42" name="Elemento grafico 41" descr="Freccia linea: diritta con riempimento a tinta unita">
                  <a:extLst>
                    <a:ext uri="{FF2B5EF4-FFF2-40B4-BE49-F238E27FC236}">
                      <a16:creationId xmlns:a16="http://schemas.microsoft.com/office/drawing/2014/main" id="{193CF32E-E734-F644-9872-7BA52CC843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43" name="Gruppo 42">
              <a:extLst>
                <a:ext uri="{FF2B5EF4-FFF2-40B4-BE49-F238E27FC236}">
                  <a16:creationId xmlns:a16="http://schemas.microsoft.com/office/drawing/2014/main" id="{0B70D084-891B-B942-B9BD-6221F39524DD}"/>
                </a:ext>
              </a:extLst>
            </p:cNvPr>
            <p:cNvGrpSpPr/>
            <p:nvPr/>
          </p:nvGrpSpPr>
          <p:grpSpPr>
            <a:xfrm>
              <a:off x="114297" y="4221515"/>
              <a:ext cx="11582402" cy="1412103"/>
              <a:chOff x="428622" y="1140204"/>
              <a:chExt cx="11582402" cy="1412103"/>
            </a:xfrm>
          </p:grpSpPr>
          <p:sp>
            <p:nvSpPr>
              <p:cNvPr id="44" name="CasellaDiTesto 43">
                <a:extLst>
                  <a:ext uri="{FF2B5EF4-FFF2-40B4-BE49-F238E27FC236}">
                    <a16:creationId xmlns:a16="http://schemas.microsoft.com/office/drawing/2014/main" id="{4385A0D3-9CB3-E51E-995F-1D1EC14519FD}"/>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SPECIFIC MOMENTS</a:t>
                </a:r>
              </a:p>
            </p:txBody>
          </p:sp>
          <p:sp>
            <p:nvSpPr>
              <p:cNvPr id="45" name="CasellaDiTesto 44">
                <a:extLst>
                  <a:ext uri="{FF2B5EF4-FFF2-40B4-BE49-F238E27FC236}">
                    <a16:creationId xmlns:a16="http://schemas.microsoft.com/office/drawing/2014/main" id="{35732AE5-7D71-0CAE-4C38-9395705CDD44}"/>
                  </a:ext>
                </a:extLst>
              </p:cNvPr>
              <p:cNvSpPr txBox="1"/>
              <p:nvPr/>
            </p:nvSpPr>
            <p:spPr>
              <a:xfrm>
                <a:off x="428622" y="1404017"/>
                <a:ext cx="671282" cy="338554"/>
              </a:xfrm>
              <a:prstGeom prst="rect">
                <a:avLst/>
              </a:prstGeom>
              <a:noFill/>
            </p:spPr>
            <p:txBody>
              <a:bodyPr wrap="square" rtlCol="0">
                <a:spAutoFit/>
              </a:bodyPr>
              <a:lstStyle/>
              <a:p>
                <a:pPr algn="r"/>
                <a:r>
                  <a:rPr lang="en-US" sz="1600" b="1">
                    <a:solidFill>
                      <a:srgbClr val="DA627D"/>
                    </a:solidFill>
                  </a:rPr>
                  <a:t>4</a:t>
                </a:r>
                <a:endParaRPr lang="en-US" sz="1200" spc="300">
                  <a:solidFill>
                    <a:srgbClr val="DA627D"/>
                  </a:solidFill>
                </a:endParaRPr>
              </a:p>
            </p:txBody>
          </p:sp>
          <p:sp>
            <p:nvSpPr>
              <p:cNvPr id="46" name="CasellaDiTesto 45">
                <a:extLst>
                  <a:ext uri="{FF2B5EF4-FFF2-40B4-BE49-F238E27FC236}">
                    <a16:creationId xmlns:a16="http://schemas.microsoft.com/office/drawing/2014/main" id="{DF6EEED4-6CCC-B899-8131-FBD7942C50A3}"/>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WERE THERE ANY </a:t>
                </a:r>
                <a:r>
                  <a:rPr lang="en-US" sz="1800" b="1">
                    <a:solidFill>
                      <a:schemeClr val="bg1"/>
                    </a:solidFill>
                  </a:rPr>
                  <a:t>SPECIFIC MOMENTS </a:t>
                </a:r>
                <a:r>
                  <a:rPr lang="en-US" sz="1800">
                    <a:solidFill>
                      <a:schemeClr val="bg1"/>
                    </a:solidFill>
                  </a:rPr>
                  <a:t>DURING THE RIDE THAT CAUSED </a:t>
                </a:r>
                <a:r>
                  <a:rPr lang="en-US" sz="1800" b="1">
                    <a:solidFill>
                      <a:schemeClr val="bg1"/>
                    </a:solidFill>
                  </a:rPr>
                  <a:t>DISCOMFORT</a:t>
                </a:r>
                <a:r>
                  <a:rPr lang="en-US" sz="1800">
                    <a:solidFill>
                      <a:schemeClr val="bg1"/>
                    </a:solidFill>
                  </a:rPr>
                  <a:t> OR </a:t>
                </a:r>
                <a:r>
                  <a:rPr lang="en-US" sz="1800" b="1">
                    <a:solidFill>
                      <a:schemeClr val="bg1"/>
                    </a:solidFill>
                  </a:rPr>
                  <a:t>CONCERN</a:t>
                </a:r>
                <a:r>
                  <a:rPr lang="en-US" sz="1800">
                    <a:solidFill>
                      <a:schemeClr val="bg1"/>
                    </a:solidFill>
                  </a:rPr>
                  <a:t>?</a:t>
                </a:r>
              </a:p>
            </p:txBody>
          </p:sp>
          <p:sp>
            <p:nvSpPr>
              <p:cNvPr id="48" name="CasellaDiTesto 47">
                <a:extLst>
                  <a:ext uri="{FF2B5EF4-FFF2-40B4-BE49-F238E27FC236}">
                    <a16:creationId xmlns:a16="http://schemas.microsoft.com/office/drawing/2014/main" id="{A4DED5C8-C0D4-45F8-1D96-C33E26FBA22F}"/>
                  </a:ext>
                </a:extLst>
              </p:cNvPr>
              <p:cNvSpPr txBox="1"/>
              <p:nvPr/>
            </p:nvSpPr>
            <p:spPr>
              <a:xfrm>
                <a:off x="1139685" y="1721310"/>
                <a:ext cx="646812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 </a:t>
                </a:r>
                <a:r>
                  <a:rPr kumimoji="0" lang="en-US" sz="1400" i="0" u="none" strike="noStrike" kern="1200" cap="none" spc="0" normalizeH="0" baseline="0" noProof="0">
                    <a:ln>
                      <a:noFill/>
                    </a:ln>
                    <a:solidFill>
                      <a:prstClr val="white"/>
                    </a:solidFill>
                    <a:effectLst/>
                    <a:uLnTx/>
                    <a:uFillTx/>
                    <a:latin typeface="Aptos" panose="02110004020202020204"/>
                    <a:ea typeface="+mn-ea"/>
                    <a:cs typeface="+mn-cs"/>
                  </a:rPr>
                  <a:t>NONE</a:t>
                </a:r>
                <a:endParaRPr lang="en-US" sz="1600">
                  <a:solidFill>
                    <a:schemeClr val="bg1"/>
                  </a:solidFill>
                </a:endParaRP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A FEW MOMENTS (E.G., SUDDEN BRAKING OR HARSH TURNS)</a:t>
                </a: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FREQUENT MOMENTS (PERSISTENT DISCOMFORT THROUGHOUT THE RIDE)</a:t>
                </a:r>
              </a:p>
            </p:txBody>
          </p:sp>
        </p:grpSp>
      </p:grpSp>
      <p:grpSp>
        <p:nvGrpSpPr>
          <p:cNvPr id="51" name="Gruppo 50">
            <a:extLst>
              <a:ext uri="{FF2B5EF4-FFF2-40B4-BE49-F238E27FC236}">
                <a16:creationId xmlns:a16="http://schemas.microsoft.com/office/drawing/2014/main" id="{B35F62E3-2580-D8C2-B0C1-CC369C026D07}"/>
              </a:ext>
            </a:extLst>
          </p:cNvPr>
          <p:cNvGrpSpPr/>
          <p:nvPr/>
        </p:nvGrpSpPr>
        <p:grpSpPr>
          <a:xfrm>
            <a:off x="4733895" y="4819477"/>
            <a:ext cx="2724210" cy="2724210"/>
            <a:chOff x="7847374" y="135125"/>
            <a:chExt cx="2724210" cy="2724210"/>
          </a:xfrm>
        </p:grpSpPr>
        <p:pic>
          <p:nvPicPr>
            <p:cNvPr id="52" name="Immagine 51" descr="Immagine che contiene stella, creatività&#10;&#10;Descrizione generata automaticamente con attendibilità media">
              <a:extLst>
                <a:ext uri="{FF2B5EF4-FFF2-40B4-BE49-F238E27FC236}">
                  <a16:creationId xmlns:a16="http://schemas.microsoft.com/office/drawing/2014/main" id="{CCC36B81-1EC9-BC9E-DFCC-2B9D255FEF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53" name="CasellaDiTesto 52">
              <a:extLst>
                <a:ext uri="{FF2B5EF4-FFF2-40B4-BE49-F238E27FC236}">
                  <a16:creationId xmlns:a16="http://schemas.microsoft.com/office/drawing/2014/main" id="{6D798D53-250B-1AE3-9671-ADAFA038726A}"/>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spTree>
    <p:extLst>
      <p:ext uri="{BB962C8B-B14F-4D97-AF65-F5344CB8AC3E}">
        <p14:creationId xmlns:p14="http://schemas.microsoft.com/office/powerpoint/2010/main" val="53125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35975BC-A631-1691-2CA8-C04B30B7CB9D}"/>
            </a:ext>
          </a:extLst>
        </p:cNvPr>
        <p:cNvGrpSpPr/>
        <p:nvPr/>
      </p:nvGrpSpPr>
      <p:grpSpPr>
        <a:xfrm>
          <a:off x="0" y="0"/>
          <a:ext cx="0" cy="0"/>
          <a:chOff x="0" y="0"/>
          <a:chExt cx="0" cy="0"/>
        </a:xfrm>
      </p:grpSpPr>
      <p:sp>
        <p:nvSpPr>
          <p:cNvPr id="48" name="Rettangolo 47">
            <a:extLst>
              <a:ext uri="{FF2B5EF4-FFF2-40B4-BE49-F238E27FC236}">
                <a16:creationId xmlns:a16="http://schemas.microsoft.com/office/drawing/2014/main" id="{43D3BB2B-1E64-2E85-0069-B77106BF5DCF}"/>
              </a:ext>
            </a:extLst>
          </p:cNvPr>
          <p:cNvSpPr/>
          <p:nvPr/>
        </p:nvSpPr>
        <p:spPr>
          <a:xfrm>
            <a:off x="0" y="617019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636EF5F6-9C44-5AF6-725E-6BE2B9612BD1}"/>
              </a:ext>
            </a:extLst>
          </p:cNvPr>
          <p:cNvSpPr/>
          <p:nvPr/>
        </p:nvSpPr>
        <p:spPr>
          <a:xfrm>
            <a:off x="0" y="5479396"/>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8503C109-620D-5C31-3097-419704D6EE0E}"/>
              </a:ext>
            </a:extLst>
          </p:cNvPr>
          <p:cNvSpPr/>
          <p:nvPr/>
        </p:nvSpPr>
        <p:spPr>
          <a:xfrm>
            <a:off x="-3" y="4090178"/>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ED5DBBC6-42AB-8C64-8C1C-08D2546B5C37}"/>
              </a:ext>
            </a:extLst>
          </p:cNvPr>
          <p:cNvSpPr/>
          <p:nvPr/>
        </p:nvSpPr>
        <p:spPr>
          <a:xfrm>
            <a:off x="0" y="4784787"/>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D1129CF4-75B5-365E-ACD2-B8BDE365AEB8}"/>
              </a:ext>
            </a:extLst>
          </p:cNvPr>
          <p:cNvSpPr/>
          <p:nvPr/>
        </p:nvSpPr>
        <p:spPr>
          <a:xfrm>
            <a:off x="-3" y="2708301"/>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C2B4D2C7-B7A1-0214-3341-65C525A94037}"/>
              </a:ext>
            </a:extLst>
          </p:cNvPr>
          <p:cNvSpPr/>
          <p:nvPr/>
        </p:nvSpPr>
        <p:spPr>
          <a:xfrm>
            <a:off x="0" y="339556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Rettangolo 29">
            <a:extLst>
              <a:ext uri="{FF2B5EF4-FFF2-40B4-BE49-F238E27FC236}">
                <a16:creationId xmlns:a16="http://schemas.microsoft.com/office/drawing/2014/main" id="{06B840FA-656E-1164-CD30-0D67FD79C84A}"/>
              </a:ext>
            </a:extLst>
          </p:cNvPr>
          <p:cNvSpPr/>
          <p:nvPr/>
        </p:nvSpPr>
        <p:spPr>
          <a:xfrm>
            <a:off x="1" y="2021872"/>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EA896EDA-51A1-B756-5E7D-75C70D2593EC}"/>
              </a:ext>
            </a:extLst>
          </p:cNvPr>
          <p:cNvSpPr txBox="1"/>
          <p:nvPr/>
        </p:nvSpPr>
        <p:spPr>
          <a:xfrm>
            <a:off x="-1014706" y="415389"/>
            <a:ext cx="5521087" cy="400110"/>
          </a:xfrm>
          <a:prstGeom prst="rect">
            <a:avLst/>
          </a:prstGeom>
          <a:noFill/>
        </p:spPr>
        <p:txBody>
          <a:bodyPr wrap="square" rtlCol="0">
            <a:spAutoFit/>
          </a:bodyPr>
          <a:lstStyle/>
          <a:p>
            <a:pPr algn="ctr"/>
            <a:r>
              <a:rPr lang="it-IT" sz="2000">
                <a:solidFill>
                  <a:schemeClr val="bg1"/>
                </a:solidFill>
              </a:rPr>
              <a:t>SOLUTIONS </a:t>
            </a:r>
            <a:r>
              <a:rPr lang="it-IT" sz="2000" b="1">
                <a:solidFill>
                  <a:schemeClr val="bg1"/>
                </a:solidFill>
              </a:rPr>
              <a:t>COMPARISON</a:t>
            </a:r>
          </a:p>
        </p:txBody>
      </p:sp>
      <p:cxnSp>
        <p:nvCxnSpPr>
          <p:cNvPr id="3" name="Connettore diritto 2">
            <a:extLst>
              <a:ext uri="{FF2B5EF4-FFF2-40B4-BE49-F238E27FC236}">
                <a16:creationId xmlns:a16="http://schemas.microsoft.com/office/drawing/2014/main" id="{9ADAAF83-20D1-1405-AE89-6623DF2CCA6B}"/>
              </a:ext>
            </a:extLst>
          </p:cNvPr>
          <p:cNvCxnSpPr>
            <a:cxnSpLocks/>
          </p:cNvCxnSpPr>
          <p:nvPr/>
        </p:nvCxnSpPr>
        <p:spPr>
          <a:xfrm>
            <a:off x="-3" y="815499"/>
            <a:ext cx="3232153"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9" name="Connettore diritto 28">
            <a:extLst>
              <a:ext uri="{FF2B5EF4-FFF2-40B4-BE49-F238E27FC236}">
                <a16:creationId xmlns:a16="http://schemas.microsoft.com/office/drawing/2014/main" id="{7FA29911-C7F9-7545-6146-84774E04DF2C}"/>
              </a:ext>
            </a:extLst>
          </p:cNvPr>
          <p:cNvCxnSpPr>
            <a:cxnSpLocks/>
          </p:cNvCxnSpPr>
          <p:nvPr/>
        </p:nvCxnSpPr>
        <p:spPr>
          <a:xfrm flipV="1">
            <a:off x="4980136"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Connettore diritto 32">
            <a:extLst>
              <a:ext uri="{FF2B5EF4-FFF2-40B4-BE49-F238E27FC236}">
                <a16:creationId xmlns:a16="http://schemas.microsoft.com/office/drawing/2014/main" id="{A60FF17C-35EE-5BA3-E854-61A7EFC3FE40}"/>
              </a:ext>
            </a:extLst>
          </p:cNvPr>
          <p:cNvCxnSpPr>
            <a:cxnSpLocks/>
          </p:cNvCxnSpPr>
          <p:nvPr/>
        </p:nvCxnSpPr>
        <p:spPr>
          <a:xfrm flipV="1">
            <a:off x="7384090"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Connettore diritto 33">
            <a:extLst>
              <a:ext uri="{FF2B5EF4-FFF2-40B4-BE49-F238E27FC236}">
                <a16:creationId xmlns:a16="http://schemas.microsoft.com/office/drawing/2014/main" id="{A1DDC49A-6A1B-DD9F-6E8E-3DA95431EE6C}"/>
              </a:ext>
            </a:extLst>
          </p:cNvPr>
          <p:cNvCxnSpPr>
            <a:cxnSpLocks/>
          </p:cNvCxnSpPr>
          <p:nvPr/>
        </p:nvCxnSpPr>
        <p:spPr>
          <a:xfrm flipV="1">
            <a:off x="9788044"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35" name="CasellaDiTesto 34">
            <a:extLst>
              <a:ext uri="{FF2B5EF4-FFF2-40B4-BE49-F238E27FC236}">
                <a16:creationId xmlns:a16="http://schemas.microsoft.com/office/drawing/2014/main" id="{60E45144-F9E6-F09E-BA97-D1DEB3778FD3}"/>
              </a:ext>
            </a:extLst>
          </p:cNvPr>
          <p:cNvSpPr txBox="1"/>
          <p:nvPr/>
        </p:nvSpPr>
        <p:spPr>
          <a:xfrm>
            <a:off x="4980137" y="1373010"/>
            <a:ext cx="2403951" cy="400110"/>
          </a:xfrm>
          <a:prstGeom prst="rect">
            <a:avLst/>
          </a:prstGeom>
          <a:noFill/>
        </p:spPr>
        <p:txBody>
          <a:bodyPr wrap="square" rtlCol="0">
            <a:spAutoFit/>
          </a:bodyPr>
          <a:lstStyle/>
          <a:p>
            <a:pPr algn="ctr"/>
            <a:r>
              <a:rPr lang="it-IT" sz="2000" b="1" err="1">
                <a:solidFill>
                  <a:srgbClr val="DA627D"/>
                </a:solidFill>
              </a:rPr>
              <a:t>Mood</a:t>
            </a:r>
            <a:r>
              <a:rPr lang="it-IT" sz="2000" b="1" err="1">
                <a:solidFill>
                  <a:schemeClr val="bg1"/>
                </a:solidFill>
              </a:rPr>
              <a:t>Pilot</a:t>
            </a:r>
            <a:endParaRPr lang="it-IT" sz="2000" b="1">
              <a:solidFill>
                <a:schemeClr val="bg1"/>
              </a:solidFill>
            </a:endParaRPr>
          </a:p>
        </p:txBody>
      </p:sp>
      <p:pic>
        <p:nvPicPr>
          <p:cNvPr id="42" name="Immagine 41" descr="Immagine che contiene clipart, Elementi grafici, simbolo, logo&#10;&#10;Descrizione generata automaticamente">
            <a:extLst>
              <a:ext uri="{FF2B5EF4-FFF2-40B4-BE49-F238E27FC236}">
                <a16:creationId xmlns:a16="http://schemas.microsoft.com/office/drawing/2014/main" id="{D27E52F5-4DA9-0D8E-0A5C-D90AE95BD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7" y="2115763"/>
            <a:ext cx="497809" cy="497809"/>
          </a:xfrm>
          <a:prstGeom prst="rect">
            <a:avLst/>
          </a:prstGeom>
        </p:spPr>
      </p:pic>
      <p:sp>
        <p:nvSpPr>
          <p:cNvPr id="44" name="CasellaDiTesto 43">
            <a:extLst>
              <a:ext uri="{FF2B5EF4-FFF2-40B4-BE49-F238E27FC236}">
                <a16:creationId xmlns:a16="http://schemas.microsoft.com/office/drawing/2014/main" id="{130CD93E-DFCA-F76A-E73F-8A231997DE6F}"/>
              </a:ext>
            </a:extLst>
          </p:cNvPr>
          <p:cNvSpPr txBox="1"/>
          <p:nvPr/>
        </p:nvSpPr>
        <p:spPr>
          <a:xfrm>
            <a:off x="298989" y="6330088"/>
            <a:ext cx="4142959" cy="369332"/>
          </a:xfrm>
          <a:prstGeom prst="rect">
            <a:avLst/>
          </a:prstGeom>
          <a:noFill/>
        </p:spPr>
        <p:txBody>
          <a:bodyPr wrap="square" rtlCol="0">
            <a:spAutoFit/>
          </a:bodyPr>
          <a:lstStyle/>
          <a:p>
            <a:r>
              <a:rPr lang="it-IT">
                <a:solidFill>
                  <a:schemeClr val="bg1"/>
                </a:solidFill>
              </a:rPr>
              <a:t>7. </a:t>
            </a:r>
            <a:r>
              <a:rPr lang="it-IT" b="1">
                <a:solidFill>
                  <a:schemeClr val="bg1"/>
                </a:solidFill>
              </a:rPr>
              <a:t>PRIVACY</a:t>
            </a:r>
            <a:r>
              <a:rPr lang="it-IT">
                <a:solidFill>
                  <a:schemeClr val="bg1"/>
                </a:solidFill>
              </a:rPr>
              <a:t> AND </a:t>
            </a:r>
            <a:r>
              <a:rPr lang="it-IT" b="1">
                <a:solidFill>
                  <a:schemeClr val="bg1"/>
                </a:solidFill>
              </a:rPr>
              <a:t>CONSENT</a:t>
            </a:r>
          </a:p>
        </p:txBody>
      </p:sp>
      <p:grpSp>
        <p:nvGrpSpPr>
          <p:cNvPr id="4" name="Gruppo 3">
            <a:extLst>
              <a:ext uri="{FF2B5EF4-FFF2-40B4-BE49-F238E27FC236}">
                <a16:creationId xmlns:a16="http://schemas.microsoft.com/office/drawing/2014/main" id="{2B7FDE81-4B2A-AEA8-C602-A6637CCCABA6}"/>
              </a:ext>
            </a:extLst>
          </p:cNvPr>
          <p:cNvGrpSpPr/>
          <p:nvPr/>
        </p:nvGrpSpPr>
        <p:grpSpPr>
          <a:xfrm>
            <a:off x="10593136" y="1005534"/>
            <a:ext cx="793759" cy="793759"/>
            <a:chOff x="8691472" y="581668"/>
            <a:chExt cx="1059700" cy="1059700"/>
          </a:xfrm>
        </p:grpSpPr>
        <p:sp>
          <p:nvSpPr>
            <p:cNvPr id="2" name="Ovale 1">
              <a:extLst>
                <a:ext uri="{FF2B5EF4-FFF2-40B4-BE49-F238E27FC236}">
                  <a16:creationId xmlns:a16="http://schemas.microsoft.com/office/drawing/2014/main" id="{B01E5624-22B0-05FA-A2A7-841759110EF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8" name="Picture 4" descr="Uber logo PNG Images Free Download">
              <a:extLst>
                <a:ext uri="{FF2B5EF4-FFF2-40B4-BE49-F238E27FC236}">
                  <a16:creationId xmlns:a16="http://schemas.microsoft.com/office/drawing/2014/main" id="{DB5D871F-7A80-6D66-25F3-BA9079125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asellaDiTesto 8">
            <a:extLst>
              <a:ext uri="{FF2B5EF4-FFF2-40B4-BE49-F238E27FC236}">
                <a16:creationId xmlns:a16="http://schemas.microsoft.com/office/drawing/2014/main" id="{E6E0C682-1B8B-D067-188B-AD9191852F2D}"/>
              </a:ext>
            </a:extLst>
          </p:cNvPr>
          <p:cNvSpPr txBox="1"/>
          <p:nvPr/>
        </p:nvSpPr>
        <p:spPr>
          <a:xfrm>
            <a:off x="298991" y="2181418"/>
            <a:ext cx="4601765" cy="369332"/>
          </a:xfrm>
          <a:prstGeom prst="rect">
            <a:avLst/>
          </a:prstGeom>
          <a:noFill/>
        </p:spPr>
        <p:txBody>
          <a:bodyPr wrap="square" rtlCol="0">
            <a:spAutoFit/>
          </a:bodyPr>
          <a:lstStyle/>
          <a:p>
            <a:r>
              <a:rPr lang="en-US">
                <a:solidFill>
                  <a:schemeClr val="bg1"/>
                </a:solidFill>
              </a:rPr>
              <a:t>1. PASSENGER </a:t>
            </a:r>
            <a:r>
              <a:rPr lang="en-US" b="1">
                <a:solidFill>
                  <a:schemeClr val="bg1"/>
                </a:solidFill>
              </a:rPr>
              <a:t>COMFORT</a:t>
            </a:r>
            <a:r>
              <a:rPr lang="en-US">
                <a:solidFill>
                  <a:schemeClr val="bg1"/>
                </a:solidFill>
              </a:rPr>
              <a:t> ASSESSMENT</a:t>
            </a:r>
            <a:endParaRPr lang="it-IT" sz="2000">
              <a:solidFill>
                <a:schemeClr val="bg1"/>
              </a:solidFill>
            </a:endParaRPr>
          </a:p>
        </p:txBody>
      </p:sp>
      <p:sp>
        <p:nvSpPr>
          <p:cNvPr id="10" name="CasellaDiTesto 9">
            <a:extLst>
              <a:ext uri="{FF2B5EF4-FFF2-40B4-BE49-F238E27FC236}">
                <a16:creationId xmlns:a16="http://schemas.microsoft.com/office/drawing/2014/main" id="{375767FC-35B9-9F8F-949F-188A0A89299C}"/>
              </a:ext>
            </a:extLst>
          </p:cNvPr>
          <p:cNvSpPr txBox="1"/>
          <p:nvPr/>
        </p:nvSpPr>
        <p:spPr>
          <a:xfrm>
            <a:off x="298989" y="4939177"/>
            <a:ext cx="4787297" cy="369332"/>
          </a:xfrm>
          <a:prstGeom prst="rect">
            <a:avLst/>
          </a:prstGeom>
          <a:noFill/>
        </p:spPr>
        <p:txBody>
          <a:bodyPr wrap="square" rtlCol="0">
            <a:spAutoFit/>
          </a:bodyPr>
          <a:lstStyle/>
          <a:p>
            <a:r>
              <a:rPr lang="it-IT">
                <a:solidFill>
                  <a:schemeClr val="bg1"/>
                </a:solidFill>
              </a:rPr>
              <a:t>5. PASSENGER </a:t>
            </a:r>
            <a:r>
              <a:rPr lang="it-IT" b="1">
                <a:solidFill>
                  <a:schemeClr val="bg1"/>
                </a:solidFill>
              </a:rPr>
              <a:t>STRESS</a:t>
            </a:r>
            <a:r>
              <a:rPr lang="it-IT">
                <a:solidFill>
                  <a:schemeClr val="bg1"/>
                </a:solidFill>
              </a:rPr>
              <a:t> DETECTION</a:t>
            </a:r>
          </a:p>
        </p:txBody>
      </p:sp>
      <p:sp>
        <p:nvSpPr>
          <p:cNvPr id="11" name="CasellaDiTesto 10">
            <a:extLst>
              <a:ext uri="{FF2B5EF4-FFF2-40B4-BE49-F238E27FC236}">
                <a16:creationId xmlns:a16="http://schemas.microsoft.com/office/drawing/2014/main" id="{AC0F7A24-6785-0115-9CA9-55DC489A859B}"/>
              </a:ext>
            </a:extLst>
          </p:cNvPr>
          <p:cNvSpPr txBox="1"/>
          <p:nvPr/>
        </p:nvSpPr>
        <p:spPr>
          <a:xfrm>
            <a:off x="298990" y="3559128"/>
            <a:ext cx="4421377" cy="369332"/>
          </a:xfrm>
          <a:prstGeom prst="rect">
            <a:avLst/>
          </a:prstGeom>
          <a:noFill/>
        </p:spPr>
        <p:txBody>
          <a:bodyPr wrap="square" rtlCol="0">
            <a:spAutoFit/>
          </a:bodyPr>
          <a:lstStyle/>
          <a:p>
            <a:r>
              <a:rPr lang="it-IT">
                <a:solidFill>
                  <a:schemeClr val="bg1"/>
                </a:solidFill>
              </a:rPr>
              <a:t>3. </a:t>
            </a:r>
            <a:r>
              <a:rPr lang="it-IT" b="1">
                <a:solidFill>
                  <a:schemeClr val="bg1"/>
                </a:solidFill>
              </a:rPr>
              <a:t>CONTINUOUS </a:t>
            </a:r>
            <a:r>
              <a:rPr lang="it-IT">
                <a:solidFill>
                  <a:schemeClr val="bg1"/>
                </a:solidFill>
              </a:rPr>
              <a:t>DRIVER MONITORING</a:t>
            </a:r>
          </a:p>
        </p:txBody>
      </p:sp>
      <p:sp>
        <p:nvSpPr>
          <p:cNvPr id="13" name="CasellaDiTesto 12">
            <a:extLst>
              <a:ext uri="{FF2B5EF4-FFF2-40B4-BE49-F238E27FC236}">
                <a16:creationId xmlns:a16="http://schemas.microsoft.com/office/drawing/2014/main" id="{14E426E7-0A22-AE84-D074-65DE9BBA80A3}"/>
              </a:ext>
            </a:extLst>
          </p:cNvPr>
          <p:cNvSpPr txBox="1"/>
          <p:nvPr/>
        </p:nvSpPr>
        <p:spPr>
          <a:xfrm>
            <a:off x="298990" y="2863683"/>
            <a:ext cx="4681140" cy="369332"/>
          </a:xfrm>
          <a:prstGeom prst="rect">
            <a:avLst/>
          </a:prstGeom>
          <a:noFill/>
        </p:spPr>
        <p:txBody>
          <a:bodyPr wrap="square" rtlCol="0">
            <a:spAutoFit/>
          </a:bodyPr>
          <a:lstStyle/>
          <a:p>
            <a:r>
              <a:rPr lang="it-IT">
                <a:solidFill>
                  <a:schemeClr val="bg1"/>
                </a:solidFill>
              </a:rPr>
              <a:t>2. </a:t>
            </a:r>
            <a:r>
              <a:rPr lang="it-IT" b="1">
                <a:solidFill>
                  <a:schemeClr val="bg1"/>
                </a:solidFill>
              </a:rPr>
              <a:t>AUTOMATIC</a:t>
            </a:r>
            <a:r>
              <a:rPr lang="it-IT">
                <a:solidFill>
                  <a:schemeClr val="bg1"/>
                </a:solidFill>
              </a:rPr>
              <a:t> EVALUATION</a:t>
            </a:r>
          </a:p>
        </p:txBody>
      </p:sp>
      <p:sp>
        <p:nvSpPr>
          <p:cNvPr id="23" name="CasellaDiTesto 22">
            <a:extLst>
              <a:ext uri="{FF2B5EF4-FFF2-40B4-BE49-F238E27FC236}">
                <a16:creationId xmlns:a16="http://schemas.microsoft.com/office/drawing/2014/main" id="{86377D17-C3F3-A5CB-C0AB-BD1A9E75524F}"/>
              </a:ext>
            </a:extLst>
          </p:cNvPr>
          <p:cNvSpPr txBox="1"/>
          <p:nvPr/>
        </p:nvSpPr>
        <p:spPr>
          <a:xfrm>
            <a:off x="298989" y="5642627"/>
            <a:ext cx="5137498" cy="369332"/>
          </a:xfrm>
          <a:prstGeom prst="rect">
            <a:avLst/>
          </a:prstGeom>
          <a:noFill/>
        </p:spPr>
        <p:txBody>
          <a:bodyPr wrap="square" rtlCol="0">
            <a:spAutoFit/>
          </a:bodyPr>
          <a:lstStyle/>
          <a:p>
            <a:r>
              <a:rPr lang="it-IT">
                <a:solidFill>
                  <a:schemeClr val="bg1"/>
                </a:solidFill>
              </a:rPr>
              <a:t>6. </a:t>
            </a:r>
            <a:r>
              <a:rPr lang="it-IT" b="1">
                <a:solidFill>
                  <a:schemeClr val="bg1"/>
                </a:solidFill>
              </a:rPr>
              <a:t>TWO-WAY</a:t>
            </a:r>
            <a:r>
              <a:rPr lang="it-IT">
                <a:solidFill>
                  <a:schemeClr val="bg1"/>
                </a:solidFill>
              </a:rPr>
              <a:t> RATING SYSTEM</a:t>
            </a:r>
          </a:p>
        </p:txBody>
      </p:sp>
      <p:grpSp>
        <p:nvGrpSpPr>
          <p:cNvPr id="25" name="Gruppo 24">
            <a:extLst>
              <a:ext uri="{FF2B5EF4-FFF2-40B4-BE49-F238E27FC236}">
                <a16:creationId xmlns:a16="http://schemas.microsoft.com/office/drawing/2014/main" id="{0EBB2397-EB80-0786-0589-5EA8F5C973A0}"/>
              </a:ext>
            </a:extLst>
          </p:cNvPr>
          <p:cNvGrpSpPr/>
          <p:nvPr/>
        </p:nvGrpSpPr>
        <p:grpSpPr>
          <a:xfrm>
            <a:off x="8189185" y="1005593"/>
            <a:ext cx="793757" cy="793755"/>
            <a:chOff x="7400242" y="2640918"/>
            <a:chExt cx="1051607" cy="1051603"/>
          </a:xfrm>
        </p:grpSpPr>
        <p:sp>
          <p:nvSpPr>
            <p:cNvPr id="24" name="Rettangolo con angoli arrotondati 23">
              <a:extLst>
                <a:ext uri="{FF2B5EF4-FFF2-40B4-BE49-F238E27FC236}">
                  <a16:creationId xmlns:a16="http://schemas.microsoft.com/office/drawing/2014/main" id="{2EB5CAE7-0F44-9E1F-93B6-6F7386F0F635}"/>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descr="Immagine che contiene logo, Carattere, Elementi grafici, design&#10;&#10;Descrizione generata automaticamente">
              <a:extLst>
                <a:ext uri="{FF2B5EF4-FFF2-40B4-BE49-F238E27FC236}">
                  <a16:creationId xmlns:a16="http://schemas.microsoft.com/office/drawing/2014/main" id="{FBC766C8-C936-3E2D-CE8A-C557A3102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sp>
        <p:nvSpPr>
          <p:cNvPr id="27" name="CasellaDiTesto 26">
            <a:extLst>
              <a:ext uri="{FF2B5EF4-FFF2-40B4-BE49-F238E27FC236}">
                <a16:creationId xmlns:a16="http://schemas.microsoft.com/office/drawing/2014/main" id="{53FC283E-F166-A3F7-DF9B-4F58B3C4C9FF}"/>
              </a:ext>
            </a:extLst>
          </p:cNvPr>
          <p:cNvSpPr txBox="1"/>
          <p:nvPr/>
        </p:nvSpPr>
        <p:spPr>
          <a:xfrm>
            <a:off x="298989" y="4254913"/>
            <a:ext cx="3943861" cy="369332"/>
          </a:xfrm>
          <a:prstGeom prst="rect">
            <a:avLst/>
          </a:prstGeom>
          <a:noFill/>
        </p:spPr>
        <p:txBody>
          <a:bodyPr wrap="square" rtlCol="0">
            <a:spAutoFit/>
          </a:bodyPr>
          <a:lstStyle/>
          <a:p>
            <a:r>
              <a:rPr lang="it-IT">
                <a:solidFill>
                  <a:schemeClr val="bg1"/>
                </a:solidFill>
              </a:rPr>
              <a:t>4. </a:t>
            </a:r>
            <a:r>
              <a:rPr lang="it-IT" b="1">
                <a:solidFill>
                  <a:schemeClr val="bg1"/>
                </a:solidFill>
              </a:rPr>
              <a:t>OBJECTIVE</a:t>
            </a:r>
            <a:r>
              <a:rPr lang="it-IT">
                <a:solidFill>
                  <a:schemeClr val="bg1"/>
                </a:solidFill>
              </a:rPr>
              <a:t> FEEDBACK</a:t>
            </a:r>
          </a:p>
        </p:txBody>
      </p:sp>
      <p:cxnSp>
        <p:nvCxnSpPr>
          <p:cNvPr id="26" name="Connettore diritto 25">
            <a:extLst>
              <a:ext uri="{FF2B5EF4-FFF2-40B4-BE49-F238E27FC236}">
                <a16:creationId xmlns:a16="http://schemas.microsoft.com/office/drawing/2014/main" id="{03AB7B18-958F-C0B8-0160-C9DD92C143FD}"/>
              </a:ext>
            </a:extLst>
          </p:cNvPr>
          <p:cNvCxnSpPr>
            <a:cxnSpLocks/>
          </p:cNvCxnSpPr>
          <p:nvPr/>
        </p:nvCxnSpPr>
        <p:spPr>
          <a:xfrm>
            <a:off x="0" y="2009364"/>
            <a:ext cx="12192000"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pic>
        <p:nvPicPr>
          <p:cNvPr id="1031" name="Immagine 1030" descr="Immagine che contiene clipart, Elementi grafici, simbolo, logo&#10;&#10;Descrizione generata automaticamente">
            <a:extLst>
              <a:ext uri="{FF2B5EF4-FFF2-40B4-BE49-F238E27FC236}">
                <a16:creationId xmlns:a16="http://schemas.microsoft.com/office/drawing/2014/main" id="{80ECC7A8-F5BE-2C23-02ED-B985A9027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2793863"/>
            <a:ext cx="497809" cy="497809"/>
          </a:xfrm>
          <a:prstGeom prst="rect">
            <a:avLst/>
          </a:prstGeom>
        </p:spPr>
      </p:pic>
      <p:pic>
        <p:nvPicPr>
          <p:cNvPr id="1032" name="Immagine 1031" descr="Immagine che contiene clipart, Elementi grafici, simbolo, logo&#10;&#10;Descrizione generata automaticamente">
            <a:extLst>
              <a:ext uri="{FF2B5EF4-FFF2-40B4-BE49-F238E27FC236}">
                <a16:creationId xmlns:a16="http://schemas.microsoft.com/office/drawing/2014/main" id="{434A7532-95DF-59F7-7EF0-F0B1EC2A1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3493971"/>
            <a:ext cx="497809" cy="497809"/>
          </a:xfrm>
          <a:prstGeom prst="rect">
            <a:avLst/>
          </a:prstGeom>
        </p:spPr>
      </p:pic>
      <p:pic>
        <p:nvPicPr>
          <p:cNvPr id="1033" name="Immagine 1032" descr="Immagine che contiene clipart, Elementi grafici, simbolo, logo&#10;&#10;Descrizione generata automaticamente">
            <a:extLst>
              <a:ext uri="{FF2B5EF4-FFF2-40B4-BE49-F238E27FC236}">
                <a16:creationId xmlns:a16="http://schemas.microsoft.com/office/drawing/2014/main" id="{816DCE28-D6F0-481A-88B2-2DA64CFD1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188576"/>
            <a:ext cx="497809" cy="497809"/>
          </a:xfrm>
          <a:prstGeom prst="rect">
            <a:avLst/>
          </a:prstGeom>
        </p:spPr>
      </p:pic>
      <p:pic>
        <p:nvPicPr>
          <p:cNvPr id="1034" name="Immagine 1033" descr="Immagine che contiene clipart, Elementi grafici, simbolo, logo&#10;&#10;Descrizione generata automaticamente">
            <a:extLst>
              <a:ext uri="{FF2B5EF4-FFF2-40B4-BE49-F238E27FC236}">
                <a16:creationId xmlns:a16="http://schemas.microsoft.com/office/drawing/2014/main" id="{B8C172AE-4B9D-7752-FA6B-636F62F11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874938"/>
            <a:ext cx="497809" cy="497809"/>
          </a:xfrm>
          <a:prstGeom prst="rect">
            <a:avLst/>
          </a:prstGeom>
        </p:spPr>
      </p:pic>
      <p:pic>
        <p:nvPicPr>
          <p:cNvPr id="1035" name="Immagine 1034" descr="Immagine che contiene clipart, Elementi grafici, simbolo, logo&#10;&#10;Descrizione generata automaticamente">
            <a:extLst>
              <a:ext uri="{FF2B5EF4-FFF2-40B4-BE49-F238E27FC236}">
                <a16:creationId xmlns:a16="http://schemas.microsoft.com/office/drawing/2014/main" id="{04B4D88A-AFCF-89AE-923C-B7788E3B9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5575046"/>
            <a:ext cx="497809" cy="497809"/>
          </a:xfrm>
          <a:prstGeom prst="rect">
            <a:avLst/>
          </a:prstGeom>
        </p:spPr>
      </p:pic>
      <p:pic>
        <p:nvPicPr>
          <p:cNvPr id="1036" name="Immagine 1035" descr="Immagine che contiene clipart, Elementi grafici, simbolo, logo&#10;&#10;Descrizione generata automaticamente">
            <a:extLst>
              <a:ext uri="{FF2B5EF4-FFF2-40B4-BE49-F238E27FC236}">
                <a16:creationId xmlns:a16="http://schemas.microsoft.com/office/drawing/2014/main" id="{3BA1EE66-73F4-D25C-0C44-8DC27CED3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5" y="6264156"/>
            <a:ext cx="497809" cy="497809"/>
          </a:xfrm>
          <a:prstGeom prst="rect">
            <a:avLst/>
          </a:prstGeom>
        </p:spPr>
      </p:pic>
      <p:pic>
        <p:nvPicPr>
          <p:cNvPr id="1039" name="Immagine 1038" descr="Immagine che contiene clipart, Elementi grafici, simbolo, logo&#10;&#10;Descrizione generata automaticamente">
            <a:extLst>
              <a:ext uri="{FF2B5EF4-FFF2-40B4-BE49-F238E27FC236}">
                <a16:creationId xmlns:a16="http://schemas.microsoft.com/office/drawing/2014/main" id="{203494FC-F14E-C92F-BE89-985CB8BAE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2793863"/>
            <a:ext cx="497809" cy="497809"/>
          </a:xfrm>
          <a:prstGeom prst="rect">
            <a:avLst/>
          </a:prstGeom>
        </p:spPr>
      </p:pic>
      <p:pic>
        <p:nvPicPr>
          <p:cNvPr id="1040" name="Immagine 1039" descr="Immagine che contiene clipart, Elementi grafici, simbolo, logo&#10;&#10;Descrizione generata automaticamente">
            <a:extLst>
              <a:ext uri="{FF2B5EF4-FFF2-40B4-BE49-F238E27FC236}">
                <a16:creationId xmlns:a16="http://schemas.microsoft.com/office/drawing/2014/main" id="{ECDF2912-D3C4-33F9-FAD6-042ED5C89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3493971"/>
            <a:ext cx="497809" cy="497809"/>
          </a:xfrm>
          <a:prstGeom prst="rect">
            <a:avLst/>
          </a:prstGeom>
        </p:spPr>
      </p:pic>
      <p:pic>
        <p:nvPicPr>
          <p:cNvPr id="1041" name="Immagine 1040" descr="Immagine che contiene clipart, Elementi grafici, simbolo, logo&#10;&#10;Descrizione generata automaticamente">
            <a:extLst>
              <a:ext uri="{FF2B5EF4-FFF2-40B4-BE49-F238E27FC236}">
                <a16:creationId xmlns:a16="http://schemas.microsoft.com/office/drawing/2014/main" id="{86461E6C-7E59-B173-2EA1-DBCA077B0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4188576"/>
            <a:ext cx="497809" cy="497809"/>
          </a:xfrm>
          <a:prstGeom prst="rect">
            <a:avLst/>
          </a:prstGeom>
        </p:spPr>
      </p:pic>
      <p:pic>
        <p:nvPicPr>
          <p:cNvPr id="1043" name="Immagine 1042" descr="Immagine che contiene clipart, Elementi grafici, simbolo, logo&#10;&#10;Descrizione generata automaticamente">
            <a:extLst>
              <a:ext uri="{FF2B5EF4-FFF2-40B4-BE49-F238E27FC236}">
                <a16:creationId xmlns:a16="http://schemas.microsoft.com/office/drawing/2014/main" id="{7A31E427-2C0D-556E-834F-F6A417D82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5575046"/>
            <a:ext cx="497809" cy="497809"/>
          </a:xfrm>
          <a:prstGeom prst="rect">
            <a:avLst/>
          </a:prstGeom>
        </p:spPr>
      </p:pic>
      <p:pic>
        <p:nvPicPr>
          <p:cNvPr id="1044" name="Immagine 1043" descr="Immagine che contiene clipart, Elementi grafici, simbolo, logo&#10;&#10;Descrizione generata automaticamente">
            <a:extLst>
              <a:ext uri="{FF2B5EF4-FFF2-40B4-BE49-F238E27FC236}">
                <a16:creationId xmlns:a16="http://schemas.microsoft.com/office/drawing/2014/main" id="{643D6AF8-9674-4841-2CE0-3998CA7C9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8" y="6264156"/>
            <a:ext cx="497809" cy="497809"/>
          </a:xfrm>
          <a:prstGeom prst="rect">
            <a:avLst/>
          </a:prstGeom>
        </p:spPr>
      </p:pic>
      <p:pic>
        <p:nvPicPr>
          <p:cNvPr id="1050" name="Immagine 1049" descr="Immagine che contiene clipart, Elementi grafici, simbolo, logo&#10;&#10;Descrizione generata automaticamente">
            <a:extLst>
              <a:ext uri="{FF2B5EF4-FFF2-40B4-BE49-F238E27FC236}">
                <a16:creationId xmlns:a16="http://schemas.microsoft.com/office/drawing/2014/main" id="{CF641A1C-E48C-12A1-3991-EB7D8B8A6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6" y="5575046"/>
            <a:ext cx="497809" cy="497809"/>
          </a:xfrm>
          <a:prstGeom prst="rect">
            <a:avLst/>
          </a:prstGeom>
        </p:spPr>
      </p:pic>
      <p:pic>
        <p:nvPicPr>
          <p:cNvPr id="1051" name="Immagine 1050" descr="Immagine che contiene clipart, Elementi grafici, simbolo, logo&#10;&#10;Descrizione generata automaticamente">
            <a:extLst>
              <a:ext uri="{FF2B5EF4-FFF2-40B4-BE49-F238E27FC236}">
                <a16:creationId xmlns:a16="http://schemas.microsoft.com/office/drawing/2014/main" id="{D3B3AFE5-731E-1D72-D1C1-56673B214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5" y="6264156"/>
            <a:ext cx="497809" cy="497809"/>
          </a:xfrm>
          <a:prstGeom prst="rect">
            <a:avLst/>
          </a:prstGeom>
        </p:spPr>
      </p:pic>
      <p:sp>
        <p:nvSpPr>
          <p:cNvPr id="5" name="CasellaDiTesto 4">
            <a:extLst>
              <a:ext uri="{FF2B5EF4-FFF2-40B4-BE49-F238E27FC236}">
                <a16:creationId xmlns:a16="http://schemas.microsoft.com/office/drawing/2014/main" id="{BD671235-20D6-6164-39D8-F9E4AF680A62}"/>
              </a:ext>
            </a:extLst>
          </p:cNvPr>
          <p:cNvSpPr txBox="1"/>
          <p:nvPr/>
        </p:nvSpPr>
        <p:spPr>
          <a:xfrm rot="16200000">
            <a:off x="5782721" y="1524338"/>
            <a:ext cx="300969" cy="415498"/>
          </a:xfrm>
          <a:prstGeom prst="rect">
            <a:avLst/>
          </a:prstGeom>
          <a:noFill/>
        </p:spPr>
        <p:txBody>
          <a:bodyPr wrap="square" rtlCol="0">
            <a:spAutoFit/>
          </a:bodyPr>
          <a:lstStyle/>
          <a:p>
            <a:pPr algn="ctr"/>
            <a:r>
              <a:rPr lang="en-US" sz="2000">
                <a:solidFill>
                  <a:srgbClr val="DA627D"/>
                </a:solidFill>
              </a:rPr>
              <a:t>(</a:t>
            </a:r>
            <a:endParaRPr lang="it-IT" sz="2000">
              <a:solidFill>
                <a:srgbClr val="DA627D"/>
              </a:solidFill>
            </a:endParaRPr>
          </a:p>
        </p:txBody>
      </p:sp>
    </p:spTree>
    <p:extLst>
      <p:ext uri="{BB962C8B-B14F-4D97-AF65-F5344CB8AC3E}">
        <p14:creationId xmlns:p14="http://schemas.microsoft.com/office/powerpoint/2010/main" val="3652178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B48520E9-97D6-9530-8EBC-D3A80DB91668}"/>
            </a:ext>
          </a:extLst>
        </p:cNvPr>
        <p:cNvGrpSpPr/>
        <p:nvPr/>
      </p:nvGrpSpPr>
      <p:grpSpPr>
        <a:xfrm>
          <a:off x="0" y="0"/>
          <a:ext cx="0" cy="0"/>
          <a:chOff x="0" y="0"/>
          <a:chExt cx="0" cy="0"/>
        </a:xfrm>
      </p:grpSpPr>
      <p:grpSp>
        <p:nvGrpSpPr>
          <p:cNvPr id="27" name="Gruppo 26">
            <a:extLst>
              <a:ext uri="{FF2B5EF4-FFF2-40B4-BE49-F238E27FC236}">
                <a16:creationId xmlns:a16="http://schemas.microsoft.com/office/drawing/2014/main" id="{D12F2896-F21B-4F1E-958D-CC6034ACE74E}"/>
              </a:ext>
            </a:extLst>
          </p:cNvPr>
          <p:cNvGrpSpPr/>
          <p:nvPr/>
        </p:nvGrpSpPr>
        <p:grpSpPr>
          <a:xfrm>
            <a:off x="222946" y="516510"/>
            <a:ext cx="2419884" cy="6341490"/>
            <a:chOff x="954302" y="407768"/>
            <a:chExt cx="2419884" cy="6341490"/>
          </a:xfrm>
        </p:grpSpPr>
        <p:cxnSp>
          <p:nvCxnSpPr>
            <p:cNvPr id="3" name="Connettore diritto 2">
              <a:extLst>
                <a:ext uri="{FF2B5EF4-FFF2-40B4-BE49-F238E27FC236}">
                  <a16:creationId xmlns:a16="http://schemas.microsoft.com/office/drawing/2014/main" id="{9E3D22E6-8C87-D5A8-08CF-00F0AB70BD65}"/>
                </a:ext>
              </a:extLst>
            </p:cNvPr>
            <p:cNvCxnSpPr>
              <a:cxnSpLocks/>
              <a:endCxn id="8" idx="2"/>
            </p:cNvCxnSpPr>
            <p:nvPr/>
          </p:nvCxnSpPr>
          <p:spPr>
            <a:xfrm flipV="1">
              <a:off x="2164247" y="2324781"/>
              <a:ext cx="0" cy="4424477"/>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4" name="Gruppo 13">
              <a:extLst>
                <a:ext uri="{FF2B5EF4-FFF2-40B4-BE49-F238E27FC236}">
                  <a16:creationId xmlns:a16="http://schemas.microsoft.com/office/drawing/2014/main" id="{70135916-A0E2-088B-B2E3-BD81E010F56F}"/>
                </a:ext>
              </a:extLst>
            </p:cNvPr>
            <p:cNvGrpSpPr/>
            <p:nvPr/>
          </p:nvGrpSpPr>
          <p:grpSpPr>
            <a:xfrm>
              <a:off x="954302" y="407768"/>
              <a:ext cx="2419884" cy="1917013"/>
              <a:chOff x="1058839" y="1793267"/>
              <a:chExt cx="2419884" cy="1917013"/>
            </a:xfrm>
          </p:grpSpPr>
          <p:sp>
            <p:nvSpPr>
              <p:cNvPr id="8" name="Rettangolo con angoli arrotondati 7">
                <a:extLst>
                  <a:ext uri="{FF2B5EF4-FFF2-40B4-BE49-F238E27FC236}">
                    <a16:creationId xmlns:a16="http://schemas.microsoft.com/office/drawing/2014/main" id="{190AE6FB-8BC6-15DA-9CE7-931A40BA7CB9}"/>
                  </a:ext>
                </a:extLst>
              </p:cNvPr>
              <p:cNvSpPr/>
              <p:nvPr/>
            </p:nvSpPr>
            <p:spPr>
              <a:xfrm>
                <a:off x="1310274" y="1793267"/>
                <a:ext cx="1917019" cy="1917013"/>
              </a:xfrm>
              <a:prstGeom prst="roundRect">
                <a:avLst>
                  <a:gd name="adj" fmla="val 7027"/>
                </a:avLst>
              </a:prstGeom>
              <a:noFill/>
              <a:ln w="3810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20EF60E9-7E4C-6BE2-0D53-788C1C9CC303}"/>
                  </a:ext>
                </a:extLst>
              </p:cNvPr>
              <p:cNvSpPr txBox="1"/>
              <p:nvPr/>
            </p:nvSpPr>
            <p:spPr>
              <a:xfrm>
                <a:off x="1058839" y="3244334"/>
                <a:ext cx="2419884" cy="369332"/>
              </a:xfrm>
              <a:prstGeom prst="rect">
                <a:avLst/>
              </a:prstGeom>
              <a:noFill/>
            </p:spPr>
            <p:txBody>
              <a:bodyPr wrap="square" rtlCol="0">
                <a:spAutoFit/>
              </a:bodyPr>
              <a:lstStyle/>
              <a:p>
                <a:pPr algn="ctr"/>
                <a:r>
                  <a:rPr lang="it-IT">
                    <a:solidFill>
                      <a:schemeClr val="bg1"/>
                    </a:solidFill>
                  </a:rPr>
                  <a:t>POSSIBLE </a:t>
                </a:r>
                <a:r>
                  <a:rPr lang="it-IT" b="1">
                    <a:solidFill>
                      <a:schemeClr val="bg1"/>
                    </a:solidFill>
                  </a:rPr>
                  <a:t>RISKS</a:t>
                </a:r>
              </a:p>
            </p:txBody>
          </p:sp>
          <p:pic>
            <p:nvPicPr>
              <p:cNvPr id="7" name="Elemento grafico 6" descr="Strada sdrucciolevole con riempimento a tinta unita">
                <a:extLst>
                  <a:ext uri="{FF2B5EF4-FFF2-40B4-BE49-F238E27FC236}">
                    <a16:creationId xmlns:a16="http://schemas.microsoft.com/office/drawing/2014/main" id="{EA58A515-311A-0F45-E155-7EB7038687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22315" y="1818543"/>
                <a:ext cx="1492934" cy="1492934"/>
              </a:xfrm>
              <a:prstGeom prst="rect">
                <a:avLst/>
              </a:prstGeom>
            </p:spPr>
          </p:pic>
        </p:grpSp>
      </p:grpSp>
      <p:grpSp>
        <p:nvGrpSpPr>
          <p:cNvPr id="12" name="Gruppo 11">
            <a:extLst>
              <a:ext uri="{FF2B5EF4-FFF2-40B4-BE49-F238E27FC236}">
                <a16:creationId xmlns:a16="http://schemas.microsoft.com/office/drawing/2014/main" id="{EA7D742D-BB87-3629-5E38-CC7CD0B6DB94}"/>
              </a:ext>
            </a:extLst>
          </p:cNvPr>
          <p:cNvGrpSpPr/>
          <p:nvPr/>
        </p:nvGrpSpPr>
        <p:grpSpPr>
          <a:xfrm>
            <a:off x="3195879" y="4769298"/>
            <a:ext cx="8383962" cy="1038109"/>
            <a:chOff x="2997865" y="3102126"/>
            <a:chExt cx="8383962" cy="1038109"/>
          </a:xfrm>
        </p:grpSpPr>
        <p:sp>
          <p:nvSpPr>
            <p:cNvPr id="22" name="CasellaDiTesto 21">
              <a:extLst>
                <a:ext uri="{FF2B5EF4-FFF2-40B4-BE49-F238E27FC236}">
                  <a16:creationId xmlns:a16="http://schemas.microsoft.com/office/drawing/2014/main" id="{0423F825-010A-64F5-6A13-F3CCCFA4FF6D}"/>
                </a:ext>
              </a:extLst>
            </p:cNvPr>
            <p:cNvSpPr txBox="1"/>
            <p:nvPr/>
          </p:nvSpPr>
          <p:spPr>
            <a:xfrm>
              <a:off x="4310776" y="3328792"/>
              <a:ext cx="7071051" cy="584775"/>
            </a:xfrm>
            <a:prstGeom prst="rect">
              <a:avLst/>
            </a:prstGeom>
            <a:noFill/>
          </p:spPr>
          <p:txBody>
            <a:bodyPr wrap="square" rtlCol="0">
              <a:spAutoFit/>
            </a:bodyPr>
            <a:lstStyle/>
            <a:p>
              <a:r>
                <a:rPr lang="en-US" sz="1600" spc="300">
                  <a:solidFill>
                    <a:schemeClr val="bg1"/>
                  </a:solidFill>
                </a:rPr>
                <a:t>WILL PASSENGERS </a:t>
              </a:r>
              <a:r>
                <a:rPr lang="en-US" sz="1600" b="1" spc="300">
                  <a:solidFill>
                    <a:schemeClr val="bg1"/>
                  </a:solidFill>
                </a:rPr>
                <a:t>FEEL AT EASE </a:t>
              </a:r>
              <a:r>
                <a:rPr lang="en-US" sz="1600" spc="300">
                  <a:solidFill>
                    <a:schemeClr val="bg1"/>
                  </a:solidFill>
                </a:rPr>
                <a:t>KNOWING THEIR EMOTIONS ARE RECORDED AND USED FOR EVALUATION?</a:t>
              </a:r>
              <a:endParaRPr lang="it-IT" sz="1600" spc="300">
                <a:solidFill>
                  <a:schemeClr val="bg1"/>
                </a:solidFill>
              </a:endParaRPr>
            </a:p>
          </p:txBody>
        </p:sp>
        <p:pic>
          <p:nvPicPr>
            <p:cNvPr id="32" name="Immagine 31" descr="Immagine che contiene Elementi grafici, Carattere, simbolo, clipart&#10;&#10;Descrizione generata automaticamente">
              <a:extLst>
                <a:ext uri="{FF2B5EF4-FFF2-40B4-BE49-F238E27FC236}">
                  <a16:creationId xmlns:a16="http://schemas.microsoft.com/office/drawing/2014/main" id="{F6A6FE66-BF33-25E7-65E8-2CC15DEF4E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7865" y="3102126"/>
              <a:ext cx="1038109" cy="1038109"/>
            </a:xfrm>
            <a:prstGeom prst="rect">
              <a:avLst/>
            </a:prstGeom>
          </p:spPr>
        </p:pic>
      </p:grpSp>
      <p:grpSp>
        <p:nvGrpSpPr>
          <p:cNvPr id="11" name="Gruppo 10">
            <a:extLst>
              <a:ext uri="{FF2B5EF4-FFF2-40B4-BE49-F238E27FC236}">
                <a16:creationId xmlns:a16="http://schemas.microsoft.com/office/drawing/2014/main" id="{1976E5DC-C73A-8829-7B75-39B69898CDC4}"/>
              </a:ext>
            </a:extLst>
          </p:cNvPr>
          <p:cNvGrpSpPr/>
          <p:nvPr/>
        </p:nvGrpSpPr>
        <p:grpSpPr>
          <a:xfrm>
            <a:off x="3195879" y="2871523"/>
            <a:ext cx="6845383" cy="1038113"/>
            <a:chOff x="4107531" y="352956"/>
            <a:chExt cx="6845383" cy="1038113"/>
          </a:xfrm>
        </p:grpSpPr>
        <p:sp>
          <p:nvSpPr>
            <p:cNvPr id="21" name="CasellaDiTesto 20">
              <a:extLst>
                <a:ext uri="{FF2B5EF4-FFF2-40B4-BE49-F238E27FC236}">
                  <a16:creationId xmlns:a16="http://schemas.microsoft.com/office/drawing/2014/main" id="{5B784D08-BE8B-09E0-E507-EB10700463E1}"/>
                </a:ext>
              </a:extLst>
            </p:cNvPr>
            <p:cNvSpPr txBox="1"/>
            <p:nvPr/>
          </p:nvSpPr>
          <p:spPr>
            <a:xfrm>
              <a:off x="5420442" y="579624"/>
              <a:ext cx="5532472" cy="584775"/>
            </a:xfrm>
            <a:prstGeom prst="rect">
              <a:avLst/>
            </a:prstGeom>
            <a:noFill/>
          </p:spPr>
          <p:txBody>
            <a:bodyPr wrap="square" rtlCol="0">
              <a:spAutoFit/>
            </a:bodyPr>
            <a:lstStyle/>
            <a:p>
              <a:r>
                <a:rPr lang="it-IT" sz="1600" spc="300">
                  <a:solidFill>
                    <a:schemeClr val="bg1"/>
                  </a:solidFill>
                </a:rPr>
                <a:t>IS THE </a:t>
              </a:r>
              <a:r>
                <a:rPr lang="it-IT" sz="1600" b="1" spc="300">
                  <a:solidFill>
                    <a:schemeClr val="bg1"/>
                  </a:solidFill>
                </a:rPr>
                <a:t>MARKET READY </a:t>
              </a:r>
              <a:r>
                <a:rPr lang="it-IT" sz="1600" spc="300">
                  <a:solidFill>
                    <a:schemeClr val="bg1"/>
                  </a:solidFill>
                </a:rPr>
                <a:t>TO INTRODUCE SUCH AN INNOVATION?</a:t>
              </a:r>
              <a:endParaRPr lang="it-IT" spc="300">
                <a:solidFill>
                  <a:schemeClr val="bg1"/>
                </a:solidFill>
              </a:endParaRPr>
            </a:p>
          </p:txBody>
        </p:sp>
        <p:pic>
          <p:nvPicPr>
            <p:cNvPr id="35" name="Immagine 34" descr="Immagine che contiene Carattere, Elementi grafici, simbolo, design&#10;&#10;Descrizione generata automaticamente">
              <a:extLst>
                <a:ext uri="{FF2B5EF4-FFF2-40B4-BE49-F238E27FC236}">
                  <a16:creationId xmlns:a16="http://schemas.microsoft.com/office/drawing/2014/main" id="{8AFBCC02-6715-B29E-5D4A-EF3F6C3D93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7531" y="352956"/>
              <a:ext cx="1038113" cy="1038113"/>
            </a:xfrm>
            <a:prstGeom prst="rect">
              <a:avLst/>
            </a:prstGeom>
          </p:spPr>
        </p:pic>
      </p:grpSp>
      <p:sp>
        <p:nvSpPr>
          <p:cNvPr id="10" name="CasellaDiTesto 9">
            <a:extLst>
              <a:ext uri="{FF2B5EF4-FFF2-40B4-BE49-F238E27FC236}">
                <a16:creationId xmlns:a16="http://schemas.microsoft.com/office/drawing/2014/main" id="{59C6F6B8-205E-C1CA-F0ED-5820A72D9740}"/>
              </a:ext>
            </a:extLst>
          </p:cNvPr>
          <p:cNvSpPr txBox="1"/>
          <p:nvPr/>
        </p:nvSpPr>
        <p:spPr>
          <a:xfrm>
            <a:off x="4508790" y="2833103"/>
            <a:ext cx="573847" cy="338554"/>
          </a:xfrm>
          <a:prstGeom prst="rect">
            <a:avLst/>
          </a:prstGeom>
          <a:noFill/>
        </p:spPr>
        <p:txBody>
          <a:bodyPr wrap="square">
            <a:spAutoFit/>
          </a:bodyPr>
          <a:lstStyle/>
          <a:p>
            <a:r>
              <a:rPr lang="en-US" sz="1600" b="1">
                <a:solidFill>
                  <a:srgbClr val="DA627D"/>
                </a:solidFill>
              </a:rPr>
              <a:t>1.</a:t>
            </a:r>
            <a:endParaRPr lang="it-IT" sz="1600"/>
          </a:p>
        </p:txBody>
      </p:sp>
      <p:sp>
        <p:nvSpPr>
          <p:cNvPr id="2" name="CasellaDiTesto 1">
            <a:extLst>
              <a:ext uri="{FF2B5EF4-FFF2-40B4-BE49-F238E27FC236}">
                <a16:creationId xmlns:a16="http://schemas.microsoft.com/office/drawing/2014/main" id="{CE244215-5750-26F0-4A6D-78A3569AFD80}"/>
              </a:ext>
            </a:extLst>
          </p:cNvPr>
          <p:cNvSpPr txBox="1"/>
          <p:nvPr/>
        </p:nvSpPr>
        <p:spPr>
          <a:xfrm>
            <a:off x="4508790" y="4730878"/>
            <a:ext cx="573847" cy="338554"/>
          </a:xfrm>
          <a:prstGeom prst="rect">
            <a:avLst/>
          </a:prstGeom>
          <a:noFill/>
        </p:spPr>
        <p:txBody>
          <a:bodyPr wrap="square">
            <a:spAutoFit/>
          </a:bodyPr>
          <a:lstStyle/>
          <a:p>
            <a:r>
              <a:rPr lang="en-US" sz="1600" b="1">
                <a:solidFill>
                  <a:srgbClr val="DA627D"/>
                </a:solidFill>
              </a:rPr>
              <a:t>2.</a:t>
            </a:r>
            <a:endParaRPr lang="it-IT" sz="1600"/>
          </a:p>
        </p:txBody>
      </p:sp>
      <p:sp>
        <p:nvSpPr>
          <p:cNvPr id="4" name="CasellaDiTesto 3">
            <a:extLst>
              <a:ext uri="{FF2B5EF4-FFF2-40B4-BE49-F238E27FC236}">
                <a16:creationId xmlns:a16="http://schemas.microsoft.com/office/drawing/2014/main" id="{15030351-57B2-9B6F-196D-E12F2C3382CA}"/>
              </a:ext>
            </a:extLst>
          </p:cNvPr>
          <p:cNvSpPr txBox="1"/>
          <p:nvPr/>
        </p:nvSpPr>
        <p:spPr>
          <a:xfrm>
            <a:off x="4233988" y="595370"/>
            <a:ext cx="5532472" cy="1077218"/>
          </a:xfrm>
          <a:prstGeom prst="rect">
            <a:avLst/>
          </a:prstGeom>
          <a:noFill/>
        </p:spPr>
        <p:txBody>
          <a:bodyPr wrap="square" rtlCol="0">
            <a:spAutoFit/>
          </a:bodyPr>
          <a:lstStyle/>
          <a:p>
            <a:r>
              <a:rPr lang="it-IT" sz="1600" spc="300">
                <a:solidFill>
                  <a:schemeClr val="bg1"/>
                </a:solidFill>
              </a:rPr>
              <a:t>I RISCHI NON SONO SU QUESTE COSE; MA DAL PUNTO DI VISTA PROGETTUALE (COME SE AZIENDA CHE CI FORNISCE COMPONENTE FALLISCE)</a:t>
            </a:r>
            <a:endParaRPr lang="it-IT" spc="300">
              <a:solidFill>
                <a:schemeClr val="bg1"/>
              </a:solidFill>
            </a:endParaRPr>
          </a:p>
        </p:txBody>
      </p:sp>
    </p:spTree>
    <p:extLst>
      <p:ext uri="{BB962C8B-B14F-4D97-AF65-F5344CB8AC3E}">
        <p14:creationId xmlns:p14="http://schemas.microsoft.com/office/powerpoint/2010/main" val="2704315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E9FAE59-76C3-885D-DBD8-9A1B9996EBB0}"/>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1391A502-C31E-096E-A3E2-64D4D0EF2929}"/>
              </a:ext>
            </a:extLst>
          </p:cNvPr>
          <p:cNvGrpSpPr/>
          <p:nvPr/>
        </p:nvGrpSpPr>
        <p:grpSpPr>
          <a:xfrm>
            <a:off x="698119" y="1379572"/>
            <a:ext cx="10795762" cy="954107"/>
            <a:chOff x="795601" y="1164979"/>
            <a:chExt cx="10795762" cy="954107"/>
          </a:xfrm>
        </p:grpSpPr>
        <p:sp>
          <p:nvSpPr>
            <p:cNvPr id="3" name="CasellaDiTesto 2">
              <a:extLst>
                <a:ext uri="{FF2B5EF4-FFF2-40B4-BE49-F238E27FC236}">
                  <a16:creationId xmlns:a16="http://schemas.microsoft.com/office/drawing/2014/main" id="{EFFA31A1-3606-49A2-7F52-040D7ED521B5}"/>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1.</a:t>
              </a:r>
              <a:endParaRPr lang="it-IT"/>
            </a:p>
          </p:txBody>
        </p:sp>
        <p:sp>
          <p:nvSpPr>
            <p:cNvPr id="4" name="CasellaDiTesto 3">
              <a:extLst>
                <a:ext uri="{FF2B5EF4-FFF2-40B4-BE49-F238E27FC236}">
                  <a16:creationId xmlns:a16="http://schemas.microsoft.com/office/drawing/2014/main" id="{B950A91A-9AE7-5ECA-835C-E2172E1F997C}"/>
                </a:ext>
              </a:extLst>
            </p:cNvPr>
            <p:cNvSpPr txBox="1"/>
            <p:nvPr/>
          </p:nvSpPr>
          <p:spPr>
            <a:xfrm>
              <a:off x="1430107" y="1164979"/>
              <a:ext cx="3994821" cy="369332"/>
            </a:xfrm>
            <a:prstGeom prst="rect">
              <a:avLst/>
            </a:prstGeom>
            <a:noFill/>
          </p:spPr>
          <p:txBody>
            <a:bodyPr wrap="square" rtlCol="0">
              <a:spAutoFit/>
            </a:bodyPr>
            <a:lstStyle/>
            <a:p>
              <a:pPr algn="just"/>
              <a:r>
                <a:rPr lang="en-US">
                  <a:solidFill>
                    <a:srgbClr val="DA627D"/>
                  </a:solidFill>
                </a:rPr>
                <a:t>F</a:t>
              </a:r>
              <a:r>
                <a:rPr lang="en-US">
                  <a:solidFill>
                    <a:schemeClr val="bg1"/>
                  </a:solidFill>
                </a:rPr>
                <a:t>acial </a:t>
              </a:r>
              <a:r>
                <a:rPr lang="en-US">
                  <a:solidFill>
                    <a:srgbClr val="DA627D"/>
                  </a:solidFill>
                </a:rPr>
                <a:t>E</a:t>
              </a:r>
              <a:r>
                <a:rPr lang="en-US">
                  <a:solidFill>
                    <a:schemeClr val="bg1"/>
                  </a:solidFill>
                </a:rPr>
                <a:t>xpression </a:t>
              </a:r>
              <a:r>
                <a:rPr lang="en-US">
                  <a:solidFill>
                    <a:srgbClr val="DA627D"/>
                  </a:solidFill>
                </a:rPr>
                <a:t>R</a:t>
              </a:r>
              <a:r>
                <a:rPr lang="en-US">
                  <a:solidFill>
                    <a:schemeClr val="bg1"/>
                  </a:solidFill>
                </a:rPr>
                <a:t>ecognition</a:t>
              </a:r>
              <a:endParaRPr lang="it-IT">
                <a:solidFill>
                  <a:schemeClr val="bg1"/>
                </a:solidFill>
              </a:endParaRPr>
            </a:p>
          </p:txBody>
        </p:sp>
        <p:sp>
          <p:nvSpPr>
            <p:cNvPr id="7" name="CasellaDiTesto 6">
              <a:extLst>
                <a:ext uri="{FF2B5EF4-FFF2-40B4-BE49-F238E27FC236}">
                  <a16:creationId xmlns:a16="http://schemas.microsoft.com/office/drawing/2014/main" id="{44541949-50FF-7610-B9DC-F95AA50A6D03}"/>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detect and analyze passengers' facial expressions in real-time using cameras integrated into the vehicle.  </a:t>
              </a:r>
            </a:p>
          </p:txBody>
        </p:sp>
      </p:grpSp>
      <p:grpSp>
        <p:nvGrpSpPr>
          <p:cNvPr id="6" name="Gruppo 5">
            <a:extLst>
              <a:ext uri="{FF2B5EF4-FFF2-40B4-BE49-F238E27FC236}">
                <a16:creationId xmlns:a16="http://schemas.microsoft.com/office/drawing/2014/main" id="{EB1CB43E-E5A8-AECC-293A-5DD07F6FF30F}"/>
              </a:ext>
            </a:extLst>
          </p:cNvPr>
          <p:cNvGrpSpPr/>
          <p:nvPr/>
        </p:nvGrpSpPr>
        <p:grpSpPr>
          <a:xfrm>
            <a:off x="698119" y="2824775"/>
            <a:ext cx="10795762" cy="1200329"/>
            <a:chOff x="795601" y="1164979"/>
            <a:chExt cx="10795762" cy="1200329"/>
          </a:xfrm>
        </p:grpSpPr>
        <p:sp>
          <p:nvSpPr>
            <p:cNvPr id="8" name="CasellaDiTesto 7">
              <a:extLst>
                <a:ext uri="{FF2B5EF4-FFF2-40B4-BE49-F238E27FC236}">
                  <a16:creationId xmlns:a16="http://schemas.microsoft.com/office/drawing/2014/main" id="{FDB09E77-C040-D03E-9B49-A1E2FE3DEFA4}"/>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2.</a:t>
              </a:r>
              <a:endParaRPr lang="it-IT"/>
            </a:p>
          </p:txBody>
        </p:sp>
        <p:sp>
          <p:nvSpPr>
            <p:cNvPr id="9" name="CasellaDiTesto 8">
              <a:extLst>
                <a:ext uri="{FF2B5EF4-FFF2-40B4-BE49-F238E27FC236}">
                  <a16:creationId xmlns:a16="http://schemas.microsoft.com/office/drawing/2014/main" id="{CE6450EB-D2AD-5938-A2FB-65A8B5EE75BA}"/>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Feedback Evaluation via Form</a:t>
              </a:r>
              <a:endParaRPr lang="it-IT" dirty="0">
                <a:solidFill>
                  <a:schemeClr val="bg1"/>
                </a:solidFill>
              </a:endParaRPr>
            </a:p>
          </p:txBody>
        </p:sp>
        <p:sp>
          <p:nvSpPr>
            <p:cNvPr id="10" name="CasellaDiTesto 9">
              <a:extLst>
                <a:ext uri="{FF2B5EF4-FFF2-40B4-BE49-F238E27FC236}">
                  <a16:creationId xmlns:a16="http://schemas.microsoft.com/office/drawing/2014/main" id="{E2D5A91E-B29C-BC6D-C0FE-D8B78606CA10}"/>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FER system must automatically complete a form based on the emotions detected during the trip. </a:t>
              </a:r>
            </a:p>
            <a:p>
              <a:pPr marL="285750" indent="-285750" algn="just">
                <a:buFont typeface="Arial" panose="020B0604020202020204" pitchFamily="34" charset="0"/>
                <a:buChar char="•"/>
              </a:pPr>
              <a:r>
                <a:rPr lang="en-US" sz="1600" dirty="0">
                  <a:solidFill>
                    <a:schemeClr val="bg1"/>
                  </a:solidFill>
                </a:rPr>
                <a:t>The results of this form must then be processed to generate an overall numerical score that reflects the passenger's rating of the driver.</a:t>
              </a:r>
            </a:p>
          </p:txBody>
        </p:sp>
      </p:grpSp>
      <p:grpSp>
        <p:nvGrpSpPr>
          <p:cNvPr id="11" name="Gruppo 10">
            <a:extLst>
              <a:ext uri="{FF2B5EF4-FFF2-40B4-BE49-F238E27FC236}">
                <a16:creationId xmlns:a16="http://schemas.microsoft.com/office/drawing/2014/main" id="{80503935-12F8-430F-4CAD-A2C1DF2F2F5E}"/>
              </a:ext>
            </a:extLst>
          </p:cNvPr>
          <p:cNvGrpSpPr/>
          <p:nvPr/>
        </p:nvGrpSpPr>
        <p:grpSpPr>
          <a:xfrm>
            <a:off x="698119" y="4516199"/>
            <a:ext cx="10795762" cy="1446550"/>
            <a:chOff x="795601" y="1164979"/>
            <a:chExt cx="10795762" cy="1446550"/>
          </a:xfrm>
        </p:grpSpPr>
        <p:sp>
          <p:nvSpPr>
            <p:cNvPr id="12" name="CasellaDiTesto 11">
              <a:extLst>
                <a:ext uri="{FF2B5EF4-FFF2-40B4-BE49-F238E27FC236}">
                  <a16:creationId xmlns:a16="http://schemas.microsoft.com/office/drawing/2014/main" id="{C36121D0-78D6-78FC-D41B-6F4F83C7B73A}"/>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3.</a:t>
              </a:r>
              <a:endParaRPr lang="it-IT"/>
            </a:p>
          </p:txBody>
        </p:sp>
        <p:sp>
          <p:nvSpPr>
            <p:cNvPr id="14" name="CasellaDiTesto 13">
              <a:extLst>
                <a:ext uri="{FF2B5EF4-FFF2-40B4-BE49-F238E27FC236}">
                  <a16:creationId xmlns:a16="http://schemas.microsoft.com/office/drawing/2014/main" id="{92A7F7DF-3EA0-75B1-93E2-5CE8168D3BBB}"/>
                </a:ext>
              </a:extLst>
            </p:cNvPr>
            <p:cNvSpPr txBox="1"/>
            <p:nvPr/>
          </p:nvSpPr>
          <p:spPr>
            <a:xfrm>
              <a:off x="1430107" y="1164979"/>
              <a:ext cx="6350128" cy="369332"/>
            </a:xfrm>
            <a:prstGeom prst="rect">
              <a:avLst/>
            </a:prstGeom>
            <a:noFill/>
          </p:spPr>
          <p:txBody>
            <a:bodyPr wrap="square" rtlCol="0">
              <a:spAutoFit/>
            </a:bodyPr>
            <a:lstStyle/>
            <a:p>
              <a:pPr algn="just"/>
              <a:r>
                <a:rPr lang="en-US">
                  <a:solidFill>
                    <a:schemeClr val="bg1"/>
                  </a:solidFill>
                </a:rPr>
                <a:t>Collection, Processing, and Management of Evaluations</a:t>
              </a:r>
              <a:endParaRPr lang="it-IT">
                <a:solidFill>
                  <a:schemeClr val="bg1"/>
                </a:solidFill>
              </a:endParaRPr>
            </a:p>
          </p:txBody>
        </p:sp>
        <p:sp>
          <p:nvSpPr>
            <p:cNvPr id="15" name="CasellaDiTesto 14">
              <a:extLst>
                <a:ext uri="{FF2B5EF4-FFF2-40B4-BE49-F238E27FC236}">
                  <a16:creationId xmlns:a16="http://schemas.microsoft.com/office/drawing/2014/main" id="{4C081B2F-70A0-147C-3265-98DDC4E6D967}"/>
                </a:ext>
              </a:extLst>
            </p:cNvPr>
            <p:cNvSpPr txBox="1"/>
            <p:nvPr/>
          </p:nvSpPr>
          <p:spPr>
            <a:xfrm>
              <a:off x="1430106" y="1534311"/>
              <a:ext cx="10161257"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record data collected during each trip, including the overall numerical score derived from the form. </a:t>
              </a:r>
            </a:p>
            <a:p>
              <a:pPr marL="285750" indent="-285750" algn="just">
                <a:buFont typeface="Arial" panose="020B0604020202020204" pitchFamily="34" charset="0"/>
                <a:buChar char="•"/>
              </a:pPr>
              <a:r>
                <a:rPr lang="en-US" sz="1600" dirty="0">
                  <a:solidFill>
                    <a:schemeClr val="bg1"/>
                  </a:solidFill>
                </a:rPr>
                <a:t>The driver's overall rating must be calculated as a weighted average of the last 500 ratings received. </a:t>
              </a:r>
            </a:p>
            <a:p>
              <a:pPr marL="285750" indent="-285750" algn="just">
                <a:buFont typeface="Arial" panose="020B0604020202020204" pitchFamily="34" charset="0"/>
                <a:buChar char="•"/>
              </a:pPr>
              <a:r>
                <a:rPr lang="en-US" sz="1600" dirty="0">
                  <a:solidFill>
                    <a:schemeClr val="bg1"/>
                  </a:solidFill>
                </a:rPr>
                <a:t>Collected data must be securely stored for subsequent analysis and to ensure the traceability of evaluations.</a:t>
              </a:r>
            </a:p>
          </p:txBody>
        </p:sp>
      </p:grpSp>
      <p:sp>
        <p:nvSpPr>
          <p:cNvPr id="24" name="CasellaDiTesto 23">
            <a:extLst>
              <a:ext uri="{FF2B5EF4-FFF2-40B4-BE49-F238E27FC236}">
                <a16:creationId xmlns:a16="http://schemas.microsoft.com/office/drawing/2014/main" id="{E182C42A-B4C6-6F3B-0EA2-29B2A75775EF}"/>
              </a:ext>
            </a:extLst>
          </p:cNvPr>
          <p:cNvSpPr txBox="1"/>
          <p:nvPr/>
        </p:nvSpPr>
        <p:spPr>
          <a:xfrm>
            <a:off x="3292796" y="311056"/>
            <a:ext cx="5606408" cy="338554"/>
          </a:xfrm>
          <a:prstGeom prst="rect">
            <a:avLst/>
          </a:prstGeom>
          <a:noFill/>
        </p:spPr>
        <p:txBody>
          <a:bodyPr wrap="square" rtlCol="0">
            <a:spAutoFit/>
          </a:bodyPr>
          <a:lstStyle/>
          <a:p>
            <a:pPr algn="ctr"/>
            <a:r>
              <a:rPr lang="en-US" sz="1600" b="1" spc="300">
                <a:solidFill>
                  <a:srgbClr val="DA627D"/>
                </a:solidFill>
              </a:rPr>
              <a:t>FUNCTIONAL</a:t>
            </a:r>
            <a:r>
              <a:rPr lang="en-US" sz="1600" spc="300">
                <a:solidFill>
                  <a:schemeClr val="bg1"/>
                </a:solidFill>
              </a:rPr>
              <a:t> REQUIREMENTS</a:t>
            </a:r>
          </a:p>
        </p:txBody>
      </p:sp>
    </p:spTree>
    <p:extLst>
      <p:ext uri="{BB962C8B-B14F-4D97-AF65-F5344CB8AC3E}">
        <p14:creationId xmlns:p14="http://schemas.microsoft.com/office/powerpoint/2010/main" val="3519588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61ABD8A-ECC5-BE65-87AC-AEEDC15AC6A0}"/>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739D7AB1-F43F-770F-17F3-49C0CACFBE00}"/>
              </a:ext>
            </a:extLst>
          </p:cNvPr>
          <p:cNvSpPr txBox="1"/>
          <p:nvPr/>
        </p:nvSpPr>
        <p:spPr>
          <a:xfrm>
            <a:off x="3292796" y="311056"/>
            <a:ext cx="5606408" cy="338554"/>
          </a:xfrm>
          <a:prstGeom prst="rect">
            <a:avLst/>
          </a:prstGeom>
          <a:noFill/>
        </p:spPr>
        <p:txBody>
          <a:bodyPr wrap="square" rtlCol="0">
            <a:spAutoFit/>
          </a:bodyPr>
          <a:lstStyle/>
          <a:p>
            <a:pPr algn="ctr"/>
            <a:r>
              <a:rPr lang="en-US" sz="1600" b="1" spc="300">
                <a:solidFill>
                  <a:srgbClr val="DA627D"/>
                </a:solidFill>
              </a:rPr>
              <a:t>FUNCTIONAL</a:t>
            </a:r>
            <a:r>
              <a:rPr lang="en-US" sz="1600" spc="300">
                <a:solidFill>
                  <a:schemeClr val="bg1"/>
                </a:solidFill>
              </a:rPr>
              <a:t> REQUIREMENTS</a:t>
            </a:r>
          </a:p>
        </p:txBody>
      </p:sp>
      <p:grpSp>
        <p:nvGrpSpPr>
          <p:cNvPr id="16" name="Gruppo 15">
            <a:extLst>
              <a:ext uri="{FF2B5EF4-FFF2-40B4-BE49-F238E27FC236}">
                <a16:creationId xmlns:a16="http://schemas.microsoft.com/office/drawing/2014/main" id="{45DA79B5-0A21-3386-02A2-8CBEA81E90E8}"/>
              </a:ext>
            </a:extLst>
          </p:cNvPr>
          <p:cNvGrpSpPr/>
          <p:nvPr/>
        </p:nvGrpSpPr>
        <p:grpSpPr>
          <a:xfrm>
            <a:off x="698119" y="1383925"/>
            <a:ext cx="10795762" cy="1200329"/>
            <a:chOff x="795601" y="1164979"/>
            <a:chExt cx="10795762" cy="1200329"/>
          </a:xfrm>
        </p:grpSpPr>
        <p:sp>
          <p:nvSpPr>
            <p:cNvPr id="17" name="CasellaDiTesto 16">
              <a:extLst>
                <a:ext uri="{FF2B5EF4-FFF2-40B4-BE49-F238E27FC236}">
                  <a16:creationId xmlns:a16="http://schemas.microsoft.com/office/drawing/2014/main" id="{35ED7694-0F12-A74D-0966-DE2E18007C23}"/>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4.</a:t>
              </a:r>
              <a:endParaRPr lang="it-IT"/>
            </a:p>
          </p:txBody>
        </p:sp>
        <p:sp>
          <p:nvSpPr>
            <p:cNvPr id="18" name="CasellaDiTesto 17">
              <a:extLst>
                <a:ext uri="{FF2B5EF4-FFF2-40B4-BE49-F238E27FC236}">
                  <a16:creationId xmlns:a16="http://schemas.microsoft.com/office/drawing/2014/main" id="{4920E884-DD8D-1270-DC48-AB7BF9FAD4A0}"/>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User Interface </a:t>
              </a:r>
              <a:endParaRPr lang="it-IT" dirty="0">
                <a:solidFill>
                  <a:schemeClr val="bg1"/>
                </a:solidFill>
              </a:endParaRPr>
            </a:p>
          </p:txBody>
        </p:sp>
        <p:sp>
          <p:nvSpPr>
            <p:cNvPr id="19" name="CasellaDiTesto 18">
              <a:extLst>
                <a:ext uri="{FF2B5EF4-FFF2-40B4-BE49-F238E27FC236}">
                  <a16:creationId xmlns:a16="http://schemas.microsoft.com/office/drawing/2014/main" id="{28C4152A-DF53-629E-CF27-3D068EACF5A9}"/>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For Passengers: The interface must allow passengers to review and manually edit responses to the automatically generated form.  </a:t>
              </a:r>
            </a:p>
            <a:p>
              <a:pPr marL="285750" indent="-285750" algn="just">
                <a:buFont typeface="Arial" panose="020B0604020202020204" pitchFamily="34" charset="0"/>
                <a:buChar char="•"/>
              </a:pPr>
              <a:r>
                <a:rPr lang="en-US" sz="1600" dirty="0">
                  <a:solidFill>
                    <a:schemeClr val="bg1"/>
                  </a:solidFill>
                </a:rPr>
                <a:t>For Drivers: The interface must include a feature for drivers to rate passenger behavior at the end of each trip.</a:t>
              </a:r>
            </a:p>
          </p:txBody>
        </p:sp>
      </p:grpSp>
      <p:grpSp>
        <p:nvGrpSpPr>
          <p:cNvPr id="20" name="Gruppo 19">
            <a:extLst>
              <a:ext uri="{FF2B5EF4-FFF2-40B4-BE49-F238E27FC236}">
                <a16:creationId xmlns:a16="http://schemas.microsoft.com/office/drawing/2014/main" id="{B80BDCF1-BA8A-FD6B-A79E-8E4843A535FC}"/>
              </a:ext>
            </a:extLst>
          </p:cNvPr>
          <p:cNvGrpSpPr/>
          <p:nvPr/>
        </p:nvGrpSpPr>
        <p:grpSpPr>
          <a:xfrm>
            <a:off x="698119" y="3185601"/>
            <a:ext cx="10795762" cy="1692771"/>
            <a:chOff x="795601" y="1164979"/>
            <a:chExt cx="10795762" cy="1692771"/>
          </a:xfrm>
        </p:grpSpPr>
        <p:sp>
          <p:nvSpPr>
            <p:cNvPr id="21" name="CasellaDiTesto 20">
              <a:extLst>
                <a:ext uri="{FF2B5EF4-FFF2-40B4-BE49-F238E27FC236}">
                  <a16:creationId xmlns:a16="http://schemas.microsoft.com/office/drawing/2014/main" id="{9B2486CD-897E-A5F9-51A7-E5FC3484EAAB}"/>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5.</a:t>
              </a:r>
              <a:endParaRPr lang="it-IT"/>
            </a:p>
          </p:txBody>
        </p:sp>
        <p:sp>
          <p:nvSpPr>
            <p:cNvPr id="22" name="CasellaDiTesto 21">
              <a:extLst>
                <a:ext uri="{FF2B5EF4-FFF2-40B4-BE49-F238E27FC236}">
                  <a16:creationId xmlns:a16="http://schemas.microsoft.com/office/drawing/2014/main" id="{9AA8ADF9-8FF2-DEA5-B55F-86AEDF96DC42}"/>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Data Privacy and Security</a:t>
              </a:r>
              <a:endParaRPr lang="it-IT" dirty="0">
                <a:solidFill>
                  <a:schemeClr val="bg1"/>
                </a:solidFill>
              </a:endParaRPr>
            </a:p>
          </p:txBody>
        </p:sp>
        <p:sp>
          <p:nvSpPr>
            <p:cNvPr id="23" name="CasellaDiTesto 22">
              <a:extLst>
                <a:ext uri="{FF2B5EF4-FFF2-40B4-BE49-F238E27FC236}">
                  <a16:creationId xmlns:a16="http://schemas.microsoft.com/office/drawing/2014/main" id="{55458DE9-339E-7891-CF9C-28074B4E3BFF}"/>
                </a:ext>
              </a:extLst>
            </p:cNvPr>
            <p:cNvSpPr txBox="1"/>
            <p:nvPr/>
          </p:nvSpPr>
          <p:spPr>
            <a:xfrm>
              <a:off x="1430106" y="1534311"/>
              <a:ext cx="10161257"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All collected data, including video footage, form responses, and evaluations, must be handled in compliance with privacy regulations.  </a:t>
              </a:r>
            </a:p>
            <a:p>
              <a:pPr marL="285750" indent="-285750" algn="just">
                <a:buFont typeface="Arial" panose="020B0604020202020204" pitchFamily="34" charset="0"/>
                <a:buChar char="•"/>
              </a:pPr>
              <a:r>
                <a:rPr lang="en-US" sz="1600" dirty="0">
                  <a:solidFill>
                    <a:schemeClr val="bg1"/>
                  </a:solidFill>
                </a:rPr>
                <a:t>Data encryption must be implemented both at rest and in transit.  </a:t>
              </a:r>
            </a:p>
            <a:p>
              <a:pPr marL="285750" indent="-285750" algn="just">
                <a:buFont typeface="Arial" panose="020B0604020202020204" pitchFamily="34" charset="0"/>
                <a:buChar char="•"/>
              </a:pPr>
              <a:r>
                <a:rPr lang="en-US" sz="1600" dirty="0">
                  <a:solidFill>
                    <a:schemeClr val="bg1"/>
                  </a:solidFill>
                </a:rPr>
                <a:t>Passengers and drivers must be informed and explicitly consent to the collection and processing of personal data. </a:t>
              </a:r>
              <a:endParaRPr lang="it-IT" sz="1600" dirty="0">
                <a:solidFill>
                  <a:schemeClr val="bg1"/>
                </a:solidFill>
              </a:endParaRPr>
            </a:p>
          </p:txBody>
        </p:sp>
      </p:grpSp>
    </p:spTree>
    <p:extLst>
      <p:ext uri="{BB962C8B-B14F-4D97-AF65-F5344CB8AC3E}">
        <p14:creationId xmlns:p14="http://schemas.microsoft.com/office/powerpoint/2010/main" val="1293299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EC15825-17EA-83CD-5983-166EF079CA2B}"/>
            </a:ext>
          </a:extLst>
        </p:cNvPr>
        <p:cNvGrpSpPr/>
        <p:nvPr/>
      </p:nvGrpSpPr>
      <p:grpSpPr>
        <a:xfrm>
          <a:off x="0" y="0"/>
          <a:ext cx="0" cy="0"/>
          <a:chOff x="0" y="0"/>
          <a:chExt cx="0" cy="0"/>
        </a:xfrm>
      </p:grpSpPr>
      <p:grpSp>
        <p:nvGrpSpPr>
          <p:cNvPr id="2" name="Gruppo 1">
            <a:extLst>
              <a:ext uri="{FF2B5EF4-FFF2-40B4-BE49-F238E27FC236}">
                <a16:creationId xmlns:a16="http://schemas.microsoft.com/office/drawing/2014/main" id="{3E7EE4F8-1519-9255-9752-E4F819C49E12}"/>
              </a:ext>
            </a:extLst>
          </p:cNvPr>
          <p:cNvGrpSpPr/>
          <p:nvPr/>
        </p:nvGrpSpPr>
        <p:grpSpPr>
          <a:xfrm>
            <a:off x="0" y="2666950"/>
            <a:ext cx="9628095" cy="3847655"/>
            <a:chOff x="-62610" y="2513269"/>
            <a:chExt cx="9628095" cy="3847655"/>
          </a:xfrm>
        </p:grpSpPr>
        <p:sp>
          <p:nvSpPr>
            <p:cNvPr id="29" name="CasellaDiTesto 28">
              <a:extLst>
                <a:ext uri="{FF2B5EF4-FFF2-40B4-BE49-F238E27FC236}">
                  <a16:creationId xmlns:a16="http://schemas.microsoft.com/office/drawing/2014/main" id="{290DFF97-97B5-7681-85EA-0C9956CF596A}"/>
                </a:ext>
              </a:extLst>
            </p:cNvPr>
            <p:cNvSpPr txBox="1"/>
            <p:nvPr/>
          </p:nvSpPr>
          <p:spPr>
            <a:xfrm>
              <a:off x="-31874" y="5899259"/>
              <a:ext cx="9597359" cy="461665"/>
            </a:xfrm>
            <a:prstGeom prst="rect">
              <a:avLst/>
            </a:prstGeom>
            <a:noFill/>
          </p:spPr>
          <p:txBody>
            <a:bodyPr wrap="square" rtlCol="0">
              <a:spAutoFit/>
            </a:bodyPr>
            <a:lstStyle/>
            <a:p>
              <a:pPr algn="ctr"/>
              <a:r>
                <a:rPr lang="en-US" sz="2400" spc="300">
                  <a:solidFill>
                    <a:schemeClr val="bg1"/>
                  </a:solidFill>
                </a:rPr>
                <a:t>CURRENT </a:t>
              </a:r>
              <a:r>
                <a:rPr lang="en-US" sz="2400" b="1" spc="300">
                  <a:solidFill>
                    <a:srgbClr val="DA627D"/>
                  </a:solidFill>
                </a:rPr>
                <a:t>CHALLENGES</a:t>
              </a:r>
              <a:r>
                <a:rPr lang="en-US" sz="2400" spc="300">
                  <a:solidFill>
                    <a:schemeClr val="bg1"/>
                  </a:solidFill>
                </a:rPr>
                <a:t> IN RIDE-SHARING SERVICES</a:t>
              </a:r>
              <a:endParaRPr lang="it-IT" sz="2400" b="1" spc="300">
                <a:solidFill>
                  <a:schemeClr val="bg1"/>
                </a:solidFill>
              </a:endParaRPr>
            </a:p>
          </p:txBody>
        </p:sp>
        <p:pic>
          <p:nvPicPr>
            <p:cNvPr id="11" name="Immagine 10">
              <a:extLst>
                <a:ext uri="{FF2B5EF4-FFF2-40B4-BE49-F238E27FC236}">
                  <a16:creationId xmlns:a16="http://schemas.microsoft.com/office/drawing/2014/main" id="{8D1B4597-6692-DCC5-2AF9-AF35F79AD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0" y="2513269"/>
              <a:ext cx="3574214" cy="3574214"/>
            </a:xfrm>
            <a:prstGeom prst="rect">
              <a:avLst/>
            </a:prstGeom>
          </p:spPr>
        </p:pic>
      </p:grpSp>
      <p:grpSp>
        <p:nvGrpSpPr>
          <p:cNvPr id="30" name="Gruppo 29">
            <a:extLst>
              <a:ext uri="{FF2B5EF4-FFF2-40B4-BE49-F238E27FC236}">
                <a16:creationId xmlns:a16="http://schemas.microsoft.com/office/drawing/2014/main" id="{56E09DE8-197B-0E55-C760-DC63F99D05F2}"/>
              </a:ext>
            </a:extLst>
          </p:cNvPr>
          <p:cNvGrpSpPr/>
          <p:nvPr/>
        </p:nvGrpSpPr>
        <p:grpSpPr>
          <a:xfrm>
            <a:off x="3652471" y="2470885"/>
            <a:ext cx="7591273" cy="1034390"/>
            <a:chOff x="847969" y="2159309"/>
            <a:chExt cx="7591273" cy="1034390"/>
          </a:xfrm>
        </p:grpSpPr>
        <p:sp>
          <p:nvSpPr>
            <p:cNvPr id="13" name="CasellaDiTesto 12">
              <a:extLst>
                <a:ext uri="{FF2B5EF4-FFF2-40B4-BE49-F238E27FC236}">
                  <a16:creationId xmlns:a16="http://schemas.microsoft.com/office/drawing/2014/main" id="{EFC94A37-583F-6A51-E128-CD3EEBE58BA1}"/>
                </a:ext>
              </a:extLst>
            </p:cNvPr>
            <p:cNvSpPr txBox="1"/>
            <p:nvPr/>
          </p:nvSpPr>
          <p:spPr>
            <a:xfrm>
              <a:off x="847969" y="2322561"/>
              <a:ext cx="6246350" cy="707886"/>
            </a:xfrm>
            <a:prstGeom prst="rect">
              <a:avLst/>
            </a:prstGeom>
            <a:noFill/>
          </p:spPr>
          <p:txBody>
            <a:bodyPr wrap="square" rtlCol="0">
              <a:spAutoFit/>
            </a:bodyPr>
            <a:lstStyle/>
            <a:p>
              <a:pPr algn="r"/>
              <a:r>
                <a:rPr lang="en-US" sz="2000">
                  <a:solidFill>
                    <a:schemeClr val="bg1"/>
                  </a:solidFill>
                </a:rPr>
                <a:t>Existing two-way rating systems are </a:t>
              </a:r>
              <a:r>
                <a:rPr lang="en-US" sz="2000">
                  <a:solidFill>
                    <a:srgbClr val="DA627D"/>
                  </a:solidFill>
                </a:rPr>
                <a:t>limited</a:t>
              </a:r>
              <a:r>
                <a:rPr lang="en-US" sz="2000">
                  <a:solidFill>
                    <a:schemeClr val="bg1"/>
                  </a:solidFill>
                </a:rPr>
                <a:t> in providing a </a:t>
              </a:r>
              <a:r>
                <a:rPr lang="en-US" sz="2000">
                  <a:solidFill>
                    <a:srgbClr val="DA627D"/>
                  </a:solidFill>
                </a:rPr>
                <a:t>comprehensive</a:t>
              </a:r>
              <a:r>
                <a:rPr lang="en-US" sz="2000">
                  <a:solidFill>
                    <a:schemeClr val="bg1"/>
                  </a:solidFill>
                </a:rPr>
                <a:t> view of the actual driving quality.</a:t>
              </a:r>
            </a:p>
          </p:txBody>
        </p:sp>
        <p:grpSp>
          <p:nvGrpSpPr>
            <p:cNvPr id="28" name="Gruppo 27">
              <a:extLst>
                <a:ext uri="{FF2B5EF4-FFF2-40B4-BE49-F238E27FC236}">
                  <a16:creationId xmlns:a16="http://schemas.microsoft.com/office/drawing/2014/main" id="{E0496CB5-2EFB-CEAE-72D2-ADCA5182FFB3}"/>
                </a:ext>
              </a:extLst>
            </p:cNvPr>
            <p:cNvGrpSpPr/>
            <p:nvPr/>
          </p:nvGrpSpPr>
          <p:grpSpPr>
            <a:xfrm>
              <a:off x="7309019" y="2159309"/>
              <a:ext cx="1130223" cy="1034390"/>
              <a:chOff x="8706753" y="2230257"/>
              <a:chExt cx="1130223" cy="1034390"/>
            </a:xfrm>
          </p:grpSpPr>
          <p:pic>
            <p:nvPicPr>
              <p:cNvPr id="7" name="Elemento grafico 6" descr="Trasferimento con riempimento a tinta unita">
                <a:extLst>
                  <a:ext uri="{FF2B5EF4-FFF2-40B4-BE49-F238E27FC236}">
                    <a16:creationId xmlns:a16="http://schemas.microsoft.com/office/drawing/2014/main" id="{9F259A82-947B-95BE-0C9D-222C30A318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15636" y="2399164"/>
                <a:ext cx="712459" cy="712459"/>
              </a:xfrm>
              <a:prstGeom prst="rect">
                <a:avLst/>
              </a:prstGeom>
            </p:spPr>
          </p:pic>
          <p:sp>
            <p:nvSpPr>
              <p:cNvPr id="27" name="Rettangolo con angoli arrotondati 26">
                <a:extLst>
                  <a:ext uri="{FF2B5EF4-FFF2-40B4-BE49-F238E27FC236}">
                    <a16:creationId xmlns:a16="http://schemas.microsoft.com/office/drawing/2014/main" id="{BF68D779-6A9F-D35A-7D85-D61C21EF0803}"/>
                  </a:ext>
                </a:extLst>
              </p:cNvPr>
              <p:cNvSpPr/>
              <p:nvPr/>
            </p:nvSpPr>
            <p:spPr>
              <a:xfrm>
                <a:off x="8706753" y="2230257"/>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33" name="Gruppo 32">
            <a:extLst>
              <a:ext uri="{FF2B5EF4-FFF2-40B4-BE49-F238E27FC236}">
                <a16:creationId xmlns:a16="http://schemas.microsoft.com/office/drawing/2014/main" id="{082E90D3-7DE5-C309-42D2-85BEDDE37975}"/>
              </a:ext>
            </a:extLst>
          </p:cNvPr>
          <p:cNvGrpSpPr/>
          <p:nvPr/>
        </p:nvGrpSpPr>
        <p:grpSpPr>
          <a:xfrm>
            <a:off x="3796013" y="4309765"/>
            <a:ext cx="7447731" cy="1034390"/>
            <a:chOff x="1005463" y="3696993"/>
            <a:chExt cx="7447731" cy="1034390"/>
          </a:xfrm>
        </p:grpSpPr>
        <p:sp>
          <p:nvSpPr>
            <p:cNvPr id="14" name="CasellaDiTesto 13">
              <a:extLst>
                <a:ext uri="{FF2B5EF4-FFF2-40B4-BE49-F238E27FC236}">
                  <a16:creationId xmlns:a16="http://schemas.microsoft.com/office/drawing/2014/main" id="{E4E90AB2-5B08-8B6D-D3A5-66377CE3044B}"/>
                </a:ext>
              </a:extLst>
            </p:cNvPr>
            <p:cNvSpPr txBox="1"/>
            <p:nvPr/>
          </p:nvSpPr>
          <p:spPr>
            <a:xfrm>
              <a:off x="1005463" y="3860245"/>
              <a:ext cx="6088856" cy="707886"/>
            </a:xfrm>
            <a:prstGeom prst="rect">
              <a:avLst/>
            </a:prstGeom>
            <a:noFill/>
          </p:spPr>
          <p:txBody>
            <a:bodyPr wrap="square" rtlCol="0">
              <a:spAutoFit/>
            </a:bodyPr>
            <a:lstStyle/>
            <a:p>
              <a:pPr algn="r"/>
              <a:r>
                <a:rPr lang="en-US" sz="2000">
                  <a:solidFill>
                    <a:srgbClr val="DA627D"/>
                  </a:solidFill>
                </a:rPr>
                <a:t>Difficulty</a:t>
              </a:r>
              <a:r>
                <a:rPr lang="en-US" sz="2000">
                  <a:solidFill>
                    <a:schemeClr val="bg1"/>
                  </a:solidFill>
                </a:rPr>
                <a:t> in obtaining </a:t>
              </a:r>
              <a:r>
                <a:rPr lang="en-US" sz="2000">
                  <a:solidFill>
                    <a:srgbClr val="DA627D"/>
                  </a:solidFill>
                </a:rPr>
                <a:t>real-time feedback </a:t>
              </a:r>
              <a:r>
                <a:rPr lang="en-US" sz="2000">
                  <a:solidFill>
                    <a:schemeClr val="bg1"/>
                  </a:solidFill>
                </a:rPr>
                <a:t>about the passenger’s experience during the ride.</a:t>
              </a:r>
            </a:p>
          </p:txBody>
        </p:sp>
        <p:grpSp>
          <p:nvGrpSpPr>
            <p:cNvPr id="32" name="Gruppo 31">
              <a:extLst>
                <a:ext uri="{FF2B5EF4-FFF2-40B4-BE49-F238E27FC236}">
                  <a16:creationId xmlns:a16="http://schemas.microsoft.com/office/drawing/2014/main" id="{B8539907-24AF-8387-8074-D4E4DC8DCBE1}"/>
                </a:ext>
              </a:extLst>
            </p:cNvPr>
            <p:cNvGrpSpPr/>
            <p:nvPr/>
          </p:nvGrpSpPr>
          <p:grpSpPr>
            <a:xfrm>
              <a:off x="7322971" y="3696993"/>
              <a:ext cx="1130223" cy="1034390"/>
              <a:chOff x="7322971" y="3696993"/>
              <a:chExt cx="1130223" cy="1034390"/>
            </a:xfrm>
          </p:grpSpPr>
          <p:pic>
            <p:nvPicPr>
              <p:cNvPr id="6" name="Immagine 5" descr="Immagine che contiene logo, Elementi grafici, simbolo, Carattere&#10;&#10;Descrizione generata automaticamente">
                <a:extLst>
                  <a:ext uri="{FF2B5EF4-FFF2-40B4-BE49-F238E27FC236}">
                    <a16:creationId xmlns:a16="http://schemas.microsoft.com/office/drawing/2014/main" id="{E05503F1-0334-F1FC-3839-B66DF4E0F7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9329" y="3915434"/>
                <a:ext cx="597508" cy="597508"/>
              </a:xfrm>
              <a:prstGeom prst="rect">
                <a:avLst/>
              </a:prstGeom>
            </p:spPr>
          </p:pic>
          <p:sp>
            <p:nvSpPr>
              <p:cNvPr id="31" name="Rettangolo con angoli arrotondati 30">
                <a:extLst>
                  <a:ext uri="{FF2B5EF4-FFF2-40B4-BE49-F238E27FC236}">
                    <a16:creationId xmlns:a16="http://schemas.microsoft.com/office/drawing/2014/main" id="{1C997D82-F5B8-A8EE-E16D-FE1D8CF1A5D1}"/>
                  </a:ext>
                </a:extLst>
              </p:cNvPr>
              <p:cNvSpPr/>
              <p:nvPr/>
            </p:nvSpPr>
            <p:spPr>
              <a:xfrm>
                <a:off x="7322971" y="3696993"/>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9" name="Gruppo 8">
            <a:extLst>
              <a:ext uri="{FF2B5EF4-FFF2-40B4-BE49-F238E27FC236}">
                <a16:creationId xmlns:a16="http://schemas.microsoft.com/office/drawing/2014/main" id="{76AF0BF4-760D-3FC9-066D-45A600F43614}"/>
              </a:ext>
            </a:extLst>
          </p:cNvPr>
          <p:cNvGrpSpPr/>
          <p:nvPr/>
        </p:nvGrpSpPr>
        <p:grpSpPr>
          <a:xfrm>
            <a:off x="4297818" y="632005"/>
            <a:ext cx="6945926" cy="1034390"/>
            <a:chOff x="4284667" y="851518"/>
            <a:chExt cx="6945926" cy="1034390"/>
          </a:xfrm>
        </p:grpSpPr>
        <p:sp>
          <p:nvSpPr>
            <p:cNvPr id="8" name="CasellaDiTesto 7">
              <a:extLst>
                <a:ext uri="{FF2B5EF4-FFF2-40B4-BE49-F238E27FC236}">
                  <a16:creationId xmlns:a16="http://schemas.microsoft.com/office/drawing/2014/main" id="{29851EB1-CEE6-5407-19E5-5AEC130A3B28}"/>
                </a:ext>
              </a:extLst>
            </p:cNvPr>
            <p:cNvSpPr txBox="1"/>
            <p:nvPr/>
          </p:nvSpPr>
          <p:spPr>
            <a:xfrm>
              <a:off x="4284667" y="1014770"/>
              <a:ext cx="5607426" cy="707886"/>
            </a:xfrm>
            <a:prstGeom prst="rect">
              <a:avLst/>
            </a:prstGeom>
            <a:noFill/>
          </p:spPr>
          <p:txBody>
            <a:bodyPr wrap="square" rtlCol="0">
              <a:spAutoFit/>
            </a:bodyPr>
            <a:lstStyle/>
            <a:p>
              <a:pPr algn="r"/>
              <a:r>
                <a:rPr lang="en-US" sz="2000">
                  <a:solidFill>
                    <a:srgbClr val="DA627D"/>
                  </a:solidFill>
                </a:rPr>
                <a:t>Subjective</a:t>
              </a:r>
              <a:r>
                <a:rPr lang="en-US" sz="2000">
                  <a:solidFill>
                    <a:schemeClr val="bg1"/>
                  </a:solidFill>
                </a:rPr>
                <a:t> passenger ratings can be inconsistent or influenced by </a:t>
              </a:r>
              <a:r>
                <a:rPr lang="en-US" sz="2000">
                  <a:solidFill>
                    <a:srgbClr val="DA627D"/>
                  </a:solidFill>
                </a:rPr>
                <a:t>temporary</a:t>
              </a:r>
              <a:r>
                <a:rPr lang="en-US" sz="2000">
                  <a:solidFill>
                    <a:schemeClr val="bg1"/>
                  </a:solidFill>
                </a:rPr>
                <a:t> emotions.</a:t>
              </a:r>
            </a:p>
          </p:txBody>
        </p:sp>
        <p:grpSp>
          <p:nvGrpSpPr>
            <p:cNvPr id="5" name="Gruppo 4">
              <a:extLst>
                <a:ext uri="{FF2B5EF4-FFF2-40B4-BE49-F238E27FC236}">
                  <a16:creationId xmlns:a16="http://schemas.microsoft.com/office/drawing/2014/main" id="{197E68C5-B46A-A12A-BBD8-603119E79C70}"/>
                </a:ext>
              </a:extLst>
            </p:cNvPr>
            <p:cNvGrpSpPr/>
            <p:nvPr/>
          </p:nvGrpSpPr>
          <p:grpSpPr>
            <a:xfrm>
              <a:off x="10100370" y="851518"/>
              <a:ext cx="1130223" cy="1034390"/>
              <a:chOff x="10100370" y="851518"/>
              <a:chExt cx="1130223" cy="1034390"/>
            </a:xfrm>
          </p:grpSpPr>
          <p:pic>
            <p:nvPicPr>
              <p:cNvPr id="4" name="Immagine 3" descr="Immagine che contiene schizzo, Elementi grafici, clipart, simbolo&#10;&#10;Descrizione generata automaticamente">
                <a:extLst>
                  <a:ext uri="{FF2B5EF4-FFF2-40B4-BE49-F238E27FC236}">
                    <a16:creationId xmlns:a16="http://schemas.microsoft.com/office/drawing/2014/main" id="{CEC47EA2-C54C-0C77-BE5C-9B3206FA75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6782" y="903520"/>
                <a:ext cx="918148" cy="918148"/>
              </a:xfrm>
              <a:prstGeom prst="rect">
                <a:avLst/>
              </a:prstGeom>
            </p:spPr>
          </p:pic>
          <p:sp>
            <p:nvSpPr>
              <p:cNvPr id="3" name="Rettangolo con angoli arrotondati 2">
                <a:extLst>
                  <a:ext uri="{FF2B5EF4-FFF2-40B4-BE49-F238E27FC236}">
                    <a16:creationId xmlns:a16="http://schemas.microsoft.com/office/drawing/2014/main" id="{90C36B40-826A-0539-B1AA-9707B5C982A4}"/>
                  </a:ext>
                </a:extLst>
              </p:cNvPr>
              <p:cNvSpPr/>
              <p:nvPr/>
            </p:nvSpPr>
            <p:spPr>
              <a:xfrm>
                <a:off x="10100370" y="85151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19" name="Connettore diritto 18">
            <a:extLst>
              <a:ext uri="{FF2B5EF4-FFF2-40B4-BE49-F238E27FC236}">
                <a16:creationId xmlns:a16="http://schemas.microsoft.com/office/drawing/2014/main" id="{F9207E36-E9DE-DE53-E34B-552983609168}"/>
              </a:ext>
            </a:extLst>
          </p:cNvPr>
          <p:cNvCxnSpPr>
            <a:cxnSpLocks/>
            <a:stCxn id="27" idx="0"/>
            <a:endCxn id="3" idx="2"/>
          </p:cNvCxnSpPr>
          <p:nvPr/>
        </p:nvCxnSpPr>
        <p:spPr>
          <a:xfrm flipV="1">
            <a:off x="10678633" y="166639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3" name="Connettore diritto 22">
            <a:extLst>
              <a:ext uri="{FF2B5EF4-FFF2-40B4-BE49-F238E27FC236}">
                <a16:creationId xmlns:a16="http://schemas.microsoft.com/office/drawing/2014/main" id="{EC8C411A-3AD3-14B2-E68F-289C51377073}"/>
              </a:ext>
            </a:extLst>
          </p:cNvPr>
          <p:cNvCxnSpPr>
            <a:cxnSpLocks/>
            <a:stCxn id="31" idx="0"/>
            <a:endCxn id="27" idx="2"/>
          </p:cNvCxnSpPr>
          <p:nvPr/>
        </p:nvCxnSpPr>
        <p:spPr>
          <a:xfrm flipV="1">
            <a:off x="10678633" y="350527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217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87D3400-0AAC-65FC-E733-9D6493BD6FE7}"/>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B75B993E-DA7D-7143-235D-3F1E91ADF15F}"/>
              </a:ext>
            </a:extLst>
          </p:cNvPr>
          <p:cNvSpPr txBox="1"/>
          <p:nvPr/>
        </p:nvSpPr>
        <p:spPr>
          <a:xfrm>
            <a:off x="2479835" y="311056"/>
            <a:ext cx="7232330" cy="338554"/>
          </a:xfrm>
          <a:prstGeom prst="rect">
            <a:avLst/>
          </a:prstGeom>
          <a:noFill/>
        </p:spPr>
        <p:txBody>
          <a:bodyPr wrap="square" rtlCol="0">
            <a:spAutoFit/>
          </a:bodyPr>
          <a:lstStyle/>
          <a:p>
            <a:pPr algn="ctr"/>
            <a:r>
              <a:rPr lang="en-US" sz="1600" b="1" spc="300">
                <a:solidFill>
                  <a:srgbClr val="DA627D"/>
                </a:solidFill>
              </a:rPr>
              <a:t>NON-FUNCTIONAL</a:t>
            </a:r>
            <a:r>
              <a:rPr lang="en-US" sz="1600" spc="300">
                <a:solidFill>
                  <a:schemeClr val="bg1"/>
                </a:solidFill>
              </a:rPr>
              <a:t> REQUIREMENTS and </a:t>
            </a:r>
            <a:r>
              <a:rPr lang="en-US" sz="1600" b="1" spc="300">
                <a:solidFill>
                  <a:srgbClr val="DA627D"/>
                </a:solidFill>
              </a:rPr>
              <a:t>CONSTRAINTS</a:t>
            </a:r>
          </a:p>
        </p:txBody>
      </p:sp>
      <p:grpSp>
        <p:nvGrpSpPr>
          <p:cNvPr id="16" name="Gruppo 15">
            <a:extLst>
              <a:ext uri="{FF2B5EF4-FFF2-40B4-BE49-F238E27FC236}">
                <a16:creationId xmlns:a16="http://schemas.microsoft.com/office/drawing/2014/main" id="{96B530FB-C566-4598-AF2B-2B56779903A5}"/>
              </a:ext>
            </a:extLst>
          </p:cNvPr>
          <p:cNvGrpSpPr/>
          <p:nvPr/>
        </p:nvGrpSpPr>
        <p:grpSpPr>
          <a:xfrm>
            <a:off x="587185" y="1383925"/>
            <a:ext cx="11017631" cy="707886"/>
            <a:chOff x="573732" y="1164979"/>
            <a:chExt cx="11017631" cy="707886"/>
          </a:xfrm>
        </p:grpSpPr>
        <p:sp>
          <p:nvSpPr>
            <p:cNvPr id="17" name="CasellaDiTesto 16">
              <a:extLst>
                <a:ext uri="{FF2B5EF4-FFF2-40B4-BE49-F238E27FC236}">
                  <a16:creationId xmlns:a16="http://schemas.microsoft.com/office/drawing/2014/main" id="{87B84CB5-D93C-B918-8D67-236E80E58978}"/>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1.</a:t>
              </a:r>
              <a:endParaRPr lang="it-IT"/>
            </a:p>
          </p:txBody>
        </p:sp>
        <p:sp>
          <p:nvSpPr>
            <p:cNvPr id="18" name="CasellaDiTesto 17">
              <a:extLst>
                <a:ext uri="{FF2B5EF4-FFF2-40B4-BE49-F238E27FC236}">
                  <a16:creationId xmlns:a16="http://schemas.microsoft.com/office/drawing/2014/main" id="{4C889118-79A7-98C4-2D93-F98480653370}"/>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Processing Speed</a:t>
              </a:r>
              <a:endParaRPr lang="it-IT" dirty="0">
                <a:solidFill>
                  <a:schemeClr val="bg1"/>
                </a:solidFill>
              </a:endParaRPr>
            </a:p>
          </p:txBody>
        </p:sp>
        <p:sp>
          <p:nvSpPr>
            <p:cNvPr id="19" name="CasellaDiTesto 18">
              <a:extLst>
                <a:ext uri="{FF2B5EF4-FFF2-40B4-BE49-F238E27FC236}">
                  <a16:creationId xmlns:a16="http://schemas.microsoft.com/office/drawing/2014/main" id="{AC0EED11-A745-05C6-AA6C-5481F780FCDB}"/>
                </a:ext>
              </a:extLst>
            </p:cNvPr>
            <p:cNvSpPr txBox="1"/>
            <p:nvPr/>
          </p:nvSpPr>
          <p:spPr>
            <a:xfrm>
              <a:off x="1430106" y="1534311"/>
              <a:ext cx="10161257"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complete facial expression detection within a maximum of 1 second per processed frame.</a:t>
              </a:r>
            </a:p>
          </p:txBody>
        </p:sp>
      </p:grpSp>
      <p:grpSp>
        <p:nvGrpSpPr>
          <p:cNvPr id="7" name="Gruppo 6">
            <a:extLst>
              <a:ext uri="{FF2B5EF4-FFF2-40B4-BE49-F238E27FC236}">
                <a16:creationId xmlns:a16="http://schemas.microsoft.com/office/drawing/2014/main" id="{E94A1AF9-11D6-EC28-C43C-EAB368A835B5}"/>
              </a:ext>
            </a:extLst>
          </p:cNvPr>
          <p:cNvGrpSpPr/>
          <p:nvPr/>
        </p:nvGrpSpPr>
        <p:grpSpPr>
          <a:xfrm>
            <a:off x="587184" y="2424512"/>
            <a:ext cx="11017631" cy="954107"/>
            <a:chOff x="573732" y="1164979"/>
            <a:chExt cx="11017631" cy="954107"/>
          </a:xfrm>
        </p:grpSpPr>
        <p:sp>
          <p:nvSpPr>
            <p:cNvPr id="8" name="CasellaDiTesto 7">
              <a:extLst>
                <a:ext uri="{FF2B5EF4-FFF2-40B4-BE49-F238E27FC236}">
                  <a16:creationId xmlns:a16="http://schemas.microsoft.com/office/drawing/2014/main" id="{72DB141E-84BB-B81B-0926-8A7506B44BF2}"/>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2.</a:t>
              </a:r>
              <a:endParaRPr lang="it-IT"/>
            </a:p>
          </p:txBody>
        </p:sp>
        <p:sp>
          <p:nvSpPr>
            <p:cNvPr id="9" name="CasellaDiTesto 8">
              <a:extLst>
                <a:ext uri="{FF2B5EF4-FFF2-40B4-BE49-F238E27FC236}">
                  <a16:creationId xmlns:a16="http://schemas.microsoft.com/office/drawing/2014/main" id="{92944432-A97F-0D64-BEB8-3EE0413B0581}"/>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Accuracy and Consistency</a:t>
              </a:r>
              <a:endParaRPr lang="it-IT" dirty="0">
                <a:solidFill>
                  <a:schemeClr val="bg1"/>
                </a:solidFill>
              </a:endParaRPr>
            </a:p>
          </p:txBody>
        </p:sp>
        <p:sp>
          <p:nvSpPr>
            <p:cNvPr id="10" name="CasellaDiTesto 9">
              <a:extLst>
                <a:ext uri="{FF2B5EF4-FFF2-40B4-BE49-F238E27FC236}">
                  <a16:creationId xmlns:a16="http://schemas.microsoft.com/office/drawing/2014/main" id="{50FE719A-5785-1AD5-2B3A-AE8A9BA4EF62}"/>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FER models must achieve a minimum accuracy of 80% in emotion recognition on a diverse and balanced dataset.</a:t>
              </a:r>
            </a:p>
          </p:txBody>
        </p:sp>
      </p:grpSp>
      <p:grpSp>
        <p:nvGrpSpPr>
          <p:cNvPr id="11" name="Gruppo 10">
            <a:extLst>
              <a:ext uri="{FF2B5EF4-FFF2-40B4-BE49-F238E27FC236}">
                <a16:creationId xmlns:a16="http://schemas.microsoft.com/office/drawing/2014/main" id="{65D6953F-8F94-F267-2FFB-2A86642F6440}"/>
              </a:ext>
            </a:extLst>
          </p:cNvPr>
          <p:cNvGrpSpPr/>
          <p:nvPr/>
        </p:nvGrpSpPr>
        <p:grpSpPr>
          <a:xfrm>
            <a:off x="587184" y="3711320"/>
            <a:ext cx="11017631" cy="1200329"/>
            <a:chOff x="573732" y="1164979"/>
            <a:chExt cx="11017631" cy="1200329"/>
          </a:xfrm>
        </p:grpSpPr>
        <p:sp>
          <p:nvSpPr>
            <p:cNvPr id="12" name="CasellaDiTesto 11">
              <a:extLst>
                <a:ext uri="{FF2B5EF4-FFF2-40B4-BE49-F238E27FC236}">
                  <a16:creationId xmlns:a16="http://schemas.microsoft.com/office/drawing/2014/main" id="{8127353B-2C8B-A6CA-240E-B50C2C03D695}"/>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3.</a:t>
              </a:r>
              <a:endParaRPr lang="it-IT"/>
            </a:p>
          </p:txBody>
        </p:sp>
        <p:sp>
          <p:nvSpPr>
            <p:cNvPr id="13" name="CasellaDiTesto 12">
              <a:extLst>
                <a:ext uri="{FF2B5EF4-FFF2-40B4-BE49-F238E27FC236}">
                  <a16:creationId xmlns:a16="http://schemas.microsoft.com/office/drawing/2014/main" id="{A5CDF467-58AF-99F4-0BA0-AB0BCC33A960}"/>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System Usability</a:t>
              </a:r>
              <a:endParaRPr lang="it-IT" dirty="0">
                <a:solidFill>
                  <a:schemeClr val="bg1"/>
                </a:solidFill>
              </a:endParaRPr>
            </a:p>
          </p:txBody>
        </p:sp>
        <p:sp>
          <p:nvSpPr>
            <p:cNvPr id="14" name="CasellaDiTesto 13">
              <a:extLst>
                <a:ext uri="{FF2B5EF4-FFF2-40B4-BE49-F238E27FC236}">
                  <a16:creationId xmlns:a16="http://schemas.microsoft.com/office/drawing/2014/main" id="{53E73BF0-2792-620B-B94E-98C6CB758D00}"/>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user interface for passengers and drivers should require no more than 3 steps to complete evaluations or provide feedback.  </a:t>
              </a:r>
            </a:p>
            <a:p>
              <a:pPr marL="285750" indent="-285750" algn="just">
                <a:buFont typeface="Arial" panose="020B0604020202020204" pitchFamily="34" charset="0"/>
                <a:buChar char="•"/>
              </a:pPr>
              <a:r>
                <a:rPr lang="en-US" sz="1600" dirty="0">
                  <a:solidFill>
                    <a:schemeClr val="bg1"/>
                  </a:solidFill>
                </a:rPr>
                <a:t>The system setup for new users or vehicles must be completed within 10 minutes.</a:t>
              </a:r>
            </a:p>
          </p:txBody>
        </p:sp>
      </p:grpSp>
      <p:grpSp>
        <p:nvGrpSpPr>
          <p:cNvPr id="15" name="Gruppo 14">
            <a:extLst>
              <a:ext uri="{FF2B5EF4-FFF2-40B4-BE49-F238E27FC236}">
                <a16:creationId xmlns:a16="http://schemas.microsoft.com/office/drawing/2014/main" id="{7973EDAC-F7AD-AA20-2B3C-77EE8ABA9250}"/>
              </a:ext>
            </a:extLst>
          </p:cNvPr>
          <p:cNvGrpSpPr/>
          <p:nvPr/>
        </p:nvGrpSpPr>
        <p:grpSpPr>
          <a:xfrm>
            <a:off x="587184" y="5244350"/>
            <a:ext cx="11017631" cy="954107"/>
            <a:chOff x="573732" y="1164979"/>
            <a:chExt cx="11017631" cy="954107"/>
          </a:xfrm>
        </p:grpSpPr>
        <p:sp>
          <p:nvSpPr>
            <p:cNvPr id="24" name="CasellaDiTesto 23">
              <a:extLst>
                <a:ext uri="{FF2B5EF4-FFF2-40B4-BE49-F238E27FC236}">
                  <a16:creationId xmlns:a16="http://schemas.microsoft.com/office/drawing/2014/main" id="{726B772D-1B0F-47CB-DC5A-14EECF1EAE2D}"/>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4.</a:t>
              </a:r>
              <a:endParaRPr lang="it-IT"/>
            </a:p>
          </p:txBody>
        </p:sp>
        <p:sp>
          <p:nvSpPr>
            <p:cNvPr id="25" name="CasellaDiTesto 24">
              <a:extLst>
                <a:ext uri="{FF2B5EF4-FFF2-40B4-BE49-F238E27FC236}">
                  <a16:creationId xmlns:a16="http://schemas.microsoft.com/office/drawing/2014/main" id="{0AE3B61F-9DCE-5B40-4A84-0E9A903A9891}"/>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Scalability and Extensibility</a:t>
              </a:r>
              <a:endParaRPr lang="it-IT" dirty="0">
                <a:solidFill>
                  <a:schemeClr val="bg1"/>
                </a:solidFill>
              </a:endParaRPr>
            </a:p>
          </p:txBody>
        </p:sp>
        <p:sp>
          <p:nvSpPr>
            <p:cNvPr id="26" name="CasellaDiTesto 25">
              <a:extLst>
                <a:ext uri="{FF2B5EF4-FFF2-40B4-BE49-F238E27FC236}">
                  <a16:creationId xmlns:a16="http://schemas.microsoft.com/office/drawing/2014/main" id="{861060E4-A9C4-39A2-8933-236717DFAD91}"/>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architecture must support the addition of new FER models or customized forms without more than 1 hour of downtime during updates.</a:t>
              </a:r>
            </a:p>
          </p:txBody>
        </p:sp>
      </p:grpSp>
    </p:spTree>
    <p:extLst>
      <p:ext uri="{BB962C8B-B14F-4D97-AF65-F5344CB8AC3E}">
        <p14:creationId xmlns:p14="http://schemas.microsoft.com/office/powerpoint/2010/main" val="2494616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A0DEB53-2776-EF9B-281E-012F1EF41B5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520BF6EF-B57C-86F1-32BC-349ECCF5F4EE}"/>
              </a:ext>
            </a:extLst>
          </p:cNvPr>
          <p:cNvSpPr txBox="1"/>
          <p:nvPr/>
        </p:nvSpPr>
        <p:spPr>
          <a:xfrm>
            <a:off x="2479835" y="311056"/>
            <a:ext cx="7232330" cy="338554"/>
          </a:xfrm>
          <a:prstGeom prst="rect">
            <a:avLst/>
          </a:prstGeom>
          <a:noFill/>
        </p:spPr>
        <p:txBody>
          <a:bodyPr wrap="square" rtlCol="0">
            <a:spAutoFit/>
          </a:bodyPr>
          <a:lstStyle/>
          <a:p>
            <a:pPr algn="ctr"/>
            <a:r>
              <a:rPr lang="en-US" sz="1600" b="1" spc="300">
                <a:solidFill>
                  <a:srgbClr val="DA627D"/>
                </a:solidFill>
              </a:rPr>
              <a:t>NON-FUNCTIONAL</a:t>
            </a:r>
            <a:r>
              <a:rPr lang="en-US" sz="1600" spc="300">
                <a:solidFill>
                  <a:schemeClr val="bg1"/>
                </a:solidFill>
              </a:rPr>
              <a:t> REQUIREMENTS and </a:t>
            </a:r>
            <a:r>
              <a:rPr lang="en-US" sz="1600" b="1" spc="300">
                <a:solidFill>
                  <a:srgbClr val="DA627D"/>
                </a:solidFill>
              </a:rPr>
              <a:t>CONSTRAINTS</a:t>
            </a:r>
          </a:p>
        </p:txBody>
      </p:sp>
      <p:grpSp>
        <p:nvGrpSpPr>
          <p:cNvPr id="16" name="Gruppo 15">
            <a:extLst>
              <a:ext uri="{FF2B5EF4-FFF2-40B4-BE49-F238E27FC236}">
                <a16:creationId xmlns:a16="http://schemas.microsoft.com/office/drawing/2014/main" id="{50EB0B7E-6C83-1509-724C-991C683E0C78}"/>
              </a:ext>
            </a:extLst>
          </p:cNvPr>
          <p:cNvGrpSpPr/>
          <p:nvPr/>
        </p:nvGrpSpPr>
        <p:grpSpPr>
          <a:xfrm>
            <a:off x="587185" y="1383925"/>
            <a:ext cx="11017631" cy="954107"/>
            <a:chOff x="573732" y="1164979"/>
            <a:chExt cx="11017631" cy="954107"/>
          </a:xfrm>
        </p:grpSpPr>
        <p:sp>
          <p:nvSpPr>
            <p:cNvPr id="17" name="CasellaDiTesto 16">
              <a:extLst>
                <a:ext uri="{FF2B5EF4-FFF2-40B4-BE49-F238E27FC236}">
                  <a16:creationId xmlns:a16="http://schemas.microsoft.com/office/drawing/2014/main" id="{263B9282-8DF1-C24D-712F-132EB2BA9E2A}"/>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5.</a:t>
              </a:r>
              <a:endParaRPr lang="it-IT"/>
            </a:p>
          </p:txBody>
        </p:sp>
        <p:sp>
          <p:nvSpPr>
            <p:cNvPr id="18" name="CasellaDiTesto 17">
              <a:extLst>
                <a:ext uri="{FF2B5EF4-FFF2-40B4-BE49-F238E27FC236}">
                  <a16:creationId xmlns:a16="http://schemas.microsoft.com/office/drawing/2014/main" id="{32929BE9-198A-3EE6-BFA8-0EF9678D782C}"/>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Privacy Protection</a:t>
              </a:r>
              <a:endParaRPr lang="it-IT" dirty="0">
                <a:solidFill>
                  <a:schemeClr val="bg1"/>
                </a:solidFill>
              </a:endParaRPr>
            </a:p>
          </p:txBody>
        </p:sp>
        <p:sp>
          <p:nvSpPr>
            <p:cNvPr id="19" name="CasellaDiTesto 18">
              <a:extLst>
                <a:ext uri="{FF2B5EF4-FFF2-40B4-BE49-F238E27FC236}">
                  <a16:creationId xmlns:a16="http://schemas.microsoft.com/office/drawing/2014/main" id="{DF0D8109-6A4B-36E8-BEFF-192B5A32AC67}"/>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Sensitive data must not be stored for more than 30 days, unless explicitly authorized by users for specific purposes.</a:t>
              </a:r>
            </a:p>
          </p:txBody>
        </p:sp>
      </p:grpSp>
      <p:grpSp>
        <p:nvGrpSpPr>
          <p:cNvPr id="7" name="Gruppo 6">
            <a:extLst>
              <a:ext uri="{FF2B5EF4-FFF2-40B4-BE49-F238E27FC236}">
                <a16:creationId xmlns:a16="http://schemas.microsoft.com/office/drawing/2014/main" id="{9E9FD446-5877-FAFC-EB89-C415AF7A4752}"/>
              </a:ext>
            </a:extLst>
          </p:cNvPr>
          <p:cNvGrpSpPr/>
          <p:nvPr/>
        </p:nvGrpSpPr>
        <p:grpSpPr>
          <a:xfrm>
            <a:off x="587184" y="2506585"/>
            <a:ext cx="11017631" cy="1200329"/>
            <a:chOff x="573732" y="1164979"/>
            <a:chExt cx="11017631" cy="1200329"/>
          </a:xfrm>
        </p:grpSpPr>
        <p:sp>
          <p:nvSpPr>
            <p:cNvPr id="8" name="CasellaDiTesto 7">
              <a:extLst>
                <a:ext uri="{FF2B5EF4-FFF2-40B4-BE49-F238E27FC236}">
                  <a16:creationId xmlns:a16="http://schemas.microsoft.com/office/drawing/2014/main" id="{225C2914-38C6-26C8-950C-106E168C1EDD}"/>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6.</a:t>
              </a:r>
              <a:endParaRPr lang="it-IT"/>
            </a:p>
          </p:txBody>
        </p:sp>
        <p:sp>
          <p:nvSpPr>
            <p:cNvPr id="9" name="CasellaDiTesto 8">
              <a:extLst>
                <a:ext uri="{FF2B5EF4-FFF2-40B4-BE49-F238E27FC236}">
                  <a16:creationId xmlns:a16="http://schemas.microsoft.com/office/drawing/2014/main" id="{0BF57CFE-5F7B-9661-57BF-FB11F5AFD7FC}"/>
                </a:ext>
              </a:extLst>
            </p:cNvPr>
            <p:cNvSpPr txBox="1"/>
            <p:nvPr/>
          </p:nvSpPr>
          <p:spPr>
            <a:xfrm>
              <a:off x="1430108" y="1164979"/>
              <a:ext cx="3994821" cy="369332"/>
            </a:xfrm>
            <a:prstGeom prst="rect">
              <a:avLst/>
            </a:prstGeom>
            <a:noFill/>
          </p:spPr>
          <p:txBody>
            <a:bodyPr wrap="square" rtlCol="0">
              <a:spAutoFit/>
            </a:bodyPr>
            <a:lstStyle/>
            <a:p>
              <a:pPr algn="just"/>
              <a:r>
                <a:rPr lang="en-US">
                  <a:solidFill>
                    <a:schemeClr val="bg1"/>
                  </a:solidFill>
                </a:rPr>
                <a:t>Resilience and Security</a:t>
              </a:r>
              <a:endParaRPr lang="it-IT">
                <a:solidFill>
                  <a:srgbClr val="DA627D"/>
                </a:solidFill>
              </a:endParaRPr>
            </a:p>
          </p:txBody>
        </p:sp>
        <p:sp>
          <p:nvSpPr>
            <p:cNvPr id="10" name="CasellaDiTesto 9">
              <a:extLst>
                <a:ext uri="{FF2B5EF4-FFF2-40B4-BE49-F238E27FC236}">
                  <a16:creationId xmlns:a16="http://schemas.microsoft.com/office/drawing/2014/main" id="{A5DDFE5F-F7FD-C6F6-391F-0CFFFE1EE07B}"/>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ensure 99.9% uptime on a monthly basis, with scheduled downtime limited to a maximum of 4 hours per month.  </a:t>
              </a:r>
            </a:p>
            <a:p>
              <a:pPr marL="285750" indent="-285750" algn="just">
                <a:buFont typeface="Arial" panose="020B0604020202020204" pitchFamily="34" charset="0"/>
                <a:buChar char="•"/>
              </a:pPr>
              <a:r>
                <a:rPr lang="en-US" sz="1600" dirty="0">
                  <a:solidFill>
                    <a:schemeClr val="bg1"/>
                  </a:solidFill>
                </a:rPr>
                <a:t>All communications between the frontend and backend must be encrypted using TLS 1.3 standards.</a:t>
              </a:r>
            </a:p>
          </p:txBody>
        </p:sp>
      </p:grpSp>
      <p:grpSp>
        <p:nvGrpSpPr>
          <p:cNvPr id="11" name="Gruppo 10">
            <a:extLst>
              <a:ext uri="{FF2B5EF4-FFF2-40B4-BE49-F238E27FC236}">
                <a16:creationId xmlns:a16="http://schemas.microsoft.com/office/drawing/2014/main" id="{6F588713-9883-BFAB-336B-CCC1C69CD312}"/>
              </a:ext>
            </a:extLst>
          </p:cNvPr>
          <p:cNvGrpSpPr/>
          <p:nvPr/>
        </p:nvGrpSpPr>
        <p:grpSpPr>
          <a:xfrm>
            <a:off x="587184" y="3875467"/>
            <a:ext cx="11017631" cy="1200329"/>
            <a:chOff x="573732" y="1164979"/>
            <a:chExt cx="11017631" cy="1200329"/>
          </a:xfrm>
        </p:grpSpPr>
        <p:sp>
          <p:nvSpPr>
            <p:cNvPr id="12" name="CasellaDiTesto 11">
              <a:extLst>
                <a:ext uri="{FF2B5EF4-FFF2-40B4-BE49-F238E27FC236}">
                  <a16:creationId xmlns:a16="http://schemas.microsoft.com/office/drawing/2014/main" id="{50907507-FBA0-734F-32E7-9B1160115AA8}"/>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7.</a:t>
              </a:r>
              <a:endParaRPr lang="it-IT"/>
            </a:p>
          </p:txBody>
        </p:sp>
        <p:sp>
          <p:nvSpPr>
            <p:cNvPr id="13" name="CasellaDiTesto 12">
              <a:extLst>
                <a:ext uri="{FF2B5EF4-FFF2-40B4-BE49-F238E27FC236}">
                  <a16:creationId xmlns:a16="http://schemas.microsoft.com/office/drawing/2014/main" id="{1BB2F8D2-8E22-0E38-16FF-488DF43FFA3F}"/>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Resource Efficiency</a:t>
              </a:r>
              <a:endParaRPr lang="it-IT" dirty="0">
                <a:solidFill>
                  <a:schemeClr val="bg1"/>
                </a:solidFill>
              </a:endParaRPr>
            </a:p>
          </p:txBody>
        </p:sp>
        <p:sp>
          <p:nvSpPr>
            <p:cNvPr id="14" name="CasellaDiTesto 13">
              <a:extLst>
                <a:ext uri="{FF2B5EF4-FFF2-40B4-BE49-F238E27FC236}">
                  <a16:creationId xmlns:a16="http://schemas.microsoft.com/office/drawing/2014/main" id="{F45B8DB8-08A6-A509-6A5A-6F345ADBEDB2}"/>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be optimized for a maximum power consumption of 5W on onboard devices, ensuring minimal impact on electric vehicle batteries.  </a:t>
              </a:r>
            </a:p>
            <a:p>
              <a:pPr marL="285750" indent="-285750" algn="just">
                <a:buFont typeface="Arial" panose="020B0604020202020204" pitchFamily="34" charset="0"/>
                <a:buChar char="•"/>
              </a:pPr>
              <a:r>
                <a:rPr lang="en-US" sz="1600" dirty="0">
                  <a:solidFill>
                    <a:schemeClr val="bg1"/>
                  </a:solidFill>
                </a:rPr>
                <a:t>The FER model must operate within 2 GB of RAM on embedded vehicle systems.</a:t>
              </a:r>
            </a:p>
          </p:txBody>
        </p:sp>
      </p:grpSp>
      <p:grpSp>
        <p:nvGrpSpPr>
          <p:cNvPr id="15" name="Gruppo 14">
            <a:extLst>
              <a:ext uri="{FF2B5EF4-FFF2-40B4-BE49-F238E27FC236}">
                <a16:creationId xmlns:a16="http://schemas.microsoft.com/office/drawing/2014/main" id="{CCB47D74-CB24-5155-5B67-2ADACF810C0D}"/>
              </a:ext>
            </a:extLst>
          </p:cNvPr>
          <p:cNvGrpSpPr/>
          <p:nvPr/>
        </p:nvGrpSpPr>
        <p:grpSpPr>
          <a:xfrm>
            <a:off x="587184" y="5244350"/>
            <a:ext cx="11017631" cy="954107"/>
            <a:chOff x="573732" y="1164979"/>
            <a:chExt cx="11017631" cy="954107"/>
          </a:xfrm>
        </p:grpSpPr>
        <p:sp>
          <p:nvSpPr>
            <p:cNvPr id="24" name="CasellaDiTesto 23">
              <a:extLst>
                <a:ext uri="{FF2B5EF4-FFF2-40B4-BE49-F238E27FC236}">
                  <a16:creationId xmlns:a16="http://schemas.microsoft.com/office/drawing/2014/main" id="{B23B18C9-DA8B-E72E-9411-1A5440F8E004}"/>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8.</a:t>
              </a:r>
              <a:endParaRPr lang="it-IT"/>
            </a:p>
          </p:txBody>
        </p:sp>
        <p:sp>
          <p:nvSpPr>
            <p:cNvPr id="25" name="CasellaDiTesto 24">
              <a:extLst>
                <a:ext uri="{FF2B5EF4-FFF2-40B4-BE49-F238E27FC236}">
                  <a16:creationId xmlns:a16="http://schemas.microsoft.com/office/drawing/2014/main" id="{4723A3EE-F9AA-F3AD-F980-3B92F399D274}"/>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Backend Technology</a:t>
              </a:r>
              <a:endParaRPr lang="it-IT" dirty="0">
                <a:solidFill>
                  <a:schemeClr val="bg1"/>
                </a:solidFill>
              </a:endParaRPr>
            </a:p>
          </p:txBody>
        </p:sp>
        <p:sp>
          <p:nvSpPr>
            <p:cNvPr id="26" name="CasellaDiTesto 25">
              <a:extLst>
                <a:ext uri="{FF2B5EF4-FFF2-40B4-BE49-F238E27FC236}">
                  <a16:creationId xmlns:a16="http://schemas.microsoft.com/office/drawing/2014/main" id="{111D48A5-7CEB-0865-6CD1-79EC943F872B}"/>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backend must be implemented in Python to ensure compatibility with the pre-developed FER models. </a:t>
              </a:r>
            </a:p>
            <a:p>
              <a:pPr marL="285750" indent="-285750" algn="just">
                <a:buFont typeface="Arial" panose="020B0604020202020204" pitchFamily="34" charset="0"/>
                <a:buChar char="•"/>
              </a:pPr>
              <a:r>
                <a:rPr lang="en-US" sz="1600" dirty="0">
                  <a:solidFill>
                    <a:schemeClr val="bg1"/>
                  </a:solidFill>
                </a:rPr>
                <a:t>It should be compatible with Python frameworks like Flask for high performance and easy extensibility.</a:t>
              </a:r>
            </a:p>
          </p:txBody>
        </p:sp>
      </p:grpSp>
    </p:spTree>
    <p:extLst>
      <p:ext uri="{BB962C8B-B14F-4D97-AF65-F5344CB8AC3E}">
        <p14:creationId xmlns:p14="http://schemas.microsoft.com/office/powerpoint/2010/main" val="616211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EA4FEA5D-CB1F-232D-FC36-E414558E1595}"/>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18CFCBB9-14EE-B89E-7187-EDBBC6298661}"/>
              </a:ext>
            </a:extLst>
          </p:cNvPr>
          <p:cNvSpPr txBox="1"/>
          <p:nvPr/>
        </p:nvSpPr>
        <p:spPr>
          <a:xfrm>
            <a:off x="2479835" y="311056"/>
            <a:ext cx="7232330" cy="338554"/>
          </a:xfrm>
          <a:prstGeom prst="rect">
            <a:avLst/>
          </a:prstGeom>
          <a:noFill/>
        </p:spPr>
        <p:txBody>
          <a:bodyPr wrap="square" rtlCol="0">
            <a:spAutoFit/>
          </a:bodyPr>
          <a:lstStyle/>
          <a:p>
            <a:pPr algn="ctr"/>
            <a:r>
              <a:rPr lang="en-US" sz="1600" b="1" spc="300">
                <a:solidFill>
                  <a:srgbClr val="DA627D"/>
                </a:solidFill>
              </a:rPr>
              <a:t>NON-FUNCTIONAL</a:t>
            </a:r>
            <a:r>
              <a:rPr lang="en-US" sz="1600" spc="300">
                <a:solidFill>
                  <a:schemeClr val="bg1"/>
                </a:solidFill>
              </a:rPr>
              <a:t> REQUIREMENTS and </a:t>
            </a:r>
            <a:r>
              <a:rPr lang="en-US" sz="1600" b="1" spc="300">
                <a:solidFill>
                  <a:srgbClr val="DA627D"/>
                </a:solidFill>
              </a:rPr>
              <a:t>CONSTRAINTS</a:t>
            </a:r>
          </a:p>
        </p:txBody>
      </p:sp>
      <p:grpSp>
        <p:nvGrpSpPr>
          <p:cNvPr id="16" name="Gruppo 15">
            <a:extLst>
              <a:ext uri="{FF2B5EF4-FFF2-40B4-BE49-F238E27FC236}">
                <a16:creationId xmlns:a16="http://schemas.microsoft.com/office/drawing/2014/main" id="{33F5D286-EF80-8F9E-923D-479DE8BC32F4}"/>
              </a:ext>
            </a:extLst>
          </p:cNvPr>
          <p:cNvGrpSpPr/>
          <p:nvPr/>
        </p:nvGrpSpPr>
        <p:grpSpPr>
          <a:xfrm>
            <a:off x="587185" y="1590113"/>
            <a:ext cx="11017631" cy="707886"/>
            <a:chOff x="573732" y="1164979"/>
            <a:chExt cx="11017631" cy="707886"/>
          </a:xfrm>
        </p:grpSpPr>
        <p:sp>
          <p:nvSpPr>
            <p:cNvPr id="17" name="CasellaDiTesto 16">
              <a:extLst>
                <a:ext uri="{FF2B5EF4-FFF2-40B4-BE49-F238E27FC236}">
                  <a16:creationId xmlns:a16="http://schemas.microsoft.com/office/drawing/2014/main" id="{6E7FBDDA-8830-E6E1-1B3E-01BFC38FF5F0}"/>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1.</a:t>
              </a:r>
              <a:endParaRPr lang="it-IT"/>
            </a:p>
          </p:txBody>
        </p:sp>
        <p:sp>
          <p:nvSpPr>
            <p:cNvPr id="18" name="CasellaDiTesto 17">
              <a:extLst>
                <a:ext uri="{FF2B5EF4-FFF2-40B4-BE49-F238E27FC236}">
                  <a16:creationId xmlns:a16="http://schemas.microsoft.com/office/drawing/2014/main" id="{3C7F06A2-06E6-E521-0252-22EE325FA48C}"/>
                </a:ext>
              </a:extLst>
            </p:cNvPr>
            <p:cNvSpPr txBox="1"/>
            <p:nvPr/>
          </p:nvSpPr>
          <p:spPr>
            <a:xfrm>
              <a:off x="1430107" y="1164979"/>
              <a:ext cx="3994821" cy="369332"/>
            </a:xfrm>
            <a:prstGeom prst="rect">
              <a:avLst/>
            </a:prstGeom>
            <a:noFill/>
          </p:spPr>
          <p:txBody>
            <a:bodyPr wrap="square" rtlCol="0">
              <a:spAutoFit/>
            </a:bodyPr>
            <a:lstStyle/>
            <a:p>
              <a:pPr algn="just"/>
              <a:r>
                <a:rPr lang="en-US">
                  <a:solidFill>
                    <a:schemeClr val="bg1"/>
                  </a:solidFill>
                </a:rPr>
                <a:t>Processing </a:t>
              </a:r>
              <a:r>
                <a:rPr lang="en-US">
                  <a:solidFill>
                    <a:srgbClr val="DA627D"/>
                  </a:solidFill>
                </a:rPr>
                <a:t>Speed</a:t>
              </a:r>
              <a:endParaRPr lang="it-IT">
                <a:solidFill>
                  <a:srgbClr val="DA627D"/>
                </a:solidFill>
              </a:endParaRPr>
            </a:p>
          </p:txBody>
        </p:sp>
        <p:sp>
          <p:nvSpPr>
            <p:cNvPr id="19" name="CasellaDiTesto 18">
              <a:extLst>
                <a:ext uri="{FF2B5EF4-FFF2-40B4-BE49-F238E27FC236}">
                  <a16:creationId xmlns:a16="http://schemas.microsoft.com/office/drawing/2014/main" id="{4FADE25A-6D1C-98D7-2F7A-D1841A2ADFCD}"/>
                </a:ext>
              </a:extLst>
            </p:cNvPr>
            <p:cNvSpPr txBox="1"/>
            <p:nvPr/>
          </p:nvSpPr>
          <p:spPr>
            <a:xfrm>
              <a:off x="1430106" y="1534311"/>
              <a:ext cx="10161257"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system must complete facial expression detection within a maximum of </a:t>
              </a:r>
              <a:r>
                <a:rPr lang="en-US" sz="1600">
                  <a:solidFill>
                    <a:srgbClr val="DA627D"/>
                  </a:solidFill>
                </a:rPr>
                <a:t>1 second </a:t>
              </a:r>
              <a:r>
                <a:rPr lang="en-US" sz="1600">
                  <a:solidFill>
                    <a:schemeClr val="bg1"/>
                  </a:solidFill>
                </a:rPr>
                <a:t>per processed frame.</a:t>
              </a:r>
            </a:p>
          </p:txBody>
        </p:sp>
      </p:grpSp>
      <p:grpSp>
        <p:nvGrpSpPr>
          <p:cNvPr id="7" name="Gruppo 6">
            <a:extLst>
              <a:ext uri="{FF2B5EF4-FFF2-40B4-BE49-F238E27FC236}">
                <a16:creationId xmlns:a16="http://schemas.microsoft.com/office/drawing/2014/main" id="{923CFFE5-2ACA-4424-C91A-6B7021EB5A90}"/>
              </a:ext>
            </a:extLst>
          </p:cNvPr>
          <p:cNvGrpSpPr/>
          <p:nvPr/>
        </p:nvGrpSpPr>
        <p:grpSpPr>
          <a:xfrm>
            <a:off x="587184" y="2630700"/>
            <a:ext cx="11017631" cy="954107"/>
            <a:chOff x="573732" y="1164979"/>
            <a:chExt cx="11017631" cy="954107"/>
          </a:xfrm>
        </p:grpSpPr>
        <p:sp>
          <p:nvSpPr>
            <p:cNvPr id="8" name="CasellaDiTesto 7">
              <a:extLst>
                <a:ext uri="{FF2B5EF4-FFF2-40B4-BE49-F238E27FC236}">
                  <a16:creationId xmlns:a16="http://schemas.microsoft.com/office/drawing/2014/main" id="{3EE0FB03-C184-7A56-B3E3-9E0334480414}"/>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2.</a:t>
              </a:r>
              <a:endParaRPr lang="it-IT"/>
            </a:p>
          </p:txBody>
        </p:sp>
        <p:sp>
          <p:nvSpPr>
            <p:cNvPr id="9" name="CasellaDiTesto 8">
              <a:extLst>
                <a:ext uri="{FF2B5EF4-FFF2-40B4-BE49-F238E27FC236}">
                  <a16:creationId xmlns:a16="http://schemas.microsoft.com/office/drawing/2014/main" id="{88E59C36-C6F0-48F1-C717-52AB7B0BA77C}"/>
                </a:ext>
              </a:extLst>
            </p:cNvPr>
            <p:cNvSpPr txBox="1"/>
            <p:nvPr/>
          </p:nvSpPr>
          <p:spPr>
            <a:xfrm>
              <a:off x="1430108" y="1164979"/>
              <a:ext cx="3994821" cy="369332"/>
            </a:xfrm>
            <a:prstGeom prst="rect">
              <a:avLst/>
            </a:prstGeom>
            <a:noFill/>
          </p:spPr>
          <p:txBody>
            <a:bodyPr wrap="square" rtlCol="0">
              <a:spAutoFit/>
            </a:bodyPr>
            <a:lstStyle/>
            <a:p>
              <a:pPr algn="just"/>
              <a:r>
                <a:rPr lang="en-US">
                  <a:solidFill>
                    <a:srgbClr val="DA627D"/>
                  </a:solidFill>
                </a:rPr>
                <a:t>Accuracy</a:t>
              </a:r>
              <a:r>
                <a:rPr lang="en-US">
                  <a:solidFill>
                    <a:schemeClr val="bg1"/>
                  </a:solidFill>
                </a:rPr>
                <a:t> and Consistency</a:t>
              </a:r>
              <a:endParaRPr lang="it-IT">
                <a:solidFill>
                  <a:srgbClr val="DA627D"/>
                </a:solidFill>
              </a:endParaRPr>
            </a:p>
          </p:txBody>
        </p:sp>
        <p:sp>
          <p:nvSpPr>
            <p:cNvPr id="10" name="CasellaDiTesto 9">
              <a:extLst>
                <a:ext uri="{FF2B5EF4-FFF2-40B4-BE49-F238E27FC236}">
                  <a16:creationId xmlns:a16="http://schemas.microsoft.com/office/drawing/2014/main" id="{119E1AD3-AA53-7642-87C0-65C99DCF6A46}"/>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FER models must achieve a minimum accuracy of </a:t>
              </a:r>
              <a:r>
                <a:rPr lang="en-US" sz="1600">
                  <a:solidFill>
                    <a:srgbClr val="DA627D"/>
                  </a:solidFill>
                </a:rPr>
                <a:t>80%</a:t>
              </a:r>
              <a:r>
                <a:rPr lang="en-US" sz="1600">
                  <a:solidFill>
                    <a:schemeClr val="bg1"/>
                  </a:solidFill>
                </a:rPr>
                <a:t> in emotion recognition on a diverse and balanced dataset.</a:t>
              </a:r>
            </a:p>
          </p:txBody>
        </p:sp>
      </p:grpSp>
      <p:grpSp>
        <p:nvGrpSpPr>
          <p:cNvPr id="11" name="Gruppo 10">
            <a:extLst>
              <a:ext uri="{FF2B5EF4-FFF2-40B4-BE49-F238E27FC236}">
                <a16:creationId xmlns:a16="http://schemas.microsoft.com/office/drawing/2014/main" id="{A52A59F9-DC22-1943-39DF-4AF0D28971E9}"/>
              </a:ext>
            </a:extLst>
          </p:cNvPr>
          <p:cNvGrpSpPr/>
          <p:nvPr/>
        </p:nvGrpSpPr>
        <p:grpSpPr>
          <a:xfrm>
            <a:off x="587184" y="3917508"/>
            <a:ext cx="11017631" cy="1200329"/>
            <a:chOff x="573732" y="1164979"/>
            <a:chExt cx="11017631" cy="1200329"/>
          </a:xfrm>
        </p:grpSpPr>
        <p:sp>
          <p:nvSpPr>
            <p:cNvPr id="12" name="CasellaDiTesto 11">
              <a:extLst>
                <a:ext uri="{FF2B5EF4-FFF2-40B4-BE49-F238E27FC236}">
                  <a16:creationId xmlns:a16="http://schemas.microsoft.com/office/drawing/2014/main" id="{0A8577EF-D062-EB45-6DEA-CA87E1F39DF0}"/>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3.</a:t>
              </a:r>
              <a:endParaRPr lang="it-IT"/>
            </a:p>
          </p:txBody>
        </p:sp>
        <p:sp>
          <p:nvSpPr>
            <p:cNvPr id="13" name="CasellaDiTesto 12">
              <a:extLst>
                <a:ext uri="{FF2B5EF4-FFF2-40B4-BE49-F238E27FC236}">
                  <a16:creationId xmlns:a16="http://schemas.microsoft.com/office/drawing/2014/main" id="{C7646AA6-2B85-8DDE-0C77-BE2E8288D41F}"/>
                </a:ext>
              </a:extLst>
            </p:cNvPr>
            <p:cNvSpPr txBox="1"/>
            <p:nvPr/>
          </p:nvSpPr>
          <p:spPr>
            <a:xfrm>
              <a:off x="1430108" y="1164979"/>
              <a:ext cx="3994821" cy="369332"/>
            </a:xfrm>
            <a:prstGeom prst="rect">
              <a:avLst/>
            </a:prstGeom>
            <a:noFill/>
          </p:spPr>
          <p:txBody>
            <a:bodyPr wrap="square" rtlCol="0">
              <a:spAutoFit/>
            </a:bodyPr>
            <a:lstStyle/>
            <a:p>
              <a:pPr algn="just"/>
              <a:r>
                <a:rPr lang="en-US">
                  <a:solidFill>
                    <a:schemeClr val="bg1"/>
                  </a:solidFill>
                </a:rPr>
                <a:t>System </a:t>
              </a:r>
              <a:r>
                <a:rPr lang="en-US">
                  <a:solidFill>
                    <a:srgbClr val="DA627D"/>
                  </a:solidFill>
                </a:rPr>
                <a:t>Usability</a:t>
              </a:r>
              <a:endParaRPr lang="it-IT">
                <a:solidFill>
                  <a:srgbClr val="DA627D"/>
                </a:solidFill>
              </a:endParaRPr>
            </a:p>
          </p:txBody>
        </p:sp>
        <p:sp>
          <p:nvSpPr>
            <p:cNvPr id="14" name="CasellaDiTesto 13">
              <a:extLst>
                <a:ext uri="{FF2B5EF4-FFF2-40B4-BE49-F238E27FC236}">
                  <a16:creationId xmlns:a16="http://schemas.microsoft.com/office/drawing/2014/main" id="{0DDCE01B-6106-C1D5-C74C-845BCBFAE2BB}"/>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user interface for passengers and drivers should require no more than </a:t>
              </a:r>
              <a:r>
                <a:rPr lang="en-US" sz="1600">
                  <a:solidFill>
                    <a:srgbClr val="DA627D"/>
                  </a:solidFill>
                </a:rPr>
                <a:t>3 steps</a:t>
              </a:r>
              <a:r>
                <a:rPr lang="en-US" sz="1600">
                  <a:solidFill>
                    <a:schemeClr val="bg1"/>
                  </a:solidFill>
                </a:rPr>
                <a:t> to complete evaluations or provide feedback.  </a:t>
              </a:r>
            </a:p>
            <a:p>
              <a:pPr marL="285750" indent="-285750" algn="just">
                <a:buFont typeface="Arial" panose="020B0604020202020204" pitchFamily="34" charset="0"/>
                <a:buChar char="•"/>
              </a:pPr>
              <a:r>
                <a:rPr lang="en-US" sz="1600">
                  <a:solidFill>
                    <a:schemeClr val="bg1"/>
                  </a:solidFill>
                </a:rPr>
                <a:t>The system setup for new users or vehicles must be completed within </a:t>
              </a:r>
              <a:r>
                <a:rPr lang="en-US" sz="1600">
                  <a:solidFill>
                    <a:srgbClr val="DA627D"/>
                  </a:solidFill>
                </a:rPr>
                <a:t>10 minutes</a:t>
              </a:r>
              <a:r>
                <a:rPr lang="en-US" sz="1600">
                  <a:solidFill>
                    <a:schemeClr val="bg1"/>
                  </a:solidFill>
                </a:rPr>
                <a:t>.</a:t>
              </a:r>
            </a:p>
          </p:txBody>
        </p:sp>
      </p:grpSp>
      <p:grpSp>
        <p:nvGrpSpPr>
          <p:cNvPr id="15" name="Gruppo 14">
            <a:extLst>
              <a:ext uri="{FF2B5EF4-FFF2-40B4-BE49-F238E27FC236}">
                <a16:creationId xmlns:a16="http://schemas.microsoft.com/office/drawing/2014/main" id="{6232EDCE-13C4-6D04-7E5C-0658A7136433}"/>
              </a:ext>
            </a:extLst>
          </p:cNvPr>
          <p:cNvGrpSpPr/>
          <p:nvPr/>
        </p:nvGrpSpPr>
        <p:grpSpPr>
          <a:xfrm>
            <a:off x="587184" y="5450538"/>
            <a:ext cx="11017631" cy="954107"/>
            <a:chOff x="573732" y="1164979"/>
            <a:chExt cx="11017631" cy="954107"/>
          </a:xfrm>
        </p:grpSpPr>
        <p:sp>
          <p:nvSpPr>
            <p:cNvPr id="24" name="CasellaDiTesto 23">
              <a:extLst>
                <a:ext uri="{FF2B5EF4-FFF2-40B4-BE49-F238E27FC236}">
                  <a16:creationId xmlns:a16="http://schemas.microsoft.com/office/drawing/2014/main" id="{67F30693-0D37-CB72-E64B-C64503984BEC}"/>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4.</a:t>
              </a:r>
              <a:endParaRPr lang="it-IT"/>
            </a:p>
          </p:txBody>
        </p:sp>
        <p:sp>
          <p:nvSpPr>
            <p:cNvPr id="25" name="CasellaDiTesto 24">
              <a:extLst>
                <a:ext uri="{FF2B5EF4-FFF2-40B4-BE49-F238E27FC236}">
                  <a16:creationId xmlns:a16="http://schemas.microsoft.com/office/drawing/2014/main" id="{DB5923CD-A3A0-29A2-2A81-A4EB38AAFD1D}"/>
                </a:ext>
              </a:extLst>
            </p:cNvPr>
            <p:cNvSpPr txBox="1"/>
            <p:nvPr/>
          </p:nvSpPr>
          <p:spPr>
            <a:xfrm>
              <a:off x="1430108" y="1164979"/>
              <a:ext cx="3994821" cy="369332"/>
            </a:xfrm>
            <a:prstGeom prst="rect">
              <a:avLst/>
            </a:prstGeom>
            <a:noFill/>
          </p:spPr>
          <p:txBody>
            <a:bodyPr wrap="square" rtlCol="0">
              <a:spAutoFit/>
            </a:bodyPr>
            <a:lstStyle/>
            <a:p>
              <a:pPr algn="just"/>
              <a:r>
                <a:rPr lang="en-US">
                  <a:solidFill>
                    <a:srgbClr val="DA627D"/>
                  </a:solidFill>
                </a:rPr>
                <a:t>Scalability</a:t>
              </a:r>
              <a:r>
                <a:rPr lang="en-US">
                  <a:solidFill>
                    <a:schemeClr val="bg1"/>
                  </a:solidFill>
                </a:rPr>
                <a:t> and Extensibility</a:t>
              </a:r>
              <a:endParaRPr lang="it-IT">
                <a:solidFill>
                  <a:srgbClr val="DA627D"/>
                </a:solidFill>
              </a:endParaRPr>
            </a:p>
          </p:txBody>
        </p:sp>
        <p:sp>
          <p:nvSpPr>
            <p:cNvPr id="26" name="CasellaDiTesto 25">
              <a:extLst>
                <a:ext uri="{FF2B5EF4-FFF2-40B4-BE49-F238E27FC236}">
                  <a16:creationId xmlns:a16="http://schemas.microsoft.com/office/drawing/2014/main" id="{3B735D5A-2E1D-D45F-372F-32D1AE1856F8}"/>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architecture must support the addition of new FER models or customized questionnaires without more than </a:t>
              </a:r>
              <a:r>
                <a:rPr lang="en-US" sz="1600">
                  <a:solidFill>
                    <a:srgbClr val="DA627D"/>
                  </a:solidFill>
                </a:rPr>
                <a:t>1 hour</a:t>
              </a:r>
              <a:r>
                <a:rPr lang="en-US" sz="1600">
                  <a:solidFill>
                    <a:schemeClr val="bg1"/>
                  </a:solidFill>
                </a:rPr>
                <a:t> of downtime during updates.</a:t>
              </a:r>
            </a:p>
          </p:txBody>
        </p:sp>
      </p:grpSp>
      <p:grpSp>
        <p:nvGrpSpPr>
          <p:cNvPr id="40" name="Gruppo 39">
            <a:extLst>
              <a:ext uri="{FF2B5EF4-FFF2-40B4-BE49-F238E27FC236}">
                <a16:creationId xmlns:a16="http://schemas.microsoft.com/office/drawing/2014/main" id="{52D51177-BDDA-EF26-04C2-D27351C58359}"/>
              </a:ext>
            </a:extLst>
          </p:cNvPr>
          <p:cNvGrpSpPr/>
          <p:nvPr/>
        </p:nvGrpSpPr>
        <p:grpSpPr>
          <a:xfrm>
            <a:off x="4510702" y="881286"/>
            <a:ext cx="3170595" cy="495364"/>
            <a:chOff x="4314934" y="810715"/>
            <a:chExt cx="4064078" cy="634959"/>
          </a:xfrm>
        </p:grpSpPr>
        <p:pic>
          <p:nvPicPr>
            <p:cNvPr id="6" name="Elemento grafico 5" descr="Cronometro con riempimento a tinta unita">
              <a:extLst>
                <a:ext uri="{FF2B5EF4-FFF2-40B4-BE49-F238E27FC236}">
                  <a16:creationId xmlns:a16="http://schemas.microsoft.com/office/drawing/2014/main" id="{EB94C74D-DDDB-1569-E810-E0B964CF4A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8787" y="865148"/>
              <a:ext cx="525778" cy="525778"/>
            </a:xfrm>
            <a:prstGeom prst="rect">
              <a:avLst/>
            </a:prstGeom>
          </p:spPr>
        </p:pic>
        <p:pic>
          <p:nvPicPr>
            <p:cNvPr id="3" name="Immagine 2" descr="Immagine che contiene simbolo, logo, bianco, design&#10;&#10;Descrizione generata automaticamente">
              <a:extLst>
                <a:ext uri="{FF2B5EF4-FFF2-40B4-BE49-F238E27FC236}">
                  <a16:creationId xmlns:a16="http://schemas.microsoft.com/office/drawing/2014/main" id="{E3C837FA-B9FF-194A-6CF4-7008F8E156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7532" y="906623"/>
              <a:ext cx="430127" cy="430127"/>
            </a:xfrm>
            <a:prstGeom prst="rect">
              <a:avLst/>
            </a:prstGeom>
          </p:spPr>
        </p:pic>
        <p:pic>
          <p:nvPicPr>
            <p:cNvPr id="4" name="Immagine 3" descr="Immagine che contiene simbolo, cerchio, logo, Carattere&#10;&#10;Descrizione generata automaticamente">
              <a:extLst>
                <a:ext uri="{FF2B5EF4-FFF2-40B4-BE49-F238E27FC236}">
                  <a16:creationId xmlns:a16="http://schemas.microsoft.com/office/drawing/2014/main" id="{A0EF975C-46EB-9992-45C5-F1E6F92F17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1527" y="888639"/>
              <a:ext cx="462696" cy="462696"/>
            </a:xfrm>
            <a:prstGeom prst="rect">
              <a:avLst/>
            </a:prstGeom>
          </p:spPr>
        </p:pic>
        <p:pic>
          <p:nvPicPr>
            <p:cNvPr id="20" name="Immagine 19" descr="Immagine che contiene simbolo, logo, Elementi grafici, Carattere&#10;&#10;Descrizione generata automaticamente">
              <a:extLst>
                <a:ext uri="{FF2B5EF4-FFF2-40B4-BE49-F238E27FC236}">
                  <a16:creationId xmlns:a16="http://schemas.microsoft.com/office/drawing/2014/main" id="{64CB8900-AADA-5298-4DB6-80127F32C1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32052" y="822490"/>
              <a:ext cx="611094" cy="611094"/>
            </a:xfrm>
            <a:prstGeom prst="rect">
              <a:avLst/>
            </a:prstGeom>
          </p:spPr>
        </p:pic>
        <p:sp>
          <p:nvSpPr>
            <p:cNvPr id="28" name="Rettangolo con angoli arrotondati 27">
              <a:extLst>
                <a:ext uri="{FF2B5EF4-FFF2-40B4-BE49-F238E27FC236}">
                  <a16:creationId xmlns:a16="http://schemas.microsoft.com/office/drawing/2014/main" id="{C597C301-AA1F-592D-B78D-7C5F7C8CFF54}"/>
                </a:ext>
              </a:extLst>
            </p:cNvPr>
            <p:cNvSpPr/>
            <p:nvPr/>
          </p:nvSpPr>
          <p:spPr>
            <a:xfrm>
              <a:off x="4314934" y="810715"/>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diritto 22">
              <a:extLst>
                <a:ext uri="{FF2B5EF4-FFF2-40B4-BE49-F238E27FC236}">
                  <a16:creationId xmlns:a16="http://schemas.microsoft.com/office/drawing/2014/main" id="{47A1F3F6-FD03-2586-8062-183839376859}"/>
                </a:ext>
              </a:extLst>
            </p:cNvPr>
            <p:cNvCxnSpPr>
              <a:cxnSpLocks/>
            </p:cNvCxnSpPr>
            <p:nvPr/>
          </p:nvCxnSpPr>
          <p:spPr>
            <a:xfrm>
              <a:off x="5008419" y="1128057"/>
              <a:ext cx="430046"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31" name="Rettangolo con angoli arrotondati 30">
              <a:extLst>
                <a:ext uri="{FF2B5EF4-FFF2-40B4-BE49-F238E27FC236}">
                  <a16:creationId xmlns:a16="http://schemas.microsoft.com/office/drawing/2014/main" id="{A5C7A77A-0661-FCDD-55C3-597FFBBC41B5}"/>
                </a:ext>
              </a:extLst>
            </p:cNvPr>
            <p:cNvSpPr/>
            <p:nvPr/>
          </p:nvSpPr>
          <p:spPr>
            <a:xfrm>
              <a:off x="5438465" y="810715"/>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con angoli arrotondati 33">
              <a:extLst>
                <a:ext uri="{FF2B5EF4-FFF2-40B4-BE49-F238E27FC236}">
                  <a16:creationId xmlns:a16="http://schemas.microsoft.com/office/drawing/2014/main" id="{98BFA818-5A23-F491-57B7-3FBF5B2F3997}"/>
                </a:ext>
              </a:extLst>
            </p:cNvPr>
            <p:cNvSpPr/>
            <p:nvPr/>
          </p:nvSpPr>
          <p:spPr>
            <a:xfrm>
              <a:off x="6561996" y="810715"/>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5" name="Connettore diritto 34">
              <a:extLst>
                <a:ext uri="{FF2B5EF4-FFF2-40B4-BE49-F238E27FC236}">
                  <a16:creationId xmlns:a16="http://schemas.microsoft.com/office/drawing/2014/main" id="{3ADB4E19-A115-F7C8-29B8-AF8A1FFD5B23}"/>
                </a:ext>
              </a:extLst>
            </p:cNvPr>
            <p:cNvCxnSpPr>
              <a:cxnSpLocks/>
            </p:cNvCxnSpPr>
            <p:nvPr/>
          </p:nvCxnSpPr>
          <p:spPr>
            <a:xfrm>
              <a:off x="6131950" y="1119653"/>
              <a:ext cx="430046"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36" name="Connettore diritto 35">
              <a:extLst>
                <a:ext uri="{FF2B5EF4-FFF2-40B4-BE49-F238E27FC236}">
                  <a16:creationId xmlns:a16="http://schemas.microsoft.com/office/drawing/2014/main" id="{EE84027B-3288-B068-B106-91038113E3E3}"/>
                </a:ext>
              </a:extLst>
            </p:cNvPr>
            <p:cNvCxnSpPr>
              <a:cxnSpLocks/>
            </p:cNvCxnSpPr>
            <p:nvPr/>
          </p:nvCxnSpPr>
          <p:spPr>
            <a:xfrm>
              <a:off x="7255481" y="1128037"/>
              <a:ext cx="430046"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37" name="Rettangolo con angoli arrotondati 36">
              <a:extLst>
                <a:ext uri="{FF2B5EF4-FFF2-40B4-BE49-F238E27FC236}">
                  <a16:creationId xmlns:a16="http://schemas.microsoft.com/office/drawing/2014/main" id="{37839F07-9531-79E8-3087-F51EE465F046}"/>
                </a:ext>
              </a:extLst>
            </p:cNvPr>
            <p:cNvSpPr/>
            <p:nvPr/>
          </p:nvSpPr>
          <p:spPr>
            <a:xfrm>
              <a:off x="7685527" y="810991"/>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64105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E4EBFF37-496E-4BFE-AD55-B71EFCB9509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0A49FBD1-D31D-0630-A202-56E91314336D}"/>
              </a:ext>
            </a:extLst>
          </p:cNvPr>
          <p:cNvSpPr txBox="1"/>
          <p:nvPr/>
        </p:nvSpPr>
        <p:spPr>
          <a:xfrm>
            <a:off x="857698" y="4480521"/>
            <a:ext cx="2093073" cy="584775"/>
          </a:xfrm>
          <a:prstGeom prst="rect">
            <a:avLst/>
          </a:prstGeom>
          <a:noFill/>
        </p:spPr>
        <p:txBody>
          <a:bodyPr wrap="square" rtlCol="0">
            <a:spAutoFit/>
          </a:bodyPr>
          <a:lstStyle/>
          <a:p>
            <a:r>
              <a:rPr lang="en-US" sz="1600" spc="300">
                <a:solidFill>
                  <a:schemeClr val="bg1"/>
                </a:solidFill>
              </a:rPr>
              <a:t>SYSTEM</a:t>
            </a:r>
            <a:endParaRPr lang="en-US" sz="2000" spc="300">
              <a:solidFill>
                <a:schemeClr val="bg1"/>
              </a:solidFill>
            </a:endParaRPr>
          </a:p>
          <a:p>
            <a:r>
              <a:rPr lang="en-US" sz="1600" b="1" spc="300">
                <a:solidFill>
                  <a:srgbClr val="DA627D"/>
                </a:solidFill>
              </a:rPr>
              <a:t>ARCHITECTURE</a:t>
            </a:r>
          </a:p>
        </p:txBody>
      </p:sp>
      <p:grpSp>
        <p:nvGrpSpPr>
          <p:cNvPr id="13" name="Gruppo 12">
            <a:extLst>
              <a:ext uri="{FF2B5EF4-FFF2-40B4-BE49-F238E27FC236}">
                <a16:creationId xmlns:a16="http://schemas.microsoft.com/office/drawing/2014/main" id="{029F93F9-5B13-A19C-E653-FA224B9A627B}"/>
              </a:ext>
            </a:extLst>
          </p:cNvPr>
          <p:cNvGrpSpPr/>
          <p:nvPr/>
        </p:nvGrpSpPr>
        <p:grpSpPr>
          <a:xfrm>
            <a:off x="4924211" y="4185603"/>
            <a:ext cx="2343579" cy="2259365"/>
            <a:chOff x="4666126" y="4257454"/>
            <a:chExt cx="2343579" cy="2259365"/>
          </a:xfrm>
        </p:grpSpPr>
        <p:grpSp>
          <p:nvGrpSpPr>
            <p:cNvPr id="9" name="Gruppo 8">
              <a:extLst>
                <a:ext uri="{FF2B5EF4-FFF2-40B4-BE49-F238E27FC236}">
                  <a16:creationId xmlns:a16="http://schemas.microsoft.com/office/drawing/2014/main" id="{333808B3-FBFA-BDC5-25E1-1749C0496634}"/>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E76A5CEE-787C-072F-03C4-47E062E0BF2D}"/>
                  </a:ext>
                </a:extLst>
              </p:cNvPr>
              <p:cNvPicPr>
                <a:picLocks noChangeAspect="1"/>
              </p:cNvPicPr>
              <p:nvPr/>
            </p:nvPicPr>
            <p:blipFill>
              <a:blip r:embed="rId3">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FD21DC3B-F22F-449B-9360-7C96130FEBA6}"/>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AB917F3C-9F91-1747-2861-40082635D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486F8452-2F2E-DCAD-6E2D-03CEC5C18988}"/>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39ADE4E1-BC39-5165-F215-0D6B8BA79792}"/>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grpSp>
        <p:nvGrpSpPr>
          <p:cNvPr id="42" name="Gruppo 41">
            <a:extLst>
              <a:ext uri="{FF2B5EF4-FFF2-40B4-BE49-F238E27FC236}">
                <a16:creationId xmlns:a16="http://schemas.microsoft.com/office/drawing/2014/main" id="{67725F3A-66F0-684E-A2F8-69ED98FA4BB6}"/>
              </a:ext>
            </a:extLst>
          </p:cNvPr>
          <p:cNvGrpSpPr/>
          <p:nvPr/>
        </p:nvGrpSpPr>
        <p:grpSpPr>
          <a:xfrm>
            <a:off x="7932652" y="110043"/>
            <a:ext cx="2556046" cy="2556046"/>
            <a:chOff x="7872659" y="2270172"/>
            <a:chExt cx="2556046" cy="2556046"/>
          </a:xfrm>
        </p:grpSpPr>
        <p:grpSp>
          <p:nvGrpSpPr>
            <p:cNvPr id="17" name="Gruppo 16">
              <a:extLst>
                <a:ext uri="{FF2B5EF4-FFF2-40B4-BE49-F238E27FC236}">
                  <a16:creationId xmlns:a16="http://schemas.microsoft.com/office/drawing/2014/main" id="{E7998496-D4DA-5EBD-061B-3A183598659B}"/>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299F8B76-BCFD-596E-7E73-613C9BF30D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9841D847-341A-2C0C-46FE-70B0D5EE5B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63E6CCD4-C06A-6437-510F-556BBA08974C}"/>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grpSp>
        <p:nvGrpSpPr>
          <p:cNvPr id="34" name="Gruppo 33">
            <a:extLst>
              <a:ext uri="{FF2B5EF4-FFF2-40B4-BE49-F238E27FC236}">
                <a16:creationId xmlns:a16="http://schemas.microsoft.com/office/drawing/2014/main" id="{C893E166-AA3C-BB75-78CF-4AF247076C6E}"/>
              </a:ext>
            </a:extLst>
          </p:cNvPr>
          <p:cNvGrpSpPr/>
          <p:nvPr/>
        </p:nvGrpSpPr>
        <p:grpSpPr>
          <a:xfrm>
            <a:off x="8853951" y="3723239"/>
            <a:ext cx="2544802" cy="914400"/>
            <a:chOff x="9241331" y="1031502"/>
            <a:chExt cx="2544802" cy="914400"/>
          </a:xfrm>
        </p:grpSpPr>
        <p:grpSp>
          <p:nvGrpSpPr>
            <p:cNvPr id="32" name="Gruppo 31">
              <a:extLst>
                <a:ext uri="{FF2B5EF4-FFF2-40B4-BE49-F238E27FC236}">
                  <a16:creationId xmlns:a16="http://schemas.microsoft.com/office/drawing/2014/main" id="{2E21D38D-3226-EBB4-1BFE-D2A57B45DE02}"/>
                </a:ext>
              </a:extLst>
            </p:cNvPr>
            <p:cNvGrpSpPr/>
            <p:nvPr/>
          </p:nvGrpSpPr>
          <p:grpSpPr>
            <a:xfrm>
              <a:off x="10276542" y="1057815"/>
              <a:ext cx="1509591" cy="861774"/>
              <a:chOff x="10250332" y="1036691"/>
              <a:chExt cx="1509591" cy="861774"/>
            </a:xfrm>
          </p:grpSpPr>
          <p:sp>
            <p:nvSpPr>
              <p:cNvPr id="26" name="CasellaDiTesto 25">
                <a:extLst>
                  <a:ext uri="{FF2B5EF4-FFF2-40B4-BE49-F238E27FC236}">
                    <a16:creationId xmlns:a16="http://schemas.microsoft.com/office/drawing/2014/main" id="{CA5AB4F0-D743-22C7-CAA6-2ED5100752AA}"/>
                  </a:ext>
                </a:extLst>
              </p:cNvPr>
              <p:cNvSpPr txBox="1"/>
              <p:nvPr/>
            </p:nvSpPr>
            <p:spPr>
              <a:xfrm>
                <a:off x="10250332" y="1036691"/>
                <a:ext cx="1509591" cy="600164"/>
              </a:xfrm>
              <a:prstGeom prst="rect">
                <a:avLst/>
              </a:prstGeom>
              <a:noFill/>
            </p:spPr>
            <p:txBody>
              <a:bodyPr wrap="square" rtlCol="0">
                <a:spAutoFit/>
              </a:bodyPr>
              <a:lstStyle/>
              <a:p>
                <a:r>
                  <a:rPr lang="it-IT" sz="1100" b="1" spc="300">
                    <a:solidFill>
                      <a:srgbClr val="DA627D"/>
                    </a:solidFill>
                  </a:rPr>
                  <a:t>F</a:t>
                </a:r>
                <a:r>
                  <a:rPr lang="it-IT" sz="1100" spc="300">
                    <a:solidFill>
                      <a:schemeClr val="bg1"/>
                    </a:solidFill>
                  </a:rPr>
                  <a:t>ACIAL</a:t>
                </a:r>
                <a:r>
                  <a:rPr lang="it-IT" sz="1100" b="1" spc="300">
                    <a:solidFill>
                      <a:schemeClr val="bg1"/>
                    </a:solidFill>
                  </a:rPr>
                  <a:t> </a:t>
                </a:r>
              </a:p>
              <a:p>
                <a:r>
                  <a:rPr lang="it-IT" sz="1100" b="1" spc="300">
                    <a:solidFill>
                      <a:srgbClr val="DA627D"/>
                    </a:solidFill>
                  </a:rPr>
                  <a:t>E</a:t>
                </a:r>
                <a:r>
                  <a:rPr lang="it-IT" sz="1100" spc="300">
                    <a:solidFill>
                      <a:schemeClr val="bg1"/>
                    </a:solidFill>
                  </a:rPr>
                  <a:t>XPRESSION</a:t>
                </a:r>
              </a:p>
              <a:p>
                <a:r>
                  <a:rPr lang="it-IT" sz="1100" b="1" spc="300">
                    <a:solidFill>
                      <a:srgbClr val="DA627D"/>
                    </a:solidFill>
                  </a:rPr>
                  <a:t>R</a:t>
                </a:r>
                <a:r>
                  <a:rPr lang="it-IT" sz="1100" spc="300">
                    <a:solidFill>
                      <a:schemeClr val="bg1"/>
                    </a:solidFill>
                  </a:rPr>
                  <a:t>ECOGNITION</a:t>
                </a:r>
                <a:endParaRPr lang="it-IT" sz="1400" b="1" spc="300">
                  <a:solidFill>
                    <a:schemeClr val="bg1"/>
                  </a:solidFill>
                </a:endParaRPr>
              </a:p>
            </p:txBody>
          </p:sp>
          <p:sp>
            <p:nvSpPr>
              <p:cNvPr id="27" name="CasellaDiTesto 26">
                <a:extLst>
                  <a:ext uri="{FF2B5EF4-FFF2-40B4-BE49-F238E27FC236}">
                    <a16:creationId xmlns:a16="http://schemas.microsoft.com/office/drawing/2014/main" id="{7F1F4147-8427-0981-FB5E-916D79A4BFD7}"/>
                  </a:ext>
                </a:extLst>
              </p:cNvPr>
              <p:cNvSpPr txBox="1"/>
              <p:nvPr/>
            </p:nvSpPr>
            <p:spPr>
              <a:xfrm>
                <a:off x="10250333" y="1636855"/>
                <a:ext cx="914400" cy="261610"/>
              </a:xfrm>
              <a:prstGeom prst="rect">
                <a:avLst/>
              </a:prstGeom>
              <a:noFill/>
            </p:spPr>
            <p:txBody>
              <a:bodyPr wrap="square" rtlCol="0">
                <a:spAutoFit/>
              </a:bodyPr>
              <a:lstStyle/>
              <a:p>
                <a:r>
                  <a:rPr lang="en-US" sz="1100" spc="300">
                    <a:solidFill>
                      <a:srgbClr val="DA627D"/>
                    </a:solidFill>
                  </a:rPr>
                  <a:t>MODEL</a:t>
                </a:r>
              </a:p>
            </p:txBody>
          </p:sp>
        </p:grpSp>
        <p:pic>
          <p:nvPicPr>
            <p:cNvPr id="30" name="Immagine 29" descr="Immagine che contiene Elementi grafici, simbolo, clipart, cerchio&#10;&#10;Descrizione generata automaticamente">
              <a:extLst>
                <a:ext uri="{FF2B5EF4-FFF2-40B4-BE49-F238E27FC236}">
                  <a16:creationId xmlns:a16="http://schemas.microsoft.com/office/drawing/2014/main" id="{AE6EBE80-8F94-51EB-7D76-B8676FABD5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41331" y="1031502"/>
              <a:ext cx="914400" cy="914400"/>
            </a:xfrm>
            <a:prstGeom prst="rect">
              <a:avLst/>
            </a:prstGeom>
          </p:spPr>
        </p:pic>
      </p:grpSp>
      <p:grpSp>
        <p:nvGrpSpPr>
          <p:cNvPr id="40" name="Gruppo 39">
            <a:extLst>
              <a:ext uri="{FF2B5EF4-FFF2-40B4-BE49-F238E27FC236}">
                <a16:creationId xmlns:a16="http://schemas.microsoft.com/office/drawing/2014/main" id="{6E445F16-CFD5-03BB-67DC-9B7A8ABF0697}"/>
              </a:ext>
            </a:extLst>
          </p:cNvPr>
          <p:cNvGrpSpPr/>
          <p:nvPr/>
        </p:nvGrpSpPr>
        <p:grpSpPr>
          <a:xfrm>
            <a:off x="3545111" y="1688022"/>
            <a:ext cx="1314874" cy="1549877"/>
            <a:chOff x="4615746" y="1879123"/>
            <a:chExt cx="1314874" cy="1549877"/>
          </a:xfrm>
        </p:grpSpPr>
        <p:sp>
          <p:nvSpPr>
            <p:cNvPr id="37" name="CasellaDiTesto 36">
              <a:extLst>
                <a:ext uri="{FF2B5EF4-FFF2-40B4-BE49-F238E27FC236}">
                  <a16:creationId xmlns:a16="http://schemas.microsoft.com/office/drawing/2014/main" id="{67558DA0-C58F-EC9C-A970-F900876E9059}"/>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9FA13ED5-2E53-EAC8-4014-4F0BCF2B30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grpSp>
        <p:nvGrpSpPr>
          <p:cNvPr id="43" name="Gruppo 42">
            <a:extLst>
              <a:ext uri="{FF2B5EF4-FFF2-40B4-BE49-F238E27FC236}">
                <a16:creationId xmlns:a16="http://schemas.microsoft.com/office/drawing/2014/main" id="{4909E5E9-7906-EDB2-4308-862A45042370}"/>
              </a:ext>
            </a:extLst>
          </p:cNvPr>
          <p:cNvGrpSpPr/>
          <p:nvPr/>
        </p:nvGrpSpPr>
        <p:grpSpPr>
          <a:xfrm>
            <a:off x="636493" y="436414"/>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DEE8A0B2-8970-8241-E61A-28C26FB106F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920AF984-BBB4-8D22-579F-77DC804B314F}"/>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cxnSp>
        <p:nvCxnSpPr>
          <p:cNvPr id="54" name="Connettore a gomito 53">
            <a:extLst>
              <a:ext uri="{FF2B5EF4-FFF2-40B4-BE49-F238E27FC236}">
                <a16:creationId xmlns:a16="http://schemas.microsoft.com/office/drawing/2014/main" id="{7ACFB7E2-455A-2BD8-2989-B7099120C612}"/>
              </a:ext>
            </a:extLst>
          </p:cNvPr>
          <p:cNvCxnSpPr>
            <a:cxnSpLocks/>
            <a:stCxn id="41" idx="3"/>
            <a:endCxn id="37" idx="1"/>
          </p:cNvCxnSpPr>
          <p:nvPr/>
        </p:nvCxnSpPr>
        <p:spPr>
          <a:xfrm>
            <a:off x="1778506" y="1518871"/>
            <a:ext cx="1766605" cy="1588223"/>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8" name="Connettore a gomito 57">
            <a:extLst>
              <a:ext uri="{FF2B5EF4-FFF2-40B4-BE49-F238E27FC236}">
                <a16:creationId xmlns:a16="http://schemas.microsoft.com/office/drawing/2014/main" id="{6046F866-77B4-2DDE-3D52-8DA15996ABF7}"/>
              </a:ext>
            </a:extLst>
          </p:cNvPr>
          <p:cNvCxnSpPr>
            <a:cxnSpLocks/>
            <a:stCxn id="37" idx="2"/>
            <a:endCxn id="11" idx="1"/>
          </p:cNvCxnSpPr>
          <p:nvPr/>
        </p:nvCxnSpPr>
        <p:spPr>
          <a:xfrm rot="16200000" flipH="1">
            <a:off x="3369048" y="4071399"/>
            <a:ext cx="2799482" cy="1132482"/>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92BD0C43-471C-ED3B-87A8-89E263AC5EC5}"/>
              </a:ext>
            </a:extLst>
          </p:cNvPr>
          <p:cNvCxnSpPr>
            <a:cxnSpLocks/>
            <a:stCxn id="37" idx="3"/>
            <a:endCxn id="20" idx="1"/>
          </p:cNvCxnSpPr>
          <p:nvPr/>
        </p:nvCxnSpPr>
        <p:spPr>
          <a:xfrm flipV="1">
            <a:off x="4859985" y="2165246"/>
            <a:ext cx="3329199" cy="941848"/>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0" name="Connettore a gomito 69">
            <a:extLst>
              <a:ext uri="{FF2B5EF4-FFF2-40B4-BE49-F238E27FC236}">
                <a16:creationId xmlns:a16="http://schemas.microsoft.com/office/drawing/2014/main" id="{98DFB3B9-D922-EC7D-CCDB-F55DD444DBD6}"/>
              </a:ext>
            </a:extLst>
          </p:cNvPr>
          <p:cNvCxnSpPr>
            <a:cxnSpLocks/>
            <a:stCxn id="27" idx="3"/>
            <a:endCxn id="20" idx="2"/>
          </p:cNvCxnSpPr>
          <p:nvPr/>
        </p:nvCxnSpPr>
        <p:spPr>
          <a:xfrm flipH="1" flipV="1">
            <a:off x="9281910" y="2296051"/>
            <a:ext cx="1521653" cy="2184470"/>
          </a:xfrm>
          <a:prstGeom prst="bentConnector4">
            <a:avLst>
              <a:gd name="adj1" fmla="val -61565"/>
              <a:gd name="adj2" fmla="val 52994"/>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5" name="Connettore a gomito 84">
            <a:extLst>
              <a:ext uri="{FF2B5EF4-FFF2-40B4-BE49-F238E27FC236}">
                <a16:creationId xmlns:a16="http://schemas.microsoft.com/office/drawing/2014/main" id="{9D73E1D4-466D-7927-943D-099A5E57B225}"/>
              </a:ext>
            </a:extLst>
          </p:cNvPr>
          <p:cNvCxnSpPr>
            <a:cxnSpLocks/>
            <a:stCxn id="2" idx="2"/>
            <a:endCxn id="2" idx="1"/>
          </p:cNvCxnSpPr>
          <p:nvPr/>
        </p:nvCxnSpPr>
        <p:spPr>
          <a:xfrm rot="5400000" flipH="1">
            <a:off x="1234773" y="4395835"/>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319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DBBEFA1C-7BFA-EB30-177C-D388714CFE52}"/>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96B33AD5-D078-BA89-49F3-D05AFB681BE0}"/>
              </a:ext>
            </a:extLst>
          </p:cNvPr>
          <p:cNvSpPr txBox="1"/>
          <p:nvPr/>
        </p:nvSpPr>
        <p:spPr>
          <a:xfrm>
            <a:off x="857698" y="4480521"/>
            <a:ext cx="2093073" cy="584775"/>
          </a:xfrm>
          <a:prstGeom prst="rect">
            <a:avLst/>
          </a:prstGeom>
          <a:noFill/>
        </p:spPr>
        <p:txBody>
          <a:bodyPr wrap="square" rtlCol="0">
            <a:spAutoFit/>
          </a:bodyPr>
          <a:lstStyle/>
          <a:p>
            <a:r>
              <a:rPr lang="en-US" sz="1600" spc="300">
                <a:solidFill>
                  <a:schemeClr val="bg1"/>
                </a:solidFill>
              </a:rPr>
              <a:t>SYSTEM</a:t>
            </a:r>
            <a:endParaRPr lang="en-US" sz="2000" spc="300">
              <a:solidFill>
                <a:schemeClr val="bg1"/>
              </a:solidFill>
            </a:endParaRPr>
          </a:p>
          <a:p>
            <a:r>
              <a:rPr lang="en-US" sz="1600" b="1" spc="300">
                <a:solidFill>
                  <a:srgbClr val="DA627D"/>
                </a:solidFill>
              </a:rPr>
              <a:t>ARCHITECTURE</a:t>
            </a:r>
          </a:p>
        </p:txBody>
      </p:sp>
      <p:grpSp>
        <p:nvGrpSpPr>
          <p:cNvPr id="13" name="Gruppo 12">
            <a:extLst>
              <a:ext uri="{FF2B5EF4-FFF2-40B4-BE49-F238E27FC236}">
                <a16:creationId xmlns:a16="http://schemas.microsoft.com/office/drawing/2014/main" id="{D13A762F-B002-2BB7-59E8-D8FA1AEBD880}"/>
              </a:ext>
            </a:extLst>
          </p:cNvPr>
          <p:cNvGrpSpPr/>
          <p:nvPr/>
        </p:nvGrpSpPr>
        <p:grpSpPr>
          <a:xfrm>
            <a:off x="4924211" y="4185603"/>
            <a:ext cx="2343579" cy="2259365"/>
            <a:chOff x="4666126" y="4257454"/>
            <a:chExt cx="2343579" cy="2259365"/>
          </a:xfrm>
        </p:grpSpPr>
        <p:grpSp>
          <p:nvGrpSpPr>
            <p:cNvPr id="9" name="Gruppo 8">
              <a:extLst>
                <a:ext uri="{FF2B5EF4-FFF2-40B4-BE49-F238E27FC236}">
                  <a16:creationId xmlns:a16="http://schemas.microsoft.com/office/drawing/2014/main" id="{0472223E-61DC-7BF1-04E6-A0626B172E1C}"/>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6D1F3A93-C200-FF31-CA2A-E658C77A9BE8}"/>
                  </a:ext>
                </a:extLst>
              </p:cNvPr>
              <p:cNvPicPr>
                <a:picLocks noChangeAspect="1"/>
              </p:cNvPicPr>
              <p:nvPr/>
            </p:nvPicPr>
            <p:blipFill>
              <a:blip r:embed="rId3">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01DC7CF7-8C21-C05A-6D4A-708C94D3D11C}"/>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FE8686AB-6B12-B44E-D38D-EFC1A352DC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B81D5FA0-593C-57A9-1D8D-70E69E2214F1}"/>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3A801FA2-89D7-E06D-B005-4284C7724778}"/>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grpSp>
        <p:nvGrpSpPr>
          <p:cNvPr id="42" name="Gruppo 41">
            <a:extLst>
              <a:ext uri="{FF2B5EF4-FFF2-40B4-BE49-F238E27FC236}">
                <a16:creationId xmlns:a16="http://schemas.microsoft.com/office/drawing/2014/main" id="{69F724C7-9630-819F-3924-1F3319BAFC16}"/>
              </a:ext>
            </a:extLst>
          </p:cNvPr>
          <p:cNvGrpSpPr/>
          <p:nvPr/>
        </p:nvGrpSpPr>
        <p:grpSpPr>
          <a:xfrm>
            <a:off x="8519891" y="1051628"/>
            <a:ext cx="2556046" cy="2556046"/>
            <a:chOff x="7872659" y="2270172"/>
            <a:chExt cx="2556046" cy="2556046"/>
          </a:xfrm>
        </p:grpSpPr>
        <p:grpSp>
          <p:nvGrpSpPr>
            <p:cNvPr id="17" name="Gruppo 16">
              <a:extLst>
                <a:ext uri="{FF2B5EF4-FFF2-40B4-BE49-F238E27FC236}">
                  <a16:creationId xmlns:a16="http://schemas.microsoft.com/office/drawing/2014/main" id="{7A35BEBB-1CF5-67AC-9E37-A04EE1BE0A12}"/>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CED06E74-049C-CB71-A7C4-D16A273968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34ED613B-1EC2-E1D0-26F2-6A4CA841BD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F3DE5597-BC20-9BBF-B694-35B4D97FA8BA}"/>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grpSp>
        <p:nvGrpSpPr>
          <p:cNvPr id="40" name="Gruppo 39">
            <a:extLst>
              <a:ext uri="{FF2B5EF4-FFF2-40B4-BE49-F238E27FC236}">
                <a16:creationId xmlns:a16="http://schemas.microsoft.com/office/drawing/2014/main" id="{28AC1ACD-055B-73B4-5064-568EA8A3D0EB}"/>
              </a:ext>
            </a:extLst>
          </p:cNvPr>
          <p:cNvGrpSpPr/>
          <p:nvPr/>
        </p:nvGrpSpPr>
        <p:grpSpPr>
          <a:xfrm>
            <a:off x="3545111" y="1688022"/>
            <a:ext cx="1314874" cy="1549877"/>
            <a:chOff x="4615746" y="1879123"/>
            <a:chExt cx="1314874" cy="1549877"/>
          </a:xfrm>
        </p:grpSpPr>
        <p:sp>
          <p:nvSpPr>
            <p:cNvPr id="37" name="CasellaDiTesto 36">
              <a:extLst>
                <a:ext uri="{FF2B5EF4-FFF2-40B4-BE49-F238E27FC236}">
                  <a16:creationId xmlns:a16="http://schemas.microsoft.com/office/drawing/2014/main" id="{FA38BFA7-BA29-132C-A863-5193DC649684}"/>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023A9F88-9D20-0AC8-805F-91F47FB7A95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grpSp>
        <p:nvGrpSpPr>
          <p:cNvPr id="43" name="Gruppo 42">
            <a:extLst>
              <a:ext uri="{FF2B5EF4-FFF2-40B4-BE49-F238E27FC236}">
                <a16:creationId xmlns:a16="http://schemas.microsoft.com/office/drawing/2014/main" id="{5C764E78-E651-6A45-F441-E962C30348B9}"/>
              </a:ext>
            </a:extLst>
          </p:cNvPr>
          <p:cNvGrpSpPr/>
          <p:nvPr/>
        </p:nvGrpSpPr>
        <p:grpSpPr>
          <a:xfrm>
            <a:off x="636493" y="436414"/>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F2FC447A-9A2E-DF21-E317-48AA9BE06E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F5FFA3F0-30D8-E10B-57EC-C8345FEE4A26}"/>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cxnSp>
        <p:nvCxnSpPr>
          <p:cNvPr id="54" name="Connettore a gomito 53">
            <a:extLst>
              <a:ext uri="{FF2B5EF4-FFF2-40B4-BE49-F238E27FC236}">
                <a16:creationId xmlns:a16="http://schemas.microsoft.com/office/drawing/2014/main" id="{88667D8D-7713-2D3B-24E7-957A683FD2FB}"/>
              </a:ext>
            </a:extLst>
          </p:cNvPr>
          <p:cNvCxnSpPr>
            <a:cxnSpLocks/>
            <a:stCxn id="41" idx="3"/>
            <a:endCxn id="37" idx="1"/>
          </p:cNvCxnSpPr>
          <p:nvPr/>
        </p:nvCxnSpPr>
        <p:spPr>
          <a:xfrm>
            <a:off x="1778506" y="1518871"/>
            <a:ext cx="1766605" cy="1588223"/>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8" name="Connettore a gomito 57">
            <a:extLst>
              <a:ext uri="{FF2B5EF4-FFF2-40B4-BE49-F238E27FC236}">
                <a16:creationId xmlns:a16="http://schemas.microsoft.com/office/drawing/2014/main" id="{798E4E05-7E07-EB23-9EF0-12DBB174D769}"/>
              </a:ext>
            </a:extLst>
          </p:cNvPr>
          <p:cNvCxnSpPr>
            <a:cxnSpLocks/>
            <a:stCxn id="37" idx="2"/>
            <a:endCxn id="11" idx="1"/>
          </p:cNvCxnSpPr>
          <p:nvPr/>
        </p:nvCxnSpPr>
        <p:spPr>
          <a:xfrm rot="16200000" flipH="1">
            <a:off x="3369048" y="4071399"/>
            <a:ext cx="2799482" cy="1132482"/>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BBAD9029-23D4-11C8-FFF0-7F00AD146F8B}"/>
              </a:ext>
            </a:extLst>
          </p:cNvPr>
          <p:cNvCxnSpPr>
            <a:cxnSpLocks/>
            <a:stCxn id="37" idx="3"/>
            <a:endCxn id="20" idx="1"/>
          </p:cNvCxnSpPr>
          <p:nvPr/>
        </p:nvCxnSpPr>
        <p:spPr>
          <a:xfrm flipV="1">
            <a:off x="4859985" y="3106831"/>
            <a:ext cx="3916438" cy="263"/>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5" name="Connettore a gomito 84">
            <a:extLst>
              <a:ext uri="{FF2B5EF4-FFF2-40B4-BE49-F238E27FC236}">
                <a16:creationId xmlns:a16="http://schemas.microsoft.com/office/drawing/2014/main" id="{6D95363E-DDA0-960C-C3A6-2880AAEF330B}"/>
              </a:ext>
            </a:extLst>
          </p:cNvPr>
          <p:cNvCxnSpPr>
            <a:cxnSpLocks/>
            <a:stCxn id="2" idx="2"/>
            <a:endCxn id="2" idx="1"/>
          </p:cNvCxnSpPr>
          <p:nvPr/>
        </p:nvCxnSpPr>
        <p:spPr>
          <a:xfrm rot="5400000" flipH="1">
            <a:off x="1234773" y="4395835"/>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3061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CB7D6C9-0362-E988-F939-E148D0D65759}"/>
            </a:ext>
          </a:extLst>
        </p:cNvPr>
        <p:cNvGrpSpPr/>
        <p:nvPr/>
      </p:nvGrpSpPr>
      <p:grpSpPr>
        <a:xfrm>
          <a:off x="0" y="0"/>
          <a:ext cx="0" cy="0"/>
          <a:chOff x="0" y="0"/>
          <a:chExt cx="0" cy="0"/>
        </a:xfrm>
      </p:grpSpPr>
      <p:cxnSp>
        <p:nvCxnSpPr>
          <p:cNvPr id="54" name="Connettore a gomito 53">
            <a:extLst>
              <a:ext uri="{FF2B5EF4-FFF2-40B4-BE49-F238E27FC236}">
                <a16:creationId xmlns:a16="http://schemas.microsoft.com/office/drawing/2014/main" id="{35A5BD0F-CF20-8F7E-29D4-FBA4DBF060C8}"/>
              </a:ext>
            </a:extLst>
          </p:cNvPr>
          <p:cNvCxnSpPr>
            <a:cxnSpLocks/>
            <a:stCxn id="3" idx="3"/>
            <a:endCxn id="7" idx="1"/>
          </p:cNvCxnSpPr>
          <p:nvPr/>
        </p:nvCxnSpPr>
        <p:spPr>
          <a:xfrm>
            <a:off x="2201245" y="1232658"/>
            <a:ext cx="1897296" cy="1454492"/>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714F6E47-F929-5692-CC3E-ED436032070E}"/>
              </a:ext>
            </a:extLst>
          </p:cNvPr>
          <p:cNvCxnSpPr>
            <a:cxnSpLocks/>
            <a:stCxn id="7" idx="3"/>
            <a:endCxn id="26" idx="1"/>
          </p:cNvCxnSpPr>
          <p:nvPr/>
        </p:nvCxnSpPr>
        <p:spPr>
          <a:xfrm flipV="1">
            <a:off x="6008067" y="1688124"/>
            <a:ext cx="2680406" cy="999026"/>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4" name="Gruppo 43">
            <a:extLst>
              <a:ext uri="{FF2B5EF4-FFF2-40B4-BE49-F238E27FC236}">
                <a16:creationId xmlns:a16="http://schemas.microsoft.com/office/drawing/2014/main" id="{29E47CA1-C17C-0F1F-10EC-6363B9B9301C}"/>
              </a:ext>
            </a:extLst>
          </p:cNvPr>
          <p:cNvGrpSpPr/>
          <p:nvPr/>
        </p:nvGrpSpPr>
        <p:grpSpPr>
          <a:xfrm>
            <a:off x="1278533" y="4601482"/>
            <a:ext cx="2093073" cy="584776"/>
            <a:chOff x="905436" y="4471952"/>
            <a:chExt cx="2093073" cy="584776"/>
          </a:xfrm>
        </p:grpSpPr>
        <p:sp>
          <p:nvSpPr>
            <p:cNvPr id="2" name="CasellaDiTesto 1">
              <a:extLst>
                <a:ext uri="{FF2B5EF4-FFF2-40B4-BE49-F238E27FC236}">
                  <a16:creationId xmlns:a16="http://schemas.microsoft.com/office/drawing/2014/main" id="{D5BFE595-F78E-8841-5DBD-99BE2040F8D0}"/>
                </a:ext>
              </a:extLst>
            </p:cNvPr>
            <p:cNvSpPr txBox="1"/>
            <p:nvPr/>
          </p:nvSpPr>
          <p:spPr>
            <a:xfrm>
              <a:off x="905436" y="4471952"/>
              <a:ext cx="2093073" cy="584775"/>
            </a:xfrm>
            <a:prstGeom prst="rect">
              <a:avLst/>
            </a:prstGeom>
            <a:noFill/>
          </p:spPr>
          <p:txBody>
            <a:bodyPr wrap="square" rtlCol="0">
              <a:spAutoFit/>
            </a:bodyPr>
            <a:lstStyle/>
            <a:p>
              <a:r>
                <a:rPr lang="en-US" sz="1600" spc="300" dirty="0">
                  <a:solidFill>
                    <a:schemeClr val="bg1"/>
                  </a:solidFill>
                </a:rPr>
                <a:t>SYSTEM</a:t>
              </a:r>
              <a:endParaRPr lang="en-US" sz="2000" spc="300" dirty="0">
                <a:solidFill>
                  <a:schemeClr val="bg1"/>
                </a:solidFill>
              </a:endParaRPr>
            </a:p>
            <a:p>
              <a:r>
                <a:rPr lang="en-US" sz="1600" b="1" spc="300" dirty="0">
                  <a:solidFill>
                    <a:srgbClr val="DA627D"/>
                  </a:solidFill>
                </a:rPr>
                <a:t>ARCHITECTURE</a:t>
              </a:r>
            </a:p>
          </p:txBody>
        </p:sp>
        <p:cxnSp>
          <p:nvCxnSpPr>
            <p:cNvPr id="85" name="Connettore a gomito 84">
              <a:extLst>
                <a:ext uri="{FF2B5EF4-FFF2-40B4-BE49-F238E27FC236}">
                  <a16:creationId xmlns:a16="http://schemas.microsoft.com/office/drawing/2014/main" id="{77AA3574-F02C-7226-139E-C4511CBD2AEE}"/>
                </a:ext>
              </a:extLst>
            </p:cNvPr>
            <p:cNvCxnSpPr>
              <a:cxnSpLocks/>
              <a:stCxn id="2" idx="2"/>
              <a:endCxn id="2" idx="1"/>
            </p:cNvCxnSpPr>
            <p:nvPr/>
          </p:nvCxnSpPr>
          <p:spPr>
            <a:xfrm rot="5400000" flipH="1">
              <a:off x="1282511" y="4387266"/>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grpSp>
        <p:nvGrpSpPr>
          <p:cNvPr id="10" name="Gruppo 9">
            <a:extLst>
              <a:ext uri="{FF2B5EF4-FFF2-40B4-BE49-F238E27FC236}">
                <a16:creationId xmlns:a16="http://schemas.microsoft.com/office/drawing/2014/main" id="{E34A0C6E-9ACD-FC4E-87FF-38D073BD0F02}"/>
              </a:ext>
            </a:extLst>
          </p:cNvPr>
          <p:cNvGrpSpPr/>
          <p:nvPr/>
        </p:nvGrpSpPr>
        <p:grpSpPr>
          <a:xfrm>
            <a:off x="560687" y="508497"/>
            <a:ext cx="1640558" cy="1448321"/>
            <a:chOff x="387220" y="327522"/>
            <a:chExt cx="1640558" cy="1448321"/>
          </a:xfrm>
        </p:grpSpPr>
        <p:grpSp>
          <p:nvGrpSpPr>
            <p:cNvPr id="43" name="Gruppo 42">
              <a:extLst>
                <a:ext uri="{FF2B5EF4-FFF2-40B4-BE49-F238E27FC236}">
                  <a16:creationId xmlns:a16="http://schemas.microsoft.com/office/drawing/2014/main" id="{A96CE759-F463-FF50-32A5-FE7195B82B4B}"/>
                </a:ext>
              </a:extLst>
            </p:cNvPr>
            <p:cNvGrpSpPr/>
            <p:nvPr/>
          </p:nvGrpSpPr>
          <p:grpSpPr>
            <a:xfrm>
              <a:off x="636493" y="445051"/>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AD71FAF9-E6F7-EDE4-F867-32858A43DF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671E8181-BD91-EBBF-7CF9-3C776CB65C9B}"/>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sp>
          <p:nvSpPr>
            <p:cNvPr id="3" name="Rettangolo con angoli arrotondati 2">
              <a:extLst>
                <a:ext uri="{FF2B5EF4-FFF2-40B4-BE49-F238E27FC236}">
                  <a16:creationId xmlns:a16="http://schemas.microsoft.com/office/drawing/2014/main" id="{C40F75AB-B9D7-197D-8CA0-6997EE7C4428}"/>
                </a:ext>
              </a:extLst>
            </p:cNvPr>
            <p:cNvSpPr/>
            <p:nvPr/>
          </p:nvSpPr>
          <p:spPr>
            <a:xfrm>
              <a:off x="387220" y="327522"/>
              <a:ext cx="1640558" cy="1448321"/>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5" name="Gruppo 24">
            <a:extLst>
              <a:ext uri="{FF2B5EF4-FFF2-40B4-BE49-F238E27FC236}">
                <a16:creationId xmlns:a16="http://schemas.microsoft.com/office/drawing/2014/main" id="{E3B44D28-4D54-AC0B-2C56-6D294F474B1D}"/>
              </a:ext>
            </a:extLst>
          </p:cNvPr>
          <p:cNvGrpSpPr/>
          <p:nvPr/>
        </p:nvGrpSpPr>
        <p:grpSpPr>
          <a:xfrm>
            <a:off x="4098541" y="1668178"/>
            <a:ext cx="1909526" cy="2037943"/>
            <a:chOff x="3247785" y="1318260"/>
            <a:chExt cx="1909526" cy="2037943"/>
          </a:xfrm>
        </p:grpSpPr>
        <p:grpSp>
          <p:nvGrpSpPr>
            <p:cNvPr id="40" name="Gruppo 39">
              <a:extLst>
                <a:ext uri="{FF2B5EF4-FFF2-40B4-BE49-F238E27FC236}">
                  <a16:creationId xmlns:a16="http://schemas.microsoft.com/office/drawing/2014/main" id="{C7859DEF-8679-C9BB-8028-54BB45D5E061}"/>
                </a:ext>
              </a:extLst>
            </p:cNvPr>
            <p:cNvGrpSpPr/>
            <p:nvPr/>
          </p:nvGrpSpPr>
          <p:grpSpPr>
            <a:xfrm>
              <a:off x="3545111" y="1562293"/>
              <a:ext cx="1314874" cy="1549877"/>
              <a:chOff x="4615746" y="1879123"/>
              <a:chExt cx="1314874" cy="1549877"/>
            </a:xfrm>
          </p:grpSpPr>
          <p:sp>
            <p:nvSpPr>
              <p:cNvPr id="37" name="CasellaDiTesto 36">
                <a:extLst>
                  <a:ext uri="{FF2B5EF4-FFF2-40B4-BE49-F238E27FC236}">
                    <a16:creationId xmlns:a16="http://schemas.microsoft.com/office/drawing/2014/main" id="{02F39BF3-0918-0D7B-7263-62DBEC78FD88}"/>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653DB317-43DD-AB43-66ED-A90BBA27EC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sp>
          <p:nvSpPr>
            <p:cNvPr id="7" name="Rettangolo con angoli arrotondati 6">
              <a:extLst>
                <a:ext uri="{FF2B5EF4-FFF2-40B4-BE49-F238E27FC236}">
                  <a16:creationId xmlns:a16="http://schemas.microsoft.com/office/drawing/2014/main" id="{290C364F-CFFA-49B0-7C03-63B328E45C27}"/>
                </a:ext>
              </a:extLst>
            </p:cNvPr>
            <p:cNvSpPr/>
            <p:nvPr/>
          </p:nvSpPr>
          <p:spPr>
            <a:xfrm>
              <a:off x="3247785" y="1318260"/>
              <a:ext cx="1909526" cy="2037943"/>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9" name="Gruppo 28">
            <a:extLst>
              <a:ext uri="{FF2B5EF4-FFF2-40B4-BE49-F238E27FC236}">
                <a16:creationId xmlns:a16="http://schemas.microsoft.com/office/drawing/2014/main" id="{2E0531D3-24D6-461A-7AC5-E9B002C01274}"/>
              </a:ext>
            </a:extLst>
          </p:cNvPr>
          <p:cNvGrpSpPr/>
          <p:nvPr/>
        </p:nvGrpSpPr>
        <p:grpSpPr>
          <a:xfrm>
            <a:off x="8688473" y="294024"/>
            <a:ext cx="2942840" cy="2556046"/>
            <a:chOff x="7769610" y="0"/>
            <a:chExt cx="2942840" cy="2556046"/>
          </a:xfrm>
        </p:grpSpPr>
        <p:grpSp>
          <p:nvGrpSpPr>
            <p:cNvPr id="42" name="Gruppo 41">
              <a:extLst>
                <a:ext uri="{FF2B5EF4-FFF2-40B4-BE49-F238E27FC236}">
                  <a16:creationId xmlns:a16="http://schemas.microsoft.com/office/drawing/2014/main" id="{973F82A3-77D5-4D84-862E-F97B5C4E40C0}"/>
                </a:ext>
              </a:extLst>
            </p:cNvPr>
            <p:cNvGrpSpPr/>
            <p:nvPr/>
          </p:nvGrpSpPr>
          <p:grpSpPr>
            <a:xfrm>
              <a:off x="7972532" y="0"/>
              <a:ext cx="2556046" cy="2556046"/>
              <a:chOff x="7872659" y="2270172"/>
              <a:chExt cx="2556046" cy="2556046"/>
            </a:xfrm>
          </p:grpSpPr>
          <p:grpSp>
            <p:nvGrpSpPr>
              <p:cNvPr id="17" name="Gruppo 16">
                <a:extLst>
                  <a:ext uri="{FF2B5EF4-FFF2-40B4-BE49-F238E27FC236}">
                    <a16:creationId xmlns:a16="http://schemas.microsoft.com/office/drawing/2014/main" id="{B678E6AC-DBE4-CFD0-73E8-40EAF5CD1CB0}"/>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345EAFBE-B172-4ADC-467A-6F859A6D14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A6980DA2-8C23-2C1C-7121-DFE9F740DF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4B958CFC-1322-C17A-37AD-EBA010470F5D}"/>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sp>
          <p:nvSpPr>
            <p:cNvPr id="26" name="Rettangolo con angoli arrotondati 25">
              <a:extLst>
                <a:ext uri="{FF2B5EF4-FFF2-40B4-BE49-F238E27FC236}">
                  <a16:creationId xmlns:a16="http://schemas.microsoft.com/office/drawing/2014/main" id="{2F698C57-8860-9902-B937-4968EA866B7E}"/>
                </a:ext>
              </a:extLst>
            </p:cNvPr>
            <p:cNvSpPr/>
            <p:nvPr/>
          </p:nvSpPr>
          <p:spPr>
            <a:xfrm>
              <a:off x="7769610" y="445050"/>
              <a:ext cx="2942840" cy="189809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58" name="Connettore a gomito 57">
            <a:extLst>
              <a:ext uri="{FF2B5EF4-FFF2-40B4-BE49-F238E27FC236}">
                <a16:creationId xmlns:a16="http://schemas.microsoft.com/office/drawing/2014/main" id="{03878905-445A-35B0-3676-0A2019228930}"/>
              </a:ext>
            </a:extLst>
          </p:cNvPr>
          <p:cNvCxnSpPr>
            <a:cxnSpLocks/>
            <a:stCxn id="7" idx="2"/>
            <a:endCxn id="30" idx="1"/>
          </p:cNvCxnSpPr>
          <p:nvPr/>
        </p:nvCxnSpPr>
        <p:spPr>
          <a:xfrm rot="16200000" flipH="1">
            <a:off x="5110377" y="3649047"/>
            <a:ext cx="1564815" cy="1678961"/>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Gruppo 35">
            <a:extLst>
              <a:ext uri="{FF2B5EF4-FFF2-40B4-BE49-F238E27FC236}">
                <a16:creationId xmlns:a16="http://schemas.microsoft.com/office/drawing/2014/main" id="{8552C485-908F-6012-CD0C-16ED371615DF}"/>
              </a:ext>
            </a:extLst>
          </p:cNvPr>
          <p:cNvGrpSpPr/>
          <p:nvPr/>
        </p:nvGrpSpPr>
        <p:grpSpPr>
          <a:xfrm>
            <a:off x="6556354" y="3990975"/>
            <a:ext cx="2343579" cy="2559922"/>
            <a:chOff x="6933986" y="4095430"/>
            <a:chExt cx="2343579" cy="2559922"/>
          </a:xfrm>
        </p:grpSpPr>
        <p:grpSp>
          <p:nvGrpSpPr>
            <p:cNvPr id="13" name="Gruppo 12">
              <a:extLst>
                <a:ext uri="{FF2B5EF4-FFF2-40B4-BE49-F238E27FC236}">
                  <a16:creationId xmlns:a16="http://schemas.microsoft.com/office/drawing/2014/main" id="{619A51C4-29B7-A499-BBFB-7CD497AA9073}"/>
                </a:ext>
              </a:extLst>
            </p:cNvPr>
            <p:cNvGrpSpPr/>
            <p:nvPr/>
          </p:nvGrpSpPr>
          <p:grpSpPr>
            <a:xfrm>
              <a:off x="6933986" y="4316436"/>
              <a:ext cx="2343579" cy="2259365"/>
              <a:chOff x="4666126" y="4257454"/>
              <a:chExt cx="2343579" cy="2259365"/>
            </a:xfrm>
          </p:grpSpPr>
          <p:grpSp>
            <p:nvGrpSpPr>
              <p:cNvPr id="9" name="Gruppo 8">
                <a:extLst>
                  <a:ext uri="{FF2B5EF4-FFF2-40B4-BE49-F238E27FC236}">
                    <a16:creationId xmlns:a16="http://schemas.microsoft.com/office/drawing/2014/main" id="{A686D3FB-F619-8483-2CD7-B9CB184F8953}"/>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4392B386-01E8-AA93-E389-FF6A878A5520}"/>
                    </a:ext>
                  </a:extLst>
                </p:cNvPr>
                <p:cNvPicPr>
                  <a:picLocks noChangeAspect="1"/>
                </p:cNvPicPr>
                <p:nvPr/>
              </p:nvPicPr>
              <p:blipFill>
                <a:blip r:embed="rId9">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0840D9F9-BF3B-5F2C-C6A3-9E00A48E15AA}"/>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37AA299A-3D3B-A823-E984-7520E51F2A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67914613-0100-A1FA-3766-F934B7E09AAD}"/>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4E62BD1C-2F14-D2B7-BBF2-61C1E18E244F}"/>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sp>
          <p:nvSpPr>
            <p:cNvPr id="30" name="Rettangolo con angoli arrotondati 29">
              <a:extLst>
                <a:ext uri="{FF2B5EF4-FFF2-40B4-BE49-F238E27FC236}">
                  <a16:creationId xmlns:a16="http://schemas.microsoft.com/office/drawing/2014/main" id="{D826D176-28AB-98E5-20C1-6147881DE196}"/>
                </a:ext>
              </a:extLst>
            </p:cNvPr>
            <p:cNvSpPr/>
            <p:nvPr/>
          </p:nvSpPr>
          <p:spPr>
            <a:xfrm>
              <a:off x="7109897" y="4095430"/>
              <a:ext cx="1991757" cy="2559922"/>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63385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15D914A-4EC7-B8C3-7950-EF5C3A7271E4}"/>
            </a:ext>
          </a:extLst>
        </p:cNvPr>
        <p:cNvGrpSpPr/>
        <p:nvPr/>
      </p:nvGrpSpPr>
      <p:grpSpPr>
        <a:xfrm>
          <a:off x="0" y="0"/>
          <a:ext cx="0" cy="0"/>
          <a:chOff x="0" y="0"/>
          <a:chExt cx="0" cy="0"/>
        </a:xfrm>
      </p:grpSpPr>
      <p:pic>
        <p:nvPicPr>
          <p:cNvPr id="15" name="Immagine 14" descr="Immagine che contiene Elementi grafici, Carattere, simbolo, design&#10;&#10;Descrizione generata automaticamente">
            <a:extLst>
              <a:ext uri="{FF2B5EF4-FFF2-40B4-BE49-F238E27FC236}">
                <a16:creationId xmlns:a16="http://schemas.microsoft.com/office/drawing/2014/main" id="{1CB2F1A6-594C-9B7E-0EDF-FDC8B596E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151" y="1686399"/>
            <a:ext cx="3485199" cy="3485199"/>
          </a:xfrm>
          <a:prstGeom prst="rect">
            <a:avLst/>
          </a:prstGeom>
        </p:spPr>
      </p:pic>
      <p:sp>
        <p:nvSpPr>
          <p:cNvPr id="16" name="CasellaDiTesto 15">
            <a:extLst>
              <a:ext uri="{FF2B5EF4-FFF2-40B4-BE49-F238E27FC236}">
                <a16:creationId xmlns:a16="http://schemas.microsoft.com/office/drawing/2014/main" id="{FF983343-5CA7-1570-D1AA-A158561A9C63}"/>
              </a:ext>
            </a:extLst>
          </p:cNvPr>
          <p:cNvSpPr txBox="1"/>
          <p:nvPr/>
        </p:nvSpPr>
        <p:spPr>
          <a:xfrm>
            <a:off x="1177218" y="2459503"/>
            <a:ext cx="4706912" cy="1938992"/>
          </a:xfrm>
          <a:prstGeom prst="rect">
            <a:avLst/>
          </a:prstGeom>
          <a:noFill/>
        </p:spPr>
        <p:txBody>
          <a:bodyPr wrap="square" rtlCol="0">
            <a:spAutoFit/>
          </a:bodyPr>
          <a:lstStyle/>
          <a:p>
            <a:pPr algn="r"/>
            <a:r>
              <a:rPr lang="en-US" sz="6000" spc="300">
                <a:solidFill>
                  <a:srgbClr val="DA627D"/>
                </a:solidFill>
              </a:rPr>
              <a:t>WORK </a:t>
            </a:r>
            <a:r>
              <a:rPr lang="en-US" sz="6000" b="1" spc="300">
                <a:solidFill>
                  <a:srgbClr val="DA627D"/>
                </a:solidFill>
              </a:rPr>
              <a:t>PACKAGES</a:t>
            </a:r>
          </a:p>
        </p:txBody>
      </p:sp>
    </p:spTree>
    <p:extLst>
      <p:ext uri="{BB962C8B-B14F-4D97-AF65-F5344CB8AC3E}">
        <p14:creationId xmlns:p14="http://schemas.microsoft.com/office/powerpoint/2010/main" val="772487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B9EF1D5-1609-4C47-AB64-E24CFBEF67C7}"/>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9B585D2-D795-7198-46FC-6111E9448E1A}"/>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38A4B74-4EEF-38FB-F170-799BCC48471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425D41BD-3253-22ED-4279-0E7C3B06E75D}"/>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3F7D53B-2C09-7FD8-E5F0-65265C67FC5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0656993-1FA1-9A29-3B94-55F4A524334E}"/>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27894D2-599A-C7AA-27E9-B2162A74E9E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D874209A-77B6-F6E4-89A1-BC8D11CC3E68}"/>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F51F441F-5690-AC84-6216-D0DE4D4435C1}"/>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4D726A0-F842-8862-4C78-E54CB5237CFF}"/>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E4B3AE9A-2D31-99FC-2AEA-61D047F4E354}"/>
              </a:ext>
            </a:extLst>
          </p:cNvPr>
          <p:cNvSpPr txBox="1"/>
          <p:nvPr/>
        </p:nvSpPr>
        <p:spPr>
          <a:xfrm>
            <a:off x="706908" y="2292559"/>
            <a:ext cx="8162242" cy="1015663"/>
          </a:xfrm>
          <a:prstGeom prst="rect">
            <a:avLst/>
          </a:prstGeom>
          <a:noFill/>
        </p:spPr>
        <p:txBody>
          <a:bodyPr wrap="square" rtlCol="0">
            <a:spAutoFit/>
          </a:bodyPr>
          <a:lstStyle/>
          <a:p>
            <a:pPr algn="just"/>
            <a:r>
              <a:rPr lang="en-US" sz="1500">
                <a:solidFill>
                  <a:schemeClr val="bg1"/>
                </a:solidFill>
              </a:rPr>
              <a:t>A well-designed database is essential for efficiently storing and managing data collected by the system, such as FER evaluations, manual feedback, and sensor data from vehicles. Its structure must ensure query speed, data integrity, and scalability to handle an increasing number of vehicles and users.</a:t>
            </a:r>
          </a:p>
        </p:txBody>
      </p:sp>
      <p:sp>
        <p:nvSpPr>
          <p:cNvPr id="25" name="CasellaDiTesto 24">
            <a:extLst>
              <a:ext uri="{FF2B5EF4-FFF2-40B4-BE49-F238E27FC236}">
                <a16:creationId xmlns:a16="http://schemas.microsoft.com/office/drawing/2014/main" id="{77C403D0-D23E-A8F6-B681-936A785C19A5}"/>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sp>
        <p:nvSpPr>
          <p:cNvPr id="26" name="CasellaDiTesto 25">
            <a:extLst>
              <a:ext uri="{FF2B5EF4-FFF2-40B4-BE49-F238E27FC236}">
                <a16:creationId xmlns:a16="http://schemas.microsoft.com/office/drawing/2014/main" id="{15741F4D-6BA1-C25B-BFB1-D4E790BC4046}"/>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AAA783BB-3129-FB1B-C940-7570402F9328}"/>
              </a:ext>
            </a:extLst>
          </p:cNvPr>
          <p:cNvSpPr txBox="1"/>
          <p:nvPr/>
        </p:nvSpPr>
        <p:spPr>
          <a:xfrm>
            <a:off x="706907" y="4179046"/>
            <a:ext cx="8162243" cy="1876860"/>
          </a:xfrm>
          <a:prstGeom prst="rect">
            <a:avLst/>
          </a:prstGeom>
          <a:noFill/>
        </p:spPr>
        <p:txBody>
          <a:bodyPr wrap="square" rtlCol="0">
            <a:spAutoFit/>
          </a:bodyPr>
          <a:lstStyle/>
          <a:p>
            <a:pPr algn="just">
              <a:lnSpc>
                <a:spcPct val="200000"/>
              </a:lnSpc>
            </a:pPr>
            <a:r>
              <a:rPr lang="en-US" sz="1500" dirty="0">
                <a:solidFill>
                  <a:schemeClr val="bg1"/>
                </a:solidFill>
              </a:rPr>
              <a:t>1. Design a robust, normalized database schema optimized for primary queries.  </a:t>
            </a:r>
          </a:p>
          <a:p>
            <a:pPr algn="just">
              <a:lnSpc>
                <a:spcPct val="200000"/>
              </a:lnSpc>
            </a:pPr>
            <a:r>
              <a:rPr lang="en-US" sz="1500" dirty="0">
                <a:solidFill>
                  <a:schemeClr val="bg1"/>
                </a:solidFill>
              </a:rPr>
              <a:t>2. Deploy the database on a local or cloud server.  </a:t>
            </a:r>
          </a:p>
          <a:p>
            <a:pPr algn="just">
              <a:lnSpc>
                <a:spcPct val="200000"/>
              </a:lnSpc>
            </a:pPr>
            <a:r>
              <a:rPr lang="en-US" sz="1500" dirty="0">
                <a:solidFill>
                  <a:schemeClr val="bg1"/>
                </a:solidFill>
              </a:rPr>
              <a:t>3. Ensure data scalability and integrity.  </a:t>
            </a:r>
          </a:p>
          <a:p>
            <a:pPr algn="just">
              <a:lnSpc>
                <a:spcPct val="200000"/>
              </a:lnSpc>
            </a:pPr>
            <a:r>
              <a:rPr lang="en-US" sz="1500" dirty="0">
                <a:solidFill>
                  <a:schemeClr val="bg1"/>
                </a:solidFill>
              </a:rPr>
              <a:t>4. Optimize queries for the backend system. </a:t>
            </a:r>
            <a:endParaRPr lang="it-IT" sz="1500" dirty="0">
              <a:solidFill>
                <a:schemeClr val="bg1"/>
              </a:solidFill>
            </a:endParaRPr>
          </a:p>
        </p:txBody>
      </p:sp>
      <p:grpSp>
        <p:nvGrpSpPr>
          <p:cNvPr id="55" name="Gruppo 54">
            <a:extLst>
              <a:ext uri="{FF2B5EF4-FFF2-40B4-BE49-F238E27FC236}">
                <a16:creationId xmlns:a16="http://schemas.microsoft.com/office/drawing/2014/main" id="{50FDAF9A-7F96-6A7E-D67E-09E5E6C39185}"/>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44E1F8AE-C7FF-F081-76DA-2C4C825917EA}"/>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D538D51F-8F97-D931-E21D-A1877C20091A}"/>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ACD34415-6A54-01CE-28FB-9BA162708CC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580A0D0D-B305-9D56-C271-2C5020D95A4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EA02DDC2-5B7D-9F37-AE62-7546CF21034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AA912628-65A7-1F38-4351-F201A9A55A7F}"/>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8FAEB12C-AB00-7E88-C9C6-B74AFDE15053}"/>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4DFDC7AF-B75F-EBAC-17D2-74F23B3BC86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908E7F1A-9C66-0208-5ACA-EA64530AB8E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80BEEC24-EFAA-4EC0-1BA8-C68930B0478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21421E30-C2A7-D148-758C-BAD91D218C0A}"/>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F7ADAAAB-4059-3F0C-51FA-913D727AA3A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693A3ACA-3436-286F-A8FB-7092E6199FF1}"/>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DATABASE CONFIGURATION AND DESIGN (DB)</a:t>
              </a:r>
              <a:endParaRPr lang="it-IT" sz="1600" spc="300" dirty="0">
                <a:solidFill>
                  <a:schemeClr val="bg1"/>
                </a:solidFill>
              </a:endParaRPr>
            </a:p>
          </p:txBody>
        </p:sp>
      </p:grpSp>
      <p:cxnSp>
        <p:nvCxnSpPr>
          <p:cNvPr id="37" name="Connettore diritto 36">
            <a:extLst>
              <a:ext uri="{FF2B5EF4-FFF2-40B4-BE49-F238E27FC236}">
                <a16:creationId xmlns:a16="http://schemas.microsoft.com/office/drawing/2014/main" id="{B3970041-84E4-4CDF-C242-94245CFF5618}"/>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86AA45A3-A66C-09BB-2E1A-7A07AB11A904}"/>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340E336F-EB52-59B4-7B29-C4011BBAF61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5E05D5E5-DB4C-8E14-C513-2EC229D198E3}"/>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grpSp>
        <p:nvGrpSpPr>
          <p:cNvPr id="8" name="Gruppo 7">
            <a:extLst>
              <a:ext uri="{FF2B5EF4-FFF2-40B4-BE49-F238E27FC236}">
                <a16:creationId xmlns:a16="http://schemas.microsoft.com/office/drawing/2014/main" id="{192E82D4-2F9B-A9C0-0043-67304EA8F5FA}"/>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D19362E5-E791-2C77-7E6E-DD6D54616C3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4" name="Immagine 3" descr="Immagine che contiene orologio, simbolo, Carattere, Elementi grafici&#10;&#10;Descrizione generata automaticamente">
              <a:extLst>
                <a:ext uri="{FF2B5EF4-FFF2-40B4-BE49-F238E27FC236}">
                  <a16:creationId xmlns:a16="http://schemas.microsoft.com/office/drawing/2014/main" id="{F405C845-0B6C-4D1E-AF4D-EB6273808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 name="CasellaDiTesto 2">
            <a:extLst>
              <a:ext uri="{FF2B5EF4-FFF2-40B4-BE49-F238E27FC236}">
                <a16:creationId xmlns:a16="http://schemas.microsoft.com/office/drawing/2014/main" id="{DE26E09F-D63F-B1AA-37F5-A4CC55B78CA9}"/>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spTree>
    <p:extLst>
      <p:ext uri="{BB962C8B-B14F-4D97-AF65-F5344CB8AC3E}">
        <p14:creationId xmlns:p14="http://schemas.microsoft.com/office/powerpoint/2010/main" val="623147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3137726-85CB-CAE6-6517-686ACB3D134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1B0AE9AD-5B85-4222-560B-D9B06936A17A}"/>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BAD7412D-2562-0E37-19DC-9B6AA070875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CA8EB24-A53B-CF06-74B5-AB78926E187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036481F-5CC5-13BE-7EBA-0FB4F2DE819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171CDCB-C236-BD04-0FC4-1CE13F27FAC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79852CC3-F0F8-3604-98B6-9BFC1F5B1EED}"/>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5FBB4F0-867A-0BC0-E678-50A52812CD79}"/>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DCC66FE1-E283-3625-0E22-417DDA915DC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5AF1BB5-6AEE-D697-2ADA-498B4DE09D1F}"/>
              </a:ext>
            </a:extLst>
          </p:cNvPr>
          <p:cNvSpPr txBox="1"/>
          <p:nvPr/>
        </p:nvSpPr>
        <p:spPr>
          <a:xfrm>
            <a:off x="706908" y="1728642"/>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E1D9CD8A-B98C-64A2-8A6C-1807DBBA5E4E}"/>
              </a:ext>
            </a:extLst>
          </p:cNvPr>
          <p:cNvSpPr txBox="1"/>
          <p:nvPr/>
        </p:nvSpPr>
        <p:spPr>
          <a:xfrm>
            <a:off x="690149" y="2004234"/>
            <a:ext cx="8162243" cy="3785652"/>
          </a:xfrm>
          <a:prstGeom prst="rect">
            <a:avLst/>
          </a:prstGeom>
          <a:noFill/>
        </p:spPr>
        <p:txBody>
          <a:bodyPr wrap="square" rtlCol="0">
            <a:spAutoFit/>
          </a:bodyPr>
          <a:lstStyle/>
          <a:p>
            <a:pPr algn="just"/>
            <a:r>
              <a:rPr lang="it-IT" sz="1500" dirty="0">
                <a:solidFill>
                  <a:schemeClr val="bg1"/>
                </a:solidFill>
              </a:rPr>
              <a:t>1. </a:t>
            </a:r>
            <a:r>
              <a:rPr lang="it-IT" sz="1500" dirty="0" err="1">
                <a:solidFill>
                  <a:schemeClr val="bg1"/>
                </a:solidFill>
              </a:rPr>
              <a:t>Requirements</a:t>
            </a:r>
            <a:r>
              <a:rPr lang="it-IT" sz="1500" dirty="0">
                <a:solidFill>
                  <a:schemeClr val="bg1"/>
                </a:solidFill>
              </a:rPr>
              <a:t> Analysis:</a:t>
            </a:r>
          </a:p>
          <a:p>
            <a:pPr algn="just"/>
            <a:r>
              <a:rPr lang="it-IT" sz="1500" dirty="0">
                <a:solidFill>
                  <a:schemeClr val="bg1"/>
                </a:solidFill>
              </a:rPr>
              <a:t>   - </a:t>
            </a:r>
            <a:r>
              <a:rPr lang="it-IT" sz="1500" dirty="0" err="1">
                <a:solidFill>
                  <a:schemeClr val="bg1"/>
                </a:solidFill>
              </a:rPr>
              <a:t>Collect</a:t>
            </a:r>
            <a:r>
              <a:rPr lang="it-IT" sz="1500" dirty="0">
                <a:solidFill>
                  <a:schemeClr val="bg1"/>
                </a:solidFill>
              </a:rPr>
              <a:t> system-</a:t>
            </a:r>
            <a:r>
              <a:rPr lang="it-IT" sz="1500" dirty="0" err="1">
                <a:solidFill>
                  <a:schemeClr val="bg1"/>
                </a:solidFill>
              </a:rPr>
              <a:t>required</a:t>
            </a:r>
            <a:r>
              <a:rPr lang="it-IT" sz="1500" dirty="0">
                <a:solidFill>
                  <a:schemeClr val="bg1"/>
                </a:solidFill>
              </a:rPr>
              <a:t> data (FER, </a:t>
            </a:r>
            <a:r>
              <a:rPr lang="it-IT" sz="1500" dirty="0" err="1">
                <a:solidFill>
                  <a:schemeClr val="bg1"/>
                </a:solidFill>
              </a:rPr>
              <a:t>evaluations</a:t>
            </a:r>
            <a:r>
              <a:rPr lang="it-IT" sz="1500" dirty="0">
                <a:solidFill>
                  <a:schemeClr val="bg1"/>
                </a:solidFill>
              </a:rPr>
              <a:t>, feedback, </a:t>
            </a:r>
            <a:r>
              <a:rPr lang="it-IT" sz="1500" dirty="0" err="1">
                <a:solidFill>
                  <a:schemeClr val="bg1"/>
                </a:solidFill>
              </a:rPr>
              <a:t>sensor</a:t>
            </a:r>
            <a:r>
              <a:rPr lang="it-IT" sz="1500" dirty="0">
                <a:solidFill>
                  <a:schemeClr val="bg1"/>
                </a:solidFill>
              </a:rPr>
              <a:t> data).  </a:t>
            </a:r>
          </a:p>
          <a:p>
            <a:pPr algn="just"/>
            <a:r>
              <a:rPr lang="it-IT" sz="1500" dirty="0">
                <a:solidFill>
                  <a:schemeClr val="bg1"/>
                </a:solidFill>
              </a:rPr>
              <a:t>   - </a:t>
            </a:r>
            <a:r>
              <a:rPr lang="it-IT" sz="1500" dirty="0" err="1">
                <a:solidFill>
                  <a:schemeClr val="bg1"/>
                </a:solidFill>
              </a:rPr>
              <a:t>Identify</a:t>
            </a:r>
            <a:r>
              <a:rPr lang="it-IT" sz="1500" dirty="0">
                <a:solidFill>
                  <a:schemeClr val="bg1"/>
                </a:solidFill>
              </a:rPr>
              <a:t> </a:t>
            </a:r>
            <a:r>
              <a:rPr lang="it-IT" sz="1500" dirty="0" err="1">
                <a:solidFill>
                  <a:schemeClr val="bg1"/>
                </a:solidFill>
              </a:rPr>
              <a:t>relationships</a:t>
            </a:r>
            <a:r>
              <a:rPr lang="it-IT" sz="1500" dirty="0">
                <a:solidFill>
                  <a:schemeClr val="bg1"/>
                </a:solidFill>
              </a:rPr>
              <a:t> </a:t>
            </a:r>
            <a:r>
              <a:rPr lang="it-IT" sz="1500" dirty="0" err="1">
                <a:solidFill>
                  <a:schemeClr val="bg1"/>
                </a:solidFill>
              </a:rPr>
              <a:t>between</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entities</a:t>
            </a:r>
            <a:r>
              <a:rPr lang="it-IT" sz="1500" dirty="0">
                <a:solidFill>
                  <a:schemeClr val="bg1"/>
                </a:solidFill>
              </a:rPr>
              <a:t>.  </a:t>
            </a:r>
          </a:p>
          <a:p>
            <a:pPr algn="just"/>
            <a:r>
              <a:rPr lang="it-IT" sz="1500" dirty="0">
                <a:solidFill>
                  <a:schemeClr val="bg1"/>
                </a:solidFill>
              </a:rPr>
              <a:t>2. Schema Design:</a:t>
            </a:r>
          </a:p>
          <a:p>
            <a:pPr algn="just"/>
            <a:r>
              <a:rPr lang="it-IT" sz="1500" dirty="0">
                <a:solidFill>
                  <a:schemeClr val="bg1"/>
                </a:solidFill>
              </a:rPr>
              <a:t>   - </a:t>
            </a:r>
            <a:r>
              <a:rPr lang="it-IT" sz="1500" dirty="0" err="1">
                <a:solidFill>
                  <a:schemeClr val="bg1"/>
                </a:solidFill>
              </a:rPr>
              <a:t>Define</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tables</a:t>
            </a:r>
            <a:r>
              <a:rPr lang="it-IT" sz="1500" dirty="0">
                <a:solidFill>
                  <a:schemeClr val="bg1"/>
                </a:solidFill>
              </a:rPr>
              <a:t> (e.g., `</a:t>
            </a:r>
            <a:r>
              <a:rPr lang="it-IT" sz="1500" dirty="0" err="1">
                <a:solidFill>
                  <a:schemeClr val="bg1"/>
                </a:solidFill>
              </a:rPr>
              <a:t>Passengers</a:t>
            </a:r>
            <a:r>
              <a:rPr lang="it-IT" sz="1500" dirty="0">
                <a:solidFill>
                  <a:schemeClr val="bg1"/>
                </a:solidFill>
              </a:rPr>
              <a:t>`, `Drivers`, `Trips`, `</a:t>
            </a:r>
            <a:r>
              <a:rPr lang="it-IT" sz="1500" dirty="0" err="1">
                <a:solidFill>
                  <a:schemeClr val="bg1"/>
                </a:solidFill>
              </a:rPr>
              <a:t>Evaluations</a:t>
            </a:r>
            <a:r>
              <a:rPr lang="it-IT" sz="1500" dirty="0">
                <a:solidFill>
                  <a:schemeClr val="bg1"/>
                </a:solidFill>
              </a:rPr>
              <a:t>`).  </a:t>
            </a:r>
          </a:p>
          <a:p>
            <a:pPr algn="just"/>
            <a:r>
              <a:rPr lang="it-IT" sz="1500" dirty="0">
                <a:solidFill>
                  <a:schemeClr val="bg1"/>
                </a:solidFill>
              </a:rPr>
              <a:t>   - </a:t>
            </a:r>
            <a:r>
              <a:rPr lang="it-IT" sz="1500" dirty="0" err="1">
                <a:solidFill>
                  <a:schemeClr val="bg1"/>
                </a:solidFill>
              </a:rPr>
              <a:t>Normalize</a:t>
            </a:r>
            <a:r>
              <a:rPr lang="it-IT" sz="1500" dirty="0">
                <a:solidFill>
                  <a:schemeClr val="bg1"/>
                </a:solidFill>
              </a:rPr>
              <a:t> the schema to eliminate </a:t>
            </a:r>
            <a:r>
              <a:rPr lang="it-IT" sz="1500" dirty="0" err="1">
                <a:solidFill>
                  <a:schemeClr val="bg1"/>
                </a:solidFill>
              </a:rPr>
              <a:t>redundancies</a:t>
            </a:r>
            <a:r>
              <a:rPr lang="it-IT" sz="1500" dirty="0">
                <a:solidFill>
                  <a:schemeClr val="bg1"/>
                </a:solidFill>
              </a:rPr>
              <a:t> and </a:t>
            </a:r>
            <a:r>
              <a:rPr lang="it-IT" sz="1500" dirty="0" err="1">
                <a:solidFill>
                  <a:schemeClr val="bg1"/>
                </a:solidFill>
              </a:rPr>
              <a:t>ensure</a:t>
            </a:r>
            <a:r>
              <a:rPr lang="it-IT" sz="1500" dirty="0">
                <a:solidFill>
                  <a:schemeClr val="bg1"/>
                </a:solidFill>
              </a:rPr>
              <a:t> </a:t>
            </a:r>
            <a:r>
              <a:rPr lang="it-IT" sz="1500" dirty="0" err="1">
                <a:solidFill>
                  <a:schemeClr val="bg1"/>
                </a:solidFill>
              </a:rPr>
              <a:t>consistency</a:t>
            </a:r>
            <a:r>
              <a:rPr lang="it-IT" sz="1500" dirty="0">
                <a:solidFill>
                  <a:schemeClr val="bg1"/>
                </a:solidFill>
              </a:rPr>
              <a:t>.  </a:t>
            </a:r>
          </a:p>
          <a:p>
            <a:pPr algn="just"/>
            <a:r>
              <a:rPr lang="it-IT" sz="1500" dirty="0">
                <a:solidFill>
                  <a:schemeClr val="bg1"/>
                </a:solidFill>
              </a:rPr>
              <a:t>3. Database </a:t>
            </a:r>
            <a:r>
              <a:rPr lang="it-IT" sz="1500" dirty="0" err="1">
                <a:solidFill>
                  <a:schemeClr val="bg1"/>
                </a:solidFill>
              </a:rPr>
              <a:t>Implementation</a:t>
            </a:r>
            <a:r>
              <a:rPr lang="it-IT" sz="1500" dirty="0">
                <a:solidFill>
                  <a:schemeClr val="bg1"/>
                </a:solidFill>
              </a:rPr>
              <a:t>:</a:t>
            </a:r>
          </a:p>
          <a:p>
            <a:pPr algn="just"/>
            <a:r>
              <a:rPr lang="it-IT" sz="1500" dirty="0">
                <a:solidFill>
                  <a:schemeClr val="bg1"/>
                </a:solidFill>
              </a:rPr>
              <a:t>   - Create </a:t>
            </a:r>
            <a:r>
              <a:rPr lang="it-IT" sz="1500" dirty="0" err="1">
                <a:solidFill>
                  <a:schemeClr val="bg1"/>
                </a:solidFill>
              </a:rPr>
              <a:t>tables</a:t>
            </a:r>
            <a:r>
              <a:rPr lang="it-IT" sz="1500" dirty="0">
                <a:solidFill>
                  <a:schemeClr val="bg1"/>
                </a:solidFill>
              </a:rPr>
              <a:t> and </a:t>
            </a:r>
            <a:r>
              <a:rPr lang="it-IT" sz="1500" dirty="0" err="1">
                <a:solidFill>
                  <a:schemeClr val="bg1"/>
                </a:solidFill>
              </a:rPr>
              <a:t>define</a:t>
            </a:r>
            <a:r>
              <a:rPr lang="it-IT" sz="1500" dirty="0">
                <a:solidFill>
                  <a:schemeClr val="bg1"/>
                </a:solidFill>
              </a:rPr>
              <a:t> </a:t>
            </a:r>
            <a:r>
              <a:rPr lang="it-IT" sz="1500" dirty="0" err="1">
                <a:solidFill>
                  <a:schemeClr val="bg1"/>
                </a:solidFill>
              </a:rPr>
              <a:t>relationships</a:t>
            </a:r>
            <a:r>
              <a:rPr lang="it-IT" sz="1500" dirty="0">
                <a:solidFill>
                  <a:schemeClr val="bg1"/>
                </a:solidFill>
              </a:rPr>
              <a:t> (e.g., 1:N, N:N).  </a:t>
            </a:r>
          </a:p>
          <a:p>
            <a:pPr algn="just"/>
            <a:r>
              <a:rPr lang="it-IT" sz="1500" dirty="0">
                <a:solidFill>
                  <a:schemeClr val="bg1"/>
                </a:solidFill>
              </a:rPr>
              <a:t>   - </a:t>
            </a:r>
            <a:r>
              <a:rPr lang="it-IT" sz="1500" dirty="0" err="1">
                <a:solidFill>
                  <a:schemeClr val="bg1"/>
                </a:solidFill>
              </a:rPr>
              <a:t>Configure</a:t>
            </a:r>
            <a:r>
              <a:rPr lang="it-IT" sz="1500" dirty="0">
                <a:solidFill>
                  <a:schemeClr val="bg1"/>
                </a:solidFill>
              </a:rPr>
              <a:t> indexes to </a:t>
            </a:r>
            <a:r>
              <a:rPr lang="it-IT" sz="1500" dirty="0" err="1">
                <a:solidFill>
                  <a:schemeClr val="bg1"/>
                </a:solidFill>
              </a:rPr>
              <a:t>optimize</a:t>
            </a:r>
            <a:r>
              <a:rPr lang="it-IT" sz="1500" dirty="0">
                <a:solidFill>
                  <a:schemeClr val="bg1"/>
                </a:solidFill>
              </a:rPr>
              <a:t> </a:t>
            </a:r>
            <a:r>
              <a:rPr lang="it-IT" sz="1500" dirty="0" err="1">
                <a:solidFill>
                  <a:schemeClr val="bg1"/>
                </a:solidFill>
              </a:rPr>
              <a:t>primary</a:t>
            </a:r>
            <a:r>
              <a:rPr lang="it-IT" sz="1500" dirty="0">
                <a:solidFill>
                  <a:schemeClr val="bg1"/>
                </a:solidFill>
              </a:rPr>
              <a:t> queries.  </a:t>
            </a:r>
          </a:p>
          <a:p>
            <a:pPr algn="just"/>
            <a:r>
              <a:rPr lang="it-IT" sz="1500" dirty="0">
                <a:solidFill>
                  <a:schemeClr val="bg1"/>
                </a:solidFill>
              </a:rPr>
              <a:t>4. Query </a:t>
            </a:r>
            <a:r>
              <a:rPr lang="it-IT" sz="1500" dirty="0" err="1">
                <a:solidFill>
                  <a:schemeClr val="bg1"/>
                </a:solidFill>
              </a:rPr>
              <a:t>Optimization</a:t>
            </a:r>
            <a:r>
              <a:rPr lang="it-IT" sz="1500" dirty="0">
                <a:solidFill>
                  <a:schemeClr val="bg1"/>
                </a:solidFill>
              </a:rPr>
              <a:t>:</a:t>
            </a:r>
          </a:p>
          <a:p>
            <a:pPr algn="just"/>
            <a:r>
              <a:rPr lang="it-IT" sz="1500" dirty="0">
                <a:solidFill>
                  <a:schemeClr val="bg1"/>
                </a:solidFill>
              </a:rPr>
              <a:t>   - </a:t>
            </a:r>
            <a:r>
              <a:rPr lang="it-IT" sz="1500" dirty="0" err="1">
                <a:solidFill>
                  <a:schemeClr val="bg1"/>
                </a:solidFill>
              </a:rPr>
              <a:t>Develop</a:t>
            </a:r>
            <a:r>
              <a:rPr lang="it-IT" sz="1500" dirty="0">
                <a:solidFill>
                  <a:schemeClr val="bg1"/>
                </a:solidFill>
              </a:rPr>
              <a:t> queries for common </a:t>
            </a:r>
            <a:r>
              <a:rPr lang="it-IT" sz="1500" dirty="0" err="1">
                <a:solidFill>
                  <a:schemeClr val="bg1"/>
                </a:solidFill>
              </a:rPr>
              <a:t>operations</a:t>
            </a:r>
            <a:r>
              <a:rPr lang="it-IT" sz="1500" dirty="0">
                <a:solidFill>
                  <a:schemeClr val="bg1"/>
                </a:solidFill>
              </a:rPr>
              <a:t> (e.g., </a:t>
            </a:r>
            <a:r>
              <a:rPr lang="it-IT" sz="1500" dirty="0" err="1">
                <a:solidFill>
                  <a:schemeClr val="bg1"/>
                </a:solidFill>
              </a:rPr>
              <a:t>insert</a:t>
            </a:r>
            <a:r>
              <a:rPr lang="it-IT" sz="1500" dirty="0">
                <a:solidFill>
                  <a:schemeClr val="bg1"/>
                </a:solidFill>
              </a:rPr>
              <a:t> </a:t>
            </a:r>
            <a:r>
              <a:rPr lang="it-IT" sz="1500" dirty="0" err="1">
                <a:solidFill>
                  <a:schemeClr val="bg1"/>
                </a:solidFill>
              </a:rPr>
              <a:t>evaluations</a:t>
            </a:r>
            <a:r>
              <a:rPr lang="it-IT" sz="1500" dirty="0">
                <a:solidFill>
                  <a:schemeClr val="bg1"/>
                </a:solidFill>
              </a:rPr>
              <a:t>, </a:t>
            </a:r>
            <a:r>
              <a:rPr lang="it-IT" sz="1500" dirty="0" err="1">
                <a:solidFill>
                  <a:schemeClr val="bg1"/>
                </a:solidFill>
              </a:rPr>
              <a:t>calculate</a:t>
            </a:r>
            <a:r>
              <a:rPr lang="it-IT" sz="1500" dirty="0">
                <a:solidFill>
                  <a:schemeClr val="bg1"/>
                </a:solidFill>
              </a:rPr>
              <a:t> the </a:t>
            </a:r>
            <a:r>
              <a:rPr lang="it-IT" sz="1500" dirty="0" err="1">
                <a:solidFill>
                  <a:schemeClr val="bg1"/>
                </a:solidFill>
              </a:rPr>
              <a:t>average</a:t>
            </a:r>
            <a:r>
              <a:rPr lang="it-IT" sz="1500" dirty="0">
                <a:solidFill>
                  <a:schemeClr val="bg1"/>
                </a:solidFill>
              </a:rPr>
              <a:t> of the last 500 </a:t>
            </a:r>
            <a:r>
              <a:rPr lang="it-IT" sz="1500" dirty="0" err="1">
                <a:solidFill>
                  <a:schemeClr val="bg1"/>
                </a:solidFill>
              </a:rPr>
              <a:t>evaluations</a:t>
            </a:r>
            <a:r>
              <a:rPr lang="it-IT" sz="1500" dirty="0">
                <a:solidFill>
                  <a:schemeClr val="bg1"/>
                </a:solidFill>
              </a:rPr>
              <a:t>).  </a:t>
            </a:r>
          </a:p>
          <a:p>
            <a:pPr algn="just"/>
            <a:r>
              <a:rPr lang="it-IT" sz="1500" dirty="0">
                <a:solidFill>
                  <a:schemeClr val="bg1"/>
                </a:solidFill>
              </a:rPr>
              <a:t>   - </a:t>
            </a:r>
            <a:r>
              <a:rPr lang="it-IT" sz="1500" dirty="0" err="1">
                <a:solidFill>
                  <a:schemeClr val="bg1"/>
                </a:solidFill>
              </a:rPr>
              <a:t>Optimize</a:t>
            </a:r>
            <a:r>
              <a:rPr lang="it-IT" sz="1500" dirty="0">
                <a:solidFill>
                  <a:schemeClr val="bg1"/>
                </a:solidFill>
              </a:rPr>
              <a:t> performance on </a:t>
            </a:r>
            <a:r>
              <a:rPr lang="it-IT" sz="1500" dirty="0" err="1">
                <a:solidFill>
                  <a:schemeClr val="bg1"/>
                </a:solidFill>
              </a:rPr>
              <a:t>simulated</a:t>
            </a:r>
            <a:r>
              <a:rPr lang="it-IT" sz="1500" dirty="0">
                <a:solidFill>
                  <a:schemeClr val="bg1"/>
                </a:solidFill>
              </a:rPr>
              <a:t> datasets.  </a:t>
            </a:r>
          </a:p>
          <a:p>
            <a:pPr algn="just"/>
            <a:r>
              <a:rPr lang="it-IT" sz="1500" dirty="0">
                <a:solidFill>
                  <a:schemeClr val="bg1"/>
                </a:solidFill>
              </a:rPr>
              <a:t>5. Testing and </a:t>
            </a:r>
            <a:r>
              <a:rPr lang="it-IT" sz="1500" dirty="0" err="1">
                <a:solidFill>
                  <a:schemeClr val="bg1"/>
                </a:solidFill>
              </a:rPr>
              <a:t>Validation</a:t>
            </a:r>
            <a:r>
              <a:rPr lang="it-IT" sz="1500" dirty="0">
                <a:solidFill>
                  <a:schemeClr val="bg1"/>
                </a:solidFill>
              </a:rPr>
              <a:t>:</a:t>
            </a:r>
          </a:p>
          <a:p>
            <a:pPr algn="just"/>
            <a:r>
              <a:rPr lang="it-IT" sz="1500" dirty="0">
                <a:solidFill>
                  <a:schemeClr val="bg1"/>
                </a:solidFill>
              </a:rPr>
              <a:t>   - </a:t>
            </a:r>
            <a:r>
              <a:rPr lang="it-IT" sz="1500" dirty="0" err="1">
                <a:solidFill>
                  <a:schemeClr val="bg1"/>
                </a:solidFill>
              </a:rPr>
              <a:t>Verify</a:t>
            </a:r>
            <a:r>
              <a:rPr lang="it-IT" sz="1500" dirty="0">
                <a:solidFill>
                  <a:schemeClr val="bg1"/>
                </a:solidFill>
              </a:rPr>
              <a:t> </a:t>
            </a:r>
            <a:r>
              <a:rPr lang="it-IT" sz="1500" dirty="0" err="1">
                <a:solidFill>
                  <a:schemeClr val="bg1"/>
                </a:solidFill>
              </a:rPr>
              <a:t>referential</a:t>
            </a:r>
            <a:r>
              <a:rPr lang="it-IT" sz="1500" dirty="0">
                <a:solidFill>
                  <a:schemeClr val="bg1"/>
                </a:solidFill>
              </a:rPr>
              <a:t> </a:t>
            </a:r>
            <a:r>
              <a:rPr lang="it-IT" sz="1500" dirty="0" err="1">
                <a:solidFill>
                  <a:schemeClr val="bg1"/>
                </a:solidFill>
              </a:rPr>
              <a:t>integrity</a:t>
            </a:r>
            <a:r>
              <a:rPr lang="it-IT" sz="1500" dirty="0">
                <a:solidFill>
                  <a:schemeClr val="bg1"/>
                </a:solidFill>
              </a:rPr>
              <a:t> and query </a:t>
            </a:r>
            <a:r>
              <a:rPr lang="it-IT" sz="1500" dirty="0" err="1">
                <a:solidFill>
                  <a:schemeClr val="bg1"/>
                </a:solidFill>
              </a:rPr>
              <a:t>functionality</a:t>
            </a:r>
            <a:r>
              <a:rPr lang="it-IT" sz="1500" dirty="0">
                <a:solidFill>
                  <a:schemeClr val="bg1"/>
                </a:solidFill>
              </a:rPr>
              <a:t>.  </a:t>
            </a:r>
          </a:p>
          <a:p>
            <a:pPr algn="just"/>
            <a:r>
              <a:rPr lang="it-IT" sz="1500" dirty="0">
                <a:solidFill>
                  <a:schemeClr val="bg1"/>
                </a:solidFill>
              </a:rPr>
              <a:t>   - Simulate </a:t>
            </a:r>
            <a:r>
              <a:rPr lang="it-IT" sz="1500" dirty="0" err="1">
                <a:solidFill>
                  <a:schemeClr val="bg1"/>
                </a:solidFill>
              </a:rPr>
              <a:t>increasing</a:t>
            </a:r>
            <a:r>
              <a:rPr lang="it-IT" sz="1500" dirty="0">
                <a:solidFill>
                  <a:schemeClr val="bg1"/>
                </a:solidFill>
              </a:rPr>
              <a:t> loads to </a:t>
            </a:r>
            <a:r>
              <a:rPr lang="it-IT" sz="1500" dirty="0" err="1">
                <a:solidFill>
                  <a:schemeClr val="bg1"/>
                </a:solidFill>
              </a:rPr>
              <a:t>assess</a:t>
            </a:r>
            <a:r>
              <a:rPr lang="it-IT" sz="1500" dirty="0">
                <a:solidFill>
                  <a:schemeClr val="bg1"/>
                </a:solidFill>
              </a:rPr>
              <a:t> </a:t>
            </a:r>
            <a:r>
              <a:rPr lang="it-IT" sz="1500" dirty="0" err="1">
                <a:solidFill>
                  <a:schemeClr val="bg1"/>
                </a:solidFill>
              </a:rPr>
              <a:t>scalability</a:t>
            </a:r>
            <a:r>
              <a:rPr lang="it-IT" sz="1500" dirty="0">
                <a:solidFill>
                  <a:schemeClr val="bg1"/>
                </a:solidFill>
              </a:rPr>
              <a:t>. </a:t>
            </a:r>
          </a:p>
        </p:txBody>
      </p:sp>
      <p:grpSp>
        <p:nvGrpSpPr>
          <p:cNvPr id="55" name="Gruppo 54">
            <a:extLst>
              <a:ext uri="{FF2B5EF4-FFF2-40B4-BE49-F238E27FC236}">
                <a16:creationId xmlns:a16="http://schemas.microsoft.com/office/drawing/2014/main" id="{E38EF856-DD8C-521F-5A49-175E16227A3A}"/>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0F72AC3-DCAB-C702-CCC2-967912EBE994}"/>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0EB29920-32FD-7975-3160-2A1A9911AD2A}"/>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F1678601-6F38-01D8-77B1-045F1A62E5D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A8440854-1DE9-F47B-8FE7-4251B47B3F7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0B03797A-9A44-B8B0-0173-EA9489D7771D}"/>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01386E62-B082-0908-4D4F-ACFA37FCE53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2C118568-6B6B-BCED-E0A2-C76C3043D612}"/>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1AF7610-7FD3-1653-8B29-CD990B6991C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97D9FBA7-D71E-5CC7-A66B-8ED8EA90B929}"/>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F5F236B2-D64C-5FBD-AE01-55AA90265698}"/>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24B707AB-3A60-9C3A-C71A-368EC7143206}"/>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6FE8B7BC-A8FB-684B-6C93-EF04F4AF0E8F}"/>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08E82E03-8403-0CAE-1283-07F85C1B35DD}"/>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908AD0A2-3E13-A1F1-CAC0-4EC00D42D65E}"/>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3" name="Gruppo 2">
            <a:extLst>
              <a:ext uri="{FF2B5EF4-FFF2-40B4-BE49-F238E27FC236}">
                <a16:creationId xmlns:a16="http://schemas.microsoft.com/office/drawing/2014/main" id="{3A03AA00-36DA-A12D-240F-79057FA6133F}"/>
              </a:ext>
            </a:extLst>
          </p:cNvPr>
          <p:cNvGrpSpPr/>
          <p:nvPr/>
        </p:nvGrpSpPr>
        <p:grpSpPr>
          <a:xfrm>
            <a:off x="9997222" y="3957316"/>
            <a:ext cx="2090461" cy="1160160"/>
            <a:chOff x="9858946" y="3227484"/>
            <a:chExt cx="2090461" cy="1160160"/>
          </a:xfrm>
        </p:grpSpPr>
        <p:sp>
          <p:nvSpPr>
            <p:cNvPr id="16" name="CasellaDiTesto 15">
              <a:extLst>
                <a:ext uri="{FF2B5EF4-FFF2-40B4-BE49-F238E27FC236}">
                  <a16:creationId xmlns:a16="http://schemas.microsoft.com/office/drawing/2014/main" id="{BC91000C-6404-C1AE-85C0-5231D24D539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19" name="Immagine 18" descr="Immagine che contiene orologio, simbolo, Carattere, Elementi grafici&#10;&#10;Descrizione generata automaticamente">
              <a:extLst>
                <a:ext uri="{FF2B5EF4-FFF2-40B4-BE49-F238E27FC236}">
                  <a16:creationId xmlns:a16="http://schemas.microsoft.com/office/drawing/2014/main" id="{6F82ED0F-63BA-787C-8FBF-68F285E047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6" name="CasellaDiTesto 25">
            <a:extLst>
              <a:ext uri="{FF2B5EF4-FFF2-40B4-BE49-F238E27FC236}">
                <a16:creationId xmlns:a16="http://schemas.microsoft.com/office/drawing/2014/main" id="{23DFEA1D-F05D-0AE0-0B5B-62FFBD9FAD4C}"/>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grpSp>
        <p:nvGrpSpPr>
          <p:cNvPr id="4" name="Gruppo 3">
            <a:extLst>
              <a:ext uri="{FF2B5EF4-FFF2-40B4-BE49-F238E27FC236}">
                <a16:creationId xmlns:a16="http://schemas.microsoft.com/office/drawing/2014/main" id="{BDC0348D-A8DF-DA40-2E3D-2D7D20D0F55E}"/>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70DCD5C0-6584-DBFF-AD25-CD292C3D1A9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80A7A3A6-8F91-87B4-BCBF-9A6648ECDD7C}"/>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93A552E5-614C-FC56-ED12-CBF841FFC7EA}"/>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746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EAF2BAB-5126-67E1-73A8-D6B10E2BC56E}"/>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F22F622-CD2F-B98B-1AA7-F58E47A877B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EAAB9703-E0B2-2E29-D933-589B79DD7BC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25AC99F6-7385-5A7B-5C54-9D6834EE5A6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08F8B90-665C-1FCA-F9E5-C163746DAD2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3100147-363E-49D1-1F0F-64C937F6218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22638320-C4D6-E075-3F82-6EA64840A8BC}"/>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9A680D0-626B-C5EF-4211-BD4EEA03244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26D6CAB6-886D-9B26-E025-206443BD934C}"/>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4C03D771-02E3-DB71-77E5-73240097DFBA}"/>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11BD2D07-6739-6A17-68E8-D97D40D4419A}"/>
              </a:ext>
            </a:extLst>
          </p:cNvPr>
          <p:cNvSpPr txBox="1"/>
          <p:nvPr/>
        </p:nvSpPr>
        <p:spPr>
          <a:xfrm>
            <a:off x="690149" y="2192493"/>
            <a:ext cx="8162243" cy="1015663"/>
          </a:xfrm>
          <a:prstGeom prst="rect">
            <a:avLst/>
          </a:prstGeom>
          <a:noFill/>
        </p:spPr>
        <p:txBody>
          <a:bodyPr wrap="square" rtlCol="0">
            <a:spAutoFit/>
          </a:bodyPr>
          <a:lstStyle/>
          <a:p>
            <a:pPr algn="just"/>
            <a:r>
              <a:rPr lang="en-US" sz="1500">
                <a:solidFill>
                  <a:schemeClr val="bg1"/>
                </a:solidFill>
              </a:rPr>
              <a:t>1. Database Schema: Documented ER diagram model.  </a:t>
            </a:r>
          </a:p>
          <a:p>
            <a:pPr algn="just"/>
            <a:r>
              <a:rPr lang="en-US" sz="1500">
                <a:solidFill>
                  <a:schemeClr val="bg1"/>
                </a:solidFill>
              </a:rPr>
              <a:t>2. Implemented Database: Fully operational database with all tables and defined relationships.  </a:t>
            </a:r>
          </a:p>
          <a:p>
            <a:pPr algn="just"/>
            <a:r>
              <a:rPr lang="en-US" sz="1500">
                <a:solidFill>
                  <a:schemeClr val="bg1"/>
                </a:solidFill>
              </a:rPr>
              <a:t>3. SQL Scripts: Scripts for table creation, constraints, and indexes.  </a:t>
            </a:r>
          </a:p>
          <a:p>
            <a:pPr algn="just"/>
            <a:r>
              <a:rPr lang="en-US" sz="1500">
                <a:solidFill>
                  <a:schemeClr val="bg1"/>
                </a:solidFill>
              </a:rPr>
              <a:t>4. Report: Documentation of primary queries and applied optimizations. </a:t>
            </a:r>
            <a:endParaRPr lang="it-IT" sz="1500">
              <a:solidFill>
                <a:schemeClr val="bg1"/>
              </a:solidFill>
            </a:endParaRPr>
          </a:p>
        </p:txBody>
      </p:sp>
      <p:grpSp>
        <p:nvGrpSpPr>
          <p:cNvPr id="55" name="Gruppo 54">
            <a:extLst>
              <a:ext uri="{FF2B5EF4-FFF2-40B4-BE49-F238E27FC236}">
                <a16:creationId xmlns:a16="http://schemas.microsoft.com/office/drawing/2014/main" id="{7F3923C2-87D4-5ECD-4486-1D75C470618B}"/>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77BF1654-402F-ED75-79C7-A7B4DCB4C259}"/>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E1CFA795-77CC-8427-8A0F-FA087B3FAEC0}"/>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CDF2C797-5F35-6768-BC7E-1E8388691E0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5B142876-58BE-F844-73B3-92FF34CFA91E}"/>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6D75F9DF-00A9-66BB-5193-C3897D715138}"/>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722A249C-66DD-C3EF-20F2-F1DA31239FA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28956A54-7A31-EC54-0794-E10BE01C1413}"/>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9E155815-14E1-8AB6-0EBC-C450A8FB5BD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1A627C2B-6ACC-EA74-E283-3F5C61E85BF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63A0C2CA-8610-4C76-185D-0DA29B83583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FA865436-6EC7-5A97-A7A8-9272AC0C58F4}"/>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67978B6B-806F-0B17-FA9E-92BDEEB94583}"/>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B4864E54-4792-D325-1E55-93F1F4A5CF9A}"/>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C8E1E668-3CEC-EE0A-C8AC-2DACBED10731}"/>
              </a:ext>
            </a:extLst>
          </p:cNvPr>
          <p:cNvSpPr txBox="1"/>
          <p:nvPr/>
        </p:nvSpPr>
        <p:spPr>
          <a:xfrm>
            <a:off x="723665" y="3344445"/>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C0EF6BA9-CC64-7DD2-2D9F-0CA6A0EF4F24}"/>
              </a:ext>
            </a:extLst>
          </p:cNvPr>
          <p:cNvSpPr txBox="1"/>
          <p:nvPr/>
        </p:nvSpPr>
        <p:spPr>
          <a:xfrm>
            <a:off x="706908" y="3620037"/>
            <a:ext cx="8162243" cy="784830"/>
          </a:xfrm>
          <a:prstGeom prst="rect">
            <a:avLst/>
          </a:prstGeom>
          <a:noFill/>
        </p:spPr>
        <p:txBody>
          <a:bodyPr wrap="square" rtlCol="0">
            <a:spAutoFit/>
          </a:bodyPr>
          <a:lstStyle/>
          <a:p>
            <a:pPr algn="just"/>
            <a:r>
              <a:rPr lang="en-US" sz="1500">
                <a:solidFill>
                  <a:schemeClr val="bg1"/>
                </a:solidFill>
              </a:rPr>
              <a:t>1. ER diagram delivery (end of Month 1).  </a:t>
            </a:r>
          </a:p>
          <a:p>
            <a:pPr algn="just"/>
            <a:r>
              <a:rPr lang="en-US" sz="1500">
                <a:solidFill>
                  <a:schemeClr val="bg1"/>
                </a:solidFill>
              </a:rPr>
              <a:t>2. Database implementation and working SQL scripts (mid-Month 2).  </a:t>
            </a:r>
          </a:p>
          <a:p>
            <a:pPr algn="just"/>
            <a:r>
              <a:rPr lang="en-US" sz="1500">
                <a:solidFill>
                  <a:schemeClr val="bg1"/>
                </a:solidFill>
              </a:rPr>
              <a:t>3. Query validation and final report (end of Month 2). </a:t>
            </a:r>
            <a:endParaRPr lang="it-IT" sz="1500">
              <a:solidFill>
                <a:schemeClr val="bg1"/>
              </a:solidFill>
            </a:endParaRPr>
          </a:p>
        </p:txBody>
      </p:sp>
      <p:sp>
        <p:nvSpPr>
          <p:cNvPr id="16" name="CasellaDiTesto 15">
            <a:extLst>
              <a:ext uri="{FF2B5EF4-FFF2-40B4-BE49-F238E27FC236}">
                <a16:creationId xmlns:a16="http://schemas.microsoft.com/office/drawing/2014/main" id="{8E97DF73-5B36-67EC-55AF-6F204B298569}"/>
              </a:ext>
            </a:extLst>
          </p:cNvPr>
          <p:cNvSpPr txBox="1"/>
          <p:nvPr/>
        </p:nvSpPr>
        <p:spPr>
          <a:xfrm>
            <a:off x="706906" y="4644836"/>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7B76FDB5-77AC-25D2-229A-2467DAFED8DA}"/>
              </a:ext>
            </a:extLst>
          </p:cNvPr>
          <p:cNvSpPr txBox="1"/>
          <p:nvPr/>
        </p:nvSpPr>
        <p:spPr>
          <a:xfrm>
            <a:off x="690149" y="4920428"/>
            <a:ext cx="8162243" cy="784830"/>
          </a:xfrm>
          <a:prstGeom prst="rect">
            <a:avLst/>
          </a:prstGeom>
          <a:noFill/>
        </p:spPr>
        <p:txBody>
          <a:bodyPr wrap="square" rtlCol="0">
            <a:spAutoFit/>
          </a:bodyPr>
          <a:lstStyle/>
          <a:p>
            <a:pPr algn="just"/>
            <a:r>
              <a:rPr lang="en-US" sz="1500">
                <a:solidFill>
                  <a:schemeClr val="bg1"/>
                </a:solidFill>
              </a:rPr>
              <a:t>- WP2 (Backend): Required to test communication between the database and API endpoints. Database design must be completed before proceeding with the backend.  </a:t>
            </a:r>
          </a:p>
          <a:p>
            <a:pPr algn="just"/>
            <a:r>
              <a:rPr lang="en-US" sz="1500">
                <a:solidFill>
                  <a:schemeClr val="bg1"/>
                </a:solidFill>
              </a:rPr>
              <a:t>- WP5 (Integration): Database must be complete and functional before system integration.</a:t>
            </a:r>
            <a:endParaRPr lang="it-IT" sz="1500">
              <a:solidFill>
                <a:schemeClr val="bg1"/>
              </a:solidFill>
            </a:endParaRPr>
          </a:p>
        </p:txBody>
      </p:sp>
      <p:sp>
        <p:nvSpPr>
          <p:cNvPr id="26" name="CasellaDiTesto 25">
            <a:extLst>
              <a:ext uri="{FF2B5EF4-FFF2-40B4-BE49-F238E27FC236}">
                <a16:creationId xmlns:a16="http://schemas.microsoft.com/office/drawing/2014/main" id="{391A9B08-3A6E-EA98-7D06-2D2F55F892E4}"/>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28" name="Gruppo 27">
            <a:extLst>
              <a:ext uri="{FF2B5EF4-FFF2-40B4-BE49-F238E27FC236}">
                <a16:creationId xmlns:a16="http://schemas.microsoft.com/office/drawing/2014/main" id="{D7294C85-D309-79FA-9E12-F6297F83F985}"/>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9F418EF3-4AC7-6D8B-DBF9-6E42100B993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9012641C-4DBD-50F7-0C1A-E8B65B192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F4181383-2F04-B778-D0E1-AAD5C7E3B0B5}"/>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grpSp>
        <p:nvGrpSpPr>
          <p:cNvPr id="4" name="Gruppo 3">
            <a:extLst>
              <a:ext uri="{FF2B5EF4-FFF2-40B4-BE49-F238E27FC236}">
                <a16:creationId xmlns:a16="http://schemas.microsoft.com/office/drawing/2014/main" id="{5162CF4C-33DC-8ACE-AF69-56AAAF3FFE30}"/>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51068765-658B-0E06-96A5-1E6A930BE707}"/>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9C4F8667-2005-D7C8-BEDA-A5F290C02F58}"/>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ECB0B9B1-37EC-949A-5169-1224309FC6BE}"/>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552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A649E5C-703D-A884-0375-1975A9935B2F}"/>
            </a:ext>
          </a:extLst>
        </p:cNvPr>
        <p:cNvGrpSpPr/>
        <p:nvPr/>
      </p:nvGrpSpPr>
      <p:grpSpPr>
        <a:xfrm>
          <a:off x="0" y="0"/>
          <a:ext cx="0" cy="0"/>
          <a:chOff x="0" y="0"/>
          <a:chExt cx="0" cy="0"/>
        </a:xfrm>
      </p:grpSpPr>
      <p:grpSp>
        <p:nvGrpSpPr>
          <p:cNvPr id="42" name="Gruppo 41">
            <a:extLst>
              <a:ext uri="{FF2B5EF4-FFF2-40B4-BE49-F238E27FC236}">
                <a16:creationId xmlns:a16="http://schemas.microsoft.com/office/drawing/2014/main" id="{CFC1166C-D26D-80B6-12BA-0D48A4B68D6E}"/>
              </a:ext>
            </a:extLst>
          </p:cNvPr>
          <p:cNvGrpSpPr/>
          <p:nvPr/>
        </p:nvGrpSpPr>
        <p:grpSpPr>
          <a:xfrm>
            <a:off x="480927" y="2622604"/>
            <a:ext cx="11230145" cy="2698642"/>
            <a:chOff x="437376" y="2564992"/>
            <a:chExt cx="11230145" cy="2698642"/>
          </a:xfrm>
        </p:grpSpPr>
        <p:grpSp>
          <p:nvGrpSpPr>
            <p:cNvPr id="26" name="Gruppo 25">
              <a:extLst>
                <a:ext uri="{FF2B5EF4-FFF2-40B4-BE49-F238E27FC236}">
                  <a16:creationId xmlns:a16="http://schemas.microsoft.com/office/drawing/2014/main" id="{7F601180-6178-BD94-ECDD-1593700B8137}"/>
                </a:ext>
              </a:extLst>
            </p:cNvPr>
            <p:cNvGrpSpPr/>
            <p:nvPr/>
          </p:nvGrpSpPr>
          <p:grpSpPr>
            <a:xfrm>
              <a:off x="4727683" y="2695416"/>
              <a:ext cx="2649531" cy="2568218"/>
              <a:chOff x="723621" y="2657316"/>
              <a:chExt cx="2649531" cy="2568218"/>
            </a:xfrm>
          </p:grpSpPr>
          <p:grpSp>
            <p:nvGrpSpPr>
              <p:cNvPr id="23" name="Gruppo 22">
                <a:extLst>
                  <a:ext uri="{FF2B5EF4-FFF2-40B4-BE49-F238E27FC236}">
                    <a16:creationId xmlns:a16="http://schemas.microsoft.com/office/drawing/2014/main" id="{8F908F71-6699-AD7F-F94D-44E6AF5ADE94}"/>
                  </a:ext>
                </a:extLst>
              </p:cNvPr>
              <p:cNvGrpSpPr/>
              <p:nvPr/>
            </p:nvGrpSpPr>
            <p:grpSpPr>
              <a:xfrm>
                <a:off x="1255784" y="2657316"/>
                <a:ext cx="1585208" cy="1690887"/>
                <a:chOff x="1255784" y="2657316"/>
                <a:chExt cx="1585208" cy="1690887"/>
              </a:xfrm>
            </p:grpSpPr>
            <p:pic>
              <p:nvPicPr>
                <p:cNvPr id="5" name="Elemento grafico 4" descr="Volante con riempimento a tinta unita">
                  <a:extLst>
                    <a:ext uri="{FF2B5EF4-FFF2-40B4-BE49-F238E27FC236}">
                      <a16:creationId xmlns:a16="http://schemas.microsoft.com/office/drawing/2014/main" id="{4894E585-7A00-986F-80A6-AA0B84E626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7610" y="2657316"/>
                  <a:ext cx="1321555" cy="1321555"/>
                </a:xfrm>
                <a:prstGeom prst="rect">
                  <a:avLst/>
                </a:prstGeom>
              </p:spPr>
            </p:pic>
            <p:sp>
              <p:nvSpPr>
                <p:cNvPr id="11" name="CasellaDiTesto 10">
                  <a:extLst>
                    <a:ext uri="{FF2B5EF4-FFF2-40B4-BE49-F238E27FC236}">
                      <a16:creationId xmlns:a16="http://schemas.microsoft.com/office/drawing/2014/main" id="{E39A07AE-7BF4-B3D9-8921-27007A2E9D68}"/>
                    </a:ext>
                  </a:extLst>
                </p:cNvPr>
                <p:cNvSpPr txBox="1"/>
                <p:nvPr/>
              </p:nvSpPr>
              <p:spPr>
                <a:xfrm>
                  <a:off x="1255784" y="3978871"/>
                  <a:ext cx="1585208" cy="369332"/>
                </a:xfrm>
                <a:prstGeom prst="rect">
                  <a:avLst/>
                </a:prstGeom>
                <a:noFill/>
              </p:spPr>
              <p:txBody>
                <a:bodyPr wrap="square" rtlCol="0">
                  <a:spAutoFit/>
                </a:bodyPr>
                <a:lstStyle/>
                <a:p>
                  <a:pPr algn="ctr"/>
                  <a:r>
                    <a:rPr lang="en-US" sz="1800" b="1" spc="300">
                      <a:solidFill>
                        <a:srgbClr val="DA627D"/>
                      </a:solidFill>
                    </a:rPr>
                    <a:t>DRIVERS</a:t>
                  </a:r>
                  <a:endParaRPr lang="it-IT" b="1" spc="300">
                    <a:solidFill>
                      <a:srgbClr val="DA627D"/>
                    </a:solidFill>
                  </a:endParaRPr>
                </a:p>
              </p:txBody>
            </p:sp>
          </p:grpSp>
          <p:sp>
            <p:nvSpPr>
              <p:cNvPr id="19" name="CasellaDiTesto 18">
                <a:extLst>
                  <a:ext uri="{FF2B5EF4-FFF2-40B4-BE49-F238E27FC236}">
                    <a16:creationId xmlns:a16="http://schemas.microsoft.com/office/drawing/2014/main" id="{4C80EFE5-B965-224F-6E6C-A3DB69B77915}"/>
                  </a:ext>
                </a:extLst>
              </p:cNvPr>
              <p:cNvSpPr txBox="1"/>
              <p:nvPr/>
            </p:nvSpPr>
            <p:spPr>
              <a:xfrm>
                <a:off x="723621" y="4394537"/>
                <a:ext cx="2649531" cy="830997"/>
              </a:xfrm>
              <a:prstGeom prst="rect">
                <a:avLst/>
              </a:prstGeom>
              <a:noFill/>
            </p:spPr>
            <p:txBody>
              <a:bodyPr wrap="square" rtlCol="0">
                <a:spAutoFit/>
              </a:bodyPr>
              <a:lstStyle/>
              <a:p>
                <a:pPr algn="ctr"/>
                <a:r>
                  <a:rPr lang="en-US" sz="1600">
                    <a:solidFill>
                      <a:schemeClr val="bg1"/>
                    </a:solidFill>
                  </a:rPr>
                  <a:t>Risk of unfair ratings affecting opportunities, lack of actionable feedback.</a:t>
                </a:r>
                <a:endParaRPr lang="it-IT" b="1">
                  <a:solidFill>
                    <a:schemeClr val="bg1"/>
                  </a:solidFill>
                </a:endParaRPr>
              </a:p>
            </p:txBody>
          </p:sp>
        </p:grpSp>
        <p:grpSp>
          <p:nvGrpSpPr>
            <p:cNvPr id="25" name="Gruppo 24">
              <a:extLst>
                <a:ext uri="{FF2B5EF4-FFF2-40B4-BE49-F238E27FC236}">
                  <a16:creationId xmlns:a16="http://schemas.microsoft.com/office/drawing/2014/main" id="{0E100FE0-4B63-8102-03CE-EB003A9A2D27}"/>
                </a:ext>
              </a:extLst>
            </p:cNvPr>
            <p:cNvGrpSpPr/>
            <p:nvPr/>
          </p:nvGrpSpPr>
          <p:grpSpPr>
            <a:xfrm>
              <a:off x="8301180" y="2564992"/>
              <a:ext cx="3366341" cy="2698642"/>
              <a:chOff x="8247768" y="2526892"/>
              <a:chExt cx="3366341" cy="2698642"/>
            </a:xfrm>
          </p:grpSpPr>
          <p:pic>
            <p:nvPicPr>
              <p:cNvPr id="15" name="Immagine 14">
                <a:extLst>
                  <a:ext uri="{FF2B5EF4-FFF2-40B4-BE49-F238E27FC236}">
                    <a16:creationId xmlns:a16="http://schemas.microsoft.com/office/drawing/2014/main" id="{A292F916-9CA0-EE2A-3688-F2C668675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0162" y="2526892"/>
                <a:ext cx="1321555" cy="1321555"/>
              </a:xfrm>
              <a:prstGeom prst="rect">
                <a:avLst/>
              </a:prstGeom>
            </p:spPr>
          </p:pic>
          <p:sp>
            <p:nvSpPr>
              <p:cNvPr id="17" name="CasellaDiTesto 16">
                <a:extLst>
                  <a:ext uri="{FF2B5EF4-FFF2-40B4-BE49-F238E27FC236}">
                    <a16:creationId xmlns:a16="http://schemas.microsoft.com/office/drawing/2014/main" id="{B99A7C58-3321-931F-9572-97D696A0FE2B}"/>
                  </a:ext>
                </a:extLst>
              </p:cNvPr>
              <p:cNvSpPr txBox="1"/>
              <p:nvPr/>
            </p:nvSpPr>
            <p:spPr>
              <a:xfrm>
                <a:off x="8970249" y="3978871"/>
                <a:ext cx="1921382" cy="369332"/>
              </a:xfrm>
              <a:prstGeom prst="rect">
                <a:avLst/>
              </a:prstGeom>
              <a:noFill/>
            </p:spPr>
            <p:txBody>
              <a:bodyPr wrap="square" rtlCol="0">
                <a:spAutoFit/>
              </a:bodyPr>
              <a:lstStyle/>
              <a:p>
                <a:pPr algn="ctr"/>
                <a:r>
                  <a:rPr lang="en-US" sz="1800" b="1" spc="300">
                    <a:solidFill>
                      <a:srgbClr val="DA627D"/>
                    </a:solidFill>
                  </a:rPr>
                  <a:t>COMPANIES</a:t>
                </a:r>
                <a:endParaRPr lang="it-IT" b="1" spc="300">
                  <a:solidFill>
                    <a:srgbClr val="DA627D"/>
                  </a:solidFill>
                </a:endParaRPr>
              </a:p>
            </p:txBody>
          </p:sp>
          <p:sp>
            <p:nvSpPr>
              <p:cNvPr id="21" name="CasellaDiTesto 20">
                <a:extLst>
                  <a:ext uri="{FF2B5EF4-FFF2-40B4-BE49-F238E27FC236}">
                    <a16:creationId xmlns:a16="http://schemas.microsoft.com/office/drawing/2014/main" id="{5D862880-46AE-3F63-710E-32B0F6C219F0}"/>
                  </a:ext>
                </a:extLst>
              </p:cNvPr>
              <p:cNvSpPr txBox="1"/>
              <p:nvPr/>
            </p:nvSpPr>
            <p:spPr>
              <a:xfrm>
                <a:off x="8247768" y="4394537"/>
                <a:ext cx="3366341" cy="830997"/>
              </a:xfrm>
              <a:prstGeom prst="rect">
                <a:avLst/>
              </a:prstGeom>
              <a:noFill/>
            </p:spPr>
            <p:txBody>
              <a:bodyPr wrap="square" rtlCol="0">
                <a:spAutoFit/>
              </a:bodyPr>
              <a:lstStyle/>
              <a:p>
                <a:pPr algn="ctr"/>
                <a:r>
                  <a:rPr lang="en-US" sz="1600">
                    <a:solidFill>
                      <a:schemeClr val="bg1"/>
                    </a:solidFill>
                  </a:rPr>
                  <a:t>Difficulty in ensuring consistent quality and reliability across drivers, reliance on subjective feedback.</a:t>
                </a:r>
              </a:p>
            </p:txBody>
          </p:sp>
        </p:grpSp>
        <p:grpSp>
          <p:nvGrpSpPr>
            <p:cNvPr id="24" name="Gruppo 23">
              <a:extLst>
                <a:ext uri="{FF2B5EF4-FFF2-40B4-BE49-F238E27FC236}">
                  <a16:creationId xmlns:a16="http://schemas.microsoft.com/office/drawing/2014/main" id="{B3F805FE-B960-9560-42F1-193ADEBDE916}"/>
                </a:ext>
              </a:extLst>
            </p:cNvPr>
            <p:cNvGrpSpPr/>
            <p:nvPr/>
          </p:nvGrpSpPr>
          <p:grpSpPr>
            <a:xfrm>
              <a:off x="437376" y="2610102"/>
              <a:ext cx="3366341" cy="2653531"/>
              <a:chOff x="4509192" y="2572002"/>
              <a:chExt cx="3366341" cy="2653531"/>
            </a:xfrm>
          </p:grpSpPr>
          <p:sp>
            <p:nvSpPr>
              <p:cNvPr id="16" name="CasellaDiTesto 15">
                <a:extLst>
                  <a:ext uri="{FF2B5EF4-FFF2-40B4-BE49-F238E27FC236}">
                    <a16:creationId xmlns:a16="http://schemas.microsoft.com/office/drawing/2014/main" id="{B8397C32-D653-8596-189A-D3E282600476}"/>
                  </a:ext>
                </a:extLst>
              </p:cNvPr>
              <p:cNvSpPr txBox="1"/>
              <p:nvPr/>
            </p:nvSpPr>
            <p:spPr>
              <a:xfrm>
                <a:off x="5103587" y="3978871"/>
                <a:ext cx="2177555" cy="369332"/>
              </a:xfrm>
              <a:prstGeom prst="rect">
                <a:avLst/>
              </a:prstGeom>
              <a:noFill/>
            </p:spPr>
            <p:txBody>
              <a:bodyPr wrap="square" rtlCol="0">
                <a:spAutoFit/>
              </a:bodyPr>
              <a:lstStyle/>
              <a:p>
                <a:pPr algn="ctr"/>
                <a:r>
                  <a:rPr lang="en-US" b="1" spc="300">
                    <a:solidFill>
                      <a:srgbClr val="DA627D"/>
                    </a:solidFill>
                  </a:rPr>
                  <a:t>PASSENGERS</a:t>
                </a:r>
                <a:endParaRPr lang="it-IT" b="1" spc="300">
                  <a:solidFill>
                    <a:srgbClr val="DA627D"/>
                  </a:solidFill>
                </a:endParaRPr>
              </a:p>
            </p:txBody>
          </p:sp>
          <p:sp>
            <p:nvSpPr>
              <p:cNvPr id="20" name="CasellaDiTesto 19">
                <a:extLst>
                  <a:ext uri="{FF2B5EF4-FFF2-40B4-BE49-F238E27FC236}">
                    <a16:creationId xmlns:a16="http://schemas.microsoft.com/office/drawing/2014/main" id="{65D80F5E-FD56-804A-4DEC-AD8B72241266}"/>
                  </a:ext>
                </a:extLst>
              </p:cNvPr>
              <p:cNvSpPr txBox="1"/>
              <p:nvPr/>
            </p:nvSpPr>
            <p:spPr>
              <a:xfrm>
                <a:off x="4509192" y="4394536"/>
                <a:ext cx="3366341" cy="830997"/>
              </a:xfrm>
              <a:prstGeom prst="rect">
                <a:avLst/>
              </a:prstGeom>
              <a:noFill/>
            </p:spPr>
            <p:txBody>
              <a:bodyPr wrap="square" rtlCol="0">
                <a:spAutoFit/>
              </a:bodyPr>
              <a:lstStyle/>
              <a:p>
                <a:pPr algn="ctr"/>
                <a:r>
                  <a:rPr lang="en-US" sz="1600">
                    <a:solidFill>
                      <a:schemeClr val="bg1"/>
                    </a:solidFill>
                  </a:rPr>
                  <a:t>Limited tools to express real-time concerns. Potential safety and comfort issues not fully addressed.</a:t>
                </a:r>
              </a:p>
            </p:txBody>
          </p:sp>
          <p:pic>
            <p:nvPicPr>
              <p:cNvPr id="7" name="Immagine 6" descr="Immagine che contiene Elementi grafici, clipart, bianco, design&#10;&#10;Descrizione generata automaticamente">
                <a:extLst>
                  <a:ext uri="{FF2B5EF4-FFF2-40B4-BE49-F238E27FC236}">
                    <a16:creationId xmlns:a16="http://schemas.microsoft.com/office/drawing/2014/main" id="{66C2CE82-1CCC-8DE8-5F10-17BE95EB35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1586" y="2572002"/>
                <a:ext cx="1321555" cy="1321555"/>
              </a:xfrm>
              <a:prstGeom prst="rect">
                <a:avLst/>
              </a:prstGeom>
            </p:spPr>
          </p:pic>
        </p:grpSp>
      </p:grpSp>
      <p:grpSp>
        <p:nvGrpSpPr>
          <p:cNvPr id="9" name="Gruppo 8">
            <a:extLst>
              <a:ext uri="{FF2B5EF4-FFF2-40B4-BE49-F238E27FC236}">
                <a16:creationId xmlns:a16="http://schemas.microsoft.com/office/drawing/2014/main" id="{58F8FA9E-FB0E-2DB9-29EC-CD0E35D83B9B}"/>
              </a:ext>
            </a:extLst>
          </p:cNvPr>
          <p:cNvGrpSpPr/>
          <p:nvPr/>
        </p:nvGrpSpPr>
        <p:grpSpPr>
          <a:xfrm>
            <a:off x="2822207" y="353977"/>
            <a:ext cx="6547587" cy="1034390"/>
            <a:chOff x="2634281" y="325402"/>
            <a:chExt cx="6547587" cy="1034390"/>
          </a:xfrm>
        </p:grpSpPr>
        <p:sp>
          <p:nvSpPr>
            <p:cNvPr id="10" name="CasellaDiTesto 9">
              <a:extLst>
                <a:ext uri="{FF2B5EF4-FFF2-40B4-BE49-F238E27FC236}">
                  <a16:creationId xmlns:a16="http://schemas.microsoft.com/office/drawing/2014/main" id="{7F9C4519-E232-6907-A3D1-3E395B127ED6}"/>
                </a:ext>
              </a:extLst>
            </p:cNvPr>
            <p:cNvSpPr txBox="1"/>
            <p:nvPr/>
          </p:nvSpPr>
          <p:spPr>
            <a:xfrm>
              <a:off x="4915661" y="642542"/>
              <a:ext cx="4266207" cy="400110"/>
            </a:xfrm>
            <a:prstGeom prst="rect">
              <a:avLst/>
            </a:prstGeom>
            <a:noFill/>
          </p:spPr>
          <p:txBody>
            <a:bodyPr wrap="square" rtlCol="0">
              <a:spAutoFit/>
            </a:bodyPr>
            <a:lstStyle/>
            <a:p>
              <a:r>
                <a:rPr lang="en-US" sz="2000" spc="300">
                  <a:solidFill>
                    <a:schemeClr val="bg1"/>
                  </a:solidFill>
                </a:rPr>
                <a:t>IMPACT ON </a:t>
              </a:r>
              <a:r>
                <a:rPr lang="en-US" sz="2000" b="1" spc="300">
                  <a:solidFill>
                    <a:schemeClr val="bg1"/>
                  </a:solidFill>
                </a:rPr>
                <a:t>STAKEHOLDERS</a:t>
              </a:r>
              <a:endParaRPr lang="it-IT" sz="2000" b="1" spc="300">
                <a:solidFill>
                  <a:schemeClr val="bg1"/>
                </a:solidFill>
              </a:endParaRPr>
            </a:p>
          </p:txBody>
        </p:sp>
        <p:grpSp>
          <p:nvGrpSpPr>
            <p:cNvPr id="12" name="Gruppo 11">
              <a:extLst>
                <a:ext uri="{FF2B5EF4-FFF2-40B4-BE49-F238E27FC236}">
                  <a16:creationId xmlns:a16="http://schemas.microsoft.com/office/drawing/2014/main" id="{D9E48B98-D193-A68E-7464-96FD88816C50}"/>
                </a:ext>
              </a:extLst>
            </p:cNvPr>
            <p:cNvGrpSpPr/>
            <p:nvPr/>
          </p:nvGrpSpPr>
          <p:grpSpPr>
            <a:xfrm>
              <a:off x="2634281" y="325402"/>
              <a:ext cx="1130223" cy="1034390"/>
              <a:chOff x="3517946" y="254538"/>
              <a:chExt cx="1130223" cy="1034390"/>
            </a:xfrm>
          </p:grpSpPr>
          <p:pic>
            <p:nvPicPr>
              <p:cNvPr id="14" name="Immagine 13">
                <a:extLst>
                  <a:ext uri="{FF2B5EF4-FFF2-40B4-BE49-F238E27FC236}">
                    <a16:creationId xmlns:a16="http://schemas.microsoft.com/office/drawing/2014/main" id="{F0C10F17-F965-718C-9EE0-34E2DB9920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5353" y="364029"/>
                <a:ext cx="815408" cy="815408"/>
              </a:xfrm>
              <a:prstGeom prst="rect">
                <a:avLst/>
              </a:prstGeom>
            </p:spPr>
          </p:pic>
          <p:sp>
            <p:nvSpPr>
              <p:cNvPr id="18" name="Rettangolo con angoli arrotondati 17">
                <a:extLst>
                  <a:ext uri="{FF2B5EF4-FFF2-40B4-BE49-F238E27FC236}">
                    <a16:creationId xmlns:a16="http://schemas.microsoft.com/office/drawing/2014/main" id="{0763A41C-C84E-313E-30ED-4E190041B5A3}"/>
                  </a:ext>
                </a:extLst>
              </p:cNvPr>
              <p:cNvSpPr/>
              <p:nvPr/>
            </p:nvSpPr>
            <p:spPr>
              <a:xfrm>
                <a:off x="3517946" y="25453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3" name="Connettore diritto 12">
              <a:extLst>
                <a:ext uri="{FF2B5EF4-FFF2-40B4-BE49-F238E27FC236}">
                  <a16:creationId xmlns:a16="http://schemas.microsoft.com/office/drawing/2014/main" id="{F5FBAE7F-4D26-A562-32BA-C899AA3A1FBD}"/>
                </a:ext>
              </a:extLst>
            </p:cNvPr>
            <p:cNvCxnSpPr>
              <a:cxnSpLocks/>
            </p:cNvCxnSpPr>
            <p:nvPr/>
          </p:nvCxnSpPr>
          <p:spPr>
            <a:xfrm>
              <a:off x="3764504" y="842597"/>
              <a:ext cx="111484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22" name="Connettore diritto 21">
            <a:extLst>
              <a:ext uri="{FF2B5EF4-FFF2-40B4-BE49-F238E27FC236}">
                <a16:creationId xmlns:a16="http://schemas.microsoft.com/office/drawing/2014/main" id="{B6F9B591-B4B6-E806-27E8-9AF487A82F89}"/>
              </a:ext>
            </a:extLst>
          </p:cNvPr>
          <p:cNvCxnSpPr>
            <a:cxnSpLocks/>
          </p:cNvCxnSpPr>
          <p:nvPr/>
        </p:nvCxnSpPr>
        <p:spPr>
          <a:xfrm>
            <a:off x="0" y="885094"/>
            <a:ext cx="2822207"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48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8F23858-653A-3FEA-D4E7-76E681224D3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0DD7A7C2-4CF6-B000-0988-E6EEC2E4938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DBF5BB9-83B7-3005-E07F-768B7F2D40A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935BB78B-972A-4104-FBCE-7628B82C2A3F}"/>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776C8AD-13D7-A72D-8E5B-E6D5E29D45E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25BB86E-B02B-0AFD-124A-659A1BF93882}"/>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FC60E833-BF8D-6179-7D00-FB80CC2583E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1B0FDEA-089B-6505-A402-CE63205CE36F}"/>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B91E2B1F-45A1-6FC1-7824-6748B6479E5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55" name="Gruppo 54">
            <a:extLst>
              <a:ext uri="{FF2B5EF4-FFF2-40B4-BE49-F238E27FC236}">
                <a16:creationId xmlns:a16="http://schemas.microsoft.com/office/drawing/2014/main" id="{8B029B2D-1893-8661-E7B7-6EA998AAAF9F}"/>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9C5089F0-14A1-EE57-D3E6-97A3AEAEFC76}"/>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1</a:t>
              </a:r>
            </a:p>
          </p:txBody>
        </p:sp>
        <p:grpSp>
          <p:nvGrpSpPr>
            <p:cNvPr id="39" name="Gruppo 38">
              <a:extLst>
                <a:ext uri="{FF2B5EF4-FFF2-40B4-BE49-F238E27FC236}">
                  <a16:creationId xmlns:a16="http://schemas.microsoft.com/office/drawing/2014/main" id="{25A9C8CC-8B17-98F5-14FB-E9548561298D}"/>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26DBBC75-79DB-6200-B88C-11D17EAF547D}"/>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D9659859-C510-CFAB-7631-0EBD23F9BF0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4C6B32C-C3E1-1FDF-AB1F-74D8EC76BEFF}"/>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FFBEF68-E27C-2A6A-C3C3-A95BF4F7C53C}"/>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4" name="Gruppo 43">
                <a:extLst>
                  <a:ext uri="{FF2B5EF4-FFF2-40B4-BE49-F238E27FC236}">
                    <a16:creationId xmlns:a16="http://schemas.microsoft.com/office/drawing/2014/main" id="{9C5D51EA-9F09-8415-E6FC-27ADE9721C5C}"/>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27F9FE8-46E5-C209-28F1-7E86196042CF}"/>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74BD8196-CB37-272F-097A-96DCC813990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3ACED166-3A23-D829-4528-0ECF6F3F45CA}"/>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B272CB03-735D-AC4B-040F-D5092D4ACCFD}"/>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17B7CC53-9032-3B79-FB60-8336916864E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F5C8323A-9F5B-7171-6559-27D6045CB23B}"/>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6" name="CasellaDiTesto 25">
            <a:extLst>
              <a:ext uri="{FF2B5EF4-FFF2-40B4-BE49-F238E27FC236}">
                <a16:creationId xmlns:a16="http://schemas.microsoft.com/office/drawing/2014/main" id="{739A8A78-2AFB-3237-AB2C-F6DF06E53D64}"/>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B2B8FF0A-6E48-B344-7AAC-5769AB4B82B3}"/>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a:t>
            </a:r>
            <a:r>
              <a:rPr lang="it-IT" sz="1500" err="1">
                <a:solidFill>
                  <a:schemeClr val="bg1"/>
                </a:solidFill>
              </a:rPr>
              <a:t>Relational</a:t>
            </a:r>
            <a:r>
              <a:rPr lang="it-IT" sz="1500">
                <a:solidFill>
                  <a:schemeClr val="bg1"/>
                </a:solidFill>
              </a:rPr>
              <a:t> Database: MySQL or </a:t>
            </a:r>
            <a:r>
              <a:rPr lang="it-IT" sz="1500" err="1">
                <a:solidFill>
                  <a:schemeClr val="bg1"/>
                </a:solidFill>
              </a:rPr>
              <a:t>PostgreSQL</a:t>
            </a:r>
            <a:r>
              <a:rPr lang="it-IT" sz="1500">
                <a:solidFill>
                  <a:schemeClr val="bg1"/>
                </a:solidFill>
              </a:rPr>
              <a:t> (</a:t>
            </a:r>
            <a:r>
              <a:rPr lang="it-IT" sz="1500" err="1">
                <a:solidFill>
                  <a:schemeClr val="bg1"/>
                </a:solidFill>
              </a:rPr>
              <a:t>already</a:t>
            </a:r>
            <a:r>
              <a:rPr lang="it-IT" sz="1500">
                <a:solidFill>
                  <a:schemeClr val="bg1"/>
                </a:solidFill>
              </a:rPr>
              <a:t> </a:t>
            </a:r>
            <a:r>
              <a:rPr lang="it-IT" sz="1500" err="1">
                <a:solidFill>
                  <a:schemeClr val="bg1"/>
                </a:solidFill>
              </a:rPr>
              <a:t>available</a:t>
            </a:r>
            <a:r>
              <a:rPr lang="it-IT" sz="1500">
                <a:solidFill>
                  <a:schemeClr val="bg1"/>
                </a:solidFill>
              </a:rPr>
              <a:t>).  </a:t>
            </a:r>
          </a:p>
          <a:p>
            <a:pPr algn="just"/>
            <a:r>
              <a:rPr lang="it-IT" sz="1500">
                <a:solidFill>
                  <a:schemeClr val="bg1"/>
                </a:solidFill>
              </a:rPr>
              <a:t>- </a:t>
            </a:r>
            <a:r>
              <a:rPr lang="it-IT" sz="1500" err="1">
                <a:solidFill>
                  <a:schemeClr val="bg1"/>
                </a:solidFill>
              </a:rPr>
              <a:t>Modeling</a:t>
            </a:r>
            <a:r>
              <a:rPr lang="it-IT" sz="1500">
                <a:solidFill>
                  <a:schemeClr val="bg1"/>
                </a:solidFill>
              </a:rPr>
              <a:t> Tools: </a:t>
            </a:r>
            <a:r>
              <a:rPr lang="it-IT" sz="1500" err="1">
                <a:solidFill>
                  <a:schemeClr val="bg1"/>
                </a:solidFill>
              </a:rPr>
              <a:t>DbSchema</a:t>
            </a:r>
            <a:r>
              <a:rPr lang="it-IT" sz="1500">
                <a:solidFill>
                  <a:schemeClr val="bg1"/>
                </a:solidFill>
              </a:rPr>
              <a:t> or MySQL Workbench (</a:t>
            </a:r>
            <a:r>
              <a:rPr lang="it-IT" sz="1500" err="1">
                <a:solidFill>
                  <a:schemeClr val="bg1"/>
                </a:solidFill>
              </a:rPr>
              <a:t>already</a:t>
            </a:r>
            <a:r>
              <a:rPr lang="it-IT" sz="1500">
                <a:solidFill>
                  <a:schemeClr val="bg1"/>
                </a:solidFill>
              </a:rPr>
              <a:t> </a:t>
            </a:r>
            <a:r>
              <a:rPr lang="it-IT" sz="1500" err="1">
                <a:solidFill>
                  <a:schemeClr val="bg1"/>
                </a:solidFill>
              </a:rPr>
              <a:t>available</a:t>
            </a:r>
            <a:r>
              <a:rPr lang="it-IT" sz="1500">
                <a:solidFill>
                  <a:schemeClr val="bg1"/>
                </a:solidFill>
              </a:rPr>
              <a:t>).  </a:t>
            </a:r>
          </a:p>
          <a:p>
            <a:pPr algn="just"/>
            <a:r>
              <a:rPr lang="it-IT" sz="1500">
                <a:solidFill>
                  <a:schemeClr val="bg1"/>
                </a:solidFill>
              </a:rPr>
              <a:t>- SQL Language: For database </a:t>
            </a:r>
            <a:r>
              <a:rPr lang="it-IT" sz="1500" err="1">
                <a:solidFill>
                  <a:schemeClr val="bg1"/>
                </a:solidFill>
              </a:rPr>
              <a:t>implementation</a:t>
            </a:r>
            <a:r>
              <a:rPr lang="it-IT" sz="1500">
                <a:solidFill>
                  <a:schemeClr val="bg1"/>
                </a:solidFill>
              </a:rPr>
              <a:t> and </a:t>
            </a:r>
            <a:r>
              <a:rPr lang="it-IT" sz="1500" err="1">
                <a:solidFill>
                  <a:schemeClr val="bg1"/>
                </a:solidFill>
              </a:rPr>
              <a:t>optimization</a:t>
            </a:r>
            <a:r>
              <a:rPr lang="it-IT" sz="1500">
                <a:solidFill>
                  <a:schemeClr val="bg1"/>
                </a:solidFill>
              </a:rPr>
              <a:t> (no </a:t>
            </a:r>
            <a:r>
              <a:rPr lang="it-IT" sz="1500" err="1">
                <a:solidFill>
                  <a:schemeClr val="bg1"/>
                </a:solidFill>
              </a:rPr>
              <a:t>additional</a:t>
            </a:r>
            <a:r>
              <a:rPr lang="it-IT" sz="1500">
                <a:solidFill>
                  <a:schemeClr val="bg1"/>
                </a:solidFill>
              </a:rPr>
              <a:t> cost).  </a:t>
            </a:r>
          </a:p>
          <a:p>
            <a:pPr algn="just"/>
            <a:r>
              <a:rPr lang="it-IT" sz="1500">
                <a:solidFill>
                  <a:schemeClr val="bg1"/>
                </a:solidFill>
              </a:rPr>
              <a:t>- Profiling Tools: EXPLAIN for query </a:t>
            </a:r>
            <a:r>
              <a:rPr lang="it-IT" sz="1500" err="1">
                <a:solidFill>
                  <a:schemeClr val="bg1"/>
                </a:solidFill>
              </a:rPr>
              <a:t>analysis</a:t>
            </a:r>
            <a:r>
              <a:rPr lang="it-IT" sz="1500">
                <a:solidFill>
                  <a:schemeClr val="bg1"/>
                </a:solidFill>
              </a:rPr>
              <a:t> (</a:t>
            </a:r>
            <a:r>
              <a:rPr lang="it-IT" sz="1500" err="1">
                <a:solidFill>
                  <a:schemeClr val="bg1"/>
                </a:solidFill>
              </a:rPr>
              <a:t>available</a:t>
            </a:r>
            <a:r>
              <a:rPr lang="it-IT" sz="1500">
                <a:solidFill>
                  <a:schemeClr val="bg1"/>
                </a:solidFill>
              </a:rPr>
              <a:t> in </a:t>
            </a:r>
            <a:r>
              <a:rPr lang="it-IT" sz="1500" err="1">
                <a:solidFill>
                  <a:schemeClr val="bg1"/>
                </a:solidFill>
              </a:rPr>
              <a:t>chosen</a:t>
            </a:r>
            <a:r>
              <a:rPr lang="it-IT" sz="1500">
                <a:solidFill>
                  <a:schemeClr val="bg1"/>
                </a:solidFill>
              </a:rPr>
              <a:t> DBMS). </a:t>
            </a:r>
          </a:p>
        </p:txBody>
      </p:sp>
      <p:sp>
        <p:nvSpPr>
          <p:cNvPr id="2" name="CasellaDiTesto 1">
            <a:extLst>
              <a:ext uri="{FF2B5EF4-FFF2-40B4-BE49-F238E27FC236}">
                <a16:creationId xmlns:a16="http://schemas.microsoft.com/office/drawing/2014/main" id="{639FCF1A-B147-0CB9-8C6F-62C280BF12D6}"/>
              </a:ext>
            </a:extLst>
          </p:cNvPr>
          <p:cNvSpPr txBox="1"/>
          <p:nvPr/>
        </p:nvSpPr>
        <p:spPr>
          <a:xfrm>
            <a:off x="706906" y="3554982"/>
            <a:ext cx="8589494" cy="323165"/>
          </a:xfrm>
          <a:prstGeom prst="rect">
            <a:avLst/>
          </a:prstGeom>
          <a:noFill/>
        </p:spPr>
        <p:txBody>
          <a:bodyPr wrap="square" rtlCol="0">
            <a:spAutoFit/>
          </a:bodyPr>
          <a:lstStyle/>
          <a:p>
            <a:pPr algn="just"/>
            <a:r>
              <a:rPr lang="it-IT" sz="1500" spc="300">
                <a:solidFill>
                  <a:srgbClr val="DA627D"/>
                </a:solidFill>
              </a:rPr>
              <a:t>REQUIRED ROLES </a:t>
            </a:r>
          </a:p>
        </p:txBody>
      </p:sp>
      <p:sp>
        <p:nvSpPr>
          <p:cNvPr id="3" name="CasellaDiTesto 2">
            <a:extLst>
              <a:ext uri="{FF2B5EF4-FFF2-40B4-BE49-F238E27FC236}">
                <a16:creationId xmlns:a16="http://schemas.microsoft.com/office/drawing/2014/main" id="{D64A0438-BE0C-783C-73AD-94A215E93CE8}"/>
              </a:ext>
            </a:extLst>
          </p:cNvPr>
          <p:cNvSpPr txBox="1"/>
          <p:nvPr/>
        </p:nvSpPr>
        <p:spPr>
          <a:xfrm>
            <a:off x="690149" y="3830574"/>
            <a:ext cx="8162243" cy="553998"/>
          </a:xfrm>
          <a:prstGeom prst="rect">
            <a:avLst/>
          </a:prstGeom>
          <a:noFill/>
        </p:spPr>
        <p:txBody>
          <a:bodyPr wrap="square" rtlCol="0">
            <a:spAutoFit/>
          </a:bodyPr>
          <a:lstStyle/>
          <a:p>
            <a:pPr algn="just"/>
            <a:r>
              <a:rPr lang="en-US" sz="1500">
                <a:solidFill>
                  <a:schemeClr val="bg1"/>
                </a:solidFill>
              </a:rPr>
              <a:t>- Database Developer: Expert in relational database design and optimization (MySQL or PostgreSQL). </a:t>
            </a:r>
          </a:p>
        </p:txBody>
      </p:sp>
      <p:sp>
        <p:nvSpPr>
          <p:cNvPr id="16" name="CasellaDiTesto 15">
            <a:extLst>
              <a:ext uri="{FF2B5EF4-FFF2-40B4-BE49-F238E27FC236}">
                <a16:creationId xmlns:a16="http://schemas.microsoft.com/office/drawing/2014/main" id="{1F1DA818-9C97-4181-D1D6-459378BF4A2C}"/>
              </a:ext>
            </a:extLst>
          </p:cNvPr>
          <p:cNvSpPr txBox="1"/>
          <p:nvPr/>
        </p:nvSpPr>
        <p:spPr>
          <a:xfrm>
            <a:off x="706906" y="4815158"/>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C68A49FF-0AE7-C0DB-AC47-24532CAD9AD8}"/>
              </a:ext>
            </a:extLst>
          </p:cNvPr>
          <p:cNvSpPr txBox="1"/>
          <p:nvPr/>
        </p:nvSpPr>
        <p:spPr>
          <a:xfrm>
            <a:off x="690149" y="5090750"/>
            <a:ext cx="8162243" cy="553998"/>
          </a:xfrm>
          <a:prstGeom prst="rect">
            <a:avLst/>
          </a:prstGeom>
          <a:noFill/>
        </p:spPr>
        <p:txBody>
          <a:bodyPr wrap="square" rtlCol="0">
            <a:spAutoFit/>
          </a:bodyPr>
          <a:lstStyle/>
          <a:p>
            <a:pPr algn="just"/>
            <a:r>
              <a:rPr lang="en-US" sz="1500">
                <a:solidFill>
                  <a:schemeClr val="bg1"/>
                </a:solidFill>
              </a:rPr>
              <a:t>- Database Developer: €5,000/month  </a:t>
            </a:r>
          </a:p>
          <a:p>
            <a:pPr algn="just"/>
            <a:r>
              <a:rPr lang="en-US" sz="1500">
                <a:solidFill>
                  <a:schemeClr val="bg1"/>
                </a:solidFill>
              </a:rPr>
              <a:t>- Project Manager: €6,000/month</a:t>
            </a:r>
            <a:endParaRPr lang="it-IT" sz="1500">
              <a:solidFill>
                <a:schemeClr val="bg1"/>
              </a:solidFill>
            </a:endParaRPr>
          </a:p>
        </p:txBody>
      </p:sp>
      <p:sp>
        <p:nvSpPr>
          <p:cNvPr id="30" name="CasellaDiTesto 29">
            <a:extLst>
              <a:ext uri="{FF2B5EF4-FFF2-40B4-BE49-F238E27FC236}">
                <a16:creationId xmlns:a16="http://schemas.microsoft.com/office/drawing/2014/main" id="{321C96F8-32BC-1D8D-F4C4-A23204D0DA3B}"/>
              </a:ext>
            </a:extLst>
          </p:cNvPr>
          <p:cNvSpPr txBox="1"/>
          <p:nvPr/>
        </p:nvSpPr>
        <p:spPr>
          <a:xfrm>
            <a:off x="706906" y="5828444"/>
            <a:ext cx="8589494" cy="323165"/>
          </a:xfrm>
          <a:prstGeom prst="rect">
            <a:avLst/>
          </a:prstGeom>
          <a:noFill/>
        </p:spPr>
        <p:txBody>
          <a:bodyPr wrap="square" rtlCol="0">
            <a:spAutoFit/>
          </a:bodyPr>
          <a:lstStyle/>
          <a:p>
            <a:pPr algn="just"/>
            <a:r>
              <a:rPr lang="it-IT" sz="1500" spc="300">
                <a:solidFill>
                  <a:srgbClr val="DA627D"/>
                </a:solidFill>
              </a:rPr>
              <a:t>TOTAL COST OF WP1 </a:t>
            </a:r>
          </a:p>
        </p:txBody>
      </p:sp>
      <p:sp>
        <p:nvSpPr>
          <p:cNvPr id="32" name="CasellaDiTesto 31">
            <a:extLst>
              <a:ext uri="{FF2B5EF4-FFF2-40B4-BE49-F238E27FC236}">
                <a16:creationId xmlns:a16="http://schemas.microsoft.com/office/drawing/2014/main" id="{B528C1B4-7453-F205-ED35-607783BDABDA}"/>
              </a:ext>
            </a:extLst>
          </p:cNvPr>
          <p:cNvSpPr txBox="1"/>
          <p:nvPr/>
        </p:nvSpPr>
        <p:spPr>
          <a:xfrm>
            <a:off x="690149" y="6104036"/>
            <a:ext cx="8162243" cy="323165"/>
          </a:xfrm>
          <a:prstGeom prst="rect">
            <a:avLst/>
          </a:prstGeom>
          <a:noFill/>
        </p:spPr>
        <p:txBody>
          <a:bodyPr wrap="square" rtlCol="0">
            <a:spAutoFit/>
          </a:bodyPr>
          <a:lstStyle/>
          <a:p>
            <a:pPr algn="just"/>
            <a:r>
              <a:rPr lang="it-IT" sz="1500" b="1">
                <a:solidFill>
                  <a:schemeClr val="bg1"/>
                </a:solidFill>
              </a:rPr>
              <a:t>€22.000</a:t>
            </a:r>
          </a:p>
        </p:txBody>
      </p:sp>
      <p:sp>
        <p:nvSpPr>
          <p:cNvPr id="33" name="CasellaDiTesto 32">
            <a:extLst>
              <a:ext uri="{FF2B5EF4-FFF2-40B4-BE49-F238E27FC236}">
                <a16:creationId xmlns:a16="http://schemas.microsoft.com/office/drawing/2014/main" id="{16AFB580-9EEC-7F47-EE62-36ED0D3F062E}"/>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34" name="Gruppo 33">
            <a:extLst>
              <a:ext uri="{FF2B5EF4-FFF2-40B4-BE49-F238E27FC236}">
                <a16:creationId xmlns:a16="http://schemas.microsoft.com/office/drawing/2014/main" id="{81AD37BB-493A-AA19-4444-EEECA412565C}"/>
              </a:ext>
            </a:extLst>
          </p:cNvPr>
          <p:cNvGrpSpPr/>
          <p:nvPr/>
        </p:nvGrpSpPr>
        <p:grpSpPr>
          <a:xfrm>
            <a:off x="9997222" y="3957316"/>
            <a:ext cx="2090461" cy="1160160"/>
            <a:chOff x="9858946" y="3227484"/>
            <a:chExt cx="2090461" cy="1160160"/>
          </a:xfrm>
        </p:grpSpPr>
        <p:sp>
          <p:nvSpPr>
            <p:cNvPr id="35" name="CasellaDiTesto 34">
              <a:extLst>
                <a:ext uri="{FF2B5EF4-FFF2-40B4-BE49-F238E27FC236}">
                  <a16:creationId xmlns:a16="http://schemas.microsoft.com/office/drawing/2014/main" id="{1E350480-3C26-8759-9BAD-05CD986CF4D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6" name="Immagine 35" descr="Immagine che contiene orologio, simbolo, Carattere, Elementi grafici&#10;&#10;Descrizione generata automaticamente">
              <a:extLst>
                <a:ext uri="{FF2B5EF4-FFF2-40B4-BE49-F238E27FC236}">
                  <a16:creationId xmlns:a16="http://schemas.microsoft.com/office/drawing/2014/main" id="{BA9A06C5-CBC1-B8AA-23F4-4A04F419EB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8" name="CasellaDiTesto 37">
            <a:extLst>
              <a:ext uri="{FF2B5EF4-FFF2-40B4-BE49-F238E27FC236}">
                <a16:creationId xmlns:a16="http://schemas.microsoft.com/office/drawing/2014/main" id="{CB102C99-6B85-671D-9B5D-8523EEAFD80D}"/>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senior developer (DB) for 2 months (2 person-months). </a:t>
            </a:r>
            <a:endParaRPr lang="it-IT" sz="1100">
              <a:solidFill>
                <a:schemeClr val="bg1"/>
              </a:solidFill>
            </a:endParaRPr>
          </a:p>
        </p:txBody>
      </p:sp>
      <p:grpSp>
        <p:nvGrpSpPr>
          <p:cNvPr id="4" name="Gruppo 3">
            <a:extLst>
              <a:ext uri="{FF2B5EF4-FFF2-40B4-BE49-F238E27FC236}">
                <a16:creationId xmlns:a16="http://schemas.microsoft.com/office/drawing/2014/main" id="{9889F01A-9771-EDCC-AC45-2BB1951CD036}"/>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34668F79-2C42-A163-231A-E4AC5B2D460B}"/>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8" name="CasellaDiTesto 17">
              <a:extLst>
                <a:ext uri="{FF2B5EF4-FFF2-40B4-BE49-F238E27FC236}">
                  <a16:creationId xmlns:a16="http://schemas.microsoft.com/office/drawing/2014/main" id="{34420AA4-CA52-AC01-B09A-DB81FA6859DE}"/>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4" name="Connettore diritto 23">
            <a:extLst>
              <a:ext uri="{FF2B5EF4-FFF2-40B4-BE49-F238E27FC236}">
                <a16:creationId xmlns:a16="http://schemas.microsoft.com/office/drawing/2014/main" id="{EBF6018D-270F-F19D-AA41-B28AE6189AC1}"/>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1521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34C6CA1-DE58-087F-AA42-0550BE37D471}"/>
            </a:ext>
          </a:extLst>
        </p:cNvPr>
        <p:cNvGrpSpPr/>
        <p:nvPr/>
      </p:nvGrpSpPr>
      <p:grpSpPr>
        <a:xfrm>
          <a:off x="0" y="0"/>
          <a:ext cx="0" cy="0"/>
          <a:chOff x="0" y="0"/>
          <a:chExt cx="0" cy="0"/>
        </a:xfrm>
      </p:grpSpPr>
    </p:spTree>
    <p:extLst>
      <p:ext uri="{BB962C8B-B14F-4D97-AF65-F5344CB8AC3E}">
        <p14:creationId xmlns:p14="http://schemas.microsoft.com/office/powerpoint/2010/main" val="2243295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C8642A9-7067-2A89-6FCC-EB4AFD0E646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C77FC05C-785A-3B82-BACA-350D2EB51F2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70884B6-115F-B7E6-D68E-7D9F5D06FBAE}"/>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7F296053-8833-D42A-C4C4-7A42DC8729A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E87FDF6-4247-902F-277B-CD15BBFFE52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69EFCBF-C735-1977-BEC6-F16094062866}"/>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9C4C5EA-9978-9B35-97B6-FBBE2C0DF3D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35816F2-2F71-E866-36C1-55E65954635A}"/>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4251DCBE-DF1A-74D5-B403-CD6C9289910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738A44DF-D5DA-2C21-558E-AB7E4A794999}"/>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0B6465B7-0853-561B-2E49-AAA152E93A75}"/>
              </a:ext>
            </a:extLst>
          </p:cNvPr>
          <p:cNvSpPr txBox="1"/>
          <p:nvPr/>
        </p:nvSpPr>
        <p:spPr>
          <a:xfrm>
            <a:off x="706908" y="2292559"/>
            <a:ext cx="8162242" cy="784830"/>
          </a:xfrm>
          <a:prstGeom prst="rect">
            <a:avLst/>
          </a:prstGeom>
          <a:noFill/>
        </p:spPr>
        <p:txBody>
          <a:bodyPr wrap="square" rtlCol="0">
            <a:spAutoFit/>
          </a:bodyPr>
          <a:lstStyle/>
          <a:p>
            <a:pPr algn="just"/>
            <a:r>
              <a:rPr lang="en-US" sz="1500" dirty="0">
                <a:solidFill>
                  <a:schemeClr val="bg1"/>
                </a:solidFill>
              </a:rPr>
              <a:t>The backend is the core of the system, managing data flow between various components: database, car controller, and frontend. It must expose RESTful API endpoints, and ensure efficient management of evaluations and collected data, with a strong focus on security and scalability.</a:t>
            </a:r>
            <a:endParaRPr lang="it-IT" sz="1500" dirty="0">
              <a:solidFill>
                <a:schemeClr val="bg1"/>
              </a:solidFill>
            </a:endParaRPr>
          </a:p>
        </p:txBody>
      </p:sp>
      <p:sp>
        <p:nvSpPr>
          <p:cNvPr id="26" name="CasellaDiTesto 25">
            <a:extLst>
              <a:ext uri="{FF2B5EF4-FFF2-40B4-BE49-F238E27FC236}">
                <a16:creationId xmlns:a16="http://schemas.microsoft.com/office/drawing/2014/main" id="{D85A18DD-7FCF-BE36-53C0-726504B534B0}"/>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D49678E0-03EF-2655-7AF2-C2CD7BA9500E}"/>
              </a:ext>
            </a:extLst>
          </p:cNvPr>
          <p:cNvSpPr txBox="1"/>
          <p:nvPr/>
        </p:nvSpPr>
        <p:spPr>
          <a:xfrm>
            <a:off x="706907" y="4179046"/>
            <a:ext cx="8162243" cy="953531"/>
          </a:xfrm>
          <a:prstGeom prst="rect">
            <a:avLst/>
          </a:prstGeom>
          <a:noFill/>
        </p:spPr>
        <p:txBody>
          <a:bodyPr wrap="square" rtlCol="0">
            <a:spAutoFit/>
          </a:bodyPr>
          <a:lstStyle/>
          <a:p>
            <a:pPr algn="just">
              <a:lnSpc>
                <a:spcPct val="200000"/>
              </a:lnSpc>
            </a:pPr>
            <a:r>
              <a:rPr lang="en-US" sz="1500" dirty="0">
                <a:solidFill>
                  <a:schemeClr val="bg1"/>
                </a:solidFill>
              </a:rPr>
              <a:t>1. Implement a robust and scalable backend in Python to manage data flow.  </a:t>
            </a:r>
          </a:p>
          <a:p>
            <a:pPr algn="just">
              <a:lnSpc>
                <a:spcPct val="200000"/>
              </a:lnSpc>
            </a:pPr>
            <a:r>
              <a:rPr lang="en-US" sz="1500" dirty="0">
                <a:solidFill>
                  <a:schemeClr val="bg1"/>
                </a:solidFill>
              </a:rPr>
              <a:t>3. Expose RESTful API endpoints to communicate with the frontend and car controller. </a:t>
            </a:r>
            <a:endParaRPr lang="it-IT" sz="1500" dirty="0">
              <a:solidFill>
                <a:schemeClr val="bg1"/>
              </a:solidFill>
            </a:endParaRPr>
          </a:p>
        </p:txBody>
      </p:sp>
      <p:grpSp>
        <p:nvGrpSpPr>
          <p:cNvPr id="55" name="Gruppo 54">
            <a:extLst>
              <a:ext uri="{FF2B5EF4-FFF2-40B4-BE49-F238E27FC236}">
                <a16:creationId xmlns:a16="http://schemas.microsoft.com/office/drawing/2014/main" id="{0179D1A0-2DD3-FEC0-CCD5-7F2D78574590}"/>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BCAB1FD3-1AD2-E2DE-2A39-41072C688897}"/>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9" name="Gruppo 38">
              <a:extLst>
                <a:ext uri="{FF2B5EF4-FFF2-40B4-BE49-F238E27FC236}">
                  <a16:creationId xmlns:a16="http://schemas.microsoft.com/office/drawing/2014/main" id="{65A0FE04-07F1-50A1-05A9-BD47DA09C1AF}"/>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0E498F59-AC65-76F1-E53A-D7032FD0D22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A8C59FF7-527D-C36B-EBA2-721430A8149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6AC2DE0D-CE25-50E8-8129-56E6CCA753FD}"/>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49C1328-CB26-2710-528A-1305E0A376E1}"/>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4" name="Gruppo 43">
                <a:extLst>
                  <a:ext uri="{FF2B5EF4-FFF2-40B4-BE49-F238E27FC236}">
                    <a16:creationId xmlns:a16="http://schemas.microsoft.com/office/drawing/2014/main" id="{0FD7590F-FF2B-66FE-D82D-2977EA9E42A7}"/>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9F2D95C-5F8B-6A4F-1516-D1DA41A651E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F4F655F0-CC6C-1CB0-B8A5-53133AA2B71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2FE51BB8-51D6-A433-B6CD-AAF817FA48A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99FAE39B-A17C-56C6-B3A4-ED9983A7C34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58129F17-864E-FEF1-385D-EA001916A450}"/>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84C95E12-6D10-F217-1628-B8C9D33BC485}"/>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37" name="Connettore diritto 36">
            <a:extLst>
              <a:ext uri="{FF2B5EF4-FFF2-40B4-BE49-F238E27FC236}">
                <a16:creationId xmlns:a16="http://schemas.microsoft.com/office/drawing/2014/main" id="{60F2BC1E-317A-1228-930E-06D164FAAB76}"/>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42F1B663-B826-4802-D06E-5A6042AC4ABE}"/>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D93533A2-7752-570C-3ED7-2D8A603021C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765377C3-1167-23AB-7CA5-C9B8EC8F1101}"/>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16" name="CasellaDiTesto 15">
            <a:extLst>
              <a:ext uri="{FF2B5EF4-FFF2-40B4-BE49-F238E27FC236}">
                <a16:creationId xmlns:a16="http://schemas.microsoft.com/office/drawing/2014/main" id="{20892D9F-2A5C-F814-C971-B24480383CB0}"/>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28" name="Gruppo 27">
            <a:extLst>
              <a:ext uri="{FF2B5EF4-FFF2-40B4-BE49-F238E27FC236}">
                <a16:creationId xmlns:a16="http://schemas.microsoft.com/office/drawing/2014/main" id="{0ED359ED-FF65-3467-5387-093056731D4F}"/>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9C03E307-1578-E676-0545-FA6EB79CB06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78C5F05C-2E6E-BDC0-C024-9F6F991272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D8955802-F6AD-430E-1ED1-BFAD31191D6E}"/>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spTree>
    <p:extLst>
      <p:ext uri="{BB962C8B-B14F-4D97-AF65-F5344CB8AC3E}">
        <p14:creationId xmlns:p14="http://schemas.microsoft.com/office/powerpoint/2010/main" val="4057140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6660D49-3498-2567-F8AC-2F6128FE8FA9}"/>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7CA401D-B1E2-9AF5-0575-2E9116CFBD1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080484E1-2B7D-9CE2-BFA5-46FF157BB937}"/>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67D761B-CD6A-1F52-61EA-A1D320EDBF1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879E115-E4C9-9D0A-7E33-C581F45C9B23}"/>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BA2C3610-AB2F-1B30-DAB8-61CA791D6F7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1E8C5CE-1BED-6741-30DE-331DEE340B8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62741CFF-F783-DE2C-54FE-DA896CE081C6}"/>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2E5A3039-14BB-F0E7-BD12-7E78DB7028A4}"/>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F5B911ED-B475-A383-FABC-D59F622CC3BF}"/>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98C8C868-5C71-0605-B081-E6EA4D812B47}"/>
              </a:ext>
            </a:extLst>
          </p:cNvPr>
          <p:cNvSpPr txBox="1"/>
          <p:nvPr/>
        </p:nvSpPr>
        <p:spPr>
          <a:xfrm>
            <a:off x="690149" y="1827502"/>
            <a:ext cx="8162243" cy="4247317"/>
          </a:xfrm>
          <a:prstGeom prst="rect">
            <a:avLst/>
          </a:prstGeom>
          <a:noFill/>
        </p:spPr>
        <p:txBody>
          <a:bodyPr wrap="square" rtlCol="0">
            <a:spAutoFit/>
          </a:bodyPr>
          <a:lstStyle/>
          <a:p>
            <a:pPr algn="just"/>
            <a:r>
              <a:rPr lang="en-US" sz="1500" dirty="0">
                <a:solidFill>
                  <a:schemeClr val="bg1"/>
                </a:solidFill>
              </a:rPr>
              <a:t>1. Development Environment Setup:</a:t>
            </a:r>
          </a:p>
          <a:p>
            <a:pPr algn="just"/>
            <a:r>
              <a:rPr lang="en-US" sz="1500" dirty="0">
                <a:solidFill>
                  <a:schemeClr val="bg1"/>
                </a:solidFill>
              </a:rPr>
              <a:t>   - Configure the backend framework (e.g., Flask).  </a:t>
            </a:r>
          </a:p>
          <a:p>
            <a:pPr algn="just"/>
            <a:r>
              <a:rPr lang="en-US" sz="1500" dirty="0">
                <a:solidFill>
                  <a:schemeClr val="bg1"/>
                </a:solidFill>
              </a:rPr>
              <a:t>   - Structure the project.  </a:t>
            </a:r>
          </a:p>
          <a:p>
            <a:pPr algn="just"/>
            <a:r>
              <a:rPr lang="en-US" sz="1500" dirty="0">
                <a:solidFill>
                  <a:schemeClr val="bg1"/>
                </a:solidFill>
              </a:rPr>
              <a:t>2. RESTful API Implementation:</a:t>
            </a:r>
          </a:p>
          <a:p>
            <a:pPr algn="just"/>
            <a:r>
              <a:rPr lang="en-US" sz="1500" dirty="0">
                <a:solidFill>
                  <a:schemeClr val="bg1"/>
                </a:solidFill>
              </a:rPr>
              <a:t>   - Create endpoints for communication with the car controller, frontend, and database (e.g., `/</a:t>
            </a:r>
            <a:r>
              <a:rPr lang="en-US" sz="1500" dirty="0" err="1">
                <a:solidFill>
                  <a:schemeClr val="bg1"/>
                </a:solidFill>
              </a:rPr>
              <a:t>sendEvaluation</a:t>
            </a:r>
            <a:r>
              <a:rPr lang="en-US" sz="1500" dirty="0">
                <a:solidFill>
                  <a:schemeClr val="bg1"/>
                </a:solidFill>
              </a:rPr>
              <a:t>`, `/</a:t>
            </a:r>
            <a:r>
              <a:rPr lang="en-US" sz="1500" dirty="0" err="1">
                <a:solidFill>
                  <a:schemeClr val="bg1"/>
                </a:solidFill>
              </a:rPr>
              <a:t>getUserData</a:t>
            </a:r>
            <a:r>
              <a:rPr lang="en-US" sz="1500" dirty="0">
                <a:solidFill>
                  <a:schemeClr val="bg1"/>
                </a:solidFill>
              </a:rPr>
              <a:t>`).  </a:t>
            </a:r>
          </a:p>
          <a:p>
            <a:pPr algn="just"/>
            <a:r>
              <a:rPr lang="en-US" sz="1500" dirty="0">
                <a:solidFill>
                  <a:schemeClr val="bg1"/>
                </a:solidFill>
              </a:rPr>
              <a:t>   - Validate and authenticate API requests.  </a:t>
            </a:r>
          </a:p>
          <a:p>
            <a:pPr algn="just"/>
            <a:r>
              <a:rPr lang="en-US" sz="1500" dirty="0">
                <a:solidFill>
                  <a:schemeClr val="bg1"/>
                </a:solidFill>
              </a:rPr>
              <a:t>3. Database Integration:</a:t>
            </a:r>
          </a:p>
          <a:p>
            <a:pPr algn="just"/>
            <a:r>
              <a:rPr lang="en-US" sz="1500" dirty="0">
                <a:solidFill>
                  <a:schemeClr val="bg1"/>
                </a:solidFill>
              </a:rPr>
              <a:t>   - Connect to the database using an ORM (Object-Relational Mapping).  </a:t>
            </a:r>
          </a:p>
          <a:p>
            <a:pPr algn="just"/>
            <a:r>
              <a:rPr lang="en-US" sz="1500" dirty="0">
                <a:solidFill>
                  <a:schemeClr val="bg1"/>
                </a:solidFill>
              </a:rPr>
              <a:t>   - Develop backend queries to handle complex data operations (e.g., calculate the average of the last 500 evaluations).  </a:t>
            </a:r>
          </a:p>
          <a:p>
            <a:pPr algn="just"/>
            <a:r>
              <a:rPr lang="en-US" sz="1500" dirty="0">
                <a:solidFill>
                  <a:schemeClr val="bg1"/>
                </a:solidFill>
              </a:rPr>
              <a:t>4. Security and Privacy:</a:t>
            </a:r>
          </a:p>
          <a:p>
            <a:pPr algn="just"/>
            <a:r>
              <a:rPr lang="en-US" sz="1500" dirty="0">
                <a:solidFill>
                  <a:schemeClr val="bg1"/>
                </a:solidFill>
              </a:rPr>
              <a:t>   - Implement security protocols (e.g., TLS 1.3 for communications).  </a:t>
            </a:r>
          </a:p>
          <a:p>
            <a:pPr algn="just"/>
            <a:r>
              <a:rPr lang="en-US" sz="1500" dirty="0">
                <a:solidFill>
                  <a:schemeClr val="bg1"/>
                </a:solidFill>
              </a:rPr>
              <a:t>   - Encrypt sensitive data.  </a:t>
            </a:r>
          </a:p>
          <a:p>
            <a:pPr algn="just"/>
            <a:r>
              <a:rPr lang="en-US" sz="1500" dirty="0">
                <a:solidFill>
                  <a:schemeClr val="bg1"/>
                </a:solidFill>
              </a:rPr>
              <a:t>   - Create data management policies compliant with GDPR.  </a:t>
            </a:r>
          </a:p>
          <a:p>
            <a:pPr algn="just"/>
            <a:r>
              <a:rPr lang="en-US" sz="1500" dirty="0">
                <a:solidFill>
                  <a:schemeClr val="bg1"/>
                </a:solidFill>
              </a:rPr>
              <a:t>6. Testing and Validation:</a:t>
            </a:r>
          </a:p>
          <a:p>
            <a:pPr algn="just"/>
            <a:r>
              <a:rPr lang="en-US" sz="1500" dirty="0">
                <a:solidFill>
                  <a:schemeClr val="bg1"/>
                </a:solidFill>
              </a:rPr>
              <a:t>   - Test APIs (unit tests and integration tests).  </a:t>
            </a:r>
          </a:p>
          <a:p>
            <a:pPr algn="just"/>
            <a:r>
              <a:rPr lang="en-US" sz="1500" dirty="0">
                <a:solidFill>
                  <a:schemeClr val="bg1"/>
                </a:solidFill>
              </a:rPr>
              <a:t>   - Simulate workloads to ensure scalability. </a:t>
            </a:r>
            <a:endParaRPr lang="it-IT" sz="1500" dirty="0">
              <a:solidFill>
                <a:schemeClr val="bg1"/>
              </a:solidFill>
            </a:endParaRPr>
          </a:p>
        </p:txBody>
      </p:sp>
      <p:grpSp>
        <p:nvGrpSpPr>
          <p:cNvPr id="15" name="Gruppo 14">
            <a:extLst>
              <a:ext uri="{FF2B5EF4-FFF2-40B4-BE49-F238E27FC236}">
                <a16:creationId xmlns:a16="http://schemas.microsoft.com/office/drawing/2014/main" id="{AAF29C7D-04A2-3883-64DB-9B9DD9D31FD1}"/>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234DD538-2C56-A212-B393-00FADBD0BD3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ACCAEB10-4FF8-74C3-6BCE-19AE8D4C0F61}"/>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4" name="CasellaDiTesto 3">
            <a:extLst>
              <a:ext uri="{FF2B5EF4-FFF2-40B4-BE49-F238E27FC236}">
                <a16:creationId xmlns:a16="http://schemas.microsoft.com/office/drawing/2014/main" id="{6837EB04-97DF-511D-F6DC-302F60560053}"/>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D9A3F761-DAA8-0401-C399-3B6B98C0347F}"/>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EE38B5F1-3C6A-A077-E05C-3260D0BA7CEC}"/>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327747C5-6331-24F9-8645-43000A16E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FA61DB2A-43C2-BD20-E7F6-4A61AE888745}"/>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8" name="Gruppo 27">
            <a:extLst>
              <a:ext uri="{FF2B5EF4-FFF2-40B4-BE49-F238E27FC236}">
                <a16:creationId xmlns:a16="http://schemas.microsoft.com/office/drawing/2014/main" id="{4CCCC413-2467-351D-3D1B-FC16AE2B77CE}"/>
              </a:ext>
            </a:extLst>
          </p:cNvPr>
          <p:cNvGrpSpPr/>
          <p:nvPr/>
        </p:nvGrpSpPr>
        <p:grpSpPr>
          <a:xfrm>
            <a:off x="10126532" y="306759"/>
            <a:ext cx="1743561" cy="1335574"/>
            <a:chOff x="8115673" y="243470"/>
            <a:chExt cx="1743561" cy="1335574"/>
          </a:xfrm>
        </p:grpSpPr>
        <p:sp>
          <p:nvSpPr>
            <p:cNvPr id="30" name="CasellaDiTesto 29">
              <a:extLst>
                <a:ext uri="{FF2B5EF4-FFF2-40B4-BE49-F238E27FC236}">
                  <a16:creationId xmlns:a16="http://schemas.microsoft.com/office/drawing/2014/main" id="{11508F2E-8E31-5FE8-65CB-B19347D87BAD}"/>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2" name="Gruppo 31">
              <a:extLst>
                <a:ext uri="{FF2B5EF4-FFF2-40B4-BE49-F238E27FC236}">
                  <a16:creationId xmlns:a16="http://schemas.microsoft.com/office/drawing/2014/main" id="{3B40A45A-92BC-4918-AE94-A2C09B9E8C39}"/>
                </a:ext>
              </a:extLst>
            </p:cNvPr>
            <p:cNvGrpSpPr/>
            <p:nvPr/>
          </p:nvGrpSpPr>
          <p:grpSpPr>
            <a:xfrm>
              <a:off x="8468959" y="243470"/>
              <a:ext cx="1036991" cy="307777"/>
              <a:chOff x="8468959" y="243470"/>
              <a:chExt cx="1036991" cy="307777"/>
            </a:xfrm>
          </p:grpSpPr>
          <p:sp>
            <p:nvSpPr>
              <p:cNvPr id="42" name="CasellaDiTesto 41">
                <a:extLst>
                  <a:ext uri="{FF2B5EF4-FFF2-40B4-BE49-F238E27FC236}">
                    <a16:creationId xmlns:a16="http://schemas.microsoft.com/office/drawing/2014/main" id="{1BE3E774-E140-D2CD-9D0C-A9D6DF5F726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5" name="Ovale 44">
                <a:extLst>
                  <a:ext uri="{FF2B5EF4-FFF2-40B4-BE49-F238E27FC236}">
                    <a16:creationId xmlns:a16="http://schemas.microsoft.com/office/drawing/2014/main" id="{1A9177BE-6BD7-5918-7B6F-3EA1B38542E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DC5C8876-7AA7-AF1C-0B6D-0279513D1EAF}"/>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E3617333-E0C2-9579-E586-8D9D5A1D014A}"/>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36" name="Gruppo 35">
                <a:extLst>
                  <a:ext uri="{FF2B5EF4-FFF2-40B4-BE49-F238E27FC236}">
                    <a16:creationId xmlns:a16="http://schemas.microsoft.com/office/drawing/2014/main" id="{4EA2BF6B-68C3-5D85-2C65-C3947920B959}"/>
                  </a:ext>
                </a:extLst>
              </p:cNvPr>
              <p:cNvGrpSpPr/>
              <p:nvPr/>
            </p:nvGrpSpPr>
            <p:grpSpPr>
              <a:xfrm>
                <a:off x="8539890" y="1095178"/>
                <a:ext cx="895011" cy="307777"/>
                <a:chOff x="8487778" y="883330"/>
                <a:chExt cx="895011" cy="307777"/>
              </a:xfrm>
            </p:grpSpPr>
            <p:sp>
              <p:nvSpPr>
                <p:cNvPr id="38" name="CasellaDiTesto 37">
                  <a:extLst>
                    <a:ext uri="{FF2B5EF4-FFF2-40B4-BE49-F238E27FC236}">
                      <a16:creationId xmlns:a16="http://schemas.microsoft.com/office/drawing/2014/main" id="{E802BD6E-B305-C18E-3E3E-B304CE2E4CF3}"/>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0" name="Ovale 39">
                  <a:extLst>
                    <a:ext uri="{FF2B5EF4-FFF2-40B4-BE49-F238E27FC236}">
                      <a16:creationId xmlns:a16="http://schemas.microsoft.com/office/drawing/2014/main" id="{76F51EBD-F3E0-DBE5-6619-A02892A2378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2D66B2E3-8FE2-0B45-379F-15CB42C407B7}"/>
                </a:ext>
              </a:extLst>
            </p:cNvPr>
            <p:cNvCxnSpPr>
              <a:cxnSpLocks/>
              <a:stCxn id="45" idx="6"/>
              <a:endCxn id="4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6" name="Gruppo 45">
            <a:extLst>
              <a:ext uri="{FF2B5EF4-FFF2-40B4-BE49-F238E27FC236}">
                <a16:creationId xmlns:a16="http://schemas.microsoft.com/office/drawing/2014/main" id="{BE589FA9-277E-27B0-6ECE-C66F9632EB3D}"/>
              </a:ext>
            </a:extLst>
          </p:cNvPr>
          <p:cNvGrpSpPr/>
          <p:nvPr/>
        </p:nvGrpSpPr>
        <p:grpSpPr>
          <a:xfrm>
            <a:off x="1820859" y="451318"/>
            <a:ext cx="8031707" cy="633203"/>
            <a:chOff x="1820859" y="465690"/>
            <a:chExt cx="8031707" cy="633203"/>
          </a:xfrm>
        </p:grpSpPr>
        <p:sp>
          <p:nvSpPr>
            <p:cNvPr id="47" name="CasellaDiTesto 46">
              <a:extLst>
                <a:ext uri="{FF2B5EF4-FFF2-40B4-BE49-F238E27FC236}">
                  <a16:creationId xmlns:a16="http://schemas.microsoft.com/office/drawing/2014/main" id="{EDEDFD96-8F60-D5CF-FEE7-D79B6007510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49" name="CasellaDiTesto 48">
              <a:extLst>
                <a:ext uri="{FF2B5EF4-FFF2-40B4-BE49-F238E27FC236}">
                  <a16:creationId xmlns:a16="http://schemas.microsoft.com/office/drawing/2014/main" id="{9CB8E8E4-E6C7-CCCB-4347-38316061F156}"/>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50" name="Connettore diritto 49">
            <a:extLst>
              <a:ext uri="{FF2B5EF4-FFF2-40B4-BE49-F238E27FC236}">
                <a16:creationId xmlns:a16="http://schemas.microsoft.com/office/drawing/2014/main" id="{191FFD4F-7002-AA37-DE98-E5ECE2169E0F}"/>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582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AD40147-3867-177A-C93C-51A6F2F425E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2271709-967E-6886-58C9-B93849203D60}"/>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EE9E5952-AEE7-C7A4-5A91-7B11BA97FE1B}"/>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85240E9-FCBC-BE20-9DFC-541D63EC468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9744B44B-B1ED-B8B6-F682-0E0ABDA3AA8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9DE06B1-6AF7-92F0-7834-6289232EFAA6}"/>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BE54B30-F789-FEE6-59CC-67AAF7575C6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ED8D325-71BC-B2D6-097C-5C41BB3D785A}"/>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BC79C318-F1EC-0371-5FFC-75A3D1FEDF2C}"/>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C7D49F5-DC75-F5E2-284C-2D4AFE072F83}"/>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DB514B5A-9DDB-F5D8-1BD0-CA6D4BA22B08}"/>
              </a:ext>
            </a:extLst>
          </p:cNvPr>
          <p:cNvSpPr txBox="1"/>
          <p:nvPr/>
        </p:nvSpPr>
        <p:spPr>
          <a:xfrm>
            <a:off x="690149" y="2192493"/>
            <a:ext cx="8162243" cy="1246495"/>
          </a:xfrm>
          <a:prstGeom prst="rect">
            <a:avLst/>
          </a:prstGeom>
          <a:noFill/>
        </p:spPr>
        <p:txBody>
          <a:bodyPr wrap="square" rtlCol="0">
            <a:spAutoFit/>
          </a:bodyPr>
          <a:lstStyle/>
          <a:p>
            <a:pPr algn="just"/>
            <a:r>
              <a:rPr lang="en-US" sz="1500" dirty="0">
                <a:solidFill>
                  <a:schemeClr val="bg1"/>
                </a:solidFill>
              </a:rPr>
              <a:t>1. Operational Backend: Complete source code with API.  </a:t>
            </a:r>
          </a:p>
          <a:p>
            <a:pPr algn="just"/>
            <a:r>
              <a:rPr lang="en-US" sz="1500" dirty="0">
                <a:solidFill>
                  <a:schemeClr val="bg1"/>
                </a:solidFill>
              </a:rPr>
              <a:t>2. Technical Documentation: Details on implementation, API endpoints, and usage instructions.  </a:t>
            </a:r>
          </a:p>
          <a:p>
            <a:pPr algn="just"/>
            <a:r>
              <a:rPr lang="en-US" sz="1500" dirty="0">
                <a:solidFill>
                  <a:schemeClr val="bg1"/>
                </a:solidFill>
              </a:rPr>
              <a:t>3. Data Management Logic: Functions implemented to interact with the database and car controller.  </a:t>
            </a:r>
          </a:p>
          <a:p>
            <a:pPr algn="just"/>
            <a:r>
              <a:rPr lang="en-US" sz="1500" dirty="0">
                <a:solidFill>
                  <a:schemeClr val="bg1"/>
                </a:solidFill>
              </a:rPr>
              <a:t>4. Test Report: Results of integration tests and load simulations. </a:t>
            </a:r>
            <a:endParaRPr lang="it-IT" sz="1500" dirty="0">
              <a:solidFill>
                <a:schemeClr val="bg1"/>
              </a:solidFill>
            </a:endParaRPr>
          </a:p>
        </p:txBody>
      </p:sp>
      <p:grpSp>
        <p:nvGrpSpPr>
          <p:cNvPr id="15" name="Gruppo 14">
            <a:extLst>
              <a:ext uri="{FF2B5EF4-FFF2-40B4-BE49-F238E27FC236}">
                <a16:creationId xmlns:a16="http://schemas.microsoft.com/office/drawing/2014/main" id="{1EE462A8-CD76-5E45-377D-308B2D2ADE2B}"/>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C4A547E9-F486-1719-56E2-392B0064836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94710596-DD2F-B3BE-4454-D817B288AA26}"/>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856FC897-7D20-C3A6-BBC3-6EC4258A569B}"/>
              </a:ext>
            </a:extLst>
          </p:cNvPr>
          <p:cNvSpPr txBox="1"/>
          <p:nvPr/>
        </p:nvSpPr>
        <p:spPr>
          <a:xfrm>
            <a:off x="723665" y="36234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B698838B-E2EB-3348-37D1-CA466C596545}"/>
              </a:ext>
            </a:extLst>
          </p:cNvPr>
          <p:cNvSpPr txBox="1"/>
          <p:nvPr/>
        </p:nvSpPr>
        <p:spPr>
          <a:xfrm>
            <a:off x="706908" y="3899003"/>
            <a:ext cx="8162243" cy="784830"/>
          </a:xfrm>
          <a:prstGeom prst="rect">
            <a:avLst/>
          </a:prstGeom>
          <a:noFill/>
        </p:spPr>
        <p:txBody>
          <a:bodyPr wrap="square" rtlCol="0">
            <a:spAutoFit/>
          </a:bodyPr>
          <a:lstStyle/>
          <a:p>
            <a:pPr algn="just"/>
            <a:r>
              <a:rPr lang="en-US" sz="1500">
                <a:solidFill>
                  <a:schemeClr val="bg1"/>
                </a:solidFill>
              </a:rPr>
              <a:t>1. Delivery of basic working APIs (end of Month 2).  </a:t>
            </a:r>
          </a:p>
          <a:p>
            <a:pPr algn="just"/>
            <a:r>
              <a:rPr lang="en-US" sz="1500">
                <a:solidFill>
                  <a:schemeClr val="bg1"/>
                </a:solidFill>
              </a:rPr>
              <a:t>2. Completed database integration (end of Month 3).  </a:t>
            </a:r>
          </a:p>
          <a:p>
            <a:pPr algn="just"/>
            <a:r>
              <a:rPr lang="en-US" sz="1500">
                <a:solidFill>
                  <a:schemeClr val="bg1"/>
                </a:solidFill>
              </a:rPr>
              <a:t>3. Backend validation in a simulated environment (end of Month 4). </a:t>
            </a:r>
            <a:endParaRPr lang="it-IT" sz="1500">
              <a:solidFill>
                <a:schemeClr val="bg1"/>
              </a:solidFill>
            </a:endParaRPr>
          </a:p>
        </p:txBody>
      </p:sp>
      <p:sp>
        <p:nvSpPr>
          <p:cNvPr id="16" name="CasellaDiTesto 15">
            <a:extLst>
              <a:ext uri="{FF2B5EF4-FFF2-40B4-BE49-F238E27FC236}">
                <a16:creationId xmlns:a16="http://schemas.microsoft.com/office/drawing/2014/main" id="{A5025D27-1068-51F5-925F-AB20B8E6F3E5}"/>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96053686-E824-468E-8FEF-74E3153208BE}"/>
              </a:ext>
            </a:extLst>
          </p:cNvPr>
          <p:cNvSpPr txBox="1"/>
          <p:nvPr/>
        </p:nvSpPr>
        <p:spPr>
          <a:xfrm>
            <a:off x="690149" y="5199394"/>
            <a:ext cx="8162243" cy="553998"/>
          </a:xfrm>
          <a:prstGeom prst="rect">
            <a:avLst/>
          </a:prstGeom>
          <a:noFill/>
        </p:spPr>
        <p:txBody>
          <a:bodyPr wrap="square" rtlCol="0">
            <a:spAutoFit/>
          </a:bodyPr>
          <a:lstStyle/>
          <a:p>
            <a:pPr algn="just"/>
            <a:r>
              <a:rPr lang="en-US" sz="1500">
                <a:solidFill>
                  <a:schemeClr val="bg1"/>
                </a:solidFill>
              </a:rPr>
              <a:t>- WP1 (Database): Database design must be completed to develop the backend.  </a:t>
            </a:r>
          </a:p>
          <a:p>
            <a:pPr algn="just"/>
            <a:r>
              <a:rPr lang="en-US" sz="1500">
                <a:solidFill>
                  <a:schemeClr val="bg1"/>
                </a:solidFill>
              </a:rPr>
              <a:t>- WP5 (Integration): The backend must be completed to integrate components.</a:t>
            </a:r>
            <a:endParaRPr lang="it-IT" sz="1500">
              <a:solidFill>
                <a:schemeClr val="bg1"/>
              </a:solidFill>
            </a:endParaRPr>
          </a:p>
        </p:txBody>
      </p:sp>
      <p:sp>
        <p:nvSpPr>
          <p:cNvPr id="4" name="CasellaDiTesto 3">
            <a:extLst>
              <a:ext uri="{FF2B5EF4-FFF2-40B4-BE49-F238E27FC236}">
                <a16:creationId xmlns:a16="http://schemas.microsoft.com/office/drawing/2014/main" id="{59FED926-1B95-319D-622F-6B388C568F5C}"/>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D6B1705C-83A5-22E1-79C1-F28D357EA2F8}"/>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037D3853-575C-7E7D-6671-82106F46E0CA}"/>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BBE6B4C4-F107-3314-C474-87E19872B2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29FA110F-AD31-B14D-990F-C5DFBF2E9A26}"/>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34" name="Gruppo 33">
            <a:extLst>
              <a:ext uri="{FF2B5EF4-FFF2-40B4-BE49-F238E27FC236}">
                <a16:creationId xmlns:a16="http://schemas.microsoft.com/office/drawing/2014/main" id="{7B9F6560-E659-FF6F-3BB3-E01286267685}"/>
              </a:ext>
            </a:extLst>
          </p:cNvPr>
          <p:cNvGrpSpPr/>
          <p:nvPr/>
        </p:nvGrpSpPr>
        <p:grpSpPr>
          <a:xfrm>
            <a:off x="10126532" y="306759"/>
            <a:ext cx="1743561" cy="1335574"/>
            <a:chOff x="8115673" y="243470"/>
            <a:chExt cx="1743561" cy="1335574"/>
          </a:xfrm>
        </p:grpSpPr>
        <p:sp>
          <p:nvSpPr>
            <p:cNvPr id="35" name="CasellaDiTesto 34">
              <a:extLst>
                <a:ext uri="{FF2B5EF4-FFF2-40B4-BE49-F238E27FC236}">
                  <a16:creationId xmlns:a16="http://schemas.microsoft.com/office/drawing/2014/main" id="{91D5E3D6-5A10-159E-1F68-FD58CCA5FE5A}"/>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6" name="Gruppo 35">
              <a:extLst>
                <a:ext uri="{FF2B5EF4-FFF2-40B4-BE49-F238E27FC236}">
                  <a16:creationId xmlns:a16="http://schemas.microsoft.com/office/drawing/2014/main" id="{4F21BE38-FB12-BE70-7093-2EA58F94548B}"/>
                </a:ext>
              </a:extLst>
            </p:cNvPr>
            <p:cNvGrpSpPr/>
            <p:nvPr/>
          </p:nvGrpSpPr>
          <p:grpSpPr>
            <a:xfrm>
              <a:off x="8468959" y="243470"/>
              <a:ext cx="1036991" cy="307777"/>
              <a:chOff x="8468959" y="243470"/>
              <a:chExt cx="1036991" cy="307777"/>
            </a:xfrm>
          </p:grpSpPr>
          <p:sp>
            <p:nvSpPr>
              <p:cNvPr id="49" name="CasellaDiTesto 48">
                <a:extLst>
                  <a:ext uri="{FF2B5EF4-FFF2-40B4-BE49-F238E27FC236}">
                    <a16:creationId xmlns:a16="http://schemas.microsoft.com/office/drawing/2014/main" id="{3F02D3E1-DD1D-FC05-CF0E-A46B4A39ED9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0" name="Ovale 49">
                <a:extLst>
                  <a:ext uri="{FF2B5EF4-FFF2-40B4-BE49-F238E27FC236}">
                    <a16:creationId xmlns:a16="http://schemas.microsoft.com/office/drawing/2014/main" id="{3BAEAF59-2B17-7CD1-448C-D7F6FB0BAC8C}"/>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8" name="Gruppo 37">
              <a:extLst>
                <a:ext uri="{FF2B5EF4-FFF2-40B4-BE49-F238E27FC236}">
                  <a16:creationId xmlns:a16="http://schemas.microsoft.com/office/drawing/2014/main" id="{4802B8C3-FD5B-27C9-3EB8-73E3C219365F}"/>
                </a:ext>
              </a:extLst>
            </p:cNvPr>
            <p:cNvGrpSpPr/>
            <p:nvPr/>
          </p:nvGrpSpPr>
          <p:grpSpPr>
            <a:xfrm>
              <a:off x="8354083" y="1012628"/>
              <a:ext cx="1266624" cy="566416"/>
              <a:chOff x="8354083" y="1095178"/>
              <a:chExt cx="1266624" cy="566416"/>
            </a:xfrm>
          </p:grpSpPr>
          <p:sp>
            <p:nvSpPr>
              <p:cNvPr id="42" name="CasellaDiTesto 41">
                <a:extLst>
                  <a:ext uri="{FF2B5EF4-FFF2-40B4-BE49-F238E27FC236}">
                    <a16:creationId xmlns:a16="http://schemas.microsoft.com/office/drawing/2014/main" id="{A3D30C67-1BE7-E018-CFFC-6D35965FA70B}"/>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5" name="Gruppo 44">
                <a:extLst>
                  <a:ext uri="{FF2B5EF4-FFF2-40B4-BE49-F238E27FC236}">
                    <a16:creationId xmlns:a16="http://schemas.microsoft.com/office/drawing/2014/main" id="{FA2AC4CF-AA25-B534-74FF-F8263E40E7BD}"/>
                  </a:ext>
                </a:extLst>
              </p:cNvPr>
              <p:cNvGrpSpPr/>
              <p:nvPr/>
            </p:nvGrpSpPr>
            <p:grpSpPr>
              <a:xfrm>
                <a:off x="8539890" y="1095178"/>
                <a:ext cx="895011" cy="307777"/>
                <a:chOff x="8487778" y="883330"/>
                <a:chExt cx="895011" cy="307777"/>
              </a:xfrm>
            </p:grpSpPr>
            <p:sp>
              <p:nvSpPr>
                <p:cNvPr id="46" name="CasellaDiTesto 45">
                  <a:extLst>
                    <a:ext uri="{FF2B5EF4-FFF2-40B4-BE49-F238E27FC236}">
                      <a16:creationId xmlns:a16="http://schemas.microsoft.com/office/drawing/2014/main" id="{06BEA793-13A1-78AE-A93B-E7443C2222D1}"/>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7" name="Ovale 46">
                  <a:extLst>
                    <a:ext uri="{FF2B5EF4-FFF2-40B4-BE49-F238E27FC236}">
                      <a16:creationId xmlns:a16="http://schemas.microsoft.com/office/drawing/2014/main" id="{204E8D88-0B1C-5EDD-B947-A1B2E630F28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0" name="Connettore a gomito 39">
              <a:extLst>
                <a:ext uri="{FF2B5EF4-FFF2-40B4-BE49-F238E27FC236}">
                  <a16:creationId xmlns:a16="http://schemas.microsoft.com/office/drawing/2014/main" id="{EED09354-46C3-D884-7ED5-50A728F373B1}"/>
                </a:ext>
              </a:extLst>
            </p:cNvPr>
            <p:cNvCxnSpPr>
              <a:cxnSpLocks/>
              <a:stCxn id="50" idx="6"/>
              <a:endCxn id="4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4" name="Gruppo 53">
            <a:extLst>
              <a:ext uri="{FF2B5EF4-FFF2-40B4-BE49-F238E27FC236}">
                <a16:creationId xmlns:a16="http://schemas.microsoft.com/office/drawing/2014/main" id="{DE53FE27-F01A-ED02-03CC-A046719B96F3}"/>
              </a:ext>
            </a:extLst>
          </p:cNvPr>
          <p:cNvGrpSpPr/>
          <p:nvPr/>
        </p:nvGrpSpPr>
        <p:grpSpPr>
          <a:xfrm>
            <a:off x="1820859" y="451318"/>
            <a:ext cx="8031707" cy="633203"/>
            <a:chOff x="1820859" y="465690"/>
            <a:chExt cx="8031707" cy="633203"/>
          </a:xfrm>
        </p:grpSpPr>
        <p:sp>
          <p:nvSpPr>
            <p:cNvPr id="56" name="CasellaDiTesto 55">
              <a:extLst>
                <a:ext uri="{FF2B5EF4-FFF2-40B4-BE49-F238E27FC236}">
                  <a16:creationId xmlns:a16="http://schemas.microsoft.com/office/drawing/2014/main" id="{DBD5665A-6611-B0DF-47A4-834C79E60357}"/>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7" name="CasellaDiTesto 56">
              <a:extLst>
                <a:ext uri="{FF2B5EF4-FFF2-40B4-BE49-F238E27FC236}">
                  <a16:creationId xmlns:a16="http://schemas.microsoft.com/office/drawing/2014/main" id="{A77C623A-078B-B0D9-57BF-843BD781634B}"/>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58" name="Connettore diritto 57">
            <a:extLst>
              <a:ext uri="{FF2B5EF4-FFF2-40B4-BE49-F238E27FC236}">
                <a16:creationId xmlns:a16="http://schemas.microsoft.com/office/drawing/2014/main" id="{008BBED8-101D-8454-177E-86F2683718D0}"/>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3605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CA85DD3-24B0-1B93-250A-A2212F38ECF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7FAD408-7E54-A505-2AF3-8CE151C78E4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529BF74C-77AC-E1F7-CA23-F8423663DAB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0BA47C0-DBF5-CA11-C477-700EB99C5D2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AFD1FB1-DE14-A3DC-660C-CD7EE6EFD44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6807A3C-CECF-E793-02DD-C6E3E5BC87A3}"/>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DB95491-ACA3-C62E-CA29-9B1E9ED3087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6142B68-9000-DA32-33EF-297F203791A5}"/>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2</a:t>
                </a:r>
                <a:endParaRPr lang="it-IT" sz="3600" b="1"/>
              </a:p>
            </p:txBody>
          </p:sp>
          <p:sp>
            <p:nvSpPr>
              <p:cNvPr id="13" name="CasellaDiTesto 12">
                <a:extLst>
                  <a:ext uri="{FF2B5EF4-FFF2-40B4-BE49-F238E27FC236}">
                    <a16:creationId xmlns:a16="http://schemas.microsoft.com/office/drawing/2014/main" id="{56D3702C-C3F9-A5DB-1AD9-503FDB78E27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15" name="Gruppo 14">
            <a:extLst>
              <a:ext uri="{FF2B5EF4-FFF2-40B4-BE49-F238E27FC236}">
                <a16:creationId xmlns:a16="http://schemas.microsoft.com/office/drawing/2014/main" id="{F02A5821-B6BC-0B49-7FD7-4569D9E05A12}"/>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383CF338-F9FC-1873-558D-C497F6CD948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53B7988B-23DF-1B11-826F-15CD543FF01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6" name="CasellaDiTesto 25">
            <a:extLst>
              <a:ext uri="{FF2B5EF4-FFF2-40B4-BE49-F238E27FC236}">
                <a16:creationId xmlns:a16="http://schemas.microsoft.com/office/drawing/2014/main" id="{76F9582A-3F8D-FF38-13B1-ACB92F1251D2}"/>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4C0D3212-A4DB-81AD-9DCE-0F6A1E1A98F3}"/>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a:t>
            </a:r>
            <a:r>
              <a:rPr lang="it-IT" sz="1500" err="1">
                <a:solidFill>
                  <a:schemeClr val="bg1"/>
                </a:solidFill>
              </a:rPr>
              <a:t>Backend</a:t>
            </a:r>
            <a:r>
              <a:rPr lang="it-IT" sz="1500">
                <a:solidFill>
                  <a:schemeClr val="bg1"/>
                </a:solidFill>
              </a:rPr>
              <a:t> Framework: </a:t>
            </a:r>
            <a:r>
              <a:rPr lang="it-IT" sz="1500" err="1">
                <a:solidFill>
                  <a:schemeClr val="bg1"/>
                </a:solidFill>
              </a:rPr>
              <a:t>Flask</a:t>
            </a:r>
            <a:r>
              <a:rPr lang="it-IT" sz="1500">
                <a:solidFill>
                  <a:schemeClr val="bg1"/>
                </a:solidFill>
              </a:rPr>
              <a:t> or </a:t>
            </a:r>
            <a:r>
              <a:rPr lang="it-IT" sz="1500" err="1">
                <a:solidFill>
                  <a:schemeClr val="bg1"/>
                </a:solidFill>
              </a:rPr>
              <a:t>FastAPI</a:t>
            </a:r>
            <a:r>
              <a:rPr lang="it-IT" sz="1500">
                <a:solidFill>
                  <a:schemeClr val="bg1"/>
                </a:solidFill>
              </a:rPr>
              <a:t> (</a:t>
            </a:r>
            <a:r>
              <a:rPr lang="it-IT" sz="1500" err="1">
                <a:solidFill>
                  <a:schemeClr val="bg1"/>
                </a:solidFill>
              </a:rPr>
              <a:t>available</a:t>
            </a:r>
            <a:r>
              <a:rPr lang="it-IT" sz="1500">
                <a:solidFill>
                  <a:schemeClr val="bg1"/>
                </a:solidFill>
              </a:rPr>
              <a:t>).  </a:t>
            </a:r>
          </a:p>
          <a:p>
            <a:pPr algn="just"/>
            <a:r>
              <a:rPr lang="it-IT" sz="1500">
                <a:solidFill>
                  <a:schemeClr val="bg1"/>
                </a:solidFill>
              </a:rPr>
              <a:t>- Security Libraries: </a:t>
            </a:r>
            <a:r>
              <a:rPr lang="it-IT" sz="1500" err="1">
                <a:solidFill>
                  <a:schemeClr val="bg1"/>
                </a:solidFill>
              </a:rPr>
              <a:t>PyJWT</a:t>
            </a:r>
            <a:r>
              <a:rPr lang="it-IT" sz="1500">
                <a:solidFill>
                  <a:schemeClr val="bg1"/>
                </a:solidFill>
              </a:rPr>
              <a:t> for authentication, </a:t>
            </a:r>
            <a:r>
              <a:rPr lang="it-IT" sz="1500" err="1">
                <a:solidFill>
                  <a:schemeClr val="bg1"/>
                </a:solidFill>
              </a:rPr>
              <a:t>OpenSSL</a:t>
            </a:r>
            <a:r>
              <a:rPr lang="it-IT" sz="1500">
                <a:solidFill>
                  <a:schemeClr val="bg1"/>
                </a:solidFill>
              </a:rPr>
              <a:t> for </a:t>
            </a:r>
            <a:r>
              <a:rPr lang="it-IT" sz="1500" err="1">
                <a:solidFill>
                  <a:schemeClr val="bg1"/>
                </a:solidFill>
              </a:rPr>
              <a:t>encryption</a:t>
            </a:r>
            <a:r>
              <a:rPr lang="it-IT" sz="1500">
                <a:solidFill>
                  <a:schemeClr val="bg1"/>
                </a:solidFill>
              </a:rPr>
              <a:t>.  </a:t>
            </a:r>
          </a:p>
          <a:p>
            <a:pPr algn="just"/>
            <a:r>
              <a:rPr lang="it-IT" sz="1500">
                <a:solidFill>
                  <a:schemeClr val="bg1"/>
                </a:solidFill>
              </a:rPr>
              <a:t>- ORM: </a:t>
            </a:r>
            <a:r>
              <a:rPr lang="it-IT" sz="1500" err="1">
                <a:solidFill>
                  <a:schemeClr val="bg1"/>
                </a:solidFill>
              </a:rPr>
              <a:t>SQLAlchemy</a:t>
            </a:r>
            <a:r>
              <a:rPr lang="it-IT" sz="1500">
                <a:solidFill>
                  <a:schemeClr val="bg1"/>
                </a:solidFill>
              </a:rPr>
              <a:t> or </a:t>
            </a:r>
            <a:r>
              <a:rPr lang="it-IT" sz="1500" err="1">
                <a:solidFill>
                  <a:schemeClr val="bg1"/>
                </a:solidFill>
              </a:rPr>
              <a:t>equivalent</a:t>
            </a:r>
            <a:r>
              <a:rPr lang="it-IT" sz="1500">
                <a:solidFill>
                  <a:schemeClr val="bg1"/>
                </a:solidFill>
              </a:rPr>
              <a:t> for database interaction.  </a:t>
            </a:r>
          </a:p>
          <a:p>
            <a:pPr algn="just"/>
            <a:r>
              <a:rPr lang="it-IT" sz="1500">
                <a:solidFill>
                  <a:schemeClr val="bg1"/>
                </a:solidFill>
              </a:rPr>
              <a:t>- Testing Tools: </a:t>
            </a:r>
            <a:r>
              <a:rPr lang="it-IT" sz="1500" err="1">
                <a:solidFill>
                  <a:schemeClr val="bg1"/>
                </a:solidFill>
              </a:rPr>
              <a:t>Postman</a:t>
            </a:r>
            <a:r>
              <a:rPr lang="it-IT" sz="1500">
                <a:solidFill>
                  <a:schemeClr val="bg1"/>
                </a:solidFill>
              </a:rPr>
              <a:t> for API testing, </a:t>
            </a:r>
            <a:r>
              <a:rPr lang="it-IT" sz="1500" err="1">
                <a:solidFill>
                  <a:schemeClr val="bg1"/>
                </a:solidFill>
              </a:rPr>
              <a:t>pytest</a:t>
            </a:r>
            <a:r>
              <a:rPr lang="it-IT" sz="1500">
                <a:solidFill>
                  <a:schemeClr val="bg1"/>
                </a:solidFill>
              </a:rPr>
              <a:t> for </a:t>
            </a:r>
            <a:r>
              <a:rPr lang="it-IT" sz="1500" err="1">
                <a:solidFill>
                  <a:schemeClr val="bg1"/>
                </a:solidFill>
              </a:rPr>
              <a:t>automated</a:t>
            </a:r>
            <a:r>
              <a:rPr lang="it-IT" sz="1500">
                <a:solidFill>
                  <a:schemeClr val="bg1"/>
                </a:solidFill>
              </a:rPr>
              <a:t> </a:t>
            </a:r>
            <a:r>
              <a:rPr lang="it-IT" sz="1500" err="1">
                <a:solidFill>
                  <a:schemeClr val="bg1"/>
                </a:solidFill>
              </a:rPr>
              <a:t>tests</a:t>
            </a:r>
            <a:r>
              <a:rPr lang="it-IT" sz="1500">
                <a:solidFill>
                  <a:schemeClr val="bg1"/>
                </a:solidFill>
              </a:rPr>
              <a:t>. </a:t>
            </a:r>
          </a:p>
        </p:txBody>
      </p:sp>
      <p:sp>
        <p:nvSpPr>
          <p:cNvPr id="2" name="CasellaDiTesto 1">
            <a:extLst>
              <a:ext uri="{FF2B5EF4-FFF2-40B4-BE49-F238E27FC236}">
                <a16:creationId xmlns:a16="http://schemas.microsoft.com/office/drawing/2014/main" id="{FF215E96-802D-333B-B3B7-5E8775C30235}"/>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28777993-B5D2-C7D7-9538-B73A75877319}"/>
              </a:ext>
            </a:extLst>
          </p:cNvPr>
          <p:cNvSpPr txBox="1"/>
          <p:nvPr/>
        </p:nvSpPr>
        <p:spPr>
          <a:xfrm>
            <a:off x="690149" y="3830574"/>
            <a:ext cx="8162243" cy="553998"/>
          </a:xfrm>
          <a:prstGeom prst="rect">
            <a:avLst/>
          </a:prstGeom>
          <a:noFill/>
        </p:spPr>
        <p:txBody>
          <a:bodyPr wrap="square" rtlCol="0">
            <a:spAutoFit/>
          </a:bodyPr>
          <a:lstStyle/>
          <a:p>
            <a:pPr algn="just"/>
            <a:r>
              <a:rPr lang="en-US" sz="1500" dirty="0">
                <a:solidFill>
                  <a:schemeClr val="bg1"/>
                </a:solidFill>
              </a:rPr>
              <a:t>- Backend Developer: Specialist in Python, experienced in RESTful API development.  </a:t>
            </a:r>
          </a:p>
          <a:p>
            <a:pPr algn="just"/>
            <a:r>
              <a:rPr lang="en-US" sz="1500" dirty="0">
                <a:solidFill>
                  <a:schemeClr val="bg1"/>
                </a:solidFill>
              </a:rPr>
              <a:t>- Data Engineer: To optimize data flow between the backend and database. </a:t>
            </a:r>
            <a:endParaRPr lang="it-IT" sz="1500" dirty="0">
              <a:solidFill>
                <a:schemeClr val="bg1"/>
              </a:solidFill>
            </a:endParaRPr>
          </a:p>
        </p:txBody>
      </p:sp>
      <p:sp>
        <p:nvSpPr>
          <p:cNvPr id="16" name="CasellaDiTesto 15">
            <a:extLst>
              <a:ext uri="{FF2B5EF4-FFF2-40B4-BE49-F238E27FC236}">
                <a16:creationId xmlns:a16="http://schemas.microsoft.com/office/drawing/2014/main" id="{C735CD58-1D4B-3CDF-4EC6-E96A21AD125D}"/>
              </a:ext>
            </a:extLst>
          </p:cNvPr>
          <p:cNvSpPr txBox="1"/>
          <p:nvPr/>
        </p:nvSpPr>
        <p:spPr>
          <a:xfrm>
            <a:off x="706906" y="4815158"/>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70A95C7F-31A9-6D0D-4027-680A8A7407EF}"/>
              </a:ext>
            </a:extLst>
          </p:cNvPr>
          <p:cNvSpPr txBox="1"/>
          <p:nvPr/>
        </p:nvSpPr>
        <p:spPr>
          <a:xfrm>
            <a:off x="690149" y="5090750"/>
            <a:ext cx="8162243" cy="553998"/>
          </a:xfrm>
          <a:prstGeom prst="rect">
            <a:avLst/>
          </a:prstGeom>
          <a:noFill/>
        </p:spPr>
        <p:txBody>
          <a:bodyPr wrap="square" rtlCol="0">
            <a:spAutoFit/>
          </a:bodyPr>
          <a:lstStyle/>
          <a:p>
            <a:pPr algn="just"/>
            <a:r>
              <a:rPr lang="en-US" sz="1500">
                <a:solidFill>
                  <a:schemeClr val="bg1"/>
                </a:solidFill>
              </a:rPr>
              <a:t>- Backend Developer: €5,000/month  </a:t>
            </a:r>
          </a:p>
          <a:p>
            <a:pPr algn="just"/>
            <a:r>
              <a:rPr lang="en-US" sz="1500">
                <a:solidFill>
                  <a:schemeClr val="bg1"/>
                </a:solidFill>
              </a:rPr>
              <a:t>- Project Manager: €6,000/month</a:t>
            </a:r>
            <a:endParaRPr lang="it-IT" sz="1500">
              <a:solidFill>
                <a:schemeClr val="bg1"/>
              </a:solidFill>
            </a:endParaRPr>
          </a:p>
        </p:txBody>
      </p:sp>
      <p:sp>
        <p:nvSpPr>
          <p:cNvPr id="30" name="CasellaDiTesto 29">
            <a:extLst>
              <a:ext uri="{FF2B5EF4-FFF2-40B4-BE49-F238E27FC236}">
                <a16:creationId xmlns:a16="http://schemas.microsoft.com/office/drawing/2014/main" id="{C70349AF-815C-AD7D-AC9F-0E5CD4B1F9D2}"/>
              </a:ext>
            </a:extLst>
          </p:cNvPr>
          <p:cNvSpPr txBox="1"/>
          <p:nvPr/>
        </p:nvSpPr>
        <p:spPr>
          <a:xfrm>
            <a:off x="706906" y="5828444"/>
            <a:ext cx="8589494" cy="323165"/>
          </a:xfrm>
          <a:prstGeom prst="rect">
            <a:avLst/>
          </a:prstGeom>
          <a:noFill/>
        </p:spPr>
        <p:txBody>
          <a:bodyPr wrap="square" rtlCol="0">
            <a:spAutoFit/>
          </a:bodyPr>
          <a:lstStyle/>
          <a:p>
            <a:pPr algn="just"/>
            <a:r>
              <a:rPr lang="it-IT" sz="1500" spc="300">
                <a:solidFill>
                  <a:srgbClr val="DA627D"/>
                </a:solidFill>
              </a:rPr>
              <a:t>TOTAL COST OF WP2 </a:t>
            </a:r>
          </a:p>
        </p:txBody>
      </p:sp>
      <p:sp>
        <p:nvSpPr>
          <p:cNvPr id="32" name="CasellaDiTesto 31">
            <a:extLst>
              <a:ext uri="{FF2B5EF4-FFF2-40B4-BE49-F238E27FC236}">
                <a16:creationId xmlns:a16="http://schemas.microsoft.com/office/drawing/2014/main" id="{6173FEC5-F1DB-C281-A869-A3584EAEC0A8}"/>
              </a:ext>
            </a:extLst>
          </p:cNvPr>
          <p:cNvSpPr txBox="1"/>
          <p:nvPr/>
        </p:nvSpPr>
        <p:spPr>
          <a:xfrm>
            <a:off x="690149" y="6104036"/>
            <a:ext cx="8162243" cy="323165"/>
          </a:xfrm>
          <a:prstGeom prst="rect">
            <a:avLst/>
          </a:prstGeom>
          <a:noFill/>
        </p:spPr>
        <p:txBody>
          <a:bodyPr wrap="square" rtlCol="0">
            <a:spAutoFit/>
          </a:bodyPr>
          <a:lstStyle/>
          <a:p>
            <a:pPr algn="just"/>
            <a:r>
              <a:rPr lang="it-IT" sz="1500" b="1">
                <a:solidFill>
                  <a:schemeClr val="bg1"/>
                </a:solidFill>
              </a:rPr>
              <a:t>€48,000</a:t>
            </a:r>
          </a:p>
        </p:txBody>
      </p:sp>
      <p:sp>
        <p:nvSpPr>
          <p:cNvPr id="4" name="CasellaDiTesto 3">
            <a:extLst>
              <a:ext uri="{FF2B5EF4-FFF2-40B4-BE49-F238E27FC236}">
                <a16:creationId xmlns:a16="http://schemas.microsoft.com/office/drawing/2014/main" id="{1E08F99B-C85C-89C2-AF67-0E4746268DDD}"/>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052B1186-9660-B43D-158B-7A78A3AAC38F}"/>
              </a:ext>
            </a:extLst>
          </p:cNvPr>
          <p:cNvGrpSpPr/>
          <p:nvPr/>
        </p:nvGrpSpPr>
        <p:grpSpPr>
          <a:xfrm>
            <a:off x="9997222" y="3957316"/>
            <a:ext cx="2090461" cy="1160160"/>
            <a:chOff x="9858946" y="3227484"/>
            <a:chExt cx="2090461" cy="1160160"/>
          </a:xfrm>
        </p:grpSpPr>
        <p:sp>
          <p:nvSpPr>
            <p:cNvPr id="18" name="CasellaDiTesto 17">
              <a:extLst>
                <a:ext uri="{FF2B5EF4-FFF2-40B4-BE49-F238E27FC236}">
                  <a16:creationId xmlns:a16="http://schemas.microsoft.com/office/drawing/2014/main" id="{44F15C35-0C20-5577-DA9D-77018CC7C995}"/>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4" name="Immagine 23" descr="Immagine che contiene orologio, simbolo, Carattere, Elementi grafici&#10;&#10;Descrizione generata automaticamente">
              <a:extLst>
                <a:ext uri="{FF2B5EF4-FFF2-40B4-BE49-F238E27FC236}">
                  <a16:creationId xmlns:a16="http://schemas.microsoft.com/office/drawing/2014/main" id="{7949FB99-5860-3FA6-564C-D7EFBF583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5" name="CasellaDiTesto 24">
            <a:extLst>
              <a:ext uri="{FF2B5EF4-FFF2-40B4-BE49-F238E27FC236}">
                <a16:creationId xmlns:a16="http://schemas.microsoft.com/office/drawing/2014/main" id="{9954768B-FC83-55A4-F128-0C45E7B64862}"/>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7" name="Gruppo 26">
            <a:extLst>
              <a:ext uri="{FF2B5EF4-FFF2-40B4-BE49-F238E27FC236}">
                <a16:creationId xmlns:a16="http://schemas.microsoft.com/office/drawing/2014/main" id="{4EBA7F52-E249-D0EE-C7F8-09F8D043A9A0}"/>
              </a:ext>
            </a:extLst>
          </p:cNvPr>
          <p:cNvGrpSpPr/>
          <p:nvPr/>
        </p:nvGrpSpPr>
        <p:grpSpPr>
          <a:xfrm>
            <a:off x="10126532" y="306759"/>
            <a:ext cx="1743561" cy="1335574"/>
            <a:chOff x="8115673" y="243470"/>
            <a:chExt cx="1743561" cy="1335574"/>
          </a:xfrm>
        </p:grpSpPr>
        <p:sp>
          <p:nvSpPr>
            <p:cNvPr id="29" name="CasellaDiTesto 28">
              <a:extLst>
                <a:ext uri="{FF2B5EF4-FFF2-40B4-BE49-F238E27FC236}">
                  <a16:creationId xmlns:a16="http://schemas.microsoft.com/office/drawing/2014/main" id="{ED635478-C3ED-055B-D81A-0362DF2AD7FE}"/>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0" name="Gruppo 39">
              <a:extLst>
                <a:ext uri="{FF2B5EF4-FFF2-40B4-BE49-F238E27FC236}">
                  <a16:creationId xmlns:a16="http://schemas.microsoft.com/office/drawing/2014/main" id="{39188597-0A81-76AF-2E51-878DD2C3A1F1}"/>
                </a:ext>
              </a:extLst>
            </p:cNvPr>
            <p:cNvGrpSpPr/>
            <p:nvPr/>
          </p:nvGrpSpPr>
          <p:grpSpPr>
            <a:xfrm>
              <a:off x="8468959" y="243470"/>
              <a:ext cx="1036991" cy="307777"/>
              <a:chOff x="8468959" y="243470"/>
              <a:chExt cx="1036991" cy="307777"/>
            </a:xfrm>
          </p:grpSpPr>
          <p:sp>
            <p:nvSpPr>
              <p:cNvPr id="54" name="CasellaDiTesto 53">
                <a:extLst>
                  <a:ext uri="{FF2B5EF4-FFF2-40B4-BE49-F238E27FC236}">
                    <a16:creationId xmlns:a16="http://schemas.microsoft.com/office/drawing/2014/main" id="{F985BD5F-BBBD-8277-DF07-707E80454F08}"/>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6" name="Ovale 55">
                <a:extLst>
                  <a:ext uri="{FF2B5EF4-FFF2-40B4-BE49-F238E27FC236}">
                    <a16:creationId xmlns:a16="http://schemas.microsoft.com/office/drawing/2014/main" id="{208CC578-3D2C-B2DE-B8C3-EB6B89FEAEE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83475173-F13E-D045-2AF0-FEC935F42778}"/>
                </a:ext>
              </a:extLst>
            </p:cNvPr>
            <p:cNvGrpSpPr/>
            <p:nvPr/>
          </p:nvGrpSpPr>
          <p:grpSpPr>
            <a:xfrm>
              <a:off x="8354083" y="1012628"/>
              <a:ext cx="1266624" cy="566416"/>
              <a:chOff x="8354083" y="1095178"/>
              <a:chExt cx="1266624" cy="566416"/>
            </a:xfrm>
          </p:grpSpPr>
          <p:sp>
            <p:nvSpPr>
              <p:cNvPr id="46" name="CasellaDiTesto 45">
                <a:extLst>
                  <a:ext uri="{FF2B5EF4-FFF2-40B4-BE49-F238E27FC236}">
                    <a16:creationId xmlns:a16="http://schemas.microsoft.com/office/drawing/2014/main" id="{2133A66D-AE07-E649-7725-72119C7B5EBF}"/>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7" name="Gruppo 46">
                <a:extLst>
                  <a:ext uri="{FF2B5EF4-FFF2-40B4-BE49-F238E27FC236}">
                    <a16:creationId xmlns:a16="http://schemas.microsoft.com/office/drawing/2014/main" id="{B7AC770F-2C28-9DA9-50D7-B95AC9681619}"/>
                  </a:ext>
                </a:extLst>
              </p:cNvPr>
              <p:cNvGrpSpPr/>
              <p:nvPr/>
            </p:nvGrpSpPr>
            <p:grpSpPr>
              <a:xfrm>
                <a:off x="8539890" y="1095178"/>
                <a:ext cx="895011" cy="307777"/>
                <a:chOff x="8487778" y="883330"/>
                <a:chExt cx="895011" cy="307777"/>
              </a:xfrm>
            </p:grpSpPr>
            <p:sp>
              <p:nvSpPr>
                <p:cNvPr id="49" name="CasellaDiTesto 48">
                  <a:extLst>
                    <a:ext uri="{FF2B5EF4-FFF2-40B4-BE49-F238E27FC236}">
                      <a16:creationId xmlns:a16="http://schemas.microsoft.com/office/drawing/2014/main" id="{1218C753-CB49-3544-73AC-F481D3372C19}"/>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50" name="Ovale 49">
                  <a:extLst>
                    <a:ext uri="{FF2B5EF4-FFF2-40B4-BE49-F238E27FC236}">
                      <a16:creationId xmlns:a16="http://schemas.microsoft.com/office/drawing/2014/main" id="{9B695C77-99F6-D3F6-0B2E-6DDAF4D8456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5" name="Connettore a gomito 44">
              <a:extLst>
                <a:ext uri="{FF2B5EF4-FFF2-40B4-BE49-F238E27FC236}">
                  <a16:creationId xmlns:a16="http://schemas.microsoft.com/office/drawing/2014/main" id="{1E654C5A-5927-D6B9-6A24-CE136F014F4E}"/>
                </a:ext>
              </a:extLst>
            </p:cNvPr>
            <p:cNvCxnSpPr>
              <a:cxnSpLocks/>
              <a:stCxn id="56" idx="6"/>
              <a:endCxn id="5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7" name="Gruppo 56">
            <a:extLst>
              <a:ext uri="{FF2B5EF4-FFF2-40B4-BE49-F238E27FC236}">
                <a16:creationId xmlns:a16="http://schemas.microsoft.com/office/drawing/2014/main" id="{F0A18011-D9FE-0863-D184-24F2F0C7FAE5}"/>
              </a:ext>
            </a:extLst>
          </p:cNvPr>
          <p:cNvGrpSpPr/>
          <p:nvPr/>
        </p:nvGrpSpPr>
        <p:grpSpPr>
          <a:xfrm>
            <a:off x="1820859" y="451318"/>
            <a:ext cx="8031707" cy="633203"/>
            <a:chOff x="1820859" y="465690"/>
            <a:chExt cx="8031707" cy="633203"/>
          </a:xfrm>
        </p:grpSpPr>
        <p:sp>
          <p:nvSpPr>
            <p:cNvPr id="58" name="CasellaDiTesto 57">
              <a:extLst>
                <a:ext uri="{FF2B5EF4-FFF2-40B4-BE49-F238E27FC236}">
                  <a16:creationId xmlns:a16="http://schemas.microsoft.com/office/drawing/2014/main" id="{201C91B3-03D9-7EE5-F2DF-0A2841F2360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9" name="CasellaDiTesto 58">
              <a:extLst>
                <a:ext uri="{FF2B5EF4-FFF2-40B4-BE49-F238E27FC236}">
                  <a16:creationId xmlns:a16="http://schemas.microsoft.com/office/drawing/2014/main" id="{8C0B6DAE-C395-6EC9-3D2C-02457B71BA72}"/>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BACKEND DEVELOPMENT</a:t>
              </a:r>
            </a:p>
          </p:txBody>
        </p:sp>
      </p:grpSp>
      <p:cxnSp>
        <p:nvCxnSpPr>
          <p:cNvPr id="60" name="Connettore diritto 59">
            <a:extLst>
              <a:ext uri="{FF2B5EF4-FFF2-40B4-BE49-F238E27FC236}">
                <a16:creationId xmlns:a16="http://schemas.microsoft.com/office/drawing/2014/main" id="{98E1D76C-5142-D2E5-9CC5-B6A0287D4B6A}"/>
              </a:ext>
            </a:extLst>
          </p:cNvPr>
          <p:cNvCxnSpPr>
            <a:cxnSpLocks/>
          </p:cNvCxnSpPr>
          <p:nvPr/>
        </p:nvCxnSpPr>
        <p:spPr>
          <a:xfrm flipH="1">
            <a:off x="1928813" y="1111664"/>
            <a:ext cx="29582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1407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E1ECC9A7-7402-F675-991B-502A4ACC4697}"/>
            </a:ext>
          </a:extLst>
        </p:cNvPr>
        <p:cNvGrpSpPr/>
        <p:nvPr/>
      </p:nvGrpSpPr>
      <p:grpSpPr>
        <a:xfrm>
          <a:off x="0" y="0"/>
          <a:ext cx="0" cy="0"/>
          <a:chOff x="0" y="0"/>
          <a:chExt cx="0" cy="0"/>
        </a:xfrm>
      </p:grpSpPr>
    </p:spTree>
    <p:extLst>
      <p:ext uri="{BB962C8B-B14F-4D97-AF65-F5344CB8AC3E}">
        <p14:creationId xmlns:p14="http://schemas.microsoft.com/office/powerpoint/2010/main" val="1570718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6106998-714F-7633-9705-916A45A11124}"/>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16E68FAD-DFF2-B9CC-1CAB-45578C66491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EC7544A-3463-DB89-E8F9-E71D181A6F3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400281C9-C8AA-42AC-F907-30F0A363DBB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97D603B-3B18-C4E3-D24E-35779ED1C56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A23E313-4DFD-6FDA-209F-E2FCAD717CC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75879260-6780-2257-19F8-70F54E0C02F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5D94FE5-E410-0F36-B602-C3160BB9374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E0B10D5B-B3CE-447D-379F-9530A19F5FE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7951BEF-C73F-9020-741A-42D479622C0B}"/>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C88E3D16-18E2-A0AC-9709-14E2932899CE}"/>
              </a:ext>
            </a:extLst>
          </p:cNvPr>
          <p:cNvSpPr txBox="1"/>
          <p:nvPr/>
        </p:nvSpPr>
        <p:spPr>
          <a:xfrm>
            <a:off x="706908" y="2292559"/>
            <a:ext cx="8162242" cy="1015663"/>
          </a:xfrm>
          <a:prstGeom prst="rect">
            <a:avLst/>
          </a:prstGeom>
          <a:noFill/>
        </p:spPr>
        <p:txBody>
          <a:bodyPr wrap="square" rtlCol="0">
            <a:spAutoFit/>
          </a:bodyPr>
          <a:lstStyle/>
          <a:p>
            <a:pPr algn="just"/>
            <a:r>
              <a:rPr lang="en-US" sz="1500">
                <a:solidFill>
                  <a:schemeClr val="bg1"/>
                </a:solidFill>
              </a:rPr>
              <a:t>The car controller is responsible for running the FER model onboard the vehicle. It must collect sensor data, process facial expressions in real-time, and communicate results to the backend. Its design must ensure efficiency, reliability, and low power consumption, as it is a critical system component.</a:t>
            </a:r>
            <a:endParaRPr lang="it-IT" sz="1500">
              <a:solidFill>
                <a:schemeClr val="bg1"/>
              </a:solidFill>
            </a:endParaRPr>
          </a:p>
        </p:txBody>
      </p:sp>
      <p:sp>
        <p:nvSpPr>
          <p:cNvPr id="26" name="CasellaDiTesto 25">
            <a:extLst>
              <a:ext uri="{FF2B5EF4-FFF2-40B4-BE49-F238E27FC236}">
                <a16:creationId xmlns:a16="http://schemas.microsoft.com/office/drawing/2014/main" id="{F111BA74-C32A-CFCE-AA46-A7673C5A5650}"/>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D9C27825-36E8-5D56-2651-9FFEA8D8CCF0}"/>
              </a:ext>
            </a:extLst>
          </p:cNvPr>
          <p:cNvSpPr txBox="1"/>
          <p:nvPr/>
        </p:nvSpPr>
        <p:spPr>
          <a:xfrm>
            <a:off x="706907" y="4179046"/>
            <a:ext cx="8162243" cy="1876860"/>
          </a:xfrm>
          <a:prstGeom prst="rect">
            <a:avLst/>
          </a:prstGeom>
          <a:noFill/>
        </p:spPr>
        <p:txBody>
          <a:bodyPr wrap="square" rtlCol="0">
            <a:spAutoFit/>
          </a:bodyPr>
          <a:lstStyle/>
          <a:p>
            <a:pPr algn="just">
              <a:lnSpc>
                <a:spcPct val="200000"/>
              </a:lnSpc>
            </a:pPr>
            <a:r>
              <a:rPr lang="en-US" sz="1500" dirty="0">
                <a:solidFill>
                  <a:schemeClr val="bg1"/>
                </a:solidFill>
              </a:rPr>
              <a:t>1. Implement car controller software to run the FER model in real-time.  </a:t>
            </a:r>
          </a:p>
          <a:p>
            <a:pPr algn="just">
              <a:lnSpc>
                <a:spcPct val="200000"/>
              </a:lnSpc>
            </a:pPr>
            <a:r>
              <a:rPr lang="en-US" sz="1500" dirty="0">
                <a:solidFill>
                  <a:schemeClr val="bg1"/>
                </a:solidFill>
              </a:rPr>
              <a:t>2. Establish secure communication between the controller and the backend.  </a:t>
            </a:r>
          </a:p>
          <a:p>
            <a:pPr algn="just">
              <a:lnSpc>
                <a:spcPct val="200000"/>
              </a:lnSpc>
            </a:pPr>
            <a:r>
              <a:rPr lang="en-US" sz="1500" dirty="0">
                <a:solidFill>
                  <a:schemeClr val="bg1"/>
                </a:solidFill>
              </a:rPr>
              <a:t>3. Collect sensor data (e.g., speed, braking) and send it to the backend.  </a:t>
            </a:r>
          </a:p>
          <a:p>
            <a:pPr algn="just">
              <a:lnSpc>
                <a:spcPct val="200000"/>
              </a:lnSpc>
            </a:pPr>
            <a:r>
              <a:rPr lang="en-US" sz="1500" dirty="0">
                <a:solidFill>
                  <a:schemeClr val="bg1"/>
                </a:solidFill>
              </a:rPr>
              <a:t>4. Optimize performance for vehicle-specific hardware. </a:t>
            </a:r>
            <a:endParaRPr lang="it-IT" sz="1500" dirty="0">
              <a:solidFill>
                <a:schemeClr val="bg1"/>
              </a:solidFill>
            </a:endParaRPr>
          </a:p>
        </p:txBody>
      </p:sp>
      <p:grpSp>
        <p:nvGrpSpPr>
          <p:cNvPr id="55" name="Gruppo 54">
            <a:extLst>
              <a:ext uri="{FF2B5EF4-FFF2-40B4-BE49-F238E27FC236}">
                <a16:creationId xmlns:a16="http://schemas.microsoft.com/office/drawing/2014/main" id="{BA4018E3-7FF7-2539-575C-0D2EFAB0A6AA}"/>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4C8DAE68-AC4F-F58C-E45F-B2A1F737DA7F}"/>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39" name="Gruppo 38">
              <a:extLst>
                <a:ext uri="{FF2B5EF4-FFF2-40B4-BE49-F238E27FC236}">
                  <a16:creationId xmlns:a16="http://schemas.microsoft.com/office/drawing/2014/main" id="{BBB4C898-4AC0-7DA8-50B4-13986F7937DE}"/>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F1BF8A21-54F4-D813-EFB0-9B7436795FA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8E65B71E-7BEF-5A13-3EF2-C02C8234F52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BD91883D-238C-5264-B2E3-3226AAD46917}"/>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FE4C036-6628-B29A-27D7-295277A4009B}"/>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44" name="Gruppo 43">
                <a:extLst>
                  <a:ext uri="{FF2B5EF4-FFF2-40B4-BE49-F238E27FC236}">
                    <a16:creationId xmlns:a16="http://schemas.microsoft.com/office/drawing/2014/main" id="{7A61C37B-4E57-091B-4393-8690844FA85F}"/>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19353F8F-34A8-91FC-FBDA-35ED17B46CF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38FA13A6-ED43-25CB-E163-DC4DA93DF17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4ACDE9DA-D155-1F87-9D6F-633808A60D61}"/>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601F3185-0C2E-A44F-3CE0-C67A67F9EEF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A0D82EAA-7048-783C-0048-BAB6E628EFB2}"/>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E7449773-854C-2F3D-3474-6FEB0C06B1E9}"/>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CAR CONTROLLER DEVELOPMENT</a:t>
              </a:r>
            </a:p>
          </p:txBody>
        </p:sp>
      </p:grpSp>
      <p:cxnSp>
        <p:nvCxnSpPr>
          <p:cNvPr id="37" name="Connettore diritto 36">
            <a:extLst>
              <a:ext uri="{FF2B5EF4-FFF2-40B4-BE49-F238E27FC236}">
                <a16:creationId xmlns:a16="http://schemas.microsoft.com/office/drawing/2014/main" id="{B2814032-CFDD-FB1C-E3E3-8412E96EA7C6}"/>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B4947098-5F4F-4805-8565-A5594C64DD6A}"/>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10F45770-9F32-15F7-FFE9-DBA4BAE1F9C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21CAC731-5A0E-B713-4485-87DC7AC9E90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16" name="CasellaDiTesto 15">
            <a:extLst>
              <a:ext uri="{FF2B5EF4-FFF2-40B4-BE49-F238E27FC236}">
                <a16:creationId xmlns:a16="http://schemas.microsoft.com/office/drawing/2014/main" id="{4546FC09-C08E-181D-A405-161D72475C95}"/>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28" name="Gruppo 27">
            <a:extLst>
              <a:ext uri="{FF2B5EF4-FFF2-40B4-BE49-F238E27FC236}">
                <a16:creationId xmlns:a16="http://schemas.microsoft.com/office/drawing/2014/main" id="{A3F070C5-4E66-647D-D045-7B73AAEF30E6}"/>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2F282BE3-8DD2-BDAF-BFCB-257B215B110F}"/>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46EF1993-5A37-971D-2139-FF5958C353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19AECB03-E81A-CC29-F35A-1A6E956A2560}"/>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1945761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6041C5C-6396-59E9-AF40-070C0F316905}"/>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A60AD8B-358B-1463-25BE-DF1B0EFDD653}"/>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843E5A7C-5582-4EC0-5A42-BA54EA6F75C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F250319-970A-11BC-75E0-FFEB19FD0BB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2DC7816-0E01-E449-B4B6-5419802E7496}"/>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EEB79F4-C29C-CED1-2B07-909157D0630F}"/>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B9FE7F4-AA38-7A95-3D53-EC3C826A167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2D2503A-8A16-51EB-571B-D1C22ADCC611}"/>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CDF27D89-C598-B438-B54E-64DB3A48799B}"/>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C2E937C-34F9-A5EF-F5AF-D503B232CA6D}"/>
              </a:ext>
            </a:extLst>
          </p:cNvPr>
          <p:cNvSpPr txBox="1"/>
          <p:nvPr/>
        </p:nvSpPr>
        <p:spPr>
          <a:xfrm>
            <a:off x="706908" y="1932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5DC9F959-81E3-590A-FDF8-52D44821C905}"/>
              </a:ext>
            </a:extLst>
          </p:cNvPr>
          <p:cNvSpPr txBox="1"/>
          <p:nvPr/>
        </p:nvSpPr>
        <p:spPr>
          <a:xfrm>
            <a:off x="690149" y="2208502"/>
            <a:ext cx="8162243" cy="3554819"/>
          </a:xfrm>
          <a:prstGeom prst="rect">
            <a:avLst/>
          </a:prstGeom>
          <a:noFill/>
        </p:spPr>
        <p:txBody>
          <a:bodyPr wrap="square" rtlCol="0">
            <a:spAutoFit/>
          </a:bodyPr>
          <a:lstStyle/>
          <a:p>
            <a:pPr algn="just"/>
            <a:r>
              <a:rPr lang="en-US" sz="1500" dirty="0">
                <a:solidFill>
                  <a:schemeClr val="bg1"/>
                </a:solidFill>
              </a:rPr>
              <a:t>1. Hardware Setup:</a:t>
            </a:r>
          </a:p>
          <a:p>
            <a:pPr algn="just"/>
            <a:r>
              <a:rPr lang="en-US" sz="1500" dirty="0">
                <a:solidFill>
                  <a:schemeClr val="bg1"/>
                </a:solidFill>
              </a:rPr>
              <a:t>   - Configure the hardware environment (e.g., edge device, GPU, or TPU).  </a:t>
            </a:r>
          </a:p>
          <a:p>
            <a:pPr algn="just"/>
            <a:r>
              <a:rPr lang="en-US" sz="1500" dirty="0">
                <a:solidFill>
                  <a:schemeClr val="bg1"/>
                </a:solidFill>
              </a:rPr>
              <a:t>   - Install libraries required to run the FER model.  </a:t>
            </a:r>
          </a:p>
          <a:p>
            <a:pPr algn="just"/>
            <a:r>
              <a:rPr lang="en-US" sz="1500" dirty="0">
                <a:solidFill>
                  <a:schemeClr val="bg1"/>
                </a:solidFill>
              </a:rPr>
              <a:t>2. FER Model Deployment:</a:t>
            </a:r>
          </a:p>
          <a:p>
            <a:pPr algn="just"/>
            <a:r>
              <a:rPr lang="en-US" sz="1500" dirty="0">
                <a:solidFill>
                  <a:schemeClr val="bg1"/>
                </a:solidFill>
              </a:rPr>
              <a:t>   - Adapt the FER model for embedded hardware.  </a:t>
            </a:r>
          </a:p>
          <a:p>
            <a:pPr algn="just"/>
            <a:r>
              <a:rPr lang="en-US" sz="1500" dirty="0">
                <a:solidFill>
                  <a:schemeClr val="bg1"/>
                </a:solidFill>
              </a:rPr>
              <a:t>   - Test model performance in simulated scenarios.  </a:t>
            </a:r>
          </a:p>
          <a:p>
            <a:pPr algn="just"/>
            <a:r>
              <a:rPr lang="en-US" sz="1500" dirty="0">
                <a:solidFill>
                  <a:schemeClr val="bg1"/>
                </a:solidFill>
              </a:rPr>
              <a:t>3. Sensor Data Collection:</a:t>
            </a:r>
          </a:p>
          <a:p>
            <a:pPr algn="just"/>
            <a:r>
              <a:rPr lang="en-US" sz="1500" dirty="0">
                <a:solidFill>
                  <a:schemeClr val="bg1"/>
                </a:solidFill>
              </a:rPr>
              <a:t>   - Develop drivers or scripts to read data from the vehicle (e.g., CAN bus).  </a:t>
            </a:r>
          </a:p>
          <a:p>
            <a:pPr algn="just"/>
            <a:r>
              <a:rPr lang="en-US" sz="1500" dirty="0">
                <a:solidFill>
                  <a:schemeClr val="bg1"/>
                </a:solidFill>
              </a:rPr>
              <a:t>   - Validate collected data and convert it into usable formats.  </a:t>
            </a:r>
          </a:p>
          <a:p>
            <a:pPr algn="just"/>
            <a:r>
              <a:rPr lang="en-US" sz="1500" dirty="0">
                <a:solidFill>
                  <a:schemeClr val="bg1"/>
                </a:solidFill>
              </a:rPr>
              <a:t>4. Backend Communication:</a:t>
            </a:r>
          </a:p>
          <a:p>
            <a:pPr algn="just"/>
            <a:r>
              <a:rPr lang="en-US" sz="1500" dirty="0">
                <a:solidFill>
                  <a:schemeClr val="bg1"/>
                </a:solidFill>
              </a:rPr>
              <a:t>   - Configure secure communication via RESTful APIs or WebSocket.  </a:t>
            </a:r>
          </a:p>
          <a:p>
            <a:pPr algn="just"/>
            <a:r>
              <a:rPr lang="en-US" sz="1500" dirty="0">
                <a:solidFill>
                  <a:schemeClr val="bg1"/>
                </a:solidFill>
              </a:rPr>
              <a:t>   - Implement a protocol to transmit FER results and sensor data to the backend.  </a:t>
            </a:r>
          </a:p>
          <a:p>
            <a:pPr algn="just"/>
            <a:r>
              <a:rPr lang="en-US" sz="1500" dirty="0">
                <a:solidFill>
                  <a:schemeClr val="bg1"/>
                </a:solidFill>
              </a:rPr>
              <a:t>5. Optimization and Testing:</a:t>
            </a:r>
          </a:p>
          <a:p>
            <a:pPr algn="just"/>
            <a:r>
              <a:rPr lang="en-US" sz="1500" dirty="0">
                <a:solidFill>
                  <a:schemeClr val="bg1"/>
                </a:solidFill>
              </a:rPr>
              <a:t>   - Optimize performance to ensure low latency (&lt;500 </a:t>
            </a:r>
            <a:r>
              <a:rPr lang="en-US" sz="1500" dirty="0" err="1">
                <a:solidFill>
                  <a:schemeClr val="bg1"/>
                </a:solidFill>
              </a:rPr>
              <a:t>ms</a:t>
            </a:r>
            <a:r>
              <a:rPr lang="en-US" sz="1500" dirty="0">
                <a:solidFill>
                  <a:schemeClr val="bg1"/>
                </a:solidFill>
              </a:rPr>
              <a:t>).  </a:t>
            </a:r>
          </a:p>
          <a:p>
            <a:pPr algn="just"/>
            <a:r>
              <a:rPr lang="en-US" sz="1500" dirty="0">
                <a:solidFill>
                  <a:schemeClr val="bg1"/>
                </a:solidFill>
              </a:rPr>
              <a:t>   - Test in real environments and simulate workloads. </a:t>
            </a:r>
            <a:endParaRPr lang="it-IT" sz="1500" dirty="0">
              <a:solidFill>
                <a:schemeClr val="bg1"/>
              </a:solidFill>
            </a:endParaRPr>
          </a:p>
        </p:txBody>
      </p:sp>
      <p:grpSp>
        <p:nvGrpSpPr>
          <p:cNvPr id="2" name="Gruppo 1">
            <a:extLst>
              <a:ext uri="{FF2B5EF4-FFF2-40B4-BE49-F238E27FC236}">
                <a16:creationId xmlns:a16="http://schemas.microsoft.com/office/drawing/2014/main" id="{367D9E21-9A09-E155-46A7-65E016DBA6FD}"/>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48623AEA-411D-457C-803A-ECA0C62A2F7A}"/>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F878523B-5AEC-9192-B095-AC59FEE138A5}"/>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CAR CONTROLLER DEVELOPMENT</a:t>
              </a:r>
            </a:p>
          </p:txBody>
        </p:sp>
      </p:grpSp>
      <p:cxnSp>
        <p:nvCxnSpPr>
          <p:cNvPr id="7" name="Connettore diritto 6">
            <a:extLst>
              <a:ext uri="{FF2B5EF4-FFF2-40B4-BE49-F238E27FC236}">
                <a16:creationId xmlns:a16="http://schemas.microsoft.com/office/drawing/2014/main" id="{7629521D-4CFA-5E71-C3FF-F481E7C62573}"/>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978E9DBA-6A0C-2185-B726-792409416AA3}"/>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658C3F1C-19FA-7F8E-6CD2-52C3D9D46D91}"/>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20" name="Gruppo 19">
              <a:extLst>
                <a:ext uri="{FF2B5EF4-FFF2-40B4-BE49-F238E27FC236}">
                  <a16:creationId xmlns:a16="http://schemas.microsoft.com/office/drawing/2014/main" id="{CBF50A45-AD80-EDFC-AEBE-7044B62273E6}"/>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DB5E896D-33D5-07B0-87AD-F1BD8EAE227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9DDDDCB5-C47E-AB44-6116-9DF88027F74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C2F7D6FC-AD99-016D-9D66-BAD1CF52E5A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4AF10608-A2E4-A53E-0836-B6F4E8570630}"/>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26" name="Gruppo 25">
                <a:extLst>
                  <a:ext uri="{FF2B5EF4-FFF2-40B4-BE49-F238E27FC236}">
                    <a16:creationId xmlns:a16="http://schemas.microsoft.com/office/drawing/2014/main" id="{5D841626-C9F4-78C4-261C-76299A276E6B}"/>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4EA19DF6-9361-24BA-00CD-222D345E72E9}"/>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0F96665E-E730-15B0-C5B9-D1C70306A8B2}"/>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1C8B37DF-BA16-64D3-5673-1C54AB24286D}"/>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3082174E-53A1-8CC6-9153-88E8C12BDEB2}"/>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A9451366-AF8E-F78D-C53C-16D1E80DB92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E66D7FCF-8D80-F99F-F842-002E6895A97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53" name="CasellaDiTesto 52">
            <a:extLst>
              <a:ext uri="{FF2B5EF4-FFF2-40B4-BE49-F238E27FC236}">
                <a16:creationId xmlns:a16="http://schemas.microsoft.com/office/drawing/2014/main" id="{6EB6C3B9-CADB-6FAA-86C4-C890FEE8601C}"/>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54" name="Gruppo 53">
            <a:extLst>
              <a:ext uri="{FF2B5EF4-FFF2-40B4-BE49-F238E27FC236}">
                <a16:creationId xmlns:a16="http://schemas.microsoft.com/office/drawing/2014/main" id="{83470BA7-9875-B512-164E-E98E674237D1}"/>
              </a:ext>
            </a:extLst>
          </p:cNvPr>
          <p:cNvGrpSpPr/>
          <p:nvPr/>
        </p:nvGrpSpPr>
        <p:grpSpPr>
          <a:xfrm>
            <a:off x="9997222" y="3957316"/>
            <a:ext cx="2090461" cy="1160160"/>
            <a:chOff x="9858946" y="3227484"/>
            <a:chExt cx="2090461" cy="1160160"/>
          </a:xfrm>
        </p:grpSpPr>
        <p:sp>
          <p:nvSpPr>
            <p:cNvPr id="55" name="CasellaDiTesto 54">
              <a:extLst>
                <a:ext uri="{FF2B5EF4-FFF2-40B4-BE49-F238E27FC236}">
                  <a16:creationId xmlns:a16="http://schemas.microsoft.com/office/drawing/2014/main" id="{E48D587D-EA05-55F4-BADE-6B06E7D08727}"/>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6" name="Immagine 55" descr="Immagine che contiene orologio, simbolo, Carattere, Elementi grafici&#10;&#10;Descrizione generata automaticamente">
              <a:extLst>
                <a:ext uri="{FF2B5EF4-FFF2-40B4-BE49-F238E27FC236}">
                  <a16:creationId xmlns:a16="http://schemas.microsoft.com/office/drawing/2014/main" id="{C4A8EF04-2F89-9A11-22A1-01C8D8BAB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7" name="CasellaDiTesto 56">
            <a:extLst>
              <a:ext uri="{FF2B5EF4-FFF2-40B4-BE49-F238E27FC236}">
                <a16:creationId xmlns:a16="http://schemas.microsoft.com/office/drawing/2014/main" id="{2B23215A-402D-2AF1-4DB7-1517EB9A26E9}"/>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1018153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B7B9635-8D6B-AFAF-0513-30265707C49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45DE23F1-CD88-BF96-0C79-BDFC19B8B7A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668A6ED-FA96-06FF-DA8A-D5A81F12007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C15E533-44C3-B2D0-AC19-E90329AFCFB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77792527-EC5E-A44A-CBDE-8A4FAA3E191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2F8BD98-A3D9-C273-0C21-65082786774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40966903-86F2-8D84-7BC2-4443CE42F08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98FF7CD0-2725-67EC-A966-D0D8739D736C}"/>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AC75BA4C-C5C4-9769-043E-BE047A63E7C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76C5C2A-3F1A-812D-96A2-456A7008E192}"/>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93987810-5C38-8547-9924-584DF94C7717}"/>
              </a:ext>
            </a:extLst>
          </p:cNvPr>
          <p:cNvSpPr txBox="1"/>
          <p:nvPr/>
        </p:nvSpPr>
        <p:spPr>
          <a:xfrm>
            <a:off x="690149" y="2192493"/>
            <a:ext cx="8162243" cy="1015663"/>
          </a:xfrm>
          <a:prstGeom prst="rect">
            <a:avLst/>
          </a:prstGeom>
          <a:noFill/>
        </p:spPr>
        <p:txBody>
          <a:bodyPr wrap="square" rtlCol="0">
            <a:spAutoFit/>
          </a:bodyPr>
          <a:lstStyle/>
          <a:p>
            <a:pPr algn="just"/>
            <a:r>
              <a:rPr lang="en-US" sz="1500">
                <a:solidFill>
                  <a:schemeClr val="bg1"/>
                </a:solidFill>
              </a:rPr>
              <a:t>1. Car Controller Software: Complete code to run the FER model, collect data, and communicate with the backend.  </a:t>
            </a:r>
          </a:p>
          <a:p>
            <a:pPr algn="just"/>
            <a:r>
              <a:rPr lang="en-US" sz="1500">
                <a:solidFill>
                  <a:schemeClr val="bg1"/>
                </a:solidFill>
              </a:rPr>
              <a:t>2. Technical Report: Implementation details, hardware configuration, and applied optimizations.  </a:t>
            </a:r>
          </a:p>
          <a:p>
            <a:pPr algn="just"/>
            <a:r>
              <a:rPr lang="en-US" sz="1500">
                <a:solidFill>
                  <a:schemeClr val="bg1"/>
                </a:solidFill>
              </a:rPr>
              <a:t>3. Test Logs: Results from tests conducted in simulations and real scenarios. </a:t>
            </a:r>
            <a:endParaRPr lang="it-IT" sz="1500">
              <a:solidFill>
                <a:schemeClr val="bg1"/>
              </a:solidFill>
            </a:endParaRPr>
          </a:p>
        </p:txBody>
      </p:sp>
      <p:sp>
        <p:nvSpPr>
          <p:cNvPr id="2" name="CasellaDiTesto 1">
            <a:extLst>
              <a:ext uri="{FF2B5EF4-FFF2-40B4-BE49-F238E27FC236}">
                <a16:creationId xmlns:a16="http://schemas.microsoft.com/office/drawing/2014/main" id="{7A1F1863-94CD-7AE2-86D9-D8FCA475E050}"/>
              </a:ext>
            </a:extLst>
          </p:cNvPr>
          <p:cNvSpPr txBox="1"/>
          <p:nvPr/>
        </p:nvSpPr>
        <p:spPr>
          <a:xfrm>
            <a:off x="723665" y="36234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3C07B93C-02DC-87B7-C86D-5A5E8B16E99C}"/>
              </a:ext>
            </a:extLst>
          </p:cNvPr>
          <p:cNvSpPr txBox="1"/>
          <p:nvPr/>
        </p:nvSpPr>
        <p:spPr>
          <a:xfrm>
            <a:off x="706908" y="3899003"/>
            <a:ext cx="8162243" cy="1015663"/>
          </a:xfrm>
          <a:prstGeom prst="rect">
            <a:avLst/>
          </a:prstGeom>
          <a:noFill/>
        </p:spPr>
        <p:txBody>
          <a:bodyPr wrap="square" rtlCol="0">
            <a:spAutoFit/>
          </a:bodyPr>
          <a:lstStyle/>
          <a:p>
            <a:pPr algn="just"/>
            <a:r>
              <a:rPr lang="en-US" sz="1500">
                <a:solidFill>
                  <a:schemeClr val="bg1"/>
                </a:solidFill>
              </a:rPr>
              <a:t>1. Completed hardware setup (end of Month 3).  </a:t>
            </a:r>
          </a:p>
          <a:p>
            <a:pPr algn="just"/>
            <a:r>
              <a:rPr lang="en-US" sz="1500">
                <a:solidFill>
                  <a:schemeClr val="bg1"/>
                </a:solidFill>
              </a:rPr>
              <a:t>2. FER model deployment finalized (mid-Month 4).  </a:t>
            </a:r>
          </a:p>
          <a:p>
            <a:pPr algn="just"/>
            <a:r>
              <a:rPr lang="en-US" sz="1500">
                <a:solidFill>
                  <a:schemeClr val="bg1"/>
                </a:solidFill>
              </a:rPr>
              <a:t>3. Backend communication functioning (end of Month 4).  </a:t>
            </a:r>
          </a:p>
          <a:p>
            <a:pPr algn="just"/>
            <a:r>
              <a:rPr lang="en-US" sz="1500">
                <a:solidFill>
                  <a:schemeClr val="bg1"/>
                </a:solidFill>
              </a:rPr>
              <a:t>4. Validation in real environments (end of Month 5). </a:t>
            </a:r>
            <a:endParaRPr lang="it-IT" sz="1500">
              <a:solidFill>
                <a:schemeClr val="bg1"/>
              </a:solidFill>
            </a:endParaRPr>
          </a:p>
        </p:txBody>
      </p:sp>
      <p:sp>
        <p:nvSpPr>
          <p:cNvPr id="16" name="CasellaDiTesto 15">
            <a:extLst>
              <a:ext uri="{FF2B5EF4-FFF2-40B4-BE49-F238E27FC236}">
                <a16:creationId xmlns:a16="http://schemas.microsoft.com/office/drawing/2014/main" id="{E2347A2D-0628-0473-8839-8E4605D4B58B}"/>
              </a:ext>
            </a:extLst>
          </p:cNvPr>
          <p:cNvSpPr txBox="1"/>
          <p:nvPr/>
        </p:nvSpPr>
        <p:spPr>
          <a:xfrm>
            <a:off x="706906" y="5186270"/>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02A9607E-2FC3-DBCA-54CC-DCC35A294523}"/>
              </a:ext>
            </a:extLst>
          </p:cNvPr>
          <p:cNvSpPr txBox="1"/>
          <p:nvPr/>
        </p:nvSpPr>
        <p:spPr>
          <a:xfrm>
            <a:off x="690149" y="5461862"/>
            <a:ext cx="8162243" cy="553998"/>
          </a:xfrm>
          <a:prstGeom prst="rect">
            <a:avLst/>
          </a:prstGeom>
          <a:noFill/>
        </p:spPr>
        <p:txBody>
          <a:bodyPr wrap="square" rtlCol="0">
            <a:spAutoFit/>
          </a:bodyPr>
          <a:lstStyle/>
          <a:p>
            <a:pPr algn="just"/>
            <a:r>
              <a:rPr lang="en-US" sz="1500">
                <a:solidFill>
                  <a:schemeClr val="bg1"/>
                </a:solidFill>
              </a:rPr>
              <a:t>- WP2 (Backend): APIs must be completed to enable communication with the car controller.  </a:t>
            </a:r>
          </a:p>
          <a:p>
            <a:pPr algn="just"/>
            <a:r>
              <a:rPr lang="en-US" sz="1500">
                <a:solidFill>
                  <a:schemeClr val="bg1"/>
                </a:solidFill>
              </a:rPr>
              <a:t>- WP5 (Integration): The car controller must be developed and operational for system integration.</a:t>
            </a:r>
            <a:endParaRPr lang="it-IT" sz="1500">
              <a:solidFill>
                <a:schemeClr val="bg1"/>
              </a:solidFill>
            </a:endParaRPr>
          </a:p>
        </p:txBody>
      </p:sp>
      <p:grpSp>
        <p:nvGrpSpPr>
          <p:cNvPr id="5" name="Gruppo 4">
            <a:extLst>
              <a:ext uri="{FF2B5EF4-FFF2-40B4-BE49-F238E27FC236}">
                <a16:creationId xmlns:a16="http://schemas.microsoft.com/office/drawing/2014/main" id="{FA8CBE7E-A8D7-0399-ED55-32F990352B6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3D48337-8EE8-98CC-75A5-C3E13E498B4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F362F014-CE28-6D41-5B49-D162B8AA2A98}"/>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CAR CONTROLLER DEVELOPMENT</a:t>
              </a:r>
            </a:p>
          </p:txBody>
        </p:sp>
      </p:grpSp>
      <p:cxnSp>
        <p:nvCxnSpPr>
          <p:cNvPr id="21" name="Connettore diritto 20">
            <a:extLst>
              <a:ext uri="{FF2B5EF4-FFF2-40B4-BE49-F238E27FC236}">
                <a16:creationId xmlns:a16="http://schemas.microsoft.com/office/drawing/2014/main" id="{1CF6B98C-D101-D233-20E4-6A3878B41534}"/>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C10DBB51-7FEE-638C-803C-221164FB0946}"/>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3A8EF17F-082F-8B3F-5927-EC6C5AFF3BBF}"/>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26" name="Gruppo 25">
              <a:extLst>
                <a:ext uri="{FF2B5EF4-FFF2-40B4-BE49-F238E27FC236}">
                  <a16:creationId xmlns:a16="http://schemas.microsoft.com/office/drawing/2014/main" id="{D1657F39-EBC4-4105-CA0F-71B23C3786C7}"/>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C21326DA-7A5C-557F-9FB8-8B81F85F6D9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576DB0F5-1B02-434A-F47A-AA4F65BEF3DD}"/>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1AFF28B6-2257-9936-5CF9-867B1CFA640E}"/>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1FB8F8B6-6FC1-2463-3520-6C3370BF3BDB}"/>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32" name="Gruppo 31">
                <a:extLst>
                  <a:ext uri="{FF2B5EF4-FFF2-40B4-BE49-F238E27FC236}">
                    <a16:creationId xmlns:a16="http://schemas.microsoft.com/office/drawing/2014/main" id="{070EE448-FBF4-AB7C-5620-A4190BBA3182}"/>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43133EE6-75E9-8C62-9690-149A6DEC7BA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7AF58065-80C5-E86E-377D-938A4D1347E4}"/>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CBEB273C-D59E-66BB-0148-BC7B9CC60064}"/>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819E9D26-8F36-9C7A-E325-2F89CA493D83}"/>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A61F1241-A8F1-CF42-D58C-D38A7E96B4AF}"/>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ECB4C981-EE87-8F68-1BBB-470625A9F1A2}"/>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53" name="CasellaDiTesto 52">
            <a:extLst>
              <a:ext uri="{FF2B5EF4-FFF2-40B4-BE49-F238E27FC236}">
                <a16:creationId xmlns:a16="http://schemas.microsoft.com/office/drawing/2014/main" id="{272F5FAB-7655-615C-3F54-801327AEC3E2}"/>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55" name="Gruppo 54">
            <a:extLst>
              <a:ext uri="{FF2B5EF4-FFF2-40B4-BE49-F238E27FC236}">
                <a16:creationId xmlns:a16="http://schemas.microsoft.com/office/drawing/2014/main" id="{4716C67E-1A4F-F7BC-186B-77B0A50236BA}"/>
              </a:ext>
            </a:extLst>
          </p:cNvPr>
          <p:cNvGrpSpPr/>
          <p:nvPr/>
        </p:nvGrpSpPr>
        <p:grpSpPr>
          <a:xfrm>
            <a:off x="9997222" y="3957316"/>
            <a:ext cx="2090461" cy="1160160"/>
            <a:chOff x="9858946" y="3227484"/>
            <a:chExt cx="2090461" cy="1160160"/>
          </a:xfrm>
        </p:grpSpPr>
        <p:sp>
          <p:nvSpPr>
            <p:cNvPr id="59" name="CasellaDiTesto 58">
              <a:extLst>
                <a:ext uri="{FF2B5EF4-FFF2-40B4-BE49-F238E27FC236}">
                  <a16:creationId xmlns:a16="http://schemas.microsoft.com/office/drawing/2014/main" id="{4DFC7759-65BF-34CA-4298-D74C3D11DE3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0" name="Immagine 59" descr="Immagine che contiene orologio, simbolo, Carattere, Elementi grafici&#10;&#10;Descrizione generata automaticamente">
              <a:extLst>
                <a:ext uri="{FF2B5EF4-FFF2-40B4-BE49-F238E27FC236}">
                  <a16:creationId xmlns:a16="http://schemas.microsoft.com/office/drawing/2014/main" id="{06D8BE6F-2CB1-DAE8-4C5A-6B89E43218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1" name="CasellaDiTesto 60">
            <a:extLst>
              <a:ext uri="{FF2B5EF4-FFF2-40B4-BE49-F238E27FC236}">
                <a16:creationId xmlns:a16="http://schemas.microsoft.com/office/drawing/2014/main" id="{851D66D5-3FEA-EB49-9D7E-7C218B671E2C}"/>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1081321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4BBBE66-9C1C-C315-BFB7-A4C4A0ADBB95}"/>
            </a:ext>
          </a:extLst>
        </p:cNvPr>
        <p:cNvGrpSpPr/>
        <p:nvPr/>
      </p:nvGrpSpPr>
      <p:grpSpPr>
        <a:xfrm>
          <a:off x="0" y="0"/>
          <a:ext cx="0" cy="0"/>
          <a:chOff x="0" y="0"/>
          <a:chExt cx="0" cy="0"/>
        </a:xfrm>
      </p:grpSpPr>
      <p:sp>
        <p:nvSpPr>
          <p:cNvPr id="29" name="CasellaDiTesto 28">
            <a:extLst>
              <a:ext uri="{FF2B5EF4-FFF2-40B4-BE49-F238E27FC236}">
                <a16:creationId xmlns:a16="http://schemas.microsoft.com/office/drawing/2014/main" id="{C42277AD-0ECE-BFC6-EDCA-F29615231C8E}"/>
              </a:ext>
            </a:extLst>
          </p:cNvPr>
          <p:cNvSpPr txBox="1"/>
          <p:nvPr/>
        </p:nvSpPr>
        <p:spPr>
          <a:xfrm>
            <a:off x="-334215" y="3672262"/>
            <a:ext cx="7353035" cy="477054"/>
          </a:xfrm>
          <a:prstGeom prst="rect">
            <a:avLst/>
          </a:prstGeom>
          <a:noFill/>
        </p:spPr>
        <p:txBody>
          <a:bodyPr wrap="square" rtlCol="0">
            <a:spAutoFit/>
          </a:bodyPr>
          <a:lstStyle/>
          <a:p>
            <a:pPr algn="ctr"/>
            <a:r>
              <a:rPr lang="en-US" sz="2500" spc="300">
                <a:solidFill>
                  <a:schemeClr val="bg1"/>
                </a:solidFill>
              </a:rPr>
              <a:t>SO, WHAT’S THE </a:t>
            </a:r>
            <a:r>
              <a:rPr lang="en-US" sz="2500" b="1" spc="300">
                <a:solidFill>
                  <a:schemeClr val="bg1"/>
                </a:solidFill>
              </a:rPr>
              <a:t>PROBLEM</a:t>
            </a:r>
            <a:endParaRPr lang="it-IT" sz="2500" b="1" spc="300">
              <a:solidFill>
                <a:schemeClr val="bg1"/>
              </a:solidFill>
            </a:endParaRPr>
          </a:p>
        </p:txBody>
      </p:sp>
      <p:pic>
        <p:nvPicPr>
          <p:cNvPr id="6" name="Elemento grafico 5" descr="Punto interrogativo con riempimento a tinta unita">
            <a:extLst>
              <a:ext uri="{FF2B5EF4-FFF2-40B4-BE49-F238E27FC236}">
                <a16:creationId xmlns:a16="http://schemas.microsoft.com/office/drawing/2014/main" id="{57D3FB1D-44A3-BB0F-B1F4-F013A2FBFF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802157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0E87BEB-A31C-76A7-234B-0202C8E6387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A250E97F-AECC-4B04-A4CD-3E005BFC9AB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49A3DF1-7CF3-436B-CBC2-D88E4A6A30F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0522CC48-E7AD-77A9-F0BD-D9D52173658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37492A4-E93E-F9E0-A324-098E2C2DB53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0E8E630-5114-351F-8EEE-E59B118B75C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4AD9FB2-8306-5F1C-44AF-61BE3DCA5D5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CEEABDC0-2FB2-8DD5-04DD-3B4DF6F41E9D}"/>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3</a:t>
                </a:r>
                <a:endParaRPr lang="it-IT" sz="3600" b="1"/>
              </a:p>
            </p:txBody>
          </p:sp>
          <p:sp>
            <p:nvSpPr>
              <p:cNvPr id="13" name="CasellaDiTesto 12">
                <a:extLst>
                  <a:ext uri="{FF2B5EF4-FFF2-40B4-BE49-F238E27FC236}">
                    <a16:creationId xmlns:a16="http://schemas.microsoft.com/office/drawing/2014/main" id="{EC168843-58D8-3A69-1F80-E0886E8F51B5}"/>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40461E50-9AD7-7F3B-72D6-D6D9C2EF73DF}"/>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28F7258B-BA20-4581-D932-8CB24ED49F13}"/>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AI Framework: </a:t>
            </a:r>
            <a:r>
              <a:rPr lang="it-IT" sz="1500" err="1">
                <a:solidFill>
                  <a:schemeClr val="bg1"/>
                </a:solidFill>
              </a:rPr>
              <a:t>TensorFlow</a:t>
            </a:r>
            <a:r>
              <a:rPr lang="it-IT" sz="1500">
                <a:solidFill>
                  <a:schemeClr val="bg1"/>
                </a:solidFill>
              </a:rPr>
              <a:t> Lite or </a:t>
            </a:r>
            <a:r>
              <a:rPr lang="it-IT" sz="1500" err="1">
                <a:solidFill>
                  <a:schemeClr val="bg1"/>
                </a:solidFill>
              </a:rPr>
              <a:t>PyTorch</a:t>
            </a:r>
            <a:r>
              <a:rPr lang="it-IT" sz="1500">
                <a:solidFill>
                  <a:schemeClr val="bg1"/>
                </a:solidFill>
              </a:rPr>
              <a:t> for running the FER model (</a:t>
            </a:r>
            <a:r>
              <a:rPr lang="it-IT" sz="1500" err="1">
                <a:solidFill>
                  <a:schemeClr val="bg1"/>
                </a:solidFill>
              </a:rPr>
              <a:t>available</a:t>
            </a:r>
            <a:r>
              <a:rPr lang="it-IT" sz="1500">
                <a:solidFill>
                  <a:schemeClr val="bg1"/>
                </a:solidFill>
              </a:rPr>
              <a:t>).  </a:t>
            </a:r>
          </a:p>
          <a:p>
            <a:pPr algn="just"/>
            <a:r>
              <a:rPr lang="it-IT" sz="1500">
                <a:solidFill>
                  <a:schemeClr val="bg1"/>
                </a:solidFill>
              </a:rPr>
              <a:t>- </a:t>
            </a:r>
            <a:r>
              <a:rPr lang="it-IT" sz="1500" err="1">
                <a:solidFill>
                  <a:schemeClr val="bg1"/>
                </a:solidFill>
              </a:rPr>
              <a:t>Communication</a:t>
            </a:r>
            <a:r>
              <a:rPr lang="it-IT" sz="1500">
                <a:solidFill>
                  <a:schemeClr val="bg1"/>
                </a:solidFill>
              </a:rPr>
              <a:t> Libraries: </a:t>
            </a:r>
            <a:r>
              <a:rPr lang="it-IT" sz="1500" err="1">
                <a:solidFill>
                  <a:schemeClr val="bg1"/>
                </a:solidFill>
              </a:rPr>
              <a:t>Requests</a:t>
            </a:r>
            <a:r>
              <a:rPr lang="it-IT" sz="1500">
                <a:solidFill>
                  <a:schemeClr val="bg1"/>
                </a:solidFill>
              </a:rPr>
              <a:t> or </a:t>
            </a:r>
            <a:r>
              <a:rPr lang="it-IT" sz="1500" err="1">
                <a:solidFill>
                  <a:schemeClr val="bg1"/>
                </a:solidFill>
              </a:rPr>
              <a:t>aiohttp</a:t>
            </a:r>
            <a:r>
              <a:rPr lang="it-IT" sz="1500">
                <a:solidFill>
                  <a:schemeClr val="bg1"/>
                </a:solidFill>
              </a:rPr>
              <a:t> for </a:t>
            </a:r>
            <a:r>
              <a:rPr lang="it-IT" sz="1500" err="1">
                <a:solidFill>
                  <a:schemeClr val="bg1"/>
                </a:solidFill>
              </a:rPr>
              <a:t>RESTful</a:t>
            </a:r>
            <a:r>
              <a:rPr lang="it-IT" sz="1500">
                <a:solidFill>
                  <a:schemeClr val="bg1"/>
                </a:solidFill>
              </a:rPr>
              <a:t> API.  </a:t>
            </a:r>
          </a:p>
          <a:p>
            <a:pPr algn="just"/>
            <a:r>
              <a:rPr lang="it-IT" sz="1500">
                <a:solidFill>
                  <a:schemeClr val="bg1"/>
                </a:solidFill>
              </a:rPr>
              <a:t>- Car Controller Hardware: Edge device with GPU support (e.g., NVIDIA </a:t>
            </a:r>
            <a:r>
              <a:rPr lang="it-IT" sz="1500" err="1">
                <a:solidFill>
                  <a:schemeClr val="bg1"/>
                </a:solidFill>
              </a:rPr>
              <a:t>Jetson</a:t>
            </a:r>
            <a:r>
              <a:rPr lang="it-IT" sz="1500">
                <a:solidFill>
                  <a:schemeClr val="bg1"/>
                </a:solidFill>
              </a:rPr>
              <a:t> Nano, </a:t>
            </a:r>
            <a:r>
              <a:rPr lang="it-IT" sz="1500" err="1">
                <a:solidFill>
                  <a:schemeClr val="bg1"/>
                </a:solidFill>
              </a:rPr>
              <a:t>Coral</a:t>
            </a:r>
            <a:r>
              <a:rPr lang="it-IT" sz="1500">
                <a:solidFill>
                  <a:schemeClr val="bg1"/>
                </a:solidFill>
              </a:rPr>
              <a:t> TPU).  </a:t>
            </a:r>
          </a:p>
          <a:p>
            <a:pPr algn="just"/>
            <a:r>
              <a:rPr lang="it-IT" sz="1500">
                <a:solidFill>
                  <a:schemeClr val="bg1"/>
                </a:solidFill>
              </a:rPr>
              <a:t>- </a:t>
            </a:r>
            <a:r>
              <a:rPr lang="it-IT" sz="1500" err="1">
                <a:solidFill>
                  <a:schemeClr val="bg1"/>
                </a:solidFill>
              </a:rPr>
              <a:t>Simulation</a:t>
            </a:r>
            <a:r>
              <a:rPr lang="it-IT" sz="1500">
                <a:solidFill>
                  <a:schemeClr val="bg1"/>
                </a:solidFill>
              </a:rPr>
              <a:t> Tools: CAN simulators for testing </a:t>
            </a:r>
            <a:r>
              <a:rPr lang="it-IT" sz="1500" err="1">
                <a:solidFill>
                  <a:schemeClr val="bg1"/>
                </a:solidFill>
              </a:rPr>
              <a:t>sensor</a:t>
            </a:r>
            <a:r>
              <a:rPr lang="it-IT" sz="1500">
                <a:solidFill>
                  <a:schemeClr val="bg1"/>
                </a:solidFill>
              </a:rPr>
              <a:t> data </a:t>
            </a:r>
            <a:r>
              <a:rPr lang="it-IT" sz="1500" err="1">
                <a:solidFill>
                  <a:schemeClr val="bg1"/>
                </a:solidFill>
              </a:rPr>
              <a:t>collection</a:t>
            </a:r>
            <a:r>
              <a:rPr lang="it-IT" sz="1500">
                <a:solidFill>
                  <a:schemeClr val="bg1"/>
                </a:solidFill>
              </a:rPr>
              <a:t>. </a:t>
            </a:r>
          </a:p>
        </p:txBody>
      </p:sp>
      <p:sp>
        <p:nvSpPr>
          <p:cNvPr id="2" name="CasellaDiTesto 1">
            <a:extLst>
              <a:ext uri="{FF2B5EF4-FFF2-40B4-BE49-F238E27FC236}">
                <a16:creationId xmlns:a16="http://schemas.microsoft.com/office/drawing/2014/main" id="{B50DF204-BDC7-761E-4BE5-44BE2B92E3FA}"/>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40A231B2-BB99-E432-0665-E8F026E04912}"/>
              </a:ext>
            </a:extLst>
          </p:cNvPr>
          <p:cNvSpPr txBox="1"/>
          <p:nvPr/>
        </p:nvSpPr>
        <p:spPr>
          <a:xfrm>
            <a:off x="690149" y="3830574"/>
            <a:ext cx="8162243" cy="323165"/>
          </a:xfrm>
          <a:prstGeom prst="rect">
            <a:avLst/>
          </a:prstGeom>
          <a:noFill/>
        </p:spPr>
        <p:txBody>
          <a:bodyPr wrap="square" rtlCol="0">
            <a:spAutoFit/>
          </a:bodyPr>
          <a:lstStyle/>
          <a:p>
            <a:pPr algn="just"/>
            <a:r>
              <a:rPr lang="en-US" sz="1500">
                <a:solidFill>
                  <a:schemeClr val="bg1"/>
                </a:solidFill>
              </a:rPr>
              <a:t>- Embedded Developer: Specialist in edge devices with expertise in AI and hardware optimization. </a:t>
            </a:r>
            <a:endParaRPr lang="it-IT" sz="1500">
              <a:solidFill>
                <a:schemeClr val="bg1"/>
              </a:solidFill>
            </a:endParaRPr>
          </a:p>
        </p:txBody>
      </p:sp>
      <p:sp>
        <p:nvSpPr>
          <p:cNvPr id="16" name="CasellaDiTesto 15">
            <a:extLst>
              <a:ext uri="{FF2B5EF4-FFF2-40B4-BE49-F238E27FC236}">
                <a16:creationId xmlns:a16="http://schemas.microsoft.com/office/drawing/2014/main" id="{F5336525-9044-9ED8-19D7-F76DBD6EC5A5}"/>
              </a:ext>
            </a:extLst>
          </p:cNvPr>
          <p:cNvSpPr txBox="1"/>
          <p:nvPr/>
        </p:nvSpPr>
        <p:spPr>
          <a:xfrm>
            <a:off x="706906" y="4544223"/>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2DC857F7-C3DA-66CF-D4AB-056F6E9ADA45}"/>
              </a:ext>
            </a:extLst>
          </p:cNvPr>
          <p:cNvSpPr txBox="1"/>
          <p:nvPr/>
        </p:nvSpPr>
        <p:spPr>
          <a:xfrm>
            <a:off x="690149" y="4819815"/>
            <a:ext cx="8162243" cy="553998"/>
          </a:xfrm>
          <a:prstGeom prst="rect">
            <a:avLst/>
          </a:prstGeom>
          <a:noFill/>
        </p:spPr>
        <p:txBody>
          <a:bodyPr wrap="square" rtlCol="0">
            <a:spAutoFit/>
          </a:bodyPr>
          <a:lstStyle/>
          <a:p>
            <a:pPr algn="just"/>
            <a:r>
              <a:rPr lang="en-US" sz="1500">
                <a:solidFill>
                  <a:schemeClr val="bg1"/>
                </a:solidFill>
              </a:rPr>
              <a:t>- Project Manager: €6,000/month  </a:t>
            </a:r>
          </a:p>
          <a:p>
            <a:pPr algn="just"/>
            <a:r>
              <a:rPr lang="en-US" sz="1500">
                <a:solidFill>
                  <a:schemeClr val="bg1"/>
                </a:solidFill>
              </a:rPr>
              <a:t>- Embedded Developer: €5,500/month </a:t>
            </a:r>
            <a:endParaRPr lang="it-IT" sz="1500">
              <a:solidFill>
                <a:schemeClr val="bg1"/>
              </a:solidFill>
            </a:endParaRPr>
          </a:p>
        </p:txBody>
      </p:sp>
      <p:sp>
        <p:nvSpPr>
          <p:cNvPr id="30" name="CasellaDiTesto 29">
            <a:extLst>
              <a:ext uri="{FF2B5EF4-FFF2-40B4-BE49-F238E27FC236}">
                <a16:creationId xmlns:a16="http://schemas.microsoft.com/office/drawing/2014/main" id="{7AF8D077-924E-7308-3052-203AA2940583}"/>
              </a:ext>
            </a:extLst>
          </p:cNvPr>
          <p:cNvSpPr txBox="1"/>
          <p:nvPr/>
        </p:nvSpPr>
        <p:spPr>
          <a:xfrm>
            <a:off x="706906" y="5633710"/>
            <a:ext cx="8589494" cy="323165"/>
          </a:xfrm>
          <a:prstGeom prst="rect">
            <a:avLst/>
          </a:prstGeom>
          <a:noFill/>
        </p:spPr>
        <p:txBody>
          <a:bodyPr wrap="square" rtlCol="0">
            <a:spAutoFit/>
          </a:bodyPr>
          <a:lstStyle/>
          <a:p>
            <a:pPr algn="just"/>
            <a:r>
              <a:rPr lang="it-IT" sz="1500" spc="300" dirty="0">
                <a:solidFill>
                  <a:srgbClr val="DA627D"/>
                </a:solidFill>
              </a:rPr>
              <a:t>TOTAL COST OF WP3 </a:t>
            </a:r>
          </a:p>
        </p:txBody>
      </p:sp>
      <p:sp>
        <p:nvSpPr>
          <p:cNvPr id="32" name="CasellaDiTesto 31">
            <a:extLst>
              <a:ext uri="{FF2B5EF4-FFF2-40B4-BE49-F238E27FC236}">
                <a16:creationId xmlns:a16="http://schemas.microsoft.com/office/drawing/2014/main" id="{5DFDBF1C-E3AA-D61D-51A2-6F9CDB67B7BD}"/>
              </a:ext>
            </a:extLst>
          </p:cNvPr>
          <p:cNvSpPr txBox="1"/>
          <p:nvPr/>
        </p:nvSpPr>
        <p:spPr>
          <a:xfrm>
            <a:off x="690149" y="5909302"/>
            <a:ext cx="8162243" cy="323165"/>
          </a:xfrm>
          <a:prstGeom prst="rect">
            <a:avLst/>
          </a:prstGeom>
          <a:noFill/>
        </p:spPr>
        <p:txBody>
          <a:bodyPr wrap="square" rtlCol="0">
            <a:spAutoFit/>
          </a:bodyPr>
          <a:lstStyle/>
          <a:p>
            <a:pPr algn="just"/>
            <a:r>
              <a:rPr lang="it-IT" sz="1500" b="1">
                <a:solidFill>
                  <a:schemeClr val="bg1"/>
                </a:solidFill>
              </a:rPr>
              <a:t>€51,000</a:t>
            </a:r>
          </a:p>
        </p:txBody>
      </p:sp>
      <p:grpSp>
        <p:nvGrpSpPr>
          <p:cNvPr id="5" name="Gruppo 4">
            <a:extLst>
              <a:ext uri="{FF2B5EF4-FFF2-40B4-BE49-F238E27FC236}">
                <a16:creationId xmlns:a16="http://schemas.microsoft.com/office/drawing/2014/main" id="{435CB7A0-69AE-36A6-3D58-D34E616CFE34}"/>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565237B9-D7EA-CD36-C521-74C21AEA01E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5D8AC1C8-FA69-0683-12B7-B753806DC758}"/>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CAR CONTROLLER DEVELOPMENT</a:t>
              </a:r>
            </a:p>
          </p:txBody>
        </p:sp>
      </p:grpSp>
      <p:cxnSp>
        <p:nvCxnSpPr>
          <p:cNvPr id="21" name="Connettore diritto 20">
            <a:extLst>
              <a:ext uri="{FF2B5EF4-FFF2-40B4-BE49-F238E27FC236}">
                <a16:creationId xmlns:a16="http://schemas.microsoft.com/office/drawing/2014/main" id="{3F805B3D-0350-3E66-30DE-00E8E3429443}"/>
              </a:ext>
            </a:extLst>
          </p:cNvPr>
          <p:cNvCxnSpPr>
            <a:cxnSpLocks/>
          </p:cNvCxnSpPr>
          <p:nvPr/>
        </p:nvCxnSpPr>
        <p:spPr>
          <a:xfrm flipH="1">
            <a:off x="1928813" y="1111664"/>
            <a:ext cx="40063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5524E715-BAE9-D600-DA0F-6DDF5702A622}"/>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94799E2A-6282-A57D-B742-7665878778F0}"/>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3</a:t>
              </a:r>
            </a:p>
          </p:txBody>
        </p:sp>
        <p:grpSp>
          <p:nvGrpSpPr>
            <p:cNvPr id="31" name="Gruppo 30">
              <a:extLst>
                <a:ext uri="{FF2B5EF4-FFF2-40B4-BE49-F238E27FC236}">
                  <a16:creationId xmlns:a16="http://schemas.microsoft.com/office/drawing/2014/main" id="{A112EAD4-0CFF-4DA0-3A62-1DCD0C2D93FC}"/>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B0C132AE-6E2D-F8AC-2CF6-E1733DBA475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E48EB774-2FAA-FEC7-A106-EB1CCFBEF83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F4E44BAA-625F-D7BE-FA96-C937BBA1B061}"/>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1C1DE87A-E202-4893-0BC8-656D669089C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36" name="Gruppo 35">
                <a:extLst>
                  <a:ext uri="{FF2B5EF4-FFF2-40B4-BE49-F238E27FC236}">
                    <a16:creationId xmlns:a16="http://schemas.microsoft.com/office/drawing/2014/main" id="{3375CDCC-B83C-715C-6E19-DDFDB32753F3}"/>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426F8FFD-626C-F8B9-3A2B-F67F74DA1121}"/>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E4E485D0-4D13-508A-45C9-51D36276994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8EB8E736-6F94-F45F-DDEB-73010493BFCC}"/>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C10B3D3F-1140-A699-B671-9F36A9FAC95D}"/>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955F1FAE-74CA-DB7E-718E-0B793FA0151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D433769F-1297-E39D-8099-3CD5704F93CD}"/>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53" name="CasellaDiTesto 52">
            <a:extLst>
              <a:ext uri="{FF2B5EF4-FFF2-40B4-BE49-F238E27FC236}">
                <a16:creationId xmlns:a16="http://schemas.microsoft.com/office/drawing/2014/main" id="{94474100-3466-6BAC-A384-EBDC6A1489D0}"/>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55" name="Gruppo 54">
            <a:extLst>
              <a:ext uri="{FF2B5EF4-FFF2-40B4-BE49-F238E27FC236}">
                <a16:creationId xmlns:a16="http://schemas.microsoft.com/office/drawing/2014/main" id="{B13BD755-B11C-6BB4-CCC7-E3B204B80269}"/>
              </a:ext>
            </a:extLst>
          </p:cNvPr>
          <p:cNvGrpSpPr/>
          <p:nvPr/>
        </p:nvGrpSpPr>
        <p:grpSpPr>
          <a:xfrm>
            <a:off x="9997222" y="3957316"/>
            <a:ext cx="2090461" cy="1160160"/>
            <a:chOff x="9858946" y="3227484"/>
            <a:chExt cx="2090461" cy="1160160"/>
          </a:xfrm>
        </p:grpSpPr>
        <p:sp>
          <p:nvSpPr>
            <p:cNvPr id="61" name="CasellaDiTesto 60">
              <a:extLst>
                <a:ext uri="{FF2B5EF4-FFF2-40B4-BE49-F238E27FC236}">
                  <a16:creationId xmlns:a16="http://schemas.microsoft.com/office/drawing/2014/main" id="{B0B09986-F64D-207B-F9A0-65AC61B999A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2" name="Immagine 61" descr="Immagine che contiene orologio, simbolo, Carattere, Elementi grafici&#10;&#10;Descrizione generata automaticamente">
              <a:extLst>
                <a:ext uri="{FF2B5EF4-FFF2-40B4-BE49-F238E27FC236}">
                  <a16:creationId xmlns:a16="http://schemas.microsoft.com/office/drawing/2014/main" id="{E27D5918-1136-775B-8F29-034E88A47A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3" name="CasellaDiTesto 62">
            <a:extLst>
              <a:ext uri="{FF2B5EF4-FFF2-40B4-BE49-F238E27FC236}">
                <a16:creationId xmlns:a16="http://schemas.microsoft.com/office/drawing/2014/main" id="{62FFBF1A-AC21-F56B-D5B7-2CE01E56F470}"/>
              </a:ext>
            </a:extLst>
          </p:cNvPr>
          <p:cNvSpPr txBox="1"/>
          <p:nvPr/>
        </p:nvSpPr>
        <p:spPr>
          <a:xfrm>
            <a:off x="10048698" y="5510306"/>
            <a:ext cx="1987505" cy="430887"/>
          </a:xfrm>
          <a:prstGeom prst="rect">
            <a:avLst/>
          </a:prstGeom>
          <a:noFill/>
        </p:spPr>
        <p:txBody>
          <a:bodyPr wrap="square" rtlCol="0">
            <a:spAutoFit/>
          </a:bodyPr>
          <a:lstStyle/>
          <a:p>
            <a:pPr algn="just"/>
            <a:r>
              <a:rPr lang="en-US" sz="1100">
                <a:solidFill>
                  <a:schemeClr val="bg1"/>
                </a:solidFill>
              </a:rPr>
              <a:t>2 embedded developers for 3 months (6 person-months). </a:t>
            </a:r>
            <a:endParaRPr lang="it-IT" sz="1100">
              <a:solidFill>
                <a:schemeClr val="bg1"/>
              </a:solidFill>
            </a:endParaRPr>
          </a:p>
        </p:txBody>
      </p:sp>
    </p:spTree>
    <p:extLst>
      <p:ext uri="{BB962C8B-B14F-4D97-AF65-F5344CB8AC3E}">
        <p14:creationId xmlns:p14="http://schemas.microsoft.com/office/powerpoint/2010/main" val="930588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9967CAA5-AD33-F862-A9E2-703B41145A94}"/>
            </a:ext>
          </a:extLst>
        </p:cNvPr>
        <p:cNvGrpSpPr/>
        <p:nvPr/>
      </p:nvGrpSpPr>
      <p:grpSpPr>
        <a:xfrm>
          <a:off x="0" y="0"/>
          <a:ext cx="0" cy="0"/>
          <a:chOff x="0" y="0"/>
          <a:chExt cx="0" cy="0"/>
        </a:xfrm>
      </p:grpSpPr>
    </p:spTree>
    <p:extLst>
      <p:ext uri="{BB962C8B-B14F-4D97-AF65-F5344CB8AC3E}">
        <p14:creationId xmlns:p14="http://schemas.microsoft.com/office/powerpoint/2010/main" val="1388180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5CECDB3-662E-4ECA-B86C-F7AF783911C9}"/>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3F5AC7F-57A6-2D0F-9BB6-8DB86CC9DB8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8A3A2F5-7283-DDFA-EB95-67AAE7ADB68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F513A22-4FEE-30B5-4B9C-2A2ACB669AA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6E904C0-199A-2AA1-AF3D-20C3E592C8A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4FDE833-3B90-EBEC-B6FA-0C8157400E2E}"/>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C073BC4-8D7C-F7F0-C11D-A1EA00BBD16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D0488E4F-37AC-C8E1-B032-BDFA05535F33}"/>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04138A5D-6D75-D523-EA0C-1FC5D012314A}"/>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95453EEA-E732-56DD-0EF3-DAF27F17D9D0}"/>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B5EAB6AF-72F3-38E5-08B9-89086BA3DCB6}"/>
              </a:ext>
            </a:extLst>
          </p:cNvPr>
          <p:cNvSpPr txBox="1"/>
          <p:nvPr/>
        </p:nvSpPr>
        <p:spPr>
          <a:xfrm>
            <a:off x="706908" y="2292559"/>
            <a:ext cx="8162242" cy="1015663"/>
          </a:xfrm>
          <a:prstGeom prst="rect">
            <a:avLst/>
          </a:prstGeom>
          <a:noFill/>
        </p:spPr>
        <p:txBody>
          <a:bodyPr wrap="square" rtlCol="0">
            <a:spAutoFit/>
          </a:bodyPr>
          <a:lstStyle/>
          <a:p>
            <a:pPr algn="just"/>
            <a:r>
              <a:rPr lang="en-US" sz="1500" dirty="0">
                <a:solidFill>
                  <a:schemeClr val="bg1"/>
                </a:solidFill>
              </a:rPr>
              <a:t>The mobile app is the main touchpoint between users (passengers and drivers) and the system. It must provide an intuitive and user-friendly interface to view evaluations, complete forms, manage personal data, and interact with the backend. Effective design is essential for an excellent user experience.</a:t>
            </a:r>
            <a:endParaRPr lang="it-IT" sz="1500" dirty="0">
              <a:solidFill>
                <a:schemeClr val="bg1"/>
              </a:solidFill>
            </a:endParaRPr>
          </a:p>
        </p:txBody>
      </p:sp>
      <p:sp>
        <p:nvSpPr>
          <p:cNvPr id="26" name="CasellaDiTesto 25">
            <a:extLst>
              <a:ext uri="{FF2B5EF4-FFF2-40B4-BE49-F238E27FC236}">
                <a16:creationId xmlns:a16="http://schemas.microsoft.com/office/drawing/2014/main" id="{D8B3731B-49B3-87FE-E159-E018C28916EF}"/>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D45EE082-3D81-FC54-B227-37EFDE69018E}"/>
              </a:ext>
            </a:extLst>
          </p:cNvPr>
          <p:cNvSpPr txBox="1"/>
          <p:nvPr/>
        </p:nvSpPr>
        <p:spPr>
          <a:xfrm>
            <a:off x="706907" y="4179046"/>
            <a:ext cx="8162243" cy="1415196"/>
          </a:xfrm>
          <a:prstGeom prst="rect">
            <a:avLst/>
          </a:prstGeom>
          <a:noFill/>
        </p:spPr>
        <p:txBody>
          <a:bodyPr wrap="square" rtlCol="0">
            <a:spAutoFit/>
          </a:bodyPr>
          <a:lstStyle/>
          <a:p>
            <a:pPr algn="just">
              <a:lnSpc>
                <a:spcPct val="200000"/>
              </a:lnSpc>
            </a:pPr>
            <a:r>
              <a:rPr lang="en-US" sz="1500" dirty="0">
                <a:solidFill>
                  <a:schemeClr val="bg1"/>
                </a:solidFill>
              </a:rPr>
              <a:t>1. Create an intuitive user interface for passengers and drivers.  </a:t>
            </a:r>
          </a:p>
          <a:p>
            <a:pPr algn="just">
              <a:lnSpc>
                <a:spcPct val="200000"/>
              </a:lnSpc>
            </a:pPr>
            <a:r>
              <a:rPr lang="en-US" sz="1500" dirty="0">
                <a:solidFill>
                  <a:schemeClr val="bg1"/>
                </a:solidFill>
              </a:rPr>
              <a:t>2. Implement features for viewing and modifying evaluations and forms.  </a:t>
            </a:r>
          </a:p>
          <a:p>
            <a:pPr algn="just">
              <a:lnSpc>
                <a:spcPct val="200000"/>
              </a:lnSpc>
            </a:pPr>
            <a:r>
              <a:rPr lang="en-US" sz="1500" dirty="0">
                <a:solidFill>
                  <a:schemeClr val="bg1"/>
                </a:solidFill>
              </a:rPr>
              <a:t>3. Ensure a smooth user experience and compatibility with Android and iOS devices. </a:t>
            </a:r>
            <a:endParaRPr lang="it-IT" sz="1500" dirty="0">
              <a:solidFill>
                <a:schemeClr val="bg1"/>
              </a:solidFill>
            </a:endParaRPr>
          </a:p>
        </p:txBody>
      </p:sp>
      <p:grpSp>
        <p:nvGrpSpPr>
          <p:cNvPr id="55" name="Gruppo 54">
            <a:extLst>
              <a:ext uri="{FF2B5EF4-FFF2-40B4-BE49-F238E27FC236}">
                <a16:creationId xmlns:a16="http://schemas.microsoft.com/office/drawing/2014/main" id="{7746DE86-B8B2-8F2A-B757-B0207DC2C236}"/>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4D324B8-C833-FD25-8138-7B2F10D40F80}"/>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5</a:t>
              </a:r>
            </a:p>
          </p:txBody>
        </p:sp>
        <p:grpSp>
          <p:nvGrpSpPr>
            <p:cNvPr id="39" name="Gruppo 38">
              <a:extLst>
                <a:ext uri="{FF2B5EF4-FFF2-40B4-BE49-F238E27FC236}">
                  <a16:creationId xmlns:a16="http://schemas.microsoft.com/office/drawing/2014/main" id="{905248E8-B576-FAB5-2CB5-A925913CAD2A}"/>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1B52ED86-7554-673F-85F6-CEA3F670986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623646CE-7B15-82C9-7CB0-6822B6DEFA9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285D0B28-9257-17AB-6681-C392266E9D26}"/>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ADC3BA86-96FB-A1DD-69BA-91DB6B11A1B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6</a:t>
                </a:r>
              </a:p>
            </p:txBody>
          </p:sp>
          <p:grpSp>
            <p:nvGrpSpPr>
              <p:cNvPr id="44" name="Gruppo 43">
                <a:extLst>
                  <a:ext uri="{FF2B5EF4-FFF2-40B4-BE49-F238E27FC236}">
                    <a16:creationId xmlns:a16="http://schemas.microsoft.com/office/drawing/2014/main" id="{187439D6-5BED-6823-33C7-5340053C6DFD}"/>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9F0E2EDD-4823-BE72-2476-FBFAFD34AA0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FC3FE94F-9740-27D1-716C-12A4B4B258FC}"/>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70458AC5-8B21-A1E1-07D0-FBB6CB4065BE}"/>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888ED0A7-75C8-F512-740A-8EBB6C072601}"/>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25815E39-071B-ACFD-4726-4B2FFE7C9B11}"/>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FE2F8E93-5043-EB64-BEFB-ED815AD91479}"/>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FRONTEND DEVELOPMENT (MOBILE APP)</a:t>
              </a:r>
            </a:p>
          </p:txBody>
        </p:sp>
      </p:grpSp>
      <p:cxnSp>
        <p:nvCxnSpPr>
          <p:cNvPr id="37" name="Connettore diritto 36">
            <a:extLst>
              <a:ext uri="{FF2B5EF4-FFF2-40B4-BE49-F238E27FC236}">
                <a16:creationId xmlns:a16="http://schemas.microsoft.com/office/drawing/2014/main" id="{5B5DB6D6-9C53-0D18-2704-B7F4260D74F1}"/>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676212FE-A411-9D9F-D456-228BC2FED47A}"/>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D5DE9F80-ABE3-3D54-B631-4F5D4095A7E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657EF5F3-239E-77D5-16D6-FF5E5D8012D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16" name="CasellaDiTesto 15">
            <a:extLst>
              <a:ext uri="{FF2B5EF4-FFF2-40B4-BE49-F238E27FC236}">
                <a16:creationId xmlns:a16="http://schemas.microsoft.com/office/drawing/2014/main" id="{C7B85189-E524-08AC-2800-00BBD7E5AA11}"/>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28" name="Gruppo 27">
            <a:extLst>
              <a:ext uri="{FF2B5EF4-FFF2-40B4-BE49-F238E27FC236}">
                <a16:creationId xmlns:a16="http://schemas.microsoft.com/office/drawing/2014/main" id="{9F83079D-8FFA-F45A-A529-4D911FB6290F}"/>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5A504CE0-ECE9-356C-8411-D2E7A5A4D123}"/>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6B3D6B71-BBAA-F593-F157-4B2C32E44A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98066162-609A-5BDE-F7EA-A3699293759F}"/>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frontend developers for 2 months (4 person-months).</a:t>
            </a:r>
            <a:endParaRPr lang="it-IT" sz="1100">
              <a:solidFill>
                <a:schemeClr val="bg1"/>
              </a:solidFill>
            </a:endParaRPr>
          </a:p>
        </p:txBody>
      </p:sp>
    </p:spTree>
    <p:extLst>
      <p:ext uri="{BB962C8B-B14F-4D97-AF65-F5344CB8AC3E}">
        <p14:creationId xmlns:p14="http://schemas.microsoft.com/office/powerpoint/2010/main" val="41478390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43BD801-DC91-AA6E-7A31-BA8784948B8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30159E0-889F-5C1A-513A-DED454138BA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EF1B539-9446-D8F6-778B-385BDB907710}"/>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69CD369C-23EE-2F3D-CEB3-EA1BC5DAB4C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474B9F2-8629-9DF0-87E9-560AEFD8775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9545A54-D716-7A96-14B8-06E78E15999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E4E47CA-8B3E-B0BE-6B61-DC6E03DFBF3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A45768A9-29AA-8928-D1B9-804ACA69FDF9}"/>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357117B6-0933-9A1D-567B-149EFCDB8F5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53926B32-97D8-291E-1474-6F3EAB9ECCF9}"/>
              </a:ext>
            </a:extLst>
          </p:cNvPr>
          <p:cNvSpPr txBox="1"/>
          <p:nvPr/>
        </p:nvSpPr>
        <p:spPr>
          <a:xfrm>
            <a:off x="706908" y="1788978"/>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D1113250-B413-A83D-54B3-E66EDA8404C8}"/>
              </a:ext>
            </a:extLst>
          </p:cNvPr>
          <p:cNvSpPr txBox="1"/>
          <p:nvPr/>
        </p:nvSpPr>
        <p:spPr>
          <a:xfrm>
            <a:off x="690149" y="2064570"/>
            <a:ext cx="8162243" cy="4016484"/>
          </a:xfrm>
          <a:prstGeom prst="rect">
            <a:avLst/>
          </a:prstGeom>
          <a:noFill/>
        </p:spPr>
        <p:txBody>
          <a:bodyPr wrap="square" rtlCol="0">
            <a:spAutoFit/>
          </a:bodyPr>
          <a:lstStyle/>
          <a:p>
            <a:pPr algn="just"/>
            <a:r>
              <a:rPr lang="en-US" sz="1500" dirty="0">
                <a:solidFill>
                  <a:schemeClr val="bg1"/>
                </a:solidFill>
              </a:rPr>
              <a:t>1. UI/UX Design:</a:t>
            </a:r>
          </a:p>
          <a:p>
            <a:pPr algn="just"/>
            <a:r>
              <a:rPr lang="en-US" sz="1500" dirty="0">
                <a:solidFill>
                  <a:schemeClr val="bg1"/>
                </a:solidFill>
              </a:rPr>
              <a:t>   - Create wireframes and mockups for key app sections (e.g., evaluation screens, user profiles).  </a:t>
            </a:r>
          </a:p>
          <a:p>
            <a:pPr algn="just"/>
            <a:r>
              <a:rPr lang="en-US" sz="1500" dirty="0">
                <a:solidFill>
                  <a:schemeClr val="bg1"/>
                </a:solidFill>
              </a:rPr>
              <a:t>   - Validate design with a sample of users.  </a:t>
            </a:r>
          </a:p>
          <a:p>
            <a:pPr algn="just"/>
            <a:r>
              <a:rPr lang="en-US" sz="1500" dirty="0">
                <a:solidFill>
                  <a:schemeClr val="bg1"/>
                </a:solidFill>
              </a:rPr>
              <a:t>2. Implementation of Core Features:</a:t>
            </a:r>
          </a:p>
          <a:p>
            <a:pPr algn="just"/>
            <a:r>
              <a:rPr lang="en-US" sz="1500" dirty="0">
                <a:solidFill>
                  <a:schemeClr val="bg1"/>
                </a:solidFill>
              </a:rPr>
              <a:t>   - Integrate with the backend via RESTful APIs.  </a:t>
            </a:r>
          </a:p>
          <a:p>
            <a:pPr algn="just"/>
            <a:r>
              <a:rPr lang="en-US" sz="1500" dirty="0">
                <a:solidFill>
                  <a:schemeClr val="bg1"/>
                </a:solidFill>
              </a:rPr>
              <a:t>   - Develop screens for viewing and modifying forms completed by FER.  </a:t>
            </a:r>
          </a:p>
          <a:p>
            <a:pPr algn="just"/>
            <a:r>
              <a:rPr lang="en-US" sz="1500" dirty="0">
                <a:solidFill>
                  <a:schemeClr val="bg1"/>
                </a:solidFill>
              </a:rPr>
              <a:t>   - Create sections for providing manual evaluations (passengers) and viewing evaluations (drivers).  </a:t>
            </a:r>
          </a:p>
          <a:p>
            <a:pPr algn="just"/>
            <a:r>
              <a:rPr lang="en-US" sz="1500" dirty="0">
                <a:solidFill>
                  <a:schemeClr val="bg1"/>
                </a:solidFill>
              </a:rPr>
              <a:t>3. Personal Data Management:</a:t>
            </a:r>
          </a:p>
          <a:p>
            <a:pPr algn="just"/>
            <a:r>
              <a:rPr lang="en-US" sz="1500" dirty="0">
                <a:solidFill>
                  <a:schemeClr val="bg1"/>
                </a:solidFill>
              </a:rPr>
              <a:t>   - Design a screen for user profile management, allowing data updates and visualization.  </a:t>
            </a:r>
          </a:p>
          <a:p>
            <a:pPr algn="just"/>
            <a:r>
              <a:rPr lang="en-US" sz="1500" dirty="0">
                <a:solidFill>
                  <a:schemeClr val="bg1"/>
                </a:solidFill>
              </a:rPr>
              <a:t>   - Implement GDPR-compliant policies (e.g., data deletion requests).  </a:t>
            </a:r>
          </a:p>
          <a:p>
            <a:pPr algn="just"/>
            <a:r>
              <a:rPr lang="en-US" sz="1500" dirty="0">
                <a:solidFill>
                  <a:schemeClr val="bg1"/>
                </a:solidFill>
              </a:rPr>
              <a:t>4. App Testing:</a:t>
            </a:r>
          </a:p>
          <a:p>
            <a:pPr algn="just"/>
            <a:r>
              <a:rPr lang="en-US" sz="1500" dirty="0">
                <a:solidFill>
                  <a:schemeClr val="bg1"/>
                </a:solidFill>
              </a:rPr>
              <a:t>   - Test the app on Android and iOS devices to ensure compatibility and performance.  </a:t>
            </a:r>
          </a:p>
          <a:p>
            <a:pPr algn="just"/>
            <a:r>
              <a:rPr lang="en-US" sz="1500" dirty="0">
                <a:solidFill>
                  <a:schemeClr val="bg1"/>
                </a:solidFill>
              </a:rPr>
              <a:t>   - Identify and fix bugs.  </a:t>
            </a:r>
          </a:p>
          <a:p>
            <a:pPr algn="just"/>
            <a:r>
              <a:rPr lang="en-US" sz="1500" dirty="0">
                <a:solidFill>
                  <a:schemeClr val="bg1"/>
                </a:solidFill>
              </a:rPr>
              <a:t>5. Final Optimization:</a:t>
            </a:r>
          </a:p>
          <a:p>
            <a:pPr algn="just"/>
            <a:r>
              <a:rPr lang="en-US" sz="1500" dirty="0">
                <a:solidFill>
                  <a:schemeClr val="bg1"/>
                </a:solidFill>
              </a:rPr>
              <a:t>   - Improve performance (e.g., loading times).  </a:t>
            </a:r>
          </a:p>
          <a:p>
            <a:pPr algn="just"/>
            <a:r>
              <a:rPr lang="en-US" sz="1500" dirty="0">
                <a:solidFill>
                  <a:schemeClr val="bg1"/>
                </a:solidFill>
              </a:rPr>
              <a:t>   - Apply feedback from user tests. </a:t>
            </a:r>
            <a:endParaRPr lang="it-IT" sz="1500" dirty="0">
              <a:solidFill>
                <a:schemeClr val="bg1"/>
              </a:solidFill>
            </a:endParaRPr>
          </a:p>
        </p:txBody>
      </p:sp>
      <p:grpSp>
        <p:nvGrpSpPr>
          <p:cNvPr id="15" name="Gruppo 14">
            <a:extLst>
              <a:ext uri="{FF2B5EF4-FFF2-40B4-BE49-F238E27FC236}">
                <a16:creationId xmlns:a16="http://schemas.microsoft.com/office/drawing/2014/main" id="{1554D308-2C01-6B10-705B-E88C430B77C1}"/>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8CB7DF4C-683F-EA8D-05EC-91696BA8BD83}"/>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93A5CB9E-3D30-1321-8178-2033FEFD3A54}"/>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4" name="CasellaDiTesto 3">
            <a:extLst>
              <a:ext uri="{FF2B5EF4-FFF2-40B4-BE49-F238E27FC236}">
                <a16:creationId xmlns:a16="http://schemas.microsoft.com/office/drawing/2014/main" id="{E245AAD2-B225-A0DD-4334-5FBBEA773083}"/>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B1DB3115-6E5A-ED41-9FF6-62EA1DC15A20}"/>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43895E0F-FE36-8996-4628-19EAA076597A}"/>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96F5129A-A808-100A-B4C9-A20D65B817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8AC8BE1F-CC61-385C-BD7D-B8A88447D78F}"/>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8" name="Gruppo 27">
            <a:extLst>
              <a:ext uri="{FF2B5EF4-FFF2-40B4-BE49-F238E27FC236}">
                <a16:creationId xmlns:a16="http://schemas.microsoft.com/office/drawing/2014/main" id="{7F6372A8-0D2B-FB3B-900D-3C8F385AFAF5}"/>
              </a:ext>
            </a:extLst>
          </p:cNvPr>
          <p:cNvGrpSpPr/>
          <p:nvPr/>
        </p:nvGrpSpPr>
        <p:grpSpPr>
          <a:xfrm>
            <a:off x="10126532" y="306759"/>
            <a:ext cx="1743561" cy="1335574"/>
            <a:chOff x="8115673" y="243470"/>
            <a:chExt cx="1743561" cy="1335574"/>
          </a:xfrm>
        </p:grpSpPr>
        <p:sp>
          <p:nvSpPr>
            <p:cNvPr id="30" name="CasellaDiTesto 29">
              <a:extLst>
                <a:ext uri="{FF2B5EF4-FFF2-40B4-BE49-F238E27FC236}">
                  <a16:creationId xmlns:a16="http://schemas.microsoft.com/office/drawing/2014/main" id="{BAA301D2-B876-94D4-A475-2248CBC4E611}"/>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2" name="Gruppo 31">
              <a:extLst>
                <a:ext uri="{FF2B5EF4-FFF2-40B4-BE49-F238E27FC236}">
                  <a16:creationId xmlns:a16="http://schemas.microsoft.com/office/drawing/2014/main" id="{7978788A-EFFD-C1AF-E08F-F85E114152FA}"/>
                </a:ext>
              </a:extLst>
            </p:cNvPr>
            <p:cNvGrpSpPr/>
            <p:nvPr/>
          </p:nvGrpSpPr>
          <p:grpSpPr>
            <a:xfrm>
              <a:off x="8468959" y="243470"/>
              <a:ext cx="1036991" cy="307777"/>
              <a:chOff x="8468959" y="243470"/>
              <a:chExt cx="1036991" cy="307777"/>
            </a:xfrm>
          </p:grpSpPr>
          <p:sp>
            <p:nvSpPr>
              <p:cNvPr id="42" name="CasellaDiTesto 41">
                <a:extLst>
                  <a:ext uri="{FF2B5EF4-FFF2-40B4-BE49-F238E27FC236}">
                    <a16:creationId xmlns:a16="http://schemas.microsoft.com/office/drawing/2014/main" id="{1DAEBBE1-358B-89B9-DE1D-34CF2AF0758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5" name="Ovale 44">
                <a:extLst>
                  <a:ext uri="{FF2B5EF4-FFF2-40B4-BE49-F238E27FC236}">
                    <a16:creationId xmlns:a16="http://schemas.microsoft.com/office/drawing/2014/main" id="{C83DFEF2-BBBF-7E60-392A-3A2BE50FFD14}"/>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380FB88D-2C06-5BDE-CE08-8482CE206FC9}"/>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2AFF5FED-B92F-3332-B34C-2B3F4843822D}"/>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36" name="Gruppo 35">
                <a:extLst>
                  <a:ext uri="{FF2B5EF4-FFF2-40B4-BE49-F238E27FC236}">
                    <a16:creationId xmlns:a16="http://schemas.microsoft.com/office/drawing/2014/main" id="{F6058592-68C2-6FE6-0173-313E1780B5CD}"/>
                  </a:ext>
                </a:extLst>
              </p:cNvPr>
              <p:cNvGrpSpPr/>
              <p:nvPr/>
            </p:nvGrpSpPr>
            <p:grpSpPr>
              <a:xfrm>
                <a:off x="8539890" y="1095178"/>
                <a:ext cx="895011" cy="307777"/>
                <a:chOff x="8487778" y="883330"/>
                <a:chExt cx="895011" cy="307777"/>
              </a:xfrm>
            </p:grpSpPr>
            <p:sp>
              <p:nvSpPr>
                <p:cNvPr id="38" name="CasellaDiTesto 37">
                  <a:extLst>
                    <a:ext uri="{FF2B5EF4-FFF2-40B4-BE49-F238E27FC236}">
                      <a16:creationId xmlns:a16="http://schemas.microsoft.com/office/drawing/2014/main" id="{09A9113A-D729-1054-75E9-CF2451B628A8}"/>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0" name="Ovale 39">
                  <a:extLst>
                    <a:ext uri="{FF2B5EF4-FFF2-40B4-BE49-F238E27FC236}">
                      <a16:creationId xmlns:a16="http://schemas.microsoft.com/office/drawing/2014/main" id="{6AD4778C-E0D3-F345-7AF9-E7DF80B629A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2103FF8C-21DD-68D6-1414-473BDB705CE5}"/>
                </a:ext>
              </a:extLst>
            </p:cNvPr>
            <p:cNvCxnSpPr>
              <a:cxnSpLocks/>
              <a:stCxn id="45" idx="6"/>
              <a:endCxn id="4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 name="Gruppo 1">
            <a:extLst>
              <a:ext uri="{FF2B5EF4-FFF2-40B4-BE49-F238E27FC236}">
                <a16:creationId xmlns:a16="http://schemas.microsoft.com/office/drawing/2014/main" id="{3082B8DD-17A0-FF78-1EFE-45A618E675B3}"/>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DC1C5EE2-7FA1-7647-C91D-4BD46CF9735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E61F2F60-03D1-C47E-C054-B2E8D325090F}"/>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FRONTEND DEVELOPMENT (MOBILE APP)</a:t>
              </a:r>
            </a:p>
          </p:txBody>
        </p:sp>
      </p:grpSp>
      <p:cxnSp>
        <p:nvCxnSpPr>
          <p:cNvPr id="7" name="Connettore diritto 6">
            <a:extLst>
              <a:ext uri="{FF2B5EF4-FFF2-40B4-BE49-F238E27FC236}">
                <a16:creationId xmlns:a16="http://schemas.microsoft.com/office/drawing/2014/main" id="{BEB676D7-EBBE-20C7-A578-EA1813240E72}"/>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78819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C17B9A3-9C17-376C-4F21-9CD6A98B0FE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677EE326-4680-730A-1C10-C92FE2C91E2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7BBFAD7-2B41-C832-DF74-4EEEE2552F5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96B45AA-C5AA-34F6-8F0F-1D78BC4083F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EDE14163-D59D-5B0A-FBBB-37B117D2327E}"/>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EE5FF57-96AF-AB39-1F81-1B485D7B2190}"/>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4DE8A2BD-263D-5BE3-C488-377FBC30643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68E2BE2-4E56-428A-627B-049D63DE801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2D9CFB51-035C-C731-5D0F-AFF5AF6B22B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31BEDB27-D585-3431-5614-F0A49AE3B117}"/>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770D93A7-038B-F708-EAFC-7E19F610383F}"/>
              </a:ext>
            </a:extLst>
          </p:cNvPr>
          <p:cNvSpPr txBox="1"/>
          <p:nvPr/>
        </p:nvSpPr>
        <p:spPr>
          <a:xfrm>
            <a:off x="690149" y="2192493"/>
            <a:ext cx="8162243" cy="784830"/>
          </a:xfrm>
          <a:prstGeom prst="rect">
            <a:avLst/>
          </a:prstGeom>
          <a:noFill/>
        </p:spPr>
        <p:txBody>
          <a:bodyPr wrap="square" rtlCol="0">
            <a:spAutoFit/>
          </a:bodyPr>
          <a:lstStyle/>
          <a:p>
            <a:pPr algn="just"/>
            <a:r>
              <a:rPr lang="en-US" sz="1500">
                <a:solidFill>
                  <a:schemeClr val="bg1"/>
                </a:solidFill>
              </a:rPr>
              <a:t>1. Functional Mobile App: Fully operational for Android and iOS devices.  </a:t>
            </a:r>
          </a:p>
          <a:p>
            <a:pPr algn="just"/>
            <a:r>
              <a:rPr lang="en-US" sz="1500">
                <a:solidFill>
                  <a:schemeClr val="bg1"/>
                </a:solidFill>
              </a:rPr>
              <a:t>2. Technical Documentation: Details on implementation, APIs used, and deployment instructions.  </a:t>
            </a:r>
          </a:p>
          <a:p>
            <a:pPr algn="just"/>
            <a:r>
              <a:rPr lang="en-US" sz="1500">
                <a:solidFill>
                  <a:schemeClr val="bg1"/>
                </a:solidFill>
              </a:rPr>
              <a:t>3. Test Report: Results from tests on real devices. </a:t>
            </a:r>
            <a:endParaRPr lang="it-IT" sz="1500">
              <a:solidFill>
                <a:schemeClr val="bg1"/>
              </a:solidFill>
            </a:endParaRPr>
          </a:p>
        </p:txBody>
      </p:sp>
      <p:grpSp>
        <p:nvGrpSpPr>
          <p:cNvPr id="15" name="Gruppo 14">
            <a:extLst>
              <a:ext uri="{FF2B5EF4-FFF2-40B4-BE49-F238E27FC236}">
                <a16:creationId xmlns:a16="http://schemas.microsoft.com/office/drawing/2014/main" id="{4756BFF9-7C58-2A32-44C8-B4145EF141F8}"/>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9DE552AE-AA34-8D9B-FE53-B54DB2450F90}"/>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262B2824-5B8A-871F-825A-CDD0C53C9B49}"/>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 name="CasellaDiTesto 1">
            <a:extLst>
              <a:ext uri="{FF2B5EF4-FFF2-40B4-BE49-F238E27FC236}">
                <a16:creationId xmlns:a16="http://schemas.microsoft.com/office/drawing/2014/main" id="{B9AFAD4F-91A2-0F99-60D7-C06387F0D9C8}"/>
              </a:ext>
            </a:extLst>
          </p:cNvPr>
          <p:cNvSpPr txBox="1"/>
          <p:nvPr/>
        </p:nvSpPr>
        <p:spPr>
          <a:xfrm>
            <a:off x="723665" y="33948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31B039E8-9294-A4C9-2FA1-4AED27B47E48}"/>
              </a:ext>
            </a:extLst>
          </p:cNvPr>
          <p:cNvSpPr txBox="1"/>
          <p:nvPr/>
        </p:nvSpPr>
        <p:spPr>
          <a:xfrm>
            <a:off x="706908" y="3670403"/>
            <a:ext cx="8162243" cy="784830"/>
          </a:xfrm>
          <a:prstGeom prst="rect">
            <a:avLst/>
          </a:prstGeom>
          <a:noFill/>
        </p:spPr>
        <p:txBody>
          <a:bodyPr wrap="square" rtlCol="0">
            <a:spAutoFit/>
          </a:bodyPr>
          <a:lstStyle/>
          <a:p>
            <a:pPr algn="just"/>
            <a:r>
              <a:rPr lang="en-US" sz="1500">
                <a:solidFill>
                  <a:schemeClr val="bg1"/>
                </a:solidFill>
              </a:rPr>
              <a:t>1. Delivery of finalized wireframes and mockups (end of Month 4).  </a:t>
            </a:r>
          </a:p>
          <a:p>
            <a:pPr algn="just"/>
            <a:r>
              <a:rPr lang="en-US" sz="1500">
                <a:solidFill>
                  <a:schemeClr val="bg1"/>
                </a:solidFill>
              </a:rPr>
              <a:t>2. Core features implemented (end of Month 5).  </a:t>
            </a:r>
          </a:p>
          <a:p>
            <a:pPr algn="just"/>
            <a:r>
              <a:rPr lang="en-US" sz="1500">
                <a:solidFill>
                  <a:schemeClr val="bg1"/>
                </a:solidFill>
              </a:rPr>
              <a:t>3. Complete testing and delivery of the final app version (end of Month 6). </a:t>
            </a:r>
            <a:endParaRPr lang="it-IT" sz="1500">
              <a:solidFill>
                <a:schemeClr val="bg1"/>
              </a:solidFill>
            </a:endParaRPr>
          </a:p>
        </p:txBody>
      </p:sp>
      <p:sp>
        <p:nvSpPr>
          <p:cNvPr id="16" name="CasellaDiTesto 15">
            <a:extLst>
              <a:ext uri="{FF2B5EF4-FFF2-40B4-BE49-F238E27FC236}">
                <a16:creationId xmlns:a16="http://schemas.microsoft.com/office/drawing/2014/main" id="{6BB52E2E-C862-5E82-3429-33797F4ADD53}"/>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C71E9E30-7554-27B3-6439-88724B3E3BDF}"/>
              </a:ext>
            </a:extLst>
          </p:cNvPr>
          <p:cNvSpPr txBox="1"/>
          <p:nvPr/>
        </p:nvSpPr>
        <p:spPr>
          <a:xfrm>
            <a:off x="690149" y="5199394"/>
            <a:ext cx="8162243" cy="553998"/>
          </a:xfrm>
          <a:prstGeom prst="rect">
            <a:avLst/>
          </a:prstGeom>
          <a:noFill/>
        </p:spPr>
        <p:txBody>
          <a:bodyPr wrap="square" rtlCol="0">
            <a:spAutoFit/>
          </a:bodyPr>
          <a:lstStyle/>
          <a:p>
            <a:pPr algn="just"/>
            <a:r>
              <a:rPr lang="en-US" sz="1500">
                <a:solidFill>
                  <a:schemeClr val="bg1"/>
                </a:solidFill>
              </a:rPr>
              <a:t>- WP2 (Backend): Required to implement and test backend communication.  </a:t>
            </a:r>
          </a:p>
          <a:p>
            <a:pPr algn="just"/>
            <a:r>
              <a:rPr lang="en-US" sz="1500">
                <a:solidFill>
                  <a:schemeClr val="bg1"/>
                </a:solidFill>
              </a:rPr>
              <a:t>- WP5 (Integration): Frontend must be completed and tested for system integration.</a:t>
            </a:r>
            <a:endParaRPr lang="it-IT" sz="1500">
              <a:solidFill>
                <a:schemeClr val="bg1"/>
              </a:solidFill>
            </a:endParaRPr>
          </a:p>
        </p:txBody>
      </p:sp>
      <p:sp>
        <p:nvSpPr>
          <p:cNvPr id="4" name="CasellaDiTesto 3">
            <a:extLst>
              <a:ext uri="{FF2B5EF4-FFF2-40B4-BE49-F238E27FC236}">
                <a16:creationId xmlns:a16="http://schemas.microsoft.com/office/drawing/2014/main" id="{FD5CEF88-2251-F584-B3E2-19EA5B7B184C}"/>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1091A8A9-EBBD-0D4D-FC8C-087AD4C80EC2}"/>
              </a:ext>
            </a:extLst>
          </p:cNvPr>
          <p:cNvGrpSpPr/>
          <p:nvPr/>
        </p:nvGrpSpPr>
        <p:grpSpPr>
          <a:xfrm>
            <a:off x="9997222" y="3957316"/>
            <a:ext cx="2090461" cy="1160160"/>
            <a:chOff x="9858946" y="3227484"/>
            <a:chExt cx="2090461" cy="1160160"/>
          </a:xfrm>
        </p:grpSpPr>
        <p:sp>
          <p:nvSpPr>
            <p:cNvPr id="24" name="CasellaDiTesto 23">
              <a:extLst>
                <a:ext uri="{FF2B5EF4-FFF2-40B4-BE49-F238E27FC236}">
                  <a16:creationId xmlns:a16="http://schemas.microsoft.com/office/drawing/2014/main" id="{4EC639B1-D864-592C-76FF-015B447C4BAC}"/>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5" name="Immagine 24" descr="Immagine che contiene orologio, simbolo, Carattere, Elementi grafici&#10;&#10;Descrizione generata automaticamente">
              <a:extLst>
                <a:ext uri="{FF2B5EF4-FFF2-40B4-BE49-F238E27FC236}">
                  <a16:creationId xmlns:a16="http://schemas.microsoft.com/office/drawing/2014/main" id="{BF5DA26D-81D8-804C-891B-7885592923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7" name="CasellaDiTesto 26">
            <a:extLst>
              <a:ext uri="{FF2B5EF4-FFF2-40B4-BE49-F238E27FC236}">
                <a16:creationId xmlns:a16="http://schemas.microsoft.com/office/drawing/2014/main" id="{907C2253-D758-B714-8263-8F1E3A1C8A3E}"/>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34" name="Gruppo 33">
            <a:extLst>
              <a:ext uri="{FF2B5EF4-FFF2-40B4-BE49-F238E27FC236}">
                <a16:creationId xmlns:a16="http://schemas.microsoft.com/office/drawing/2014/main" id="{4735FEC3-F438-79C9-D050-52998B63B8B5}"/>
              </a:ext>
            </a:extLst>
          </p:cNvPr>
          <p:cNvGrpSpPr/>
          <p:nvPr/>
        </p:nvGrpSpPr>
        <p:grpSpPr>
          <a:xfrm>
            <a:off x="10126532" y="306759"/>
            <a:ext cx="1743561" cy="1335574"/>
            <a:chOff x="8115673" y="243470"/>
            <a:chExt cx="1743561" cy="1335574"/>
          </a:xfrm>
        </p:grpSpPr>
        <p:sp>
          <p:nvSpPr>
            <p:cNvPr id="35" name="CasellaDiTesto 34">
              <a:extLst>
                <a:ext uri="{FF2B5EF4-FFF2-40B4-BE49-F238E27FC236}">
                  <a16:creationId xmlns:a16="http://schemas.microsoft.com/office/drawing/2014/main" id="{0EE0211E-6AE5-B846-C2C9-3241BC082217}"/>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36" name="Gruppo 35">
              <a:extLst>
                <a:ext uri="{FF2B5EF4-FFF2-40B4-BE49-F238E27FC236}">
                  <a16:creationId xmlns:a16="http://schemas.microsoft.com/office/drawing/2014/main" id="{4172EB73-5C05-3C25-EC30-0CE35BB4E1D0}"/>
                </a:ext>
              </a:extLst>
            </p:cNvPr>
            <p:cNvGrpSpPr/>
            <p:nvPr/>
          </p:nvGrpSpPr>
          <p:grpSpPr>
            <a:xfrm>
              <a:off x="8468959" y="243470"/>
              <a:ext cx="1036991" cy="307777"/>
              <a:chOff x="8468959" y="243470"/>
              <a:chExt cx="1036991" cy="307777"/>
            </a:xfrm>
          </p:grpSpPr>
          <p:sp>
            <p:nvSpPr>
              <p:cNvPr id="49" name="CasellaDiTesto 48">
                <a:extLst>
                  <a:ext uri="{FF2B5EF4-FFF2-40B4-BE49-F238E27FC236}">
                    <a16:creationId xmlns:a16="http://schemas.microsoft.com/office/drawing/2014/main" id="{54732C99-6C42-6C88-5384-3D674EDE446A}"/>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0" name="Ovale 49">
                <a:extLst>
                  <a:ext uri="{FF2B5EF4-FFF2-40B4-BE49-F238E27FC236}">
                    <a16:creationId xmlns:a16="http://schemas.microsoft.com/office/drawing/2014/main" id="{909FCA6C-4AA3-9BD0-2BB1-2095F8860587}"/>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8" name="Gruppo 37">
              <a:extLst>
                <a:ext uri="{FF2B5EF4-FFF2-40B4-BE49-F238E27FC236}">
                  <a16:creationId xmlns:a16="http://schemas.microsoft.com/office/drawing/2014/main" id="{81664F97-D6C4-5F5B-C85F-88AE813E7CEB}"/>
                </a:ext>
              </a:extLst>
            </p:cNvPr>
            <p:cNvGrpSpPr/>
            <p:nvPr/>
          </p:nvGrpSpPr>
          <p:grpSpPr>
            <a:xfrm>
              <a:off x="8354083" y="1012628"/>
              <a:ext cx="1266624" cy="566416"/>
              <a:chOff x="8354083" y="1095178"/>
              <a:chExt cx="1266624" cy="566416"/>
            </a:xfrm>
          </p:grpSpPr>
          <p:sp>
            <p:nvSpPr>
              <p:cNvPr id="42" name="CasellaDiTesto 41">
                <a:extLst>
                  <a:ext uri="{FF2B5EF4-FFF2-40B4-BE49-F238E27FC236}">
                    <a16:creationId xmlns:a16="http://schemas.microsoft.com/office/drawing/2014/main" id="{C6507457-5CF1-3B0E-74BE-CE10BFCFE4F6}"/>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5" name="Gruppo 44">
                <a:extLst>
                  <a:ext uri="{FF2B5EF4-FFF2-40B4-BE49-F238E27FC236}">
                    <a16:creationId xmlns:a16="http://schemas.microsoft.com/office/drawing/2014/main" id="{0AC4B749-9DE3-7BC6-A85F-28CDC02D015D}"/>
                  </a:ext>
                </a:extLst>
              </p:cNvPr>
              <p:cNvGrpSpPr/>
              <p:nvPr/>
            </p:nvGrpSpPr>
            <p:grpSpPr>
              <a:xfrm>
                <a:off x="8539890" y="1095178"/>
                <a:ext cx="895011" cy="307777"/>
                <a:chOff x="8487778" y="883330"/>
                <a:chExt cx="895011" cy="307777"/>
              </a:xfrm>
            </p:grpSpPr>
            <p:sp>
              <p:nvSpPr>
                <p:cNvPr id="46" name="CasellaDiTesto 45">
                  <a:extLst>
                    <a:ext uri="{FF2B5EF4-FFF2-40B4-BE49-F238E27FC236}">
                      <a16:creationId xmlns:a16="http://schemas.microsoft.com/office/drawing/2014/main" id="{FE13D5EF-67E8-9DC0-5D2B-200FF157D591}"/>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7" name="Ovale 46">
                  <a:extLst>
                    <a:ext uri="{FF2B5EF4-FFF2-40B4-BE49-F238E27FC236}">
                      <a16:creationId xmlns:a16="http://schemas.microsoft.com/office/drawing/2014/main" id="{D1326B91-1606-3A63-4A62-EFAB6AB569FC}"/>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0" name="Connettore a gomito 39">
              <a:extLst>
                <a:ext uri="{FF2B5EF4-FFF2-40B4-BE49-F238E27FC236}">
                  <a16:creationId xmlns:a16="http://schemas.microsoft.com/office/drawing/2014/main" id="{E2DF9A3A-B173-F43F-C33C-52F380C713F2}"/>
                </a:ext>
              </a:extLst>
            </p:cNvPr>
            <p:cNvCxnSpPr>
              <a:cxnSpLocks/>
              <a:stCxn id="50" idx="6"/>
              <a:endCxn id="4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 name="Gruppo 4">
            <a:extLst>
              <a:ext uri="{FF2B5EF4-FFF2-40B4-BE49-F238E27FC236}">
                <a16:creationId xmlns:a16="http://schemas.microsoft.com/office/drawing/2014/main" id="{41F53C97-D700-B9FB-3C5D-2464E6D1932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A7F335C-8569-2201-A8B6-FF44587AC7E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AF1F5B69-DCEC-0C71-D0E0-66B1F58D87F2}"/>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FRONTEND DEVELOPMENT (MOBILE APP)</a:t>
              </a:r>
            </a:p>
          </p:txBody>
        </p:sp>
      </p:grpSp>
      <p:cxnSp>
        <p:nvCxnSpPr>
          <p:cNvPr id="21" name="Connettore diritto 20">
            <a:extLst>
              <a:ext uri="{FF2B5EF4-FFF2-40B4-BE49-F238E27FC236}">
                <a16:creationId xmlns:a16="http://schemas.microsoft.com/office/drawing/2014/main" id="{21440F05-68ED-36D8-11CE-47E43CCACAEC}"/>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6185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FC04229-2780-3F02-9F28-C4BFA8E1206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03B43DB-F2F7-23CF-4798-74E4544E2CC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FCFBBE86-DB98-C779-8770-0CEC240A19B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D27663A-3F17-005E-A8E9-569CFC48B23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7B43B20-E06D-E5BB-9864-541ECD95DF3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0A96725-5073-5ACF-B2E1-3AC929B920B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217AA3B-32D2-E4A9-7AA0-9C6599DCA64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5B4A837-666D-F2A0-ECCF-95362498FFDC}"/>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4</a:t>
                </a:r>
                <a:endParaRPr lang="it-IT" sz="3600" b="1"/>
              </a:p>
            </p:txBody>
          </p:sp>
          <p:sp>
            <p:nvSpPr>
              <p:cNvPr id="13" name="CasellaDiTesto 12">
                <a:extLst>
                  <a:ext uri="{FF2B5EF4-FFF2-40B4-BE49-F238E27FC236}">
                    <a16:creationId xmlns:a16="http://schemas.microsoft.com/office/drawing/2014/main" id="{CB837E54-9706-F320-1551-209D4FCB8885}"/>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15" name="Gruppo 14">
            <a:extLst>
              <a:ext uri="{FF2B5EF4-FFF2-40B4-BE49-F238E27FC236}">
                <a16:creationId xmlns:a16="http://schemas.microsoft.com/office/drawing/2014/main" id="{CE763005-A8B7-0239-B8BF-8B86FE65609B}"/>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A3A9BE1C-792A-D26F-08BB-E72ED7AD4D1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582700EE-2160-17BD-315D-1E81AAAEDB6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R</a:t>
              </a:r>
              <a:r>
                <a:rPr lang="it-IT" sz="1200" spc="300">
                  <a:solidFill>
                    <a:schemeClr val="bg1"/>
                  </a:solidFill>
                </a:rPr>
                <a:t>ESEARCH and</a:t>
              </a:r>
            </a:p>
            <a:p>
              <a:r>
                <a:rPr lang="it-IT" sz="1200" b="1" spc="300">
                  <a:solidFill>
                    <a:schemeClr val="bg1"/>
                  </a:solidFill>
                </a:rPr>
                <a:t>I</a:t>
              </a:r>
              <a:r>
                <a:rPr lang="it-IT" sz="1200" spc="300">
                  <a:solidFill>
                    <a:schemeClr val="bg1"/>
                  </a:solidFill>
                </a:rPr>
                <a:t>NNOVATION</a:t>
              </a:r>
            </a:p>
          </p:txBody>
        </p:sp>
      </p:grpSp>
      <p:sp>
        <p:nvSpPr>
          <p:cNvPr id="26" name="CasellaDiTesto 25">
            <a:extLst>
              <a:ext uri="{FF2B5EF4-FFF2-40B4-BE49-F238E27FC236}">
                <a16:creationId xmlns:a16="http://schemas.microsoft.com/office/drawing/2014/main" id="{3BABAFF4-CDAC-E2B7-3698-3DB27562B650}"/>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A20FBCC7-9406-BE35-1552-4B239485307F}"/>
              </a:ext>
            </a:extLst>
          </p:cNvPr>
          <p:cNvSpPr txBox="1"/>
          <p:nvPr/>
        </p:nvSpPr>
        <p:spPr>
          <a:xfrm>
            <a:off x="690149" y="2336046"/>
            <a:ext cx="8162243" cy="1015663"/>
          </a:xfrm>
          <a:prstGeom prst="rect">
            <a:avLst/>
          </a:prstGeom>
          <a:noFill/>
        </p:spPr>
        <p:txBody>
          <a:bodyPr wrap="square" rtlCol="0">
            <a:spAutoFit/>
          </a:bodyPr>
          <a:lstStyle/>
          <a:p>
            <a:pPr algn="just"/>
            <a:r>
              <a:rPr lang="it-IT" sz="1500">
                <a:solidFill>
                  <a:schemeClr val="bg1"/>
                </a:solidFill>
              </a:rPr>
              <a:t>- Development Framework: Flutter or React Native (</a:t>
            </a:r>
            <a:r>
              <a:rPr lang="it-IT" sz="1500" err="1">
                <a:solidFill>
                  <a:schemeClr val="bg1"/>
                </a:solidFill>
              </a:rPr>
              <a:t>available</a:t>
            </a:r>
            <a:r>
              <a:rPr lang="it-IT" sz="1500">
                <a:solidFill>
                  <a:schemeClr val="bg1"/>
                </a:solidFill>
              </a:rPr>
              <a:t>).  </a:t>
            </a:r>
          </a:p>
          <a:p>
            <a:pPr algn="just"/>
            <a:r>
              <a:rPr lang="it-IT" sz="1500">
                <a:solidFill>
                  <a:schemeClr val="bg1"/>
                </a:solidFill>
              </a:rPr>
              <a:t>- Design Tools: </a:t>
            </a:r>
            <a:r>
              <a:rPr lang="it-IT" sz="1500" err="1">
                <a:solidFill>
                  <a:schemeClr val="bg1"/>
                </a:solidFill>
              </a:rPr>
              <a:t>Figma</a:t>
            </a:r>
            <a:r>
              <a:rPr lang="it-IT" sz="1500">
                <a:solidFill>
                  <a:schemeClr val="bg1"/>
                </a:solidFill>
              </a:rPr>
              <a:t> or Adobe XD for UI/UX design.  </a:t>
            </a:r>
          </a:p>
          <a:p>
            <a:pPr algn="just"/>
            <a:r>
              <a:rPr lang="it-IT" sz="1500">
                <a:solidFill>
                  <a:schemeClr val="bg1"/>
                </a:solidFill>
              </a:rPr>
              <a:t>- </a:t>
            </a:r>
            <a:r>
              <a:rPr lang="it-IT" sz="1500" err="1">
                <a:solidFill>
                  <a:schemeClr val="bg1"/>
                </a:solidFill>
              </a:rPr>
              <a:t>Communication</a:t>
            </a:r>
            <a:r>
              <a:rPr lang="it-IT" sz="1500">
                <a:solidFill>
                  <a:schemeClr val="bg1"/>
                </a:solidFill>
              </a:rPr>
              <a:t> Libraries: </a:t>
            </a:r>
            <a:r>
              <a:rPr lang="it-IT" sz="1500" err="1">
                <a:solidFill>
                  <a:schemeClr val="bg1"/>
                </a:solidFill>
              </a:rPr>
              <a:t>Axios</a:t>
            </a:r>
            <a:r>
              <a:rPr lang="it-IT" sz="1500">
                <a:solidFill>
                  <a:schemeClr val="bg1"/>
                </a:solidFill>
              </a:rPr>
              <a:t> or HTTP for API </a:t>
            </a:r>
            <a:r>
              <a:rPr lang="it-IT" sz="1500" err="1">
                <a:solidFill>
                  <a:schemeClr val="bg1"/>
                </a:solidFill>
              </a:rPr>
              <a:t>integration</a:t>
            </a:r>
            <a:r>
              <a:rPr lang="it-IT" sz="1500">
                <a:solidFill>
                  <a:schemeClr val="bg1"/>
                </a:solidFill>
              </a:rPr>
              <a:t>.  </a:t>
            </a:r>
          </a:p>
          <a:p>
            <a:pPr algn="just"/>
            <a:r>
              <a:rPr lang="it-IT" sz="1500">
                <a:solidFill>
                  <a:schemeClr val="bg1"/>
                </a:solidFill>
              </a:rPr>
              <a:t>- Testing Tools: </a:t>
            </a:r>
            <a:r>
              <a:rPr lang="it-IT" sz="1500" err="1">
                <a:solidFill>
                  <a:schemeClr val="bg1"/>
                </a:solidFill>
              </a:rPr>
              <a:t>BrowserStack</a:t>
            </a:r>
            <a:r>
              <a:rPr lang="it-IT" sz="1500">
                <a:solidFill>
                  <a:schemeClr val="bg1"/>
                </a:solidFill>
              </a:rPr>
              <a:t> or </a:t>
            </a:r>
            <a:r>
              <a:rPr lang="it-IT" sz="1500" err="1">
                <a:solidFill>
                  <a:schemeClr val="bg1"/>
                </a:solidFill>
              </a:rPr>
              <a:t>real</a:t>
            </a:r>
            <a:r>
              <a:rPr lang="it-IT" sz="1500">
                <a:solidFill>
                  <a:schemeClr val="bg1"/>
                </a:solidFill>
              </a:rPr>
              <a:t> devices for cross-</a:t>
            </a:r>
            <a:r>
              <a:rPr lang="it-IT" sz="1500" err="1">
                <a:solidFill>
                  <a:schemeClr val="bg1"/>
                </a:solidFill>
              </a:rPr>
              <a:t>platform</a:t>
            </a:r>
            <a:r>
              <a:rPr lang="it-IT" sz="1500">
                <a:solidFill>
                  <a:schemeClr val="bg1"/>
                </a:solidFill>
              </a:rPr>
              <a:t> testing. </a:t>
            </a:r>
          </a:p>
        </p:txBody>
      </p:sp>
      <p:sp>
        <p:nvSpPr>
          <p:cNvPr id="2" name="CasellaDiTesto 1">
            <a:extLst>
              <a:ext uri="{FF2B5EF4-FFF2-40B4-BE49-F238E27FC236}">
                <a16:creationId xmlns:a16="http://schemas.microsoft.com/office/drawing/2014/main" id="{54E5F850-BEE4-6685-EF5B-B7CB3BAF468F}"/>
              </a:ext>
            </a:extLst>
          </p:cNvPr>
          <p:cNvSpPr txBox="1"/>
          <p:nvPr/>
        </p:nvSpPr>
        <p:spPr>
          <a:xfrm>
            <a:off x="706906" y="3673515"/>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822618B6-4C92-233A-E080-E2B89098EEB5}"/>
              </a:ext>
            </a:extLst>
          </p:cNvPr>
          <p:cNvSpPr txBox="1"/>
          <p:nvPr/>
        </p:nvSpPr>
        <p:spPr>
          <a:xfrm>
            <a:off x="690149" y="3949107"/>
            <a:ext cx="8162243" cy="323165"/>
          </a:xfrm>
          <a:prstGeom prst="rect">
            <a:avLst/>
          </a:prstGeom>
          <a:noFill/>
        </p:spPr>
        <p:txBody>
          <a:bodyPr wrap="square" rtlCol="0">
            <a:spAutoFit/>
          </a:bodyPr>
          <a:lstStyle/>
          <a:p>
            <a:pPr algn="just"/>
            <a:r>
              <a:rPr lang="en-US" sz="1500">
                <a:solidFill>
                  <a:schemeClr val="bg1"/>
                </a:solidFill>
              </a:rPr>
              <a:t>- Frontend Developer: Specialist in mobile development, proficient in Flutter/React Native. </a:t>
            </a:r>
            <a:endParaRPr lang="it-IT" sz="1500">
              <a:solidFill>
                <a:schemeClr val="bg1"/>
              </a:solidFill>
            </a:endParaRPr>
          </a:p>
        </p:txBody>
      </p:sp>
      <p:sp>
        <p:nvSpPr>
          <p:cNvPr id="16" name="CasellaDiTesto 15">
            <a:extLst>
              <a:ext uri="{FF2B5EF4-FFF2-40B4-BE49-F238E27FC236}">
                <a16:creationId xmlns:a16="http://schemas.microsoft.com/office/drawing/2014/main" id="{75C62BB9-AE24-EB82-7FDC-9ACB0D79AC5C}"/>
              </a:ext>
            </a:extLst>
          </p:cNvPr>
          <p:cNvSpPr txBox="1"/>
          <p:nvPr/>
        </p:nvSpPr>
        <p:spPr>
          <a:xfrm>
            <a:off x="706906" y="4628890"/>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74CF48EE-4C0E-B3EC-5C3A-A4C3EE24FBF5}"/>
              </a:ext>
            </a:extLst>
          </p:cNvPr>
          <p:cNvSpPr txBox="1"/>
          <p:nvPr/>
        </p:nvSpPr>
        <p:spPr>
          <a:xfrm>
            <a:off x="690149" y="4904482"/>
            <a:ext cx="8162243" cy="553998"/>
          </a:xfrm>
          <a:prstGeom prst="rect">
            <a:avLst/>
          </a:prstGeom>
          <a:noFill/>
        </p:spPr>
        <p:txBody>
          <a:bodyPr wrap="square" rtlCol="0">
            <a:spAutoFit/>
          </a:bodyPr>
          <a:lstStyle/>
          <a:p>
            <a:pPr algn="just"/>
            <a:r>
              <a:rPr lang="en-US" sz="1500">
                <a:solidFill>
                  <a:schemeClr val="bg1"/>
                </a:solidFill>
              </a:rPr>
              <a:t>- Project Manager: €6,000/month  </a:t>
            </a:r>
          </a:p>
          <a:p>
            <a:pPr algn="just"/>
            <a:r>
              <a:rPr lang="en-US" sz="1500">
                <a:solidFill>
                  <a:schemeClr val="bg1"/>
                </a:solidFill>
              </a:rPr>
              <a:t>- Frontend Developer: €4,000/month </a:t>
            </a:r>
            <a:endParaRPr lang="it-IT" sz="1500">
              <a:solidFill>
                <a:schemeClr val="bg1"/>
              </a:solidFill>
            </a:endParaRPr>
          </a:p>
        </p:txBody>
      </p:sp>
      <p:sp>
        <p:nvSpPr>
          <p:cNvPr id="30" name="CasellaDiTesto 29">
            <a:extLst>
              <a:ext uri="{FF2B5EF4-FFF2-40B4-BE49-F238E27FC236}">
                <a16:creationId xmlns:a16="http://schemas.microsoft.com/office/drawing/2014/main" id="{7D6FEF18-EF98-C029-B888-07754D4944EA}"/>
              </a:ext>
            </a:extLst>
          </p:cNvPr>
          <p:cNvSpPr txBox="1"/>
          <p:nvPr/>
        </p:nvSpPr>
        <p:spPr>
          <a:xfrm>
            <a:off x="706906" y="5642176"/>
            <a:ext cx="8589494" cy="323165"/>
          </a:xfrm>
          <a:prstGeom prst="rect">
            <a:avLst/>
          </a:prstGeom>
          <a:noFill/>
        </p:spPr>
        <p:txBody>
          <a:bodyPr wrap="square" rtlCol="0">
            <a:spAutoFit/>
          </a:bodyPr>
          <a:lstStyle/>
          <a:p>
            <a:pPr algn="just"/>
            <a:r>
              <a:rPr lang="it-IT" sz="1500" spc="300" dirty="0">
                <a:solidFill>
                  <a:srgbClr val="DA627D"/>
                </a:solidFill>
              </a:rPr>
              <a:t>TOTAL COST OF WP4 </a:t>
            </a:r>
          </a:p>
        </p:txBody>
      </p:sp>
      <p:sp>
        <p:nvSpPr>
          <p:cNvPr id="32" name="CasellaDiTesto 31">
            <a:extLst>
              <a:ext uri="{FF2B5EF4-FFF2-40B4-BE49-F238E27FC236}">
                <a16:creationId xmlns:a16="http://schemas.microsoft.com/office/drawing/2014/main" id="{25CFA673-7912-7665-8623-E5AE3A54CB85}"/>
              </a:ext>
            </a:extLst>
          </p:cNvPr>
          <p:cNvSpPr txBox="1"/>
          <p:nvPr/>
        </p:nvSpPr>
        <p:spPr>
          <a:xfrm>
            <a:off x="690149" y="5917768"/>
            <a:ext cx="8162243" cy="323165"/>
          </a:xfrm>
          <a:prstGeom prst="rect">
            <a:avLst/>
          </a:prstGeom>
          <a:noFill/>
        </p:spPr>
        <p:txBody>
          <a:bodyPr wrap="square" rtlCol="0">
            <a:spAutoFit/>
          </a:bodyPr>
          <a:lstStyle/>
          <a:p>
            <a:pPr algn="just"/>
            <a:r>
              <a:rPr lang="it-IT" sz="1500" b="1">
                <a:solidFill>
                  <a:schemeClr val="bg1"/>
                </a:solidFill>
              </a:rPr>
              <a:t>€20,000</a:t>
            </a:r>
          </a:p>
        </p:txBody>
      </p:sp>
      <p:sp>
        <p:nvSpPr>
          <p:cNvPr id="4" name="CasellaDiTesto 3">
            <a:extLst>
              <a:ext uri="{FF2B5EF4-FFF2-40B4-BE49-F238E27FC236}">
                <a16:creationId xmlns:a16="http://schemas.microsoft.com/office/drawing/2014/main" id="{8AA472A8-CA48-D94B-3602-3D23D2696D0A}"/>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3 months (3 person-months). </a:t>
            </a:r>
            <a:endParaRPr lang="it-IT" sz="1100">
              <a:solidFill>
                <a:schemeClr val="bg1"/>
              </a:solidFill>
            </a:endParaRPr>
          </a:p>
        </p:txBody>
      </p:sp>
      <p:grpSp>
        <p:nvGrpSpPr>
          <p:cNvPr id="8" name="Gruppo 7">
            <a:extLst>
              <a:ext uri="{FF2B5EF4-FFF2-40B4-BE49-F238E27FC236}">
                <a16:creationId xmlns:a16="http://schemas.microsoft.com/office/drawing/2014/main" id="{C67B08CB-E7BA-2A19-C7EA-8ACF7974464D}"/>
              </a:ext>
            </a:extLst>
          </p:cNvPr>
          <p:cNvGrpSpPr/>
          <p:nvPr/>
        </p:nvGrpSpPr>
        <p:grpSpPr>
          <a:xfrm>
            <a:off x="9997222" y="3957316"/>
            <a:ext cx="2090461" cy="1160160"/>
            <a:chOff x="9858946" y="3227484"/>
            <a:chExt cx="2090461" cy="1160160"/>
          </a:xfrm>
        </p:grpSpPr>
        <p:sp>
          <p:nvSpPr>
            <p:cNvPr id="18" name="CasellaDiTesto 17">
              <a:extLst>
                <a:ext uri="{FF2B5EF4-FFF2-40B4-BE49-F238E27FC236}">
                  <a16:creationId xmlns:a16="http://schemas.microsoft.com/office/drawing/2014/main" id="{E653DEB8-C61F-D9AF-C2B7-1D7F2A11A2F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24" name="Immagine 23" descr="Immagine che contiene orologio, simbolo, Carattere, Elementi grafici&#10;&#10;Descrizione generata automaticamente">
              <a:extLst>
                <a:ext uri="{FF2B5EF4-FFF2-40B4-BE49-F238E27FC236}">
                  <a16:creationId xmlns:a16="http://schemas.microsoft.com/office/drawing/2014/main" id="{4EBF0151-9B92-071D-F6F5-62E45B6CB2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25" name="CasellaDiTesto 24">
            <a:extLst>
              <a:ext uri="{FF2B5EF4-FFF2-40B4-BE49-F238E27FC236}">
                <a16:creationId xmlns:a16="http://schemas.microsoft.com/office/drawing/2014/main" id="{DA65F748-C7C2-3501-80F9-C73AD3389371}"/>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2 backend developers for 3 months (6 person-months). </a:t>
            </a:r>
            <a:endParaRPr lang="it-IT" sz="1100">
              <a:solidFill>
                <a:schemeClr val="bg1"/>
              </a:solidFill>
            </a:endParaRPr>
          </a:p>
        </p:txBody>
      </p:sp>
      <p:grpSp>
        <p:nvGrpSpPr>
          <p:cNvPr id="27" name="Gruppo 26">
            <a:extLst>
              <a:ext uri="{FF2B5EF4-FFF2-40B4-BE49-F238E27FC236}">
                <a16:creationId xmlns:a16="http://schemas.microsoft.com/office/drawing/2014/main" id="{F482F315-B9DD-4B1D-27D8-847A95E53091}"/>
              </a:ext>
            </a:extLst>
          </p:cNvPr>
          <p:cNvGrpSpPr/>
          <p:nvPr/>
        </p:nvGrpSpPr>
        <p:grpSpPr>
          <a:xfrm>
            <a:off x="10126532" y="306759"/>
            <a:ext cx="1743561" cy="1335574"/>
            <a:chOff x="8115673" y="243470"/>
            <a:chExt cx="1743561" cy="1335574"/>
          </a:xfrm>
        </p:grpSpPr>
        <p:sp>
          <p:nvSpPr>
            <p:cNvPr id="29" name="CasellaDiTesto 28">
              <a:extLst>
                <a:ext uri="{FF2B5EF4-FFF2-40B4-BE49-F238E27FC236}">
                  <a16:creationId xmlns:a16="http://schemas.microsoft.com/office/drawing/2014/main" id="{219C87D6-3E26-D61B-E95E-5E7EFB88DF8E}"/>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2</a:t>
              </a:r>
            </a:p>
          </p:txBody>
        </p:sp>
        <p:grpSp>
          <p:nvGrpSpPr>
            <p:cNvPr id="40" name="Gruppo 39">
              <a:extLst>
                <a:ext uri="{FF2B5EF4-FFF2-40B4-BE49-F238E27FC236}">
                  <a16:creationId xmlns:a16="http://schemas.microsoft.com/office/drawing/2014/main" id="{AA83F9D3-5F34-4281-81DB-D6BF5BE2D63F}"/>
                </a:ext>
              </a:extLst>
            </p:cNvPr>
            <p:cNvGrpSpPr/>
            <p:nvPr/>
          </p:nvGrpSpPr>
          <p:grpSpPr>
            <a:xfrm>
              <a:off x="8468959" y="243470"/>
              <a:ext cx="1036991" cy="307777"/>
              <a:chOff x="8468959" y="243470"/>
              <a:chExt cx="1036991" cy="307777"/>
            </a:xfrm>
          </p:grpSpPr>
          <p:sp>
            <p:nvSpPr>
              <p:cNvPr id="54" name="CasellaDiTesto 53">
                <a:extLst>
                  <a:ext uri="{FF2B5EF4-FFF2-40B4-BE49-F238E27FC236}">
                    <a16:creationId xmlns:a16="http://schemas.microsoft.com/office/drawing/2014/main" id="{A12081B5-E90F-3F70-7CD9-4A0C06FD9D7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6" name="Ovale 55">
                <a:extLst>
                  <a:ext uri="{FF2B5EF4-FFF2-40B4-BE49-F238E27FC236}">
                    <a16:creationId xmlns:a16="http://schemas.microsoft.com/office/drawing/2014/main" id="{A207447B-47ED-F4BF-D49C-74E0C3AB445A}"/>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BEFDD1A4-2D26-05E7-B230-8466F23FC4D2}"/>
                </a:ext>
              </a:extLst>
            </p:cNvPr>
            <p:cNvGrpSpPr/>
            <p:nvPr/>
          </p:nvGrpSpPr>
          <p:grpSpPr>
            <a:xfrm>
              <a:off x="8354083" y="1012628"/>
              <a:ext cx="1266624" cy="566416"/>
              <a:chOff x="8354083" y="1095178"/>
              <a:chExt cx="1266624" cy="566416"/>
            </a:xfrm>
          </p:grpSpPr>
          <p:sp>
            <p:nvSpPr>
              <p:cNvPr id="46" name="CasellaDiTesto 45">
                <a:extLst>
                  <a:ext uri="{FF2B5EF4-FFF2-40B4-BE49-F238E27FC236}">
                    <a16:creationId xmlns:a16="http://schemas.microsoft.com/office/drawing/2014/main" id="{3F74EBA2-6D3D-9B39-56D0-2EB98B9F3CAA}"/>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4</a:t>
                </a:r>
              </a:p>
            </p:txBody>
          </p:sp>
          <p:grpSp>
            <p:nvGrpSpPr>
              <p:cNvPr id="47" name="Gruppo 46">
                <a:extLst>
                  <a:ext uri="{FF2B5EF4-FFF2-40B4-BE49-F238E27FC236}">
                    <a16:creationId xmlns:a16="http://schemas.microsoft.com/office/drawing/2014/main" id="{6841B1D0-95F2-7EC0-BC4F-B83F7AE69DBE}"/>
                  </a:ext>
                </a:extLst>
              </p:cNvPr>
              <p:cNvGrpSpPr/>
              <p:nvPr/>
            </p:nvGrpSpPr>
            <p:grpSpPr>
              <a:xfrm>
                <a:off x="8539890" y="1095178"/>
                <a:ext cx="895011" cy="307777"/>
                <a:chOff x="8487778" y="883330"/>
                <a:chExt cx="895011" cy="307777"/>
              </a:xfrm>
            </p:grpSpPr>
            <p:sp>
              <p:nvSpPr>
                <p:cNvPr id="49" name="CasellaDiTesto 48">
                  <a:extLst>
                    <a:ext uri="{FF2B5EF4-FFF2-40B4-BE49-F238E27FC236}">
                      <a16:creationId xmlns:a16="http://schemas.microsoft.com/office/drawing/2014/main" id="{3B8C436B-CE2A-5E81-8FBE-A87AB20FBDC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50" name="Ovale 49">
                  <a:extLst>
                    <a:ext uri="{FF2B5EF4-FFF2-40B4-BE49-F238E27FC236}">
                      <a16:creationId xmlns:a16="http://schemas.microsoft.com/office/drawing/2014/main" id="{E33493C2-CF34-E339-FD91-B1856054D41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5" name="Connettore a gomito 44">
              <a:extLst>
                <a:ext uri="{FF2B5EF4-FFF2-40B4-BE49-F238E27FC236}">
                  <a16:creationId xmlns:a16="http://schemas.microsoft.com/office/drawing/2014/main" id="{995821EE-5908-B9C8-E800-585703A63687}"/>
                </a:ext>
              </a:extLst>
            </p:cNvPr>
            <p:cNvCxnSpPr>
              <a:cxnSpLocks/>
              <a:stCxn id="56" idx="6"/>
              <a:endCxn id="50"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 name="Gruppo 4">
            <a:extLst>
              <a:ext uri="{FF2B5EF4-FFF2-40B4-BE49-F238E27FC236}">
                <a16:creationId xmlns:a16="http://schemas.microsoft.com/office/drawing/2014/main" id="{9417AEF6-EC9A-0618-E175-CD2A9AE7EDAC}"/>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3115199B-6342-1BAF-EA1F-A2FD60A67CF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87EEC82A-0634-CCEC-86A7-879F92C4EBF7}"/>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FRONTEND DEVELOPMENT (MOBILE APP)</a:t>
              </a:r>
            </a:p>
          </p:txBody>
        </p:sp>
      </p:grpSp>
      <p:cxnSp>
        <p:nvCxnSpPr>
          <p:cNvPr id="21" name="Connettore diritto 20">
            <a:extLst>
              <a:ext uri="{FF2B5EF4-FFF2-40B4-BE49-F238E27FC236}">
                <a16:creationId xmlns:a16="http://schemas.microsoft.com/office/drawing/2014/main" id="{7035A527-0B00-4D1A-612D-BA3D700D8152}"/>
              </a:ext>
            </a:extLst>
          </p:cNvPr>
          <p:cNvCxnSpPr>
            <a:cxnSpLocks/>
          </p:cNvCxnSpPr>
          <p:nvPr/>
        </p:nvCxnSpPr>
        <p:spPr>
          <a:xfrm flipH="1">
            <a:off x="1928813" y="1111664"/>
            <a:ext cx="486992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3408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3E185A68-92E7-4133-97BF-33E33D734D32}"/>
            </a:ext>
          </a:extLst>
        </p:cNvPr>
        <p:cNvGrpSpPr/>
        <p:nvPr/>
      </p:nvGrpSpPr>
      <p:grpSpPr>
        <a:xfrm>
          <a:off x="0" y="0"/>
          <a:ext cx="0" cy="0"/>
          <a:chOff x="0" y="0"/>
          <a:chExt cx="0" cy="0"/>
        </a:xfrm>
      </p:grpSpPr>
    </p:spTree>
    <p:extLst>
      <p:ext uri="{BB962C8B-B14F-4D97-AF65-F5344CB8AC3E}">
        <p14:creationId xmlns:p14="http://schemas.microsoft.com/office/powerpoint/2010/main" val="2953625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BEBF220-8D50-7E2F-BFE6-ED7C3BA38F34}"/>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EB05D942-A995-F038-4902-DCC4B454D1E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BB427645-0499-26D3-6C5F-E16FA6942C1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CDC482A-8E53-F494-8AA3-2F41F9E5412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A1FA7D92-4CEE-D8A7-D848-05C078DD9B3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8B01DE5-CB03-2997-8A4E-530EC63B9AC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F78DA30-CD6D-884D-FEAF-682B4CD31A2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38F8381-2F96-C312-71C3-E891C3BDE6C7}"/>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61E4A345-06F6-D88D-B0DA-70C7450D7DA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25B60356-A236-3FDD-279B-42A2261C423D}"/>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303662D4-DED2-1D49-E679-1AA6A6C67692}"/>
              </a:ext>
            </a:extLst>
          </p:cNvPr>
          <p:cNvSpPr txBox="1"/>
          <p:nvPr/>
        </p:nvSpPr>
        <p:spPr>
          <a:xfrm>
            <a:off x="706908" y="2292559"/>
            <a:ext cx="8162242" cy="784830"/>
          </a:xfrm>
          <a:prstGeom prst="rect">
            <a:avLst/>
          </a:prstGeom>
          <a:noFill/>
        </p:spPr>
        <p:txBody>
          <a:bodyPr wrap="square" rtlCol="0">
            <a:spAutoFit/>
          </a:bodyPr>
          <a:lstStyle/>
          <a:p>
            <a:pPr algn="just"/>
            <a:r>
              <a:rPr lang="en-US" sz="1500" dirty="0">
                <a:solidFill>
                  <a:schemeClr val="bg1"/>
                </a:solidFill>
              </a:rPr>
              <a:t>System integration ensures all components (DB, backend, car controller, and mobile app) communicate effectively. This WP focuses on making the system function cohesively and ensuring data flows seamlessly across components.</a:t>
            </a:r>
          </a:p>
        </p:txBody>
      </p:sp>
      <p:sp>
        <p:nvSpPr>
          <p:cNvPr id="26" name="CasellaDiTesto 25">
            <a:extLst>
              <a:ext uri="{FF2B5EF4-FFF2-40B4-BE49-F238E27FC236}">
                <a16:creationId xmlns:a16="http://schemas.microsoft.com/office/drawing/2014/main" id="{C0702E6D-D733-1546-B765-7FD087AC9015}"/>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E6F698E5-1FFA-589C-8E5B-52A5D699CA2F}"/>
              </a:ext>
            </a:extLst>
          </p:cNvPr>
          <p:cNvSpPr txBox="1"/>
          <p:nvPr/>
        </p:nvSpPr>
        <p:spPr>
          <a:xfrm>
            <a:off x="706907" y="4179046"/>
            <a:ext cx="8162243" cy="1415196"/>
          </a:xfrm>
          <a:prstGeom prst="rect">
            <a:avLst/>
          </a:prstGeom>
          <a:noFill/>
        </p:spPr>
        <p:txBody>
          <a:bodyPr wrap="square" rtlCol="0">
            <a:spAutoFit/>
          </a:bodyPr>
          <a:lstStyle/>
          <a:p>
            <a:pPr algn="just">
              <a:lnSpc>
                <a:spcPct val="200000"/>
              </a:lnSpc>
            </a:pPr>
            <a:r>
              <a:rPr lang="en-US" sz="1500">
                <a:solidFill>
                  <a:schemeClr val="bg1"/>
                </a:solidFill>
              </a:rPr>
              <a:t>1. Ensure smooth communication between system components.  </a:t>
            </a:r>
          </a:p>
          <a:p>
            <a:pPr algn="just">
              <a:lnSpc>
                <a:spcPct val="200000"/>
              </a:lnSpc>
            </a:pPr>
            <a:r>
              <a:rPr lang="en-US" sz="1500">
                <a:solidFill>
                  <a:schemeClr val="bg1"/>
                </a:solidFill>
              </a:rPr>
              <a:t>2. Validate data flow in real and simulated scenarios.  </a:t>
            </a:r>
          </a:p>
          <a:p>
            <a:pPr algn="just">
              <a:lnSpc>
                <a:spcPct val="200000"/>
              </a:lnSpc>
            </a:pPr>
            <a:r>
              <a:rPr lang="en-US" sz="1500">
                <a:solidFill>
                  <a:schemeClr val="bg1"/>
                </a:solidFill>
              </a:rPr>
              <a:t>3. Identify and resolve interoperability issues. </a:t>
            </a:r>
            <a:endParaRPr lang="it-IT" sz="1500">
              <a:solidFill>
                <a:schemeClr val="bg1"/>
              </a:solidFill>
            </a:endParaRPr>
          </a:p>
        </p:txBody>
      </p:sp>
      <p:grpSp>
        <p:nvGrpSpPr>
          <p:cNvPr id="55" name="Gruppo 54">
            <a:extLst>
              <a:ext uri="{FF2B5EF4-FFF2-40B4-BE49-F238E27FC236}">
                <a16:creationId xmlns:a16="http://schemas.microsoft.com/office/drawing/2014/main" id="{6BA3C343-5184-FE8A-F855-1337FBADB301}"/>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10886E8-2D3D-E52F-1035-3441A94FD737}"/>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39" name="Gruppo 38">
              <a:extLst>
                <a:ext uri="{FF2B5EF4-FFF2-40B4-BE49-F238E27FC236}">
                  <a16:creationId xmlns:a16="http://schemas.microsoft.com/office/drawing/2014/main" id="{73A73975-2356-3724-8027-9FE1FE40FE5D}"/>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DE25D581-7F1F-0B5A-E276-BC4E7D32CEF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5B221B33-EAE9-AE1A-DB19-1F9A18E52FA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A3F1FE6E-14CA-9AC1-DD89-C8DD9C400E9A}"/>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3AC01D5E-B5E5-D157-E509-8687843958FA}"/>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44" name="Gruppo 43">
                <a:extLst>
                  <a:ext uri="{FF2B5EF4-FFF2-40B4-BE49-F238E27FC236}">
                    <a16:creationId xmlns:a16="http://schemas.microsoft.com/office/drawing/2014/main" id="{14D0D8AA-622F-BA73-4EAC-3D13CEAB0E8E}"/>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8A6FB545-F85B-BF7B-618E-B7F9C369FB5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7A99620D-A748-722F-F040-229E5DDACAD3}"/>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4C7FBD16-1065-7C68-8A72-3C29B3ABB68F}"/>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E459C07C-0009-DE99-5E4D-1057C39858E7}"/>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4CC20969-6A95-3010-DCB6-58C4ACC12AA2}"/>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93AE808D-7880-90DA-EC96-0464336DAE2B}"/>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37" name="Connettore diritto 36">
            <a:extLst>
              <a:ext uri="{FF2B5EF4-FFF2-40B4-BE49-F238E27FC236}">
                <a16:creationId xmlns:a16="http://schemas.microsoft.com/office/drawing/2014/main" id="{888FED06-164C-274E-BE78-FD4D1C5E0553}"/>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5" name="Gruppo 14">
            <a:extLst>
              <a:ext uri="{FF2B5EF4-FFF2-40B4-BE49-F238E27FC236}">
                <a16:creationId xmlns:a16="http://schemas.microsoft.com/office/drawing/2014/main" id="{1B2E4EF3-864B-9F98-4AD3-56795E12A3D3}"/>
              </a:ext>
            </a:extLst>
          </p:cNvPr>
          <p:cNvGrpSpPr/>
          <p:nvPr/>
        </p:nvGrpSpPr>
        <p:grpSpPr>
          <a:xfrm>
            <a:off x="10081438" y="2501108"/>
            <a:ext cx="1922034" cy="742612"/>
            <a:chOff x="10081438" y="2124587"/>
            <a:chExt cx="1922034" cy="742612"/>
          </a:xfrm>
        </p:grpSpPr>
        <p:sp>
          <p:nvSpPr>
            <p:cNvPr id="51" name="CasellaDiTesto 50">
              <a:extLst>
                <a:ext uri="{FF2B5EF4-FFF2-40B4-BE49-F238E27FC236}">
                  <a16:creationId xmlns:a16="http://schemas.microsoft.com/office/drawing/2014/main" id="{6020F097-A1D8-08CC-CF14-82D2C1FB3CAC}"/>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2" name="CasellaDiTesto 51">
              <a:extLst>
                <a:ext uri="{FF2B5EF4-FFF2-40B4-BE49-F238E27FC236}">
                  <a16:creationId xmlns:a16="http://schemas.microsoft.com/office/drawing/2014/main" id="{06198236-675A-A39B-D577-D0D7E01D4F5E}"/>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16" name="CasellaDiTesto 15">
            <a:extLst>
              <a:ext uri="{FF2B5EF4-FFF2-40B4-BE49-F238E27FC236}">
                <a16:creationId xmlns:a16="http://schemas.microsoft.com/office/drawing/2014/main" id="{D98AE720-078E-AC93-486A-678BEACE3985}"/>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28" name="Gruppo 27">
            <a:extLst>
              <a:ext uri="{FF2B5EF4-FFF2-40B4-BE49-F238E27FC236}">
                <a16:creationId xmlns:a16="http://schemas.microsoft.com/office/drawing/2014/main" id="{51E7C622-650D-01CD-0685-537EFAF246E2}"/>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F340B4BB-06BC-1268-6957-E9A3005476BA}"/>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8E088B18-3567-6C59-6AEF-6591E1E276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0C923536-4BA5-DA0B-CC6B-1A67BD337A7B}"/>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1772333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EC4DCA4-91D7-992E-B53C-6A22796A4ABB}"/>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1D08DD0-EEC5-F52A-AC10-412D78C56C4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1D9F7A9-7D96-8C7A-54F9-EC11E10B663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5D8F1BC-4C5A-1B91-6AD1-5A1DD65AD41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DABD00D-C841-D1F3-E0F1-46BE42FD1646}"/>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5EEF3E2-AA89-7CFE-D5F6-38BA6FE027D1}"/>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532E9FF0-2193-803C-A264-CFEF97B812C9}"/>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3970DB4-3993-F672-A00A-77ABE48EF1B9}"/>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093F7EF5-3CF4-2352-23D7-82981656104F}"/>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17EC8A42-0508-F942-26E0-1507B200CD6F}"/>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7731691C-CBA2-7666-3E7D-433C91AD140E}"/>
              </a:ext>
            </a:extLst>
          </p:cNvPr>
          <p:cNvSpPr txBox="1"/>
          <p:nvPr/>
        </p:nvSpPr>
        <p:spPr>
          <a:xfrm>
            <a:off x="690149" y="1827502"/>
            <a:ext cx="8162243" cy="3554819"/>
          </a:xfrm>
          <a:prstGeom prst="rect">
            <a:avLst/>
          </a:prstGeom>
          <a:noFill/>
        </p:spPr>
        <p:txBody>
          <a:bodyPr wrap="square" rtlCol="0">
            <a:spAutoFit/>
          </a:bodyPr>
          <a:lstStyle/>
          <a:p>
            <a:pPr algn="just"/>
            <a:r>
              <a:rPr lang="en-US" sz="1500" dirty="0">
                <a:solidFill>
                  <a:schemeClr val="bg1"/>
                </a:solidFill>
              </a:rPr>
              <a:t>1. Preparation for Integration:</a:t>
            </a:r>
          </a:p>
          <a:p>
            <a:pPr algn="just"/>
            <a:r>
              <a:rPr lang="en-US" sz="1500" dirty="0">
                <a:solidFill>
                  <a:schemeClr val="bg1"/>
                </a:solidFill>
              </a:rPr>
              <a:t>   - Review interfaces and APIs exposed by the backend and mobile app.  </a:t>
            </a:r>
          </a:p>
          <a:p>
            <a:pPr algn="just"/>
            <a:r>
              <a:rPr lang="en-US" sz="1500" dirty="0">
                <a:solidFill>
                  <a:schemeClr val="bg1"/>
                </a:solidFill>
              </a:rPr>
              <a:t>   - Configure a test environment for integration.  </a:t>
            </a:r>
          </a:p>
          <a:p>
            <a:pPr algn="just"/>
            <a:r>
              <a:rPr lang="en-US" sz="1500" dirty="0">
                <a:solidFill>
                  <a:schemeClr val="bg1"/>
                </a:solidFill>
              </a:rPr>
              <a:t>2. Backend-Database Integration:</a:t>
            </a:r>
          </a:p>
          <a:p>
            <a:pPr algn="just"/>
            <a:r>
              <a:rPr lang="en-US" sz="1500" dirty="0">
                <a:solidFill>
                  <a:schemeClr val="bg1"/>
                </a:solidFill>
              </a:rPr>
              <a:t>   - Validate query handling and data storage.  </a:t>
            </a:r>
          </a:p>
          <a:p>
            <a:pPr algn="just"/>
            <a:r>
              <a:rPr lang="en-US" sz="1500" dirty="0">
                <a:solidFill>
                  <a:schemeClr val="bg1"/>
                </a:solidFill>
              </a:rPr>
              <a:t>   - Test primary operations (e.g., read/write evaluation data).  </a:t>
            </a:r>
          </a:p>
          <a:p>
            <a:pPr algn="just"/>
            <a:r>
              <a:rPr lang="en-US" sz="1500" dirty="0">
                <a:solidFill>
                  <a:schemeClr val="bg1"/>
                </a:solidFill>
              </a:rPr>
              <a:t>3. Backend-Car Controller Integration:</a:t>
            </a:r>
          </a:p>
          <a:p>
            <a:pPr algn="just"/>
            <a:r>
              <a:rPr lang="en-US" sz="1500" dirty="0">
                <a:solidFill>
                  <a:schemeClr val="bg1"/>
                </a:solidFill>
              </a:rPr>
              <a:t>   - Validate secure transmission of sensor data from the car controller to the backend.  </a:t>
            </a:r>
          </a:p>
          <a:p>
            <a:pPr algn="just"/>
            <a:r>
              <a:rPr lang="en-US" sz="1500" dirty="0">
                <a:solidFill>
                  <a:schemeClr val="bg1"/>
                </a:solidFill>
              </a:rPr>
              <a:t>   - Test communication latency.  </a:t>
            </a:r>
          </a:p>
          <a:p>
            <a:pPr algn="just"/>
            <a:r>
              <a:rPr lang="en-US" sz="1500" dirty="0">
                <a:solidFill>
                  <a:schemeClr val="bg1"/>
                </a:solidFill>
              </a:rPr>
              <a:t>4. Backend-Frontend Integration:</a:t>
            </a:r>
          </a:p>
          <a:p>
            <a:pPr algn="just"/>
            <a:r>
              <a:rPr lang="en-US" sz="1500" dirty="0">
                <a:solidFill>
                  <a:schemeClr val="bg1"/>
                </a:solidFill>
              </a:rPr>
              <a:t>   - Verify functionality of RESTful APIs for the frontend.  </a:t>
            </a:r>
          </a:p>
          <a:p>
            <a:pPr algn="just"/>
            <a:r>
              <a:rPr lang="en-US" sz="1500" dirty="0">
                <a:solidFill>
                  <a:schemeClr val="bg1"/>
                </a:solidFill>
              </a:rPr>
              <a:t>   - Test core features (e.g., retrieving forms, submitting evaluations).  </a:t>
            </a:r>
          </a:p>
          <a:p>
            <a:pPr algn="just"/>
            <a:r>
              <a:rPr lang="en-US" sz="1500" dirty="0">
                <a:solidFill>
                  <a:schemeClr val="bg1"/>
                </a:solidFill>
              </a:rPr>
              <a:t>5. Bug Fixing and Optimization:</a:t>
            </a:r>
          </a:p>
          <a:p>
            <a:pPr algn="just"/>
            <a:r>
              <a:rPr lang="en-US" sz="1500" dirty="0">
                <a:solidFill>
                  <a:schemeClr val="bg1"/>
                </a:solidFill>
              </a:rPr>
              <a:t>   - Resolve bugs identified during tests.  </a:t>
            </a:r>
          </a:p>
          <a:p>
            <a:pPr algn="just"/>
            <a:r>
              <a:rPr lang="en-US" sz="1500" dirty="0">
                <a:solidFill>
                  <a:schemeClr val="bg1"/>
                </a:solidFill>
              </a:rPr>
              <a:t>   - Optimize data flow to reduce latency and improve performance. </a:t>
            </a:r>
            <a:endParaRPr lang="it-IT" sz="1500" dirty="0">
              <a:solidFill>
                <a:schemeClr val="bg1"/>
              </a:solidFill>
            </a:endParaRPr>
          </a:p>
        </p:txBody>
      </p:sp>
      <p:grpSp>
        <p:nvGrpSpPr>
          <p:cNvPr id="2" name="Gruppo 1">
            <a:extLst>
              <a:ext uri="{FF2B5EF4-FFF2-40B4-BE49-F238E27FC236}">
                <a16:creationId xmlns:a16="http://schemas.microsoft.com/office/drawing/2014/main" id="{AACE3B78-C541-FDDB-4201-E4C42AA14CB1}"/>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76190E43-FD12-515F-AFCA-7ECB439663E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33763CBB-0D3B-E6A2-5EB4-05BF40F5B2BB}"/>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SYSTEM INTEGRATION</a:t>
              </a:r>
            </a:p>
          </p:txBody>
        </p:sp>
      </p:grpSp>
      <p:cxnSp>
        <p:nvCxnSpPr>
          <p:cNvPr id="7" name="Connettore diritto 6">
            <a:extLst>
              <a:ext uri="{FF2B5EF4-FFF2-40B4-BE49-F238E27FC236}">
                <a16:creationId xmlns:a16="http://schemas.microsoft.com/office/drawing/2014/main" id="{A6932631-0850-3DF0-E9CB-D34B0DC8D588}"/>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E19DE30D-0460-535C-9848-A45E9A306792}"/>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3248881F-7C48-3C40-F835-0CEAEB3F3029}"/>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20" name="Gruppo 19">
              <a:extLst>
                <a:ext uri="{FF2B5EF4-FFF2-40B4-BE49-F238E27FC236}">
                  <a16:creationId xmlns:a16="http://schemas.microsoft.com/office/drawing/2014/main" id="{C2B5C172-EF6B-F4E5-6326-2834838E1898}"/>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E27BC4E0-CE4B-413C-00E9-12BC1B69F06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628C8BC8-0CE9-28A7-79F5-C3F9D44B02CB}"/>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86E7B259-7D53-CE48-7ACF-4B6C0737206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1691CDA8-6DB8-FBEB-BCA8-425647A0FE63}"/>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26" name="Gruppo 25">
                <a:extLst>
                  <a:ext uri="{FF2B5EF4-FFF2-40B4-BE49-F238E27FC236}">
                    <a16:creationId xmlns:a16="http://schemas.microsoft.com/office/drawing/2014/main" id="{F8843706-A109-F0C3-C55F-BA48923A16C1}"/>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6A574CA1-42A8-92C5-C4A0-B5349052F17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5CD83F67-8953-DCC4-B247-CD1E3E478A9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72C1C1F3-8A75-24CB-58B6-51B8A4924708}"/>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3E038965-E5C7-7217-5D8F-587D17931C9A}"/>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8DD7D4C7-0330-5CDA-A44B-DCDF83A23D1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7F3DCF5A-0C22-096D-8C4F-CD78B7179A02}"/>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53" name="CasellaDiTesto 52">
            <a:extLst>
              <a:ext uri="{FF2B5EF4-FFF2-40B4-BE49-F238E27FC236}">
                <a16:creationId xmlns:a16="http://schemas.microsoft.com/office/drawing/2014/main" id="{B193C399-2E0F-E1EF-DBB6-28BA85676061}"/>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54" name="Gruppo 53">
            <a:extLst>
              <a:ext uri="{FF2B5EF4-FFF2-40B4-BE49-F238E27FC236}">
                <a16:creationId xmlns:a16="http://schemas.microsoft.com/office/drawing/2014/main" id="{B5594178-A82C-3E29-CD59-01915120A5AE}"/>
              </a:ext>
            </a:extLst>
          </p:cNvPr>
          <p:cNvGrpSpPr/>
          <p:nvPr/>
        </p:nvGrpSpPr>
        <p:grpSpPr>
          <a:xfrm>
            <a:off x="9997222" y="3957316"/>
            <a:ext cx="2090461" cy="1160160"/>
            <a:chOff x="9858946" y="3227484"/>
            <a:chExt cx="2090461" cy="1160160"/>
          </a:xfrm>
        </p:grpSpPr>
        <p:sp>
          <p:nvSpPr>
            <p:cNvPr id="55" name="CasellaDiTesto 54">
              <a:extLst>
                <a:ext uri="{FF2B5EF4-FFF2-40B4-BE49-F238E27FC236}">
                  <a16:creationId xmlns:a16="http://schemas.microsoft.com/office/drawing/2014/main" id="{EAD3C007-D5BD-A62D-BA74-FD008FDF858D}"/>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6" name="Immagine 55" descr="Immagine che contiene orologio, simbolo, Carattere, Elementi grafici&#10;&#10;Descrizione generata automaticamente">
              <a:extLst>
                <a:ext uri="{FF2B5EF4-FFF2-40B4-BE49-F238E27FC236}">
                  <a16:creationId xmlns:a16="http://schemas.microsoft.com/office/drawing/2014/main" id="{9DE2CB59-9604-92CA-34C7-58B15C84F9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7" name="CasellaDiTesto 56">
            <a:extLst>
              <a:ext uri="{FF2B5EF4-FFF2-40B4-BE49-F238E27FC236}">
                <a16:creationId xmlns:a16="http://schemas.microsoft.com/office/drawing/2014/main" id="{6003D1B0-6580-EB6D-2B69-BED66B69C69C}"/>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1148558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04395D5-9BA8-775F-D3AB-114658D4E9C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7E0709E-1AE3-4A62-0FF3-D8818878BA2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2D9AA52-6DA8-D3C0-DEA7-8ACD5E854F74}"/>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60CD5E3-A66E-ABB7-E9A7-9BB681EF75B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EDDED88B-A2DD-13C6-D844-5FD7A0E970B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9EE8CFD-8C4E-847E-E983-31730919453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C122C8EB-55DB-7992-C9C7-82A81CF3B8FE}"/>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03E2C1D-1718-28E3-4E14-5BEE47E05644}"/>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4DDCC910-35D9-0552-D98A-3506A963872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D072EF3-C212-7444-7FD6-B1AF4410E49A}"/>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CF04F78B-CF70-7E39-4CA0-C2F139019F3F}"/>
              </a:ext>
            </a:extLst>
          </p:cNvPr>
          <p:cNvSpPr txBox="1"/>
          <p:nvPr/>
        </p:nvSpPr>
        <p:spPr>
          <a:xfrm>
            <a:off x="690149" y="2192493"/>
            <a:ext cx="8162243" cy="784830"/>
          </a:xfrm>
          <a:prstGeom prst="rect">
            <a:avLst/>
          </a:prstGeom>
          <a:noFill/>
        </p:spPr>
        <p:txBody>
          <a:bodyPr wrap="square" rtlCol="0">
            <a:spAutoFit/>
          </a:bodyPr>
          <a:lstStyle/>
          <a:p>
            <a:pPr algn="just"/>
            <a:r>
              <a:rPr lang="en-US" sz="1500" dirty="0">
                <a:solidFill>
                  <a:schemeClr val="bg1"/>
                </a:solidFill>
              </a:rPr>
              <a:t>1. Integrated System: All components functioning cohesively.  </a:t>
            </a:r>
          </a:p>
          <a:p>
            <a:pPr algn="just"/>
            <a:r>
              <a:rPr lang="en-US" sz="1500" dirty="0">
                <a:solidFill>
                  <a:schemeClr val="bg1"/>
                </a:solidFill>
              </a:rPr>
              <a:t>2. Technical Report: Details on integration, tests performed and resolved issues.  </a:t>
            </a:r>
          </a:p>
          <a:p>
            <a:pPr algn="just"/>
            <a:r>
              <a:rPr lang="en-US" sz="1500" dirty="0">
                <a:solidFill>
                  <a:schemeClr val="bg1"/>
                </a:solidFill>
              </a:rPr>
              <a:t>3. End-to-End Test Logs: Results from real-world simulations and tests. </a:t>
            </a:r>
            <a:endParaRPr lang="it-IT" sz="1500" dirty="0">
              <a:solidFill>
                <a:schemeClr val="bg1"/>
              </a:solidFill>
            </a:endParaRPr>
          </a:p>
        </p:txBody>
      </p:sp>
      <p:sp>
        <p:nvSpPr>
          <p:cNvPr id="2" name="CasellaDiTesto 1">
            <a:extLst>
              <a:ext uri="{FF2B5EF4-FFF2-40B4-BE49-F238E27FC236}">
                <a16:creationId xmlns:a16="http://schemas.microsoft.com/office/drawing/2014/main" id="{A77C0AD2-548C-B0ED-697B-C9AEC48B7651}"/>
              </a:ext>
            </a:extLst>
          </p:cNvPr>
          <p:cNvSpPr txBox="1"/>
          <p:nvPr/>
        </p:nvSpPr>
        <p:spPr>
          <a:xfrm>
            <a:off x="723665" y="3377876"/>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A60D92A1-8C73-4BEC-85CE-21B460E6F4F2}"/>
              </a:ext>
            </a:extLst>
          </p:cNvPr>
          <p:cNvSpPr txBox="1"/>
          <p:nvPr/>
        </p:nvSpPr>
        <p:spPr>
          <a:xfrm>
            <a:off x="706908" y="3653468"/>
            <a:ext cx="8162243" cy="1015663"/>
          </a:xfrm>
          <a:prstGeom prst="rect">
            <a:avLst/>
          </a:prstGeom>
          <a:noFill/>
        </p:spPr>
        <p:txBody>
          <a:bodyPr wrap="square" rtlCol="0">
            <a:spAutoFit/>
          </a:bodyPr>
          <a:lstStyle/>
          <a:p>
            <a:pPr algn="just"/>
            <a:r>
              <a:rPr lang="en-US" sz="1500">
                <a:solidFill>
                  <a:schemeClr val="bg1"/>
                </a:solidFill>
              </a:rPr>
              <a:t>1. Backend-database integration completed (end of Week 2, Month 7).  </a:t>
            </a:r>
          </a:p>
          <a:p>
            <a:pPr algn="just"/>
            <a:r>
              <a:rPr lang="en-US" sz="1500">
                <a:solidFill>
                  <a:schemeClr val="bg1"/>
                </a:solidFill>
              </a:rPr>
              <a:t>2. Backend-car controller integration completed (end of Month 7).  </a:t>
            </a:r>
          </a:p>
          <a:p>
            <a:pPr algn="just"/>
            <a:r>
              <a:rPr lang="en-US" sz="1500">
                <a:solidFill>
                  <a:schemeClr val="bg1"/>
                </a:solidFill>
              </a:rPr>
              <a:t>3. Backend-frontend integration completed (mid-Month 8).  </a:t>
            </a:r>
          </a:p>
          <a:p>
            <a:pPr algn="just"/>
            <a:r>
              <a:rPr lang="en-US" sz="1500">
                <a:solidFill>
                  <a:schemeClr val="bg1"/>
                </a:solidFill>
              </a:rPr>
              <a:t>4. End-to-end testing completed (end of Month 8). </a:t>
            </a:r>
            <a:endParaRPr lang="it-IT" sz="1500">
              <a:solidFill>
                <a:schemeClr val="bg1"/>
              </a:solidFill>
            </a:endParaRPr>
          </a:p>
        </p:txBody>
      </p:sp>
      <p:sp>
        <p:nvSpPr>
          <p:cNvPr id="16" name="CasellaDiTesto 15">
            <a:extLst>
              <a:ext uri="{FF2B5EF4-FFF2-40B4-BE49-F238E27FC236}">
                <a16:creationId xmlns:a16="http://schemas.microsoft.com/office/drawing/2014/main" id="{D8F0BE56-2191-703D-92B6-32C885FCF4FB}"/>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97A9A3DA-9053-9719-4A8F-B64F2EF31948}"/>
              </a:ext>
            </a:extLst>
          </p:cNvPr>
          <p:cNvSpPr txBox="1"/>
          <p:nvPr/>
        </p:nvSpPr>
        <p:spPr>
          <a:xfrm>
            <a:off x="690149" y="5199394"/>
            <a:ext cx="8162243" cy="1015663"/>
          </a:xfrm>
          <a:prstGeom prst="rect">
            <a:avLst/>
          </a:prstGeom>
          <a:noFill/>
        </p:spPr>
        <p:txBody>
          <a:bodyPr wrap="square" rtlCol="0">
            <a:spAutoFit/>
          </a:bodyPr>
          <a:lstStyle/>
          <a:p>
            <a:pPr algn="just"/>
            <a:r>
              <a:rPr lang="en-US" sz="1500">
                <a:solidFill>
                  <a:schemeClr val="bg1"/>
                </a:solidFill>
              </a:rPr>
              <a:t>- WP1 (Database): Database must be complete and functional for backend integration.  </a:t>
            </a:r>
          </a:p>
          <a:p>
            <a:pPr algn="just"/>
            <a:r>
              <a:rPr lang="en-US" sz="1500">
                <a:solidFill>
                  <a:schemeClr val="bg1"/>
                </a:solidFill>
              </a:rPr>
              <a:t>- WP2 (Backend): Backend must be operational to integrate with other components.  </a:t>
            </a:r>
          </a:p>
          <a:p>
            <a:pPr algn="just"/>
            <a:r>
              <a:rPr lang="en-US" sz="1500">
                <a:solidFill>
                  <a:schemeClr val="bg1"/>
                </a:solidFill>
              </a:rPr>
              <a:t>- WP3 (Car Controller): Car controller must be ready to transmit data to the backend.  </a:t>
            </a:r>
          </a:p>
          <a:p>
            <a:pPr algn="just"/>
            <a:r>
              <a:rPr lang="en-US" sz="1500">
                <a:solidFill>
                  <a:schemeClr val="bg1"/>
                </a:solidFill>
              </a:rPr>
              <a:t>- WP4 (Frontend): Mobile app must be completed to test frontend-backend communication.</a:t>
            </a:r>
            <a:endParaRPr lang="it-IT" sz="1500">
              <a:solidFill>
                <a:schemeClr val="bg1"/>
              </a:solidFill>
            </a:endParaRPr>
          </a:p>
        </p:txBody>
      </p:sp>
      <p:grpSp>
        <p:nvGrpSpPr>
          <p:cNvPr id="5" name="Gruppo 4">
            <a:extLst>
              <a:ext uri="{FF2B5EF4-FFF2-40B4-BE49-F238E27FC236}">
                <a16:creationId xmlns:a16="http://schemas.microsoft.com/office/drawing/2014/main" id="{11F7428C-053F-39E2-374F-2275622E054C}"/>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0C245849-6DDC-3B78-2D1A-507A50C39A0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F96A1A0B-A6E9-93B6-25E6-33C6D50515B6}"/>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SYSTEM INTEGRATION</a:t>
              </a:r>
            </a:p>
          </p:txBody>
        </p:sp>
      </p:grpSp>
      <p:cxnSp>
        <p:nvCxnSpPr>
          <p:cNvPr id="21" name="Connettore diritto 20">
            <a:extLst>
              <a:ext uri="{FF2B5EF4-FFF2-40B4-BE49-F238E27FC236}">
                <a16:creationId xmlns:a16="http://schemas.microsoft.com/office/drawing/2014/main" id="{CB12079B-5217-49AB-3B9E-FF0D61293E08}"/>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223AE738-005D-B5D5-BCE5-B71CA80F8728}"/>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0AACC153-8AFC-1775-3FA6-2D7C0712757D}"/>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26" name="Gruppo 25">
              <a:extLst>
                <a:ext uri="{FF2B5EF4-FFF2-40B4-BE49-F238E27FC236}">
                  <a16:creationId xmlns:a16="http://schemas.microsoft.com/office/drawing/2014/main" id="{D0E8610C-0AE5-B692-B558-5D944B826D49}"/>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AC048B47-C63B-7054-7CD0-968F9A1AF50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28F47AF0-FF5C-057E-6EBA-4CFAA880AD9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5E40C3F8-D0CE-40D7-DE82-5522992BD04B}"/>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CFCA547C-DDFC-C4FC-BA71-BD4CCAA4F23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32" name="Gruppo 31">
                <a:extLst>
                  <a:ext uri="{FF2B5EF4-FFF2-40B4-BE49-F238E27FC236}">
                    <a16:creationId xmlns:a16="http://schemas.microsoft.com/office/drawing/2014/main" id="{18207953-05C6-FF74-4352-0ACDE957D85A}"/>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E86E78C8-C881-C5C3-7B3B-B3F566167F4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DB698982-25AA-D478-B3E3-61055EEA88F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C44F23DB-FC98-1546-1CD3-BE11CEDDE713}"/>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54951317-2B08-EFA0-9571-EC37637AB9EC}"/>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0B0CDADA-D0D1-AAE1-3F4D-04949B25191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902C4D24-169F-FF42-469C-F2E2C8F85E1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53" name="CasellaDiTesto 52">
            <a:extLst>
              <a:ext uri="{FF2B5EF4-FFF2-40B4-BE49-F238E27FC236}">
                <a16:creationId xmlns:a16="http://schemas.microsoft.com/office/drawing/2014/main" id="{091F7058-E5FC-2208-D211-88EA917E6041}"/>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55" name="Gruppo 54">
            <a:extLst>
              <a:ext uri="{FF2B5EF4-FFF2-40B4-BE49-F238E27FC236}">
                <a16:creationId xmlns:a16="http://schemas.microsoft.com/office/drawing/2014/main" id="{676ACFA5-5BEE-B6FF-F310-E37C9DA96354}"/>
              </a:ext>
            </a:extLst>
          </p:cNvPr>
          <p:cNvGrpSpPr/>
          <p:nvPr/>
        </p:nvGrpSpPr>
        <p:grpSpPr>
          <a:xfrm>
            <a:off x="9997222" y="3957316"/>
            <a:ext cx="2090461" cy="1160160"/>
            <a:chOff x="9858946" y="3227484"/>
            <a:chExt cx="2090461" cy="1160160"/>
          </a:xfrm>
        </p:grpSpPr>
        <p:sp>
          <p:nvSpPr>
            <p:cNvPr id="59" name="CasellaDiTesto 58">
              <a:extLst>
                <a:ext uri="{FF2B5EF4-FFF2-40B4-BE49-F238E27FC236}">
                  <a16:creationId xmlns:a16="http://schemas.microsoft.com/office/drawing/2014/main" id="{7BAA6439-48EF-E3EA-1E7A-04FD80E3ACD9}"/>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0" name="Immagine 59" descr="Immagine che contiene orologio, simbolo, Carattere, Elementi grafici&#10;&#10;Descrizione generata automaticamente">
              <a:extLst>
                <a:ext uri="{FF2B5EF4-FFF2-40B4-BE49-F238E27FC236}">
                  <a16:creationId xmlns:a16="http://schemas.microsoft.com/office/drawing/2014/main" id="{936650E2-DBE6-A558-FE39-949E160E1E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1" name="CasellaDiTesto 60">
            <a:extLst>
              <a:ext uri="{FF2B5EF4-FFF2-40B4-BE49-F238E27FC236}">
                <a16:creationId xmlns:a16="http://schemas.microsoft.com/office/drawing/2014/main" id="{9920F1FA-4BF7-C545-DD7D-5C3900B296CE}"/>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411679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AF36A6F-A6EB-D7FA-C655-8F2CFCBD0519}"/>
            </a:ext>
          </a:extLst>
        </p:cNvPr>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FDF66031-6BF3-EE93-CC49-5606F30F5480}"/>
              </a:ext>
            </a:extLst>
          </p:cNvPr>
          <p:cNvCxnSpPr>
            <a:cxnSpLocks/>
          </p:cNvCxnSpPr>
          <p:nvPr/>
        </p:nvCxnSpPr>
        <p:spPr>
          <a:xfrm flipV="1">
            <a:off x="6096000"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 name="CasellaDiTesto 1">
            <a:extLst>
              <a:ext uri="{FF2B5EF4-FFF2-40B4-BE49-F238E27FC236}">
                <a16:creationId xmlns:a16="http://schemas.microsoft.com/office/drawing/2014/main" id="{99A2E5C3-0FC5-5C7D-7051-22C424E620FF}"/>
              </a:ext>
            </a:extLst>
          </p:cNvPr>
          <p:cNvSpPr txBox="1"/>
          <p:nvPr/>
        </p:nvSpPr>
        <p:spPr>
          <a:xfrm>
            <a:off x="1248854" y="2321004"/>
            <a:ext cx="3253829" cy="2215991"/>
          </a:xfrm>
          <a:prstGeom prst="rect">
            <a:avLst/>
          </a:prstGeom>
          <a:noFill/>
        </p:spPr>
        <p:txBody>
          <a:bodyPr wrap="square" rtlCol="0">
            <a:spAutoFit/>
          </a:bodyPr>
          <a:lstStyle/>
          <a:p>
            <a:pPr algn="just"/>
            <a:r>
              <a:rPr lang="en-US" sz="2300" b="1">
                <a:solidFill>
                  <a:srgbClr val="DA627D"/>
                </a:solidFill>
              </a:rPr>
              <a:t>How</a:t>
            </a:r>
            <a:r>
              <a:rPr lang="en-US" sz="2300" b="1">
                <a:solidFill>
                  <a:schemeClr val="bg1"/>
                </a:solidFill>
              </a:rPr>
              <a:t> </a:t>
            </a:r>
            <a:r>
              <a:rPr lang="en-US" sz="2300">
                <a:solidFill>
                  <a:schemeClr val="bg1"/>
                </a:solidFill>
              </a:rPr>
              <a:t>can we achieve a </a:t>
            </a:r>
            <a:r>
              <a:rPr lang="en-US" sz="2300" b="1">
                <a:solidFill>
                  <a:schemeClr val="bg1"/>
                </a:solidFill>
              </a:rPr>
              <a:t>more objective</a:t>
            </a:r>
            <a:r>
              <a:rPr lang="en-US" sz="2300">
                <a:solidFill>
                  <a:schemeClr val="bg1"/>
                </a:solidFill>
              </a:rPr>
              <a:t>, </a:t>
            </a:r>
            <a:r>
              <a:rPr lang="en-US" sz="2300" b="1">
                <a:solidFill>
                  <a:schemeClr val="bg1"/>
                </a:solidFill>
              </a:rPr>
              <a:t>real-time</a:t>
            </a:r>
            <a:r>
              <a:rPr lang="en-US" sz="2300">
                <a:solidFill>
                  <a:schemeClr val="bg1"/>
                </a:solidFill>
              </a:rPr>
              <a:t> assessment of driver performance that reflects both </a:t>
            </a:r>
            <a:r>
              <a:rPr lang="en-US" sz="2300" b="1">
                <a:solidFill>
                  <a:schemeClr val="bg1"/>
                </a:solidFill>
              </a:rPr>
              <a:t>safety and passenger comfort </a:t>
            </a:r>
            <a:r>
              <a:rPr lang="en-US" sz="2300" b="1">
                <a:solidFill>
                  <a:srgbClr val="DA627D"/>
                </a:solidFill>
              </a:rPr>
              <a:t>?</a:t>
            </a:r>
          </a:p>
        </p:txBody>
      </p:sp>
      <p:sp>
        <p:nvSpPr>
          <p:cNvPr id="3" name="CasellaDiTesto 2">
            <a:extLst>
              <a:ext uri="{FF2B5EF4-FFF2-40B4-BE49-F238E27FC236}">
                <a16:creationId xmlns:a16="http://schemas.microsoft.com/office/drawing/2014/main" id="{E89A39AE-01B7-2E16-12E0-18533A0BAA2B}"/>
              </a:ext>
            </a:extLst>
          </p:cNvPr>
          <p:cNvSpPr txBox="1"/>
          <p:nvPr/>
        </p:nvSpPr>
        <p:spPr>
          <a:xfrm>
            <a:off x="7756513" y="2497975"/>
            <a:ext cx="3186633" cy="1862048"/>
          </a:xfrm>
          <a:prstGeom prst="rect">
            <a:avLst/>
          </a:prstGeom>
          <a:noFill/>
        </p:spPr>
        <p:txBody>
          <a:bodyPr wrap="square" rtlCol="0">
            <a:spAutoFit/>
          </a:bodyPr>
          <a:lstStyle/>
          <a:p>
            <a:pPr algn="just"/>
            <a:r>
              <a:rPr lang="en-US" sz="2300" b="1">
                <a:solidFill>
                  <a:srgbClr val="DA627D"/>
                </a:solidFill>
              </a:rPr>
              <a:t>How</a:t>
            </a:r>
            <a:r>
              <a:rPr lang="en-US" sz="2300">
                <a:solidFill>
                  <a:schemeClr val="bg1"/>
                </a:solidFill>
              </a:rPr>
              <a:t> can ride-sharing platforms move beyond basic ratings to gain insights that </a:t>
            </a:r>
            <a:r>
              <a:rPr lang="en-US" sz="2300" b="1">
                <a:solidFill>
                  <a:schemeClr val="bg1"/>
                </a:solidFill>
              </a:rPr>
              <a:t>improve service quality </a:t>
            </a:r>
            <a:r>
              <a:rPr lang="en-US" sz="2300" b="1">
                <a:solidFill>
                  <a:srgbClr val="DA627D"/>
                </a:solidFill>
              </a:rPr>
              <a:t>?</a:t>
            </a:r>
          </a:p>
        </p:txBody>
      </p:sp>
      <p:sp>
        <p:nvSpPr>
          <p:cNvPr id="16" name="Rettangolo 15">
            <a:extLst>
              <a:ext uri="{FF2B5EF4-FFF2-40B4-BE49-F238E27FC236}">
                <a16:creationId xmlns:a16="http://schemas.microsoft.com/office/drawing/2014/main" id="{9BED9D33-BB18-8D63-F17B-95BCE440CFF5}"/>
              </a:ext>
            </a:extLst>
          </p:cNvPr>
          <p:cNvSpPr/>
          <p:nvPr/>
        </p:nvSpPr>
        <p:spPr>
          <a:xfrm>
            <a:off x="5793951" y="1835684"/>
            <a:ext cx="604098" cy="318663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Elemento grafico 3" descr="Punto interrogativo con riempimento a tinta unita">
            <a:extLst>
              <a:ext uri="{FF2B5EF4-FFF2-40B4-BE49-F238E27FC236}">
                <a16:creationId xmlns:a16="http://schemas.microsoft.com/office/drawing/2014/main" id="{6A237481-15D5-393F-9B43-D86C6F039D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2033739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A72A00D-8139-2DD7-A19A-D95893B8F915}"/>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27B33C1-5A7D-CA1E-36BD-878090B31F1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1F908D1-47DD-B180-9189-43F7FAB8CB6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6E03F796-D25A-B8CC-3062-8318F75749AA}"/>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240BA871-DEAF-2172-F826-CE342D0D3701}"/>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15C7DB7-E8CD-B4D1-1F05-8F7FCAD4A2F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6E92DCC-76CF-ECA2-ABFD-44F247933B9B}"/>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7C522D1-6DD0-476E-F1C4-D27013EF55C3}"/>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5</a:t>
                </a:r>
                <a:endParaRPr lang="it-IT" sz="3600" b="1"/>
              </a:p>
            </p:txBody>
          </p:sp>
          <p:sp>
            <p:nvSpPr>
              <p:cNvPr id="13" name="CasellaDiTesto 12">
                <a:extLst>
                  <a:ext uri="{FF2B5EF4-FFF2-40B4-BE49-F238E27FC236}">
                    <a16:creationId xmlns:a16="http://schemas.microsoft.com/office/drawing/2014/main" id="{7488858E-1527-989C-A663-5943E488B7AB}"/>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178ECF80-5EC0-B0A4-1D16-21522C155694}"/>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1431147D-0EF7-D903-0323-836F914363B7}"/>
              </a:ext>
            </a:extLst>
          </p:cNvPr>
          <p:cNvSpPr txBox="1"/>
          <p:nvPr/>
        </p:nvSpPr>
        <p:spPr>
          <a:xfrm>
            <a:off x="690149" y="2336046"/>
            <a:ext cx="8162243" cy="1015663"/>
          </a:xfrm>
          <a:prstGeom prst="rect">
            <a:avLst/>
          </a:prstGeom>
          <a:noFill/>
        </p:spPr>
        <p:txBody>
          <a:bodyPr wrap="square" rtlCol="0">
            <a:spAutoFit/>
          </a:bodyPr>
          <a:lstStyle/>
          <a:p>
            <a:pPr algn="just"/>
            <a:r>
              <a:rPr lang="en-US" sz="1500">
                <a:solidFill>
                  <a:schemeClr val="bg1"/>
                </a:solidFill>
              </a:rPr>
              <a:t>- Monitoring Tools: Postman for API testing, Grafana for monitoring data flow.  </a:t>
            </a:r>
          </a:p>
          <a:p>
            <a:pPr algn="just"/>
            <a:r>
              <a:rPr lang="en-US" sz="1500">
                <a:solidFill>
                  <a:schemeClr val="bg1"/>
                </a:solidFill>
              </a:rPr>
              <a:t>- Integration Environment: Local or cloud server with dedicated configuration.  </a:t>
            </a:r>
          </a:p>
          <a:p>
            <a:pPr algn="just"/>
            <a:r>
              <a:rPr lang="en-US" sz="1500">
                <a:solidFill>
                  <a:schemeClr val="bg1"/>
                </a:solidFill>
              </a:rPr>
              <a:t>- Simulators and Real Tests: CAN simulators for car controller data and real mobile devices for frontend tests. </a:t>
            </a:r>
            <a:endParaRPr lang="it-IT" sz="1500">
              <a:solidFill>
                <a:schemeClr val="bg1"/>
              </a:solidFill>
            </a:endParaRPr>
          </a:p>
        </p:txBody>
      </p:sp>
      <p:sp>
        <p:nvSpPr>
          <p:cNvPr id="2" name="CasellaDiTesto 1">
            <a:extLst>
              <a:ext uri="{FF2B5EF4-FFF2-40B4-BE49-F238E27FC236}">
                <a16:creationId xmlns:a16="http://schemas.microsoft.com/office/drawing/2014/main" id="{E4BD0701-5E10-FDBD-1127-30B7FA3D0DE5}"/>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9FF8502F-9EBB-1F7E-19CF-5DC6D1A1B577}"/>
              </a:ext>
            </a:extLst>
          </p:cNvPr>
          <p:cNvSpPr txBox="1"/>
          <p:nvPr/>
        </p:nvSpPr>
        <p:spPr>
          <a:xfrm>
            <a:off x="690149" y="3830574"/>
            <a:ext cx="8162243" cy="553998"/>
          </a:xfrm>
          <a:prstGeom prst="rect">
            <a:avLst/>
          </a:prstGeom>
          <a:noFill/>
        </p:spPr>
        <p:txBody>
          <a:bodyPr wrap="square" rtlCol="0">
            <a:spAutoFit/>
          </a:bodyPr>
          <a:lstStyle/>
          <a:p>
            <a:pPr algn="just"/>
            <a:r>
              <a:rPr lang="en-US" sz="1500">
                <a:solidFill>
                  <a:schemeClr val="bg1"/>
                </a:solidFill>
              </a:rPr>
              <a:t>- System Integrator: Specialist in complex system integration, with backend, API, and infrastructure expertise. </a:t>
            </a:r>
            <a:endParaRPr lang="it-IT" sz="1500">
              <a:solidFill>
                <a:schemeClr val="bg1"/>
              </a:solidFill>
            </a:endParaRPr>
          </a:p>
        </p:txBody>
      </p:sp>
      <p:sp>
        <p:nvSpPr>
          <p:cNvPr id="16" name="CasellaDiTesto 15">
            <a:extLst>
              <a:ext uri="{FF2B5EF4-FFF2-40B4-BE49-F238E27FC236}">
                <a16:creationId xmlns:a16="http://schemas.microsoft.com/office/drawing/2014/main" id="{85A34A66-517A-0610-B391-422B2C13647A}"/>
              </a:ext>
            </a:extLst>
          </p:cNvPr>
          <p:cNvSpPr txBox="1"/>
          <p:nvPr/>
        </p:nvSpPr>
        <p:spPr>
          <a:xfrm>
            <a:off x="706906" y="4696625"/>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EB2AA9C6-9E30-CD2E-C871-F7EF2922FBB1}"/>
              </a:ext>
            </a:extLst>
          </p:cNvPr>
          <p:cNvSpPr txBox="1"/>
          <p:nvPr/>
        </p:nvSpPr>
        <p:spPr>
          <a:xfrm>
            <a:off x="690149" y="4972217"/>
            <a:ext cx="8162243" cy="553998"/>
          </a:xfrm>
          <a:prstGeom prst="rect">
            <a:avLst/>
          </a:prstGeom>
          <a:noFill/>
        </p:spPr>
        <p:txBody>
          <a:bodyPr wrap="square" rtlCol="0">
            <a:spAutoFit/>
          </a:bodyPr>
          <a:lstStyle/>
          <a:p>
            <a:pPr algn="just"/>
            <a:r>
              <a:rPr lang="en-US" sz="1500">
                <a:solidFill>
                  <a:schemeClr val="bg1"/>
                </a:solidFill>
              </a:rPr>
              <a:t>- System Integrator: €6,000/month  </a:t>
            </a:r>
          </a:p>
          <a:p>
            <a:pPr algn="just"/>
            <a:r>
              <a:rPr lang="en-US" sz="1500">
                <a:solidFill>
                  <a:schemeClr val="bg1"/>
                </a:solidFill>
              </a:rPr>
              <a:t>- Project Manager: €6,000/month </a:t>
            </a:r>
            <a:endParaRPr lang="it-IT" sz="1500">
              <a:solidFill>
                <a:schemeClr val="bg1"/>
              </a:solidFill>
            </a:endParaRPr>
          </a:p>
        </p:txBody>
      </p:sp>
      <p:sp>
        <p:nvSpPr>
          <p:cNvPr id="30" name="CasellaDiTesto 29">
            <a:extLst>
              <a:ext uri="{FF2B5EF4-FFF2-40B4-BE49-F238E27FC236}">
                <a16:creationId xmlns:a16="http://schemas.microsoft.com/office/drawing/2014/main" id="{D2A7510A-EDD2-DACB-D7DD-072A70050F4D}"/>
              </a:ext>
            </a:extLst>
          </p:cNvPr>
          <p:cNvSpPr txBox="1"/>
          <p:nvPr/>
        </p:nvSpPr>
        <p:spPr>
          <a:xfrm>
            <a:off x="706906" y="5828444"/>
            <a:ext cx="8589494" cy="323165"/>
          </a:xfrm>
          <a:prstGeom prst="rect">
            <a:avLst/>
          </a:prstGeom>
          <a:noFill/>
        </p:spPr>
        <p:txBody>
          <a:bodyPr wrap="square" rtlCol="0">
            <a:spAutoFit/>
          </a:bodyPr>
          <a:lstStyle/>
          <a:p>
            <a:pPr algn="just"/>
            <a:r>
              <a:rPr lang="it-IT" sz="1500" spc="300" dirty="0">
                <a:solidFill>
                  <a:srgbClr val="DA627D"/>
                </a:solidFill>
              </a:rPr>
              <a:t>TOTAL COST OF WP5 </a:t>
            </a:r>
          </a:p>
        </p:txBody>
      </p:sp>
      <p:sp>
        <p:nvSpPr>
          <p:cNvPr id="32" name="CasellaDiTesto 31">
            <a:extLst>
              <a:ext uri="{FF2B5EF4-FFF2-40B4-BE49-F238E27FC236}">
                <a16:creationId xmlns:a16="http://schemas.microsoft.com/office/drawing/2014/main" id="{C820CD9F-01F6-B0C9-2B72-A14494A6DA52}"/>
              </a:ext>
            </a:extLst>
          </p:cNvPr>
          <p:cNvSpPr txBox="1"/>
          <p:nvPr/>
        </p:nvSpPr>
        <p:spPr>
          <a:xfrm>
            <a:off x="690149" y="6104036"/>
            <a:ext cx="8162243" cy="323165"/>
          </a:xfrm>
          <a:prstGeom prst="rect">
            <a:avLst/>
          </a:prstGeom>
          <a:noFill/>
        </p:spPr>
        <p:txBody>
          <a:bodyPr wrap="square" rtlCol="0">
            <a:spAutoFit/>
          </a:bodyPr>
          <a:lstStyle/>
          <a:p>
            <a:pPr algn="just"/>
            <a:r>
              <a:rPr lang="it-IT" sz="1500" b="1">
                <a:solidFill>
                  <a:schemeClr val="bg1"/>
                </a:solidFill>
              </a:rPr>
              <a:t>€24,000</a:t>
            </a:r>
          </a:p>
        </p:txBody>
      </p:sp>
      <p:grpSp>
        <p:nvGrpSpPr>
          <p:cNvPr id="5" name="Gruppo 4">
            <a:extLst>
              <a:ext uri="{FF2B5EF4-FFF2-40B4-BE49-F238E27FC236}">
                <a16:creationId xmlns:a16="http://schemas.microsoft.com/office/drawing/2014/main" id="{15F86EBD-CAB4-EE9B-21D3-84C45CDC1F8A}"/>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4A65AA7-3AC1-43BF-1443-315DD2C88D40}"/>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4FA0CD4A-C6A9-1D37-9A87-F0A98A83638B}"/>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SYSTEM INTEGRATION</a:t>
              </a:r>
            </a:p>
          </p:txBody>
        </p:sp>
      </p:grpSp>
      <p:cxnSp>
        <p:nvCxnSpPr>
          <p:cNvPr id="21" name="Connettore diritto 20">
            <a:extLst>
              <a:ext uri="{FF2B5EF4-FFF2-40B4-BE49-F238E27FC236}">
                <a16:creationId xmlns:a16="http://schemas.microsoft.com/office/drawing/2014/main" id="{BCB98EA8-7855-AC5A-2AF8-B8514FA1D649}"/>
              </a:ext>
            </a:extLst>
          </p:cNvPr>
          <p:cNvCxnSpPr>
            <a:cxnSpLocks/>
          </p:cNvCxnSpPr>
          <p:nvPr/>
        </p:nvCxnSpPr>
        <p:spPr>
          <a:xfrm flipH="1">
            <a:off x="1928813" y="1111664"/>
            <a:ext cx="2592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3BC8492B-FA7E-303C-B30E-6E1BBBFF15E5}"/>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83BBAD1D-6C15-E5A6-BE78-36DEABFAE5B8}"/>
                </a:ext>
              </a:extLst>
            </p:cNvPr>
            <p:cNvSpPr txBox="1"/>
            <p:nvPr/>
          </p:nvSpPr>
          <p:spPr>
            <a:xfrm>
              <a:off x="8115673" y="531626"/>
              <a:ext cx="1743561"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7</a:t>
              </a:r>
            </a:p>
          </p:txBody>
        </p:sp>
        <p:grpSp>
          <p:nvGrpSpPr>
            <p:cNvPr id="31" name="Gruppo 30">
              <a:extLst>
                <a:ext uri="{FF2B5EF4-FFF2-40B4-BE49-F238E27FC236}">
                  <a16:creationId xmlns:a16="http://schemas.microsoft.com/office/drawing/2014/main" id="{01DEEAAF-0D4E-6C1A-7DCB-220741CE33C8}"/>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2F7C3862-86A1-7A36-4001-030BF9378F2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747E988E-E2AF-33FA-A069-145F4A728547}"/>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B1D78141-4CA6-9FB2-6BF6-F0097FAC772B}"/>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31EF30FC-B9A0-72DB-3545-D0F5F8DC0AD2}"/>
                  </a:ext>
                </a:extLst>
              </p:cNvPr>
              <p:cNvSpPr txBox="1"/>
              <p:nvPr/>
            </p:nvSpPr>
            <p:spPr>
              <a:xfrm>
                <a:off x="8354083" y="1384595"/>
                <a:ext cx="1266624" cy="276999"/>
              </a:xfrm>
              <a:prstGeom prst="rect">
                <a:avLst/>
              </a:prstGeom>
              <a:noFill/>
            </p:spPr>
            <p:txBody>
              <a:bodyPr wrap="square" rtlCol="0">
                <a:spAutoFit/>
              </a:bodyPr>
              <a:lstStyle/>
              <a:p>
                <a:pPr algn="ctr"/>
                <a:r>
                  <a:rPr lang="it-IT" sz="1200" spc="300">
                    <a:solidFill>
                      <a:schemeClr val="bg1"/>
                    </a:solidFill>
                  </a:rPr>
                  <a:t>MONTH </a:t>
                </a:r>
                <a:r>
                  <a:rPr lang="it-IT" sz="1200" b="1" spc="300">
                    <a:solidFill>
                      <a:schemeClr val="bg1"/>
                    </a:solidFill>
                  </a:rPr>
                  <a:t>8</a:t>
                </a:r>
              </a:p>
            </p:txBody>
          </p:sp>
          <p:grpSp>
            <p:nvGrpSpPr>
              <p:cNvPr id="36" name="Gruppo 35">
                <a:extLst>
                  <a:ext uri="{FF2B5EF4-FFF2-40B4-BE49-F238E27FC236}">
                    <a16:creationId xmlns:a16="http://schemas.microsoft.com/office/drawing/2014/main" id="{B0EAC36A-7299-58A4-1D3A-CB3BFAB4BD72}"/>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1F4A3BD7-4208-1C27-F99D-9F753ED30A6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5555DAC0-1F14-1782-062D-34274E2FD5D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1DA72699-41A3-45E1-583B-0DAA3F205D17}"/>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3" name="Gruppo 42">
            <a:extLst>
              <a:ext uri="{FF2B5EF4-FFF2-40B4-BE49-F238E27FC236}">
                <a16:creationId xmlns:a16="http://schemas.microsoft.com/office/drawing/2014/main" id="{4735EAED-E9B7-41F1-9363-1C8F116E5692}"/>
              </a:ext>
            </a:extLst>
          </p:cNvPr>
          <p:cNvGrpSpPr/>
          <p:nvPr/>
        </p:nvGrpSpPr>
        <p:grpSpPr>
          <a:xfrm>
            <a:off x="10081438" y="2501108"/>
            <a:ext cx="1922034" cy="742612"/>
            <a:chOff x="10081438" y="2124587"/>
            <a:chExt cx="1922034" cy="742612"/>
          </a:xfrm>
        </p:grpSpPr>
        <p:sp>
          <p:nvSpPr>
            <p:cNvPr id="44" name="CasellaDiTesto 43">
              <a:extLst>
                <a:ext uri="{FF2B5EF4-FFF2-40B4-BE49-F238E27FC236}">
                  <a16:creationId xmlns:a16="http://schemas.microsoft.com/office/drawing/2014/main" id="{40E153C7-DE1D-BD70-8D12-82107102EBEC}"/>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8" name="CasellaDiTesto 47">
              <a:extLst>
                <a:ext uri="{FF2B5EF4-FFF2-40B4-BE49-F238E27FC236}">
                  <a16:creationId xmlns:a16="http://schemas.microsoft.com/office/drawing/2014/main" id="{81FEC9D0-5185-2FE7-35E6-47FEA0B3E071}"/>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
        <p:nvSpPr>
          <p:cNvPr id="53" name="CasellaDiTesto 52">
            <a:extLst>
              <a:ext uri="{FF2B5EF4-FFF2-40B4-BE49-F238E27FC236}">
                <a16:creationId xmlns:a16="http://schemas.microsoft.com/office/drawing/2014/main" id="{FAB95816-216B-7529-19EF-594E1025A55B}"/>
              </a:ext>
            </a:extLst>
          </p:cNvPr>
          <p:cNvSpPr txBox="1"/>
          <p:nvPr/>
        </p:nvSpPr>
        <p:spPr>
          <a:xfrm>
            <a:off x="10118919" y="5117292"/>
            <a:ext cx="1847065" cy="430887"/>
          </a:xfrm>
          <a:prstGeom prst="rect">
            <a:avLst/>
          </a:prstGeom>
          <a:noFill/>
        </p:spPr>
        <p:txBody>
          <a:bodyPr wrap="square" rtlCol="0">
            <a:spAutoFit/>
          </a:bodyPr>
          <a:lstStyle/>
          <a:p>
            <a:pPr algn="just"/>
            <a:r>
              <a:rPr lang="en-US" sz="1100">
                <a:solidFill>
                  <a:schemeClr val="bg1"/>
                </a:solidFill>
              </a:rPr>
              <a:t>1 project manager for 2 months (2 person-months). </a:t>
            </a:r>
            <a:endParaRPr lang="it-IT" sz="1100">
              <a:solidFill>
                <a:schemeClr val="bg1"/>
              </a:solidFill>
            </a:endParaRPr>
          </a:p>
        </p:txBody>
      </p:sp>
      <p:grpSp>
        <p:nvGrpSpPr>
          <p:cNvPr id="55" name="Gruppo 54">
            <a:extLst>
              <a:ext uri="{FF2B5EF4-FFF2-40B4-BE49-F238E27FC236}">
                <a16:creationId xmlns:a16="http://schemas.microsoft.com/office/drawing/2014/main" id="{E59F6A75-B513-DA77-8995-FDBB8604D07B}"/>
              </a:ext>
            </a:extLst>
          </p:cNvPr>
          <p:cNvGrpSpPr/>
          <p:nvPr/>
        </p:nvGrpSpPr>
        <p:grpSpPr>
          <a:xfrm>
            <a:off x="9997222" y="3957316"/>
            <a:ext cx="2090461" cy="1160160"/>
            <a:chOff x="9858946" y="3227484"/>
            <a:chExt cx="2090461" cy="1160160"/>
          </a:xfrm>
        </p:grpSpPr>
        <p:sp>
          <p:nvSpPr>
            <p:cNvPr id="61" name="CasellaDiTesto 60">
              <a:extLst>
                <a:ext uri="{FF2B5EF4-FFF2-40B4-BE49-F238E27FC236}">
                  <a16:creationId xmlns:a16="http://schemas.microsoft.com/office/drawing/2014/main" id="{08B56F5C-5117-F87F-CAE5-B92A77E77F4C}"/>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62" name="Immagine 61" descr="Immagine che contiene orologio, simbolo, Carattere, Elementi grafici&#10;&#10;Descrizione generata automaticamente">
              <a:extLst>
                <a:ext uri="{FF2B5EF4-FFF2-40B4-BE49-F238E27FC236}">
                  <a16:creationId xmlns:a16="http://schemas.microsoft.com/office/drawing/2014/main" id="{039AE177-2AD7-B756-767E-84395DFC07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63" name="CasellaDiTesto 62">
            <a:extLst>
              <a:ext uri="{FF2B5EF4-FFF2-40B4-BE49-F238E27FC236}">
                <a16:creationId xmlns:a16="http://schemas.microsoft.com/office/drawing/2014/main" id="{B56817D4-F89C-C302-0308-91B88B03C9DB}"/>
              </a:ext>
            </a:extLst>
          </p:cNvPr>
          <p:cNvSpPr txBox="1"/>
          <p:nvPr/>
        </p:nvSpPr>
        <p:spPr>
          <a:xfrm>
            <a:off x="10100178" y="5548179"/>
            <a:ext cx="1884548" cy="430887"/>
          </a:xfrm>
          <a:prstGeom prst="rect">
            <a:avLst/>
          </a:prstGeom>
          <a:noFill/>
        </p:spPr>
        <p:txBody>
          <a:bodyPr wrap="square" rtlCol="0">
            <a:spAutoFit/>
          </a:bodyPr>
          <a:lstStyle/>
          <a:p>
            <a:pPr algn="just"/>
            <a:r>
              <a:rPr lang="en-US" sz="1100">
                <a:solidFill>
                  <a:schemeClr val="bg1"/>
                </a:solidFill>
              </a:rPr>
              <a:t>1 system integrator for 2 months (2 person-months).</a:t>
            </a:r>
            <a:endParaRPr lang="it-IT" sz="1100">
              <a:solidFill>
                <a:schemeClr val="bg1"/>
              </a:solidFill>
            </a:endParaRPr>
          </a:p>
        </p:txBody>
      </p:sp>
    </p:spTree>
    <p:extLst>
      <p:ext uri="{BB962C8B-B14F-4D97-AF65-F5344CB8AC3E}">
        <p14:creationId xmlns:p14="http://schemas.microsoft.com/office/powerpoint/2010/main" val="21262986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25A0B79-E528-4BF4-0386-0C19758E2F7A}"/>
            </a:ext>
          </a:extLst>
        </p:cNvPr>
        <p:cNvGrpSpPr/>
        <p:nvPr/>
      </p:nvGrpSpPr>
      <p:grpSpPr>
        <a:xfrm>
          <a:off x="0" y="0"/>
          <a:ext cx="0" cy="0"/>
          <a:chOff x="0" y="0"/>
          <a:chExt cx="0" cy="0"/>
        </a:xfrm>
      </p:grpSpPr>
    </p:spTree>
    <p:extLst>
      <p:ext uri="{BB962C8B-B14F-4D97-AF65-F5344CB8AC3E}">
        <p14:creationId xmlns:p14="http://schemas.microsoft.com/office/powerpoint/2010/main" val="3994559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3094860-1166-5E61-2B26-4FB7ED9790FB}"/>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44B9F4BD-7A60-ACF8-988D-40E1C3FEA0AD}"/>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ABE3327-7CBC-B2FB-E029-C8690166DA1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446E743-22ED-47D6-7E70-9E4452F2321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178CE42F-2D09-8E7D-B7AD-4D4B57150E3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8347A79F-0BB8-063C-DFBE-3803A06DD231}"/>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5573671-9475-45B2-CDA7-AFD0870B3B09}"/>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50316B40-2FB2-0CC7-5D8C-8067F69D1B1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959CBC1E-C9CB-17B4-D186-7B39B848DB6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E910D15C-A972-3E28-EF15-329DCAFFE06A}"/>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8FA4E848-6B99-A05E-0248-9BB55EC50F23}"/>
              </a:ext>
            </a:extLst>
          </p:cNvPr>
          <p:cNvSpPr txBox="1"/>
          <p:nvPr/>
        </p:nvSpPr>
        <p:spPr>
          <a:xfrm>
            <a:off x="706908" y="2292559"/>
            <a:ext cx="8162242" cy="784830"/>
          </a:xfrm>
          <a:prstGeom prst="rect">
            <a:avLst/>
          </a:prstGeom>
          <a:noFill/>
        </p:spPr>
        <p:txBody>
          <a:bodyPr wrap="square" rtlCol="0">
            <a:spAutoFit/>
          </a:bodyPr>
          <a:lstStyle/>
          <a:p>
            <a:pPr algn="just"/>
            <a:r>
              <a:rPr lang="en-US" sz="1500" dirty="0">
                <a:solidFill>
                  <a:schemeClr val="bg1"/>
                </a:solidFill>
              </a:rPr>
              <a:t>Protecting sensitive data collected by the system is essential to comply with GDPR and ensure user information security. This WP focuses on implementing advanced security protocols, data encryption, and GDPR-compliant policies.</a:t>
            </a:r>
          </a:p>
        </p:txBody>
      </p:sp>
      <p:sp>
        <p:nvSpPr>
          <p:cNvPr id="26" name="CasellaDiTesto 25">
            <a:extLst>
              <a:ext uri="{FF2B5EF4-FFF2-40B4-BE49-F238E27FC236}">
                <a16:creationId xmlns:a16="http://schemas.microsoft.com/office/drawing/2014/main" id="{20E69DDB-2ED3-3721-0626-4AD243F230B9}"/>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ADE98638-3DA2-9B08-8344-1C53251FBBC9}"/>
              </a:ext>
            </a:extLst>
          </p:cNvPr>
          <p:cNvSpPr txBox="1"/>
          <p:nvPr/>
        </p:nvSpPr>
        <p:spPr>
          <a:xfrm>
            <a:off x="706907" y="4179046"/>
            <a:ext cx="8162243" cy="1415196"/>
          </a:xfrm>
          <a:prstGeom prst="rect">
            <a:avLst/>
          </a:prstGeom>
          <a:noFill/>
        </p:spPr>
        <p:txBody>
          <a:bodyPr wrap="square" rtlCol="0">
            <a:spAutoFit/>
          </a:bodyPr>
          <a:lstStyle/>
          <a:p>
            <a:pPr algn="just">
              <a:lnSpc>
                <a:spcPct val="200000"/>
              </a:lnSpc>
            </a:pPr>
            <a:r>
              <a:rPr lang="en-US" sz="1500" dirty="0">
                <a:solidFill>
                  <a:schemeClr val="bg1"/>
                </a:solidFill>
              </a:rPr>
              <a:t>1. Ensure secure communication between system components.  </a:t>
            </a:r>
          </a:p>
          <a:p>
            <a:pPr algn="just">
              <a:lnSpc>
                <a:spcPct val="200000"/>
              </a:lnSpc>
            </a:pPr>
            <a:r>
              <a:rPr lang="en-US" sz="1500" dirty="0">
                <a:solidFill>
                  <a:schemeClr val="bg1"/>
                </a:solidFill>
              </a:rPr>
              <a:t>2. Protect sensitive data through encryption and controlled access.  </a:t>
            </a:r>
          </a:p>
          <a:p>
            <a:pPr algn="just">
              <a:lnSpc>
                <a:spcPct val="200000"/>
              </a:lnSpc>
            </a:pPr>
            <a:r>
              <a:rPr lang="en-US" sz="1500" dirty="0">
                <a:solidFill>
                  <a:schemeClr val="bg1"/>
                </a:solidFill>
              </a:rPr>
              <a:t>3. Ensure compliance with GDPR and other applicable regulations. </a:t>
            </a:r>
            <a:endParaRPr lang="it-IT" sz="1500" dirty="0">
              <a:solidFill>
                <a:schemeClr val="bg1"/>
              </a:solidFill>
            </a:endParaRPr>
          </a:p>
        </p:txBody>
      </p:sp>
      <p:grpSp>
        <p:nvGrpSpPr>
          <p:cNvPr id="55" name="Gruppo 54">
            <a:extLst>
              <a:ext uri="{FF2B5EF4-FFF2-40B4-BE49-F238E27FC236}">
                <a16:creationId xmlns:a16="http://schemas.microsoft.com/office/drawing/2014/main" id="{DC51AA53-4C6B-AA1F-2749-6D5299EC225A}"/>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0A4151E0-9DAA-4484-1D17-D1E5CACA5EE4}"/>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9" name="Gruppo 38">
              <a:extLst>
                <a:ext uri="{FF2B5EF4-FFF2-40B4-BE49-F238E27FC236}">
                  <a16:creationId xmlns:a16="http://schemas.microsoft.com/office/drawing/2014/main" id="{124275DD-5EA9-3E01-786B-FF00D4A1C7DD}"/>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65593BF3-1594-73A0-AB3F-C05B1E538341}"/>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D01095DC-F51A-3A86-9955-19D24E86512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7010121-FC97-5B04-5DEC-4E5AB2C8A688}"/>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A404F56A-022E-5181-63A0-81E016492772}"/>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44" name="Gruppo 43">
                <a:extLst>
                  <a:ext uri="{FF2B5EF4-FFF2-40B4-BE49-F238E27FC236}">
                    <a16:creationId xmlns:a16="http://schemas.microsoft.com/office/drawing/2014/main" id="{4C89ED6C-D40E-6D30-250E-D9A3655961B8}"/>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866FB8F9-6FF5-E9D0-1364-22C178E8C1B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41215DF3-9C44-4213-7AD4-DBDBC577E241}"/>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0297091C-D715-3882-D577-7E22ACE70D0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E709995B-ABA3-ECEB-0961-AF205B7575BD}"/>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40C563EF-0647-F6C6-FA90-A22CBCA7657B}"/>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B09B8E07-B684-3E9D-4A59-5857E2E04885}"/>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37" name="Connettore diritto 36">
            <a:extLst>
              <a:ext uri="{FF2B5EF4-FFF2-40B4-BE49-F238E27FC236}">
                <a16:creationId xmlns:a16="http://schemas.microsoft.com/office/drawing/2014/main" id="{89BB17DA-5B97-6BD0-19DA-B23B55A6EA06}"/>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
        <p:nvSpPr>
          <p:cNvPr id="16" name="CasellaDiTesto 15">
            <a:extLst>
              <a:ext uri="{FF2B5EF4-FFF2-40B4-BE49-F238E27FC236}">
                <a16:creationId xmlns:a16="http://schemas.microsoft.com/office/drawing/2014/main" id="{755C28B6-8FCB-E3C7-320F-3599EA35C7BA}"/>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2 months (2 person-months). </a:t>
            </a:r>
            <a:endParaRPr lang="it-IT" sz="1100" dirty="0">
              <a:solidFill>
                <a:schemeClr val="bg1"/>
              </a:solidFill>
            </a:endParaRPr>
          </a:p>
        </p:txBody>
      </p:sp>
      <p:grpSp>
        <p:nvGrpSpPr>
          <p:cNvPr id="28" name="Gruppo 27">
            <a:extLst>
              <a:ext uri="{FF2B5EF4-FFF2-40B4-BE49-F238E27FC236}">
                <a16:creationId xmlns:a16="http://schemas.microsoft.com/office/drawing/2014/main" id="{A70C8C4E-360E-C3D9-39CF-13915767FEE8}"/>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A0ECA985-EAFB-AE69-CE7C-F143306A8A31}"/>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C02A3155-43D8-EDBF-3183-95C6B89A68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3233DBAE-E8BE-6EC0-6896-95621263CB4F}"/>
              </a:ext>
            </a:extLst>
          </p:cNvPr>
          <p:cNvSpPr txBox="1"/>
          <p:nvPr/>
        </p:nvSpPr>
        <p:spPr>
          <a:xfrm>
            <a:off x="10118918" y="5548179"/>
            <a:ext cx="1847066" cy="430887"/>
          </a:xfrm>
          <a:prstGeom prst="rect">
            <a:avLst/>
          </a:prstGeom>
          <a:noFill/>
        </p:spPr>
        <p:txBody>
          <a:bodyPr wrap="square" rtlCol="0">
            <a:spAutoFit/>
          </a:bodyPr>
          <a:lstStyle/>
          <a:p>
            <a:pPr algn="just"/>
            <a:r>
              <a:rPr lang="en-US" sz="1100" dirty="0">
                <a:solidFill>
                  <a:schemeClr val="bg1"/>
                </a:solidFill>
              </a:rPr>
              <a:t>1 security expert for 2 months (2 person-months). </a:t>
            </a:r>
            <a:endParaRPr lang="it-IT" sz="1100" dirty="0">
              <a:solidFill>
                <a:schemeClr val="bg1"/>
              </a:solidFill>
            </a:endParaRPr>
          </a:p>
        </p:txBody>
      </p:sp>
      <p:grpSp>
        <p:nvGrpSpPr>
          <p:cNvPr id="2" name="Gruppo 1">
            <a:extLst>
              <a:ext uri="{FF2B5EF4-FFF2-40B4-BE49-F238E27FC236}">
                <a16:creationId xmlns:a16="http://schemas.microsoft.com/office/drawing/2014/main" id="{E4FB06B0-316B-757D-4099-EBD74F1DD641}"/>
              </a:ext>
            </a:extLst>
          </p:cNvPr>
          <p:cNvGrpSpPr/>
          <p:nvPr/>
        </p:nvGrpSpPr>
        <p:grpSpPr>
          <a:xfrm>
            <a:off x="10081438" y="2501108"/>
            <a:ext cx="1922034" cy="742612"/>
            <a:chOff x="10081438" y="2124587"/>
            <a:chExt cx="1922034" cy="742612"/>
          </a:xfrm>
        </p:grpSpPr>
        <p:sp>
          <p:nvSpPr>
            <p:cNvPr id="3" name="CasellaDiTesto 2">
              <a:extLst>
                <a:ext uri="{FF2B5EF4-FFF2-40B4-BE49-F238E27FC236}">
                  <a16:creationId xmlns:a16="http://schemas.microsoft.com/office/drawing/2014/main" id="{5DDEFD3F-2BDE-566C-4625-B78EE9A76519}"/>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4" name="CasellaDiTesto 3">
              <a:extLst>
                <a:ext uri="{FF2B5EF4-FFF2-40B4-BE49-F238E27FC236}">
                  <a16:creationId xmlns:a16="http://schemas.microsoft.com/office/drawing/2014/main" id="{50623D27-92C0-3872-B1F4-8E2010FB8BF6}"/>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4027573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0D1B142-B7FA-B703-97AC-43F8F8A7EE27}"/>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222C8FD-BB6C-E69A-B237-DC31171A04CB}"/>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20D5FA5-1B6C-2945-F3B9-E079B930DC60}"/>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62B7780-630A-B80A-F829-640F97B0079F}"/>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B7BFBF89-B20B-FF92-9EF2-C4C40A9B16B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94D93E9-1095-F716-7CE6-9CE1DC167F13}"/>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93863600-5110-F1BC-313F-C125B5E8CA8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F990228-058A-1BED-8867-6355F167721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93404D44-36CC-B6BD-9DEE-AD48C681DCB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0A13773-8A8F-A4B0-5AAA-E564EFB40E33}"/>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643DC151-8184-436A-B044-E65225C48C05}"/>
              </a:ext>
            </a:extLst>
          </p:cNvPr>
          <p:cNvSpPr txBox="1"/>
          <p:nvPr/>
        </p:nvSpPr>
        <p:spPr>
          <a:xfrm>
            <a:off x="690149" y="1827502"/>
            <a:ext cx="8162243" cy="3785652"/>
          </a:xfrm>
          <a:prstGeom prst="rect">
            <a:avLst/>
          </a:prstGeom>
          <a:noFill/>
        </p:spPr>
        <p:txBody>
          <a:bodyPr wrap="square" rtlCol="0">
            <a:spAutoFit/>
          </a:bodyPr>
          <a:lstStyle/>
          <a:p>
            <a:pPr algn="just"/>
            <a:r>
              <a:rPr lang="en-US" sz="1500" dirty="0">
                <a:solidFill>
                  <a:schemeClr val="bg1"/>
                </a:solidFill>
              </a:rPr>
              <a:t>1. Data Encryption:</a:t>
            </a:r>
          </a:p>
          <a:p>
            <a:pPr algn="just"/>
            <a:r>
              <a:rPr lang="en-US" sz="1500" dirty="0">
                <a:solidFill>
                  <a:schemeClr val="bg1"/>
                </a:solidFill>
              </a:rPr>
              <a:t>   - Implement AES-256 encryption for data stored in the database.  </a:t>
            </a:r>
          </a:p>
          <a:p>
            <a:pPr algn="just"/>
            <a:r>
              <a:rPr lang="en-US" sz="1500" dirty="0">
                <a:solidFill>
                  <a:schemeClr val="bg1"/>
                </a:solidFill>
              </a:rPr>
              <a:t>   - Configure TLS 1.3 for communications between car controller, backend, and frontend.  </a:t>
            </a:r>
          </a:p>
          <a:p>
            <a:pPr algn="just"/>
            <a:r>
              <a:rPr lang="en-US" sz="1500" dirty="0">
                <a:solidFill>
                  <a:schemeClr val="bg1"/>
                </a:solidFill>
              </a:rPr>
              <a:t>2. Credential Management and Authentication:</a:t>
            </a:r>
          </a:p>
          <a:p>
            <a:pPr algn="just"/>
            <a:r>
              <a:rPr lang="en-US" sz="1500" dirty="0">
                <a:solidFill>
                  <a:schemeClr val="bg1"/>
                </a:solidFill>
              </a:rPr>
              <a:t>   - Develop a token-based authentication system (e.g., JWT) for RESTful APIs.  </a:t>
            </a:r>
          </a:p>
          <a:p>
            <a:pPr algn="just"/>
            <a:r>
              <a:rPr lang="en-US" sz="1500" dirty="0">
                <a:solidFill>
                  <a:schemeClr val="bg1"/>
                </a:solidFill>
              </a:rPr>
              <a:t>   - Create mechanisms for secure credential management (e.g., </a:t>
            </a:r>
            <a:r>
              <a:rPr lang="en-US" sz="1500" dirty="0" err="1">
                <a:solidFill>
                  <a:schemeClr val="bg1"/>
                </a:solidFill>
              </a:rPr>
              <a:t>bcrypt</a:t>
            </a:r>
            <a:r>
              <a:rPr lang="en-US" sz="1500" dirty="0">
                <a:solidFill>
                  <a:schemeClr val="bg1"/>
                </a:solidFill>
              </a:rPr>
              <a:t> hashing).  </a:t>
            </a:r>
          </a:p>
          <a:p>
            <a:pPr algn="just"/>
            <a:r>
              <a:rPr lang="en-US" sz="1500" dirty="0">
                <a:solidFill>
                  <a:schemeClr val="bg1"/>
                </a:solidFill>
              </a:rPr>
              <a:t>3. GDPR Compliance and Privacy Policies:</a:t>
            </a:r>
          </a:p>
          <a:p>
            <a:pPr algn="just"/>
            <a:r>
              <a:rPr lang="en-US" sz="1500" dirty="0">
                <a:solidFill>
                  <a:schemeClr val="bg1"/>
                </a:solidFill>
              </a:rPr>
              <a:t>   - Create tools for users to view, modify, and delete their data.  </a:t>
            </a:r>
          </a:p>
          <a:p>
            <a:pPr algn="just"/>
            <a:r>
              <a:rPr lang="en-US" sz="1500" dirty="0">
                <a:solidFill>
                  <a:schemeClr val="bg1"/>
                </a:solidFill>
              </a:rPr>
              <a:t>   - Implement anonymization logic for historical data.  </a:t>
            </a:r>
          </a:p>
          <a:p>
            <a:pPr algn="just"/>
            <a:r>
              <a:rPr lang="en-US" sz="1500" dirty="0">
                <a:solidFill>
                  <a:schemeClr val="bg1"/>
                </a:solidFill>
              </a:rPr>
              <a:t>4. Monitoring and Audit:</a:t>
            </a:r>
          </a:p>
          <a:p>
            <a:pPr algn="just"/>
            <a:r>
              <a:rPr lang="en-US" sz="1500" dirty="0">
                <a:solidFill>
                  <a:schemeClr val="bg1"/>
                </a:solidFill>
              </a:rPr>
              <a:t>   - Configure monitoring tools to detect suspicious activities.  </a:t>
            </a:r>
          </a:p>
          <a:p>
            <a:pPr algn="just"/>
            <a:r>
              <a:rPr lang="en-US" sz="1500" dirty="0">
                <a:solidFill>
                  <a:schemeClr val="bg1"/>
                </a:solidFill>
              </a:rPr>
              <a:t>   - Conduct system audits to verify compliance with security and privacy policies.  </a:t>
            </a:r>
          </a:p>
          <a:p>
            <a:pPr algn="just"/>
            <a:r>
              <a:rPr lang="en-US" sz="1500" dirty="0">
                <a:solidFill>
                  <a:schemeClr val="bg1"/>
                </a:solidFill>
              </a:rPr>
              <a:t>5. Testing and Validation:</a:t>
            </a:r>
          </a:p>
          <a:p>
            <a:pPr algn="just"/>
            <a:r>
              <a:rPr lang="en-US" sz="1500" dirty="0">
                <a:solidFill>
                  <a:schemeClr val="bg1"/>
                </a:solidFill>
              </a:rPr>
              <a:t>   - Conduct vulnerability tests on APIs and stored data.  </a:t>
            </a:r>
          </a:p>
          <a:p>
            <a:pPr algn="just"/>
            <a:r>
              <a:rPr lang="en-US" sz="1500" dirty="0">
                <a:solidFill>
                  <a:schemeClr val="bg1"/>
                </a:solidFill>
              </a:rPr>
              <a:t>   - Simulate common attacks (e.g., SQL injection, man-in-the-middle) to ensure system robustness. </a:t>
            </a:r>
            <a:endParaRPr lang="it-IT" sz="1500" dirty="0">
              <a:solidFill>
                <a:schemeClr val="bg1"/>
              </a:solidFill>
            </a:endParaRPr>
          </a:p>
        </p:txBody>
      </p:sp>
      <p:grpSp>
        <p:nvGrpSpPr>
          <p:cNvPr id="2" name="Gruppo 1">
            <a:extLst>
              <a:ext uri="{FF2B5EF4-FFF2-40B4-BE49-F238E27FC236}">
                <a16:creationId xmlns:a16="http://schemas.microsoft.com/office/drawing/2014/main" id="{88C711E1-E116-9920-9599-89E6FE29B4D5}"/>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729FE350-F22B-7705-9A62-78BF157B520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BB4F5B33-6254-3014-25CF-218493A45B27}"/>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SECURITY AND PRIVACY</a:t>
              </a:r>
            </a:p>
          </p:txBody>
        </p:sp>
      </p:grpSp>
      <p:cxnSp>
        <p:nvCxnSpPr>
          <p:cNvPr id="7" name="Connettore diritto 6">
            <a:extLst>
              <a:ext uri="{FF2B5EF4-FFF2-40B4-BE49-F238E27FC236}">
                <a16:creationId xmlns:a16="http://schemas.microsoft.com/office/drawing/2014/main" id="{D63536AF-8B81-7EE3-6979-64A2FE2C2CF6}"/>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CF736C66-F14B-9D5C-225A-299B4766F7E0}"/>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D63ADF59-EB3C-6900-DA55-294AB78F59B4}"/>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0" name="Gruppo 19">
              <a:extLst>
                <a:ext uri="{FF2B5EF4-FFF2-40B4-BE49-F238E27FC236}">
                  <a16:creationId xmlns:a16="http://schemas.microsoft.com/office/drawing/2014/main" id="{329048F5-0B6F-4061-98AC-2877798E20EF}"/>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01E4FBF7-EFBA-184B-41AE-319F3A90098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EDBC7FB6-E6C7-0224-04C7-C83060ECFE6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3C50975E-7019-AE0B-D68A-737F60CAA876}"/>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3AA013EF-B27D-D957-31DC-DD9E72AE14A9}"/>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6" name="Gruppo 25">
                <a:extLst>
                  <a:ext uri="{FF2B5EF4-FFF2-40B4-BE49-F238E27FC236}">
                    <a16:creationId xmlns:a16="http://schemas.microsoft.com/office/drawing/2014/main" id="{FE0FB567-6EE8-A9D8-FB25-5C9D535E6422}"/>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AA097A48-38E2-FACC-F2AB-A50DCD651DE2}"/>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04C6B4CB-D359-7B98-C942-5F610E3BF298}"/>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35D1EC0F-2A83-FC8D-65D9-1F264CD464EF}"/>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7E2FEF73-638E-068C-156F-5D2EF6B0C58F}"/>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2 months (2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81A4F34D-C188-540C-D423-7D657A715CF6}"/>
              </a:ext>
            </a:extLst>
          </p:cNvPr>
          <p:cNvGrpSpPr/>
          <p:nvPr/>
        </p:nvGrpSpPr>
        <p:grpSpPr>
          <a:xfrm>
            <a:off x="9997222" y="3957316"/>
            <a:ext cx="2090461" cy="1160160"/>
            <a:chOff x="9858946" y="3227484"/>
            <a:chExt cx="2090461" cy="1160160"/>
          </a:xfrm>
        </p:grpSpPr>
        <p:sp>
          <p:nvSpPr>
            <p:cNvPr id="46" name="CasellaDiTesto 45">
              <a:extLst>
                <a:ext uri="{FF2B5EF4-FFF2-40B4-BE49-F238E27FC236}">
                  <a16:creationId xmlns:a16="http://schemas.microsoft.com/office/drawing/2014/main" id="{4D708291-61FA-EF68-D3F6-2D1B210F0482}"/>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47" name="Immagine 46" descr="Immagine che contiene orologio, simbolo, Carattere, Elementi grafici&#10;&#10;Descrizione generata automaticamente">
              <a:extLst>
                <a:ext uri="{FF2B5EF4-FFF2-40B4-BE49-F238E27FC236}">
                  <a16:creationId xmlns:a16="http://schemas.microsoft.com/office/drawing/2014/main" id="{D4EBA394-16D8-A879-82E9-72B9ECE359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48" name="CasellaDiTesto 47">
            <a:extLst>
              <a:ext uri="{FF2B5EF4-FFF2-40B4-BE49-F238E27FC236}">
                <a16:creationId xmlns:a16="http://schemas.microsoft.com/office/drawing/2014/main" id="{B3BAF338-1F5A-35C7-7E56-9F124CAE2565}"/>
              </a:ext>
            </a:extLst>
          </p:cNvPr>
          <p:cNvSpPr txBox="1"/>
          <p:nvPr/>
        </p:nvSpPr>
        <p:spPr>
          <a:xfrm>
            <a:off x="10118918" y="5548179"/>
            <a:ext cx="1847066" cy="430887"/>
          </a:xfrm>
          <a:prstGeom prst="rect">
            <a:avLst/>
          </a:prstGeom>
          <a:noFill/>
        </p:spPr>
        <p:txBody>
          <a:bodyPr wrap="square" rtlCol="0">
            <a:spAutoFit/>
          </a:bodyPr>
          <a:lstStyle/>
          <a:p>
            <a:pPr algn="just"/>
            <a:r>
              <a:rPr lang="en-US" sz="1100" dirty="0">
                <a:solidFill>
                  <a:schemeClr val="bg1"/>
                </a:solidFill>
              </a:rPr>
              <a:t>1 security expert for 2 months (2 person-months). </a:t>
            </a:r>
            <a:endParaRPr lang="it-IT" sz="1100" dirty="0">
              <a:solidFill>
                <a:schemeClr val="bg1"/>
              </a:solidFill>
            </a:endParaRPr>
          </a:p>
        </p:txBody>
      </p:sp>
      <p:grpSp>
        <p:nvGrpSpPr>
          <p:cNvPr id="49" name="Gruppo 48">
            <a:extLst>
              <a:ext uri="{FF2B5EF4-FFF2-40B4-BE49-F238E27FC236}">
                <a16:creationId xmlns:a16="http://schemas.microsoft.com/office/drawing/2014/main" id="{3C27D159-4EC6-6210-3E65-37B6C3803A86}"/>
              </a:ext>
            </a:extLst>
          </p:cNvPr>
          <p:cNvGrpSpPr/>
          <p:nvPr/>
        </p:nvGrpSpPr>
        <p:grpSpPr>
          <a:xfrm>
            <a:off x="10081438" y="2501108"/>
            <a:ext cx="1922034" cy="742612"/>
            <a:chOff x="10081438" y="2124587"/>
            <a:chExt cx="1922034" cy="742612"/>
          </a:xfrm>
        </p:grpSpPr>
        <p:sp>
          <p:nvSpPr>
            <p:cNvPr id="50" name="CasellaDiTesto 49">
              <a:extLst>
                <a:ext uri="{FF2B5EF4-FFF2-40B4-BE49-F238E27FC236}">
                  <a16:creationId xmlns:a16="http://schemas.microsoft.com/office/drawing/2014/main" id="{B6AB4207-CEB5-6A6F-5D4E-2885DEE21FF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3" name="CasellaDiTesto 52">
              <a:extLst>
                <a:ext uri="{FF2B5EF4-FFF2-40B4-BE49-F238E27FC236}">
                  <a16:creationId xmlns:a16="http://schemas.microsoft.com/office/drawing/2014/main" id="{F8B1584B-22A5-483F-8046-6B266AAEFB78}"/>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11769325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3A76471-E00E-0330-2172-ECF9816984E1}"/>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FE04573-692E-B0C6-037D-D0C1D9211A0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6468DF0A-B612-5997-E5FB-5641492BA60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B2A864F-862C-E700-9B24-DEDE943ACAFA}"/>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A099246C-CC72-F995-6A80-1CEEA1AA5C56}"/>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BA016497-E3AE-E7B1-26D9-2B3D69A3A5C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8C11A9F-6F0D-FEA9-D6B5-9AAFC075F31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E16DACF-20E6-0D39-A08A-EE067CBFA41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4DB4C311-B23C-7995-DAD0-F2B8AAB8F934}"/>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DEDD05B-A17F-B8B6-7982-B00AEA6E6182}"/>
              </a:ext>
            </a:extLst>
          </p:cNvPr>
          <p:cNvSpPr txBox="1"/>
          <p:nvPr/>
        </p:nvSpPr>
        <p:spPr>
          <a:xfrm>
            <a:off x="706908" y="1916901"/>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17707233-00D5-EBF8-AE0C-1C8C9398898E}"/>
              </a:ext>
            </a:extLst>
          </p:cNvPr>
          <p:cNvSpPr txBox="1"/>
          <p:nvPr/>
        </p:nvSpPr>
        <p:spPr>
          <a:xfrm>
            <a:off x="690149" y="2192493"/>
            <a:ext cx="8162243" cy="1246495"/>
          </a:xfrm>
          <a:prstGeom prst="rect">
            <a:avLst/>
          </a:prstGeom>
          <a:noFill/>
        </p:spPr>
        <p:txBody>
          <a:bodyPr wrap="square" rtlCol="0">
            <a:spAutoFit/>
          </a:bodyPr>
          <a:lstStyle/>
          <a:p>
            <a:pPr algn="just"/>
            <a:r>
              <a:rPr lang="en-US" sz="1500" dirty="0">
                <a:solidFill>
                  <a:schemeClr val="bg1"/>
                </a:solidFill>
              </a:rPr>
              <a:t>1. Security and Privacy Policies: Detailed document of implemented measures and procedures for handling sensitive data.  </a:t>
            </a:r>
          </a:p>
          <a:p>
            <a:pPr algn="just"/>
            <a:r>
              <a:rPr lang="en-US" sz="1500" dirty="0">
                <a:solidFill>
                  <a:schemeClr val="bg1"/>
                </a:solidFill>
              </a:rPr>
              <a:t>2. Secure System: All communications and data protected by encryption and controlled access.  </a:t>
            </a:r>
          </a:p>
          <a:p>
            <a:pPr algn="just"/>
            <a:r>
              <a:rPr lang="en-US" sz="1500" dirty="0">
                <a:solidFill>
                  <a:schemeClr val="bg1"/>
                </a:solidFill>
              </a:rPr>
              <a:t>3. Audit Report: GDPR compliance and system security assessment.  </a:t>
            </a:r>
          </a:p>
          <a:p>
            <a:pPr algn="just"/>
            <a:r>
              <a:rPr lang="en-US" sz="1500" dirty="0">
                <a:solidFill>
                  <a:schemeClr val="bg1"/>
                </a:solidFill>
              </a:rPr>
              <a:t>4. Test Logs: Results of vulnerability and security tests. </a:t>
            </a:r>
            <a:endParaRPr lang="it-IT" sz="1500" dirty="0">
              <a:solidFill>
                <a:schemeClr val="bg1"/>
              </a:solidFill>
            </a:endParaRPr>
          </a:p>
        </p:txBody>
      </p:sp>
      <p:sp>
        <p:nvSpPr>
          <p:cNvPr id="2" name="CasellaDiTesto 1">
            <a:extLst>
              <a:ext uri="{FF2B5EF4-FFF2-40B4-BE49-F238E27FC236}">
                <a16:creationId xmlns:a16="http://schemas.microsoft.com/office/drawing/2014/main" id="{73F008CE-3A8A-7831-C383-BB01D2AF3016}"/>
              </a:ext>
            </a:extLst>
          </p:cNvPr>
          <p:cNvSpPr txBox="1"/>
          <p:nvPr/>
        </p:nvSpPr>
        <p:spPr>
          <a:xfrm>
            <a:off x="723665" y="3623411"/>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36D3D78D-2104-1F03-5AF1-3A919AF3E4DE}"/>
              </a:ext>
            </a:extLst>
          </p:cNvPr>
          <p:cNvSpPr txBox="1"/>
          <p:nvPr/>
        </p:nvSpPr>
        <p:spPr>
          <a:xfrm>
            <a:off x="706908" y="3899003"/>
            <a:ext cx="8162243" cy="784830"/>
          </a:xfrm>
          <a:prstGeom prst="rect">
            <a:avLst/>
          </a:prstGeom>
          <a:noFill/>
        </p:spPr>
        <p:txBody>
          <a:bodyPr wrap="square" rtlCol="0">
            <a:spAutoFit/>
          </a:bodyPr>
          <a:lstStyle/>
          <a:p>
            <a:pPr algn="just"/>
            <a:r>
              <a:rPr lang="en-US" sz="1500" dirty="0">
                <a:solidFill>
                  <a:schemeClr val="bg1"/>
                </a:solidFill>
              </a:rPr>
              <a:t>1. Completed encryption of stored data and communications (end of Month 6).  </a:t>
            </a:r>
          </a:p>
          <a:p>
            <a:pPr algn="just"/>
            <a:r>
              <a:rPr lang="en-US" sz="1500" dirty="0">
                <a:solidFill>
                  <a:schemeClr val="bg1"/>
                </a:solidFill>
              </a:rPr>
              <a:t>2. Implemented authentication and credential management system (mid-Month 7).  </a:t>
            </a:r>
          </a:p>
          <a:p>
            <a:pPr algn="just"/>
            <a:r>
              <a:rPr lang="en-US" sz="1500" dirty="0">
                <a:solidFill>
                  <a:schemeClr val="bg1"/>
                </a:solidFill>
              </a:rPr>
              <a:t>3. Completed system audits and security testing (end of Month 7). </a:t>
            </a:r>
            <a:endParaRPr lang="it-IT" sz="1500" dirty="0">
              <a:solidFill>
                <a:schemeClr val="bg1"/>
              </a:solidFill>
            </a:endParaRPr>
          </a:p>
        </p:txBody>
      </p:sp>
      <p:sp>
        <p:nvSpPr>
          <p:cNvPr id="16" name="CasellaDiTesto 15">
            <a:extLst>
              <a:ext uri="{FF2B5EF4-FFF2-40B4-BE49-F238E27FC236}">
                <a16:creationId xmlns:a16="http://schemas.microsoft.com/office/drawing/2014/main" id="{E51A86B3-0803-7AC3-B4AD-AD393136E7AD}"/>
              </a:ext>
            </a:extLst>
          </p:cNvPr>
          <p:cNvSpPr txBox="1"/>
          <p:nvPr/>
        </p:nvSpPr>
        <p:spPr>
          <a:xfrm>
            <a:off x="706906" y="4923802"/>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3E0D68BF-C2D9-EE6C-06F1-413948F44E5C}"/>
              </a:ext>
            </a:extLst>
          </p:cNvPr>
          <p:cNvSpPr txBox="1"/>
          <p:nvPr/>
        </p:nvSpPr>
        <p:spPr>
          <a:xfrm>
            <a:off x="690149" y="5199394"/>
            <a:ext cx="8162243" cy="553998"/>
          </a:xfrm>
          <a:prstGeom prst="rect">
            <a:avLst/>
          </a:prstGeom>
          <a:noFill/>
        </p:spPr>
        <p:txBody>
          <a:bodyPr wrap="square" rtlCol="0">
            <a:spAutoFit/>
          </a:bodyPr>
          <a:lstStyle/>
          <a:p>
            <a:pPr algn="just"/>
            <a:r>
              <a:rPr lang="en-US" sz="1500" dirty="0">
                <a:solidFill>
                  <a:schemeClr val="bg1"/>
                </a:solidFill>
              </a:rPr>
              <a:t>- WP1 (Database): Database must be complete for stored data encryption.  </a:t>
            </a:r>
          </a:p>
          <a:p>
            <a:pPr algn="just"/>
            <a:r>
              <a:rPr lang="en-US" sz="1500" dirty="0">
                <a:solidFill>
                  <a:schemeClr val="bg1"/>
                </a:solidFill>
              </a:rPr>
              <a:t>- WP2 (Backend): Necessary for implementing authentication and API security mechanisms.  </a:t>
            </a:r>
          </a:p>
        </p:txBody>
      </p:sp>
      <p:grpSp>
        <p:nvGrpSpPr>
          <p:cNvPr id="5" name="Gruppo 4">
            <a:extLst>
              <a:ext uri="{FF2B5EF4-FFF2-40B4-BE49-F238E27FC236}">
                <a16:creationId xmlns:a16="http://schemas.microsoft.com/office/drawing/2014/main" id="{02B127B4-C2F2-F868-1D29-A2EB419BBEC4}"/>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D18A4BA9-A3F5-105E-920E-C47208935A6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FEFC190D-F96E-F944-E685-55464198AD09}"/>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SECURITY AND PRIVACY</a:t>
              </a:r>
            </a:p>
          </p:txBody>
        </p:sp>
      </p:grpSp>
      <p:cxnSp>
        <p:nvCxnSpPr>
          <p:cNvPr id="21" name="Connettore diritto 20">
            <a:extLst>
              <a:ext uri="{FF2B5EF4-FFF2-40B4-BE49-F238E27FC236}">
                <a16:creationId xmlns:a16="http://schemas.microsoft.com/office/drawing/2014/main" id="{A9F8DD79-5CFA-581E-EF16-E246648A1682}"/>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A8326700-7AA2-A3A7-D4C0-0DF069D26455}"/>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DF9CD7EC-59C7-3FA5-F39E-04F561428083}"/>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6" name="Gruppo 25">
              <a:extLst>
                <a:ext uri="{FF2B5EF4-FFF2-40B4-BE49-F238E27FC236}">
                  <a16:creationId xmlns:a16="http://schemas.microsoft.com/office/drawing/2014/main" id="{9817589F-FEF1-1BDE-807F-CA984EE4AA34}"/>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5BEC03DF-BD33-E990-2926-2113EBB17564}"/>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9D699A93-C0D8-F12E-E448-10CE2661843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9486C0DA-2435-DF9E-3CB9-7935C91A7EC9}"/>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03CB0AA9-5E5F-2E84-5173-2D130B21C59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2" name="Gruppo 31">
                <a:extLst>
                  <a:ext uri="{FF2B5EF4-FFF2-40B4-BE49-F238E27FC236}">
                    <a16:creationId xmlns:a16="http://schemas.microsoft.com/office/drawing/2014/main" id="{339A8658-C4FF-89F9-A9D8-02B1CAAE37BB}"/>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A2AF1B32-1683-4A1A-1F27-1A68F435986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7BB7D9C1-79F7-474C-2C4B-E9A08B2ABAA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FD7EEB0D-6F9D-814E-867A-2E30B257E046}"/>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7E9B7212-1A24-E80D-7BAF-FE11730C0258}"/>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2 months (2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F3EA115D-65B2-8317-F952-2B03B30F1DAF}"/>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E237A852-5648-627A-41B5-D43A0FE25FA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63460DAE-DEE6-F0A1-4261-DC8E07978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4" name="CasellaDiTesto 53">
            <a:extLst>
              <a:ext uri="{FF2B5EF4-FFF2-40B4-BE49-F238E27FC236}">
                <a16:creationId xmlns:a16="http://schemas.microsoft.com/office/drawing/2014/main" id="{B92C4CEF-20F3-E8BA-03FA-C1B08DAA4CA3}"/>
              </a:ext>
            </a:extLst>
          </p:cNvPr>
          <p:cNvSpPr txBox="1"/>
          <p:nvPr/>
        </p:nvSpPr>
        <p:spPr>
          <a:xfrm>
            <a:off x="10118918" y="5548179"/>
            <a:ext cx="1847066" cy="430887"/>
          </a:xfrm>
          <a:prstGeom prst="rect">
            <a:avLst/>
          </a:prstGeom>
          <a:noFill/>
        </p:spPr>
        <p:txBody>
          <a:bodyPr wrap="square" rtlCol="0">
            <a:spAutoFit/>
          </a:bodyPr>
          <a:lstStyle/>
          <a:p>
            <a:pPr algn="just"/>
            <a:r>
              <a:rPr lang="en-US" sz="1100" dirty="0">
                <a:solidFill>
                  <a:schemeClr val="bg1"/>
                </a:solidFill>
              </a:rPr>
              <a:t>1 security expert for 2 months (2 person-months). </a:t>
            </a:r>
            <a:endParaRPr lang="it-IT" sz="1100" dirty="0">
              <a:solidFill>
                <a:schemeClr val="bg1"/>
              </a:solidFill>
            </a:endParaRPr>
          </a:p>
        </p:txBody>
      </p:sp>
      <p:grpSp>
        <p:nvGrpSpPr>
          <p:cNvPr id="55" name="Gruppo 54">
            <a:extLst>
              <a:ext uri="{FF2B5EF4-FFF2-40B4-BE49-F238E27FC236}">
                <a16:creationId xmlns:a16="http://schemas.microsoft.com/office/drawing/2014/main" id="{FB8FE452-9863-9F4A-8390-E8B71696AD85}"/>
              </a:ext>
            </a:extLst>
          </p:cNvPr>
          <p:cNvGrpSpPr/>
          <p:nvPr/>
        </p:nvGrpSpPr>
        <p:grpSpPr>
          <a:xfrm>
            <a:off x="10081438" y="2501108"/>
            <a:ext cx="1922034" cy="742612"/>
            <a:chOff x="10081438" y="2124587"/>
            <a:chExt cx="1922034" cy="742612"/>
          </a:xfrm>
        </p:grpSpPr>
        <p:sp>
          <p:nvSpPr>
            <p:cNvPr id="56" name="CasellaDiTesto 55">
              <a:extLst>
                <a:ext uri="{FF2B5EF4-FFF2-40B4-BE49-F238E27FC236}">
                  <a16:creationId xmlns:a16="http://schemas.microsoft.com/office/drawing/2014/main" id="{A175439E-B085-0279-ECB9-930A9309E8A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7" name="CasellaDiTesto 56">
              <a:extLst>
                <a:ext uri="{FF2B5EF4-FFF2-40B4-BE49-F238E27FC236}">
                  <a16:creationId xmlns:a16="http://schemas.microsoft.com/office/drawing/2014/main" id="{56896324-C730-DB5E-F69E-F71199F3372F}"/>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35486220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0CB498E-1877-D2AA-84CA-287BAC02267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0A04C060-D605-98F1-F0D0-CE53CAA699AE}"/>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3F5B5FB-3949-D1F0-4C29-A9E881170544}"/>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54A63FB-4243-ADD7-0E11-FB227A898EDF}"/>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F6174C9-965E-D62B-7250-655F6B7C217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2D61495-6BFA-C504-BA3F-DD8339BEE180}"/>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A274747-6FB9-A3E6-A403-C1AACB02BC9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AE6F8B1-9FCC-D243-2031-8EFDF80F32F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6</a:t>
                </a:r>
                <a:endParaRPr lang="it-IT" sz="3600" b="1"/>
              </a:p>
            </p:txBody>
          </p:sp>
          <p:sp>
            <p:nvSpPr>
              <p:cNvPr id="13" name="CasellaDiTesto 12">
                <a:extLst>
                  <a:ext uri="{FF2B5EF4-FFF2-40B4-BE49-F238E27FC236}">
                    <a16:creationId xmlns:a16="http://schemas.microsoft.com/office/drawing/2014/main" id="{A279BAD6-BA17-2C7D-4949-75FDA71317E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80020933-F027-C663-597A-5F03169306C8}"/>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1E89159F-B858-9311-597F-99C1BBB29C1C}"/>
              </a:ext>
            </a:extLst>
          </p:cNvPr>
          <p:cNvSpPr txBox="1"/>
          <p:nvPr/>
        </p:nvSpPr>
        <p:spPr>
          <a:xfrm>
            <a:off x="690149" y="233604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Encryption</a:t>
            </a:r>
            <a:r>
              <a:rPr lang="it-IT" sz="1500" dirty="0">
                <a:solidFill>
                  <a:schemeClr val="bg1"/>
                </a:solidFill>
              </a:rPr>
              <a:t> Tools: </a:t>
            </a:r>
            <a:r>
              <a:rPr lang="it-IT" sz="1500" dirty="0" err="1">
                <a:solidFill>
                  <a:schemeClr val="bg1"/>
                </a:solidFill>
              </a:rPr>
              <a:t>OpenSSL</a:t>
            </a:r>
            <a:r>
              <a:rPr lang="it-IT" sz="1500" dirty="0">
                <a:solidFill>
                  <a:schemeClr val="bg1"/>
                </a:solidFill>
              </a:rPr>
              <a:t> for TLS, </a:t>
            </a:r>
            <a:r>
              <a:rPr lang="it-IT" sz="1500" dirty="0" err="1">
                <a:solidFill>
                  <a:schemeClr val="bg1"/>
                </a:solidFill>
              </a:rPr>
              <a:t>PyCryptodome</a:t>
            </a:r>
            <a:r>
              <a:rPr lang="it-IT" sz="1500" dirty="0">
                <a:solidFill>
                  <a:schemeClr val="bg1"/>
                </a:solidFill>
              </a:rPr>
              <a:t> for AES.  </a:t>
            </a:r>
          </a:p>
          <a:p>
            <a:pPr algn="just"/>
            <a:r>
              <a:rPr lang="it-IT" sz="1500" dirty="0">
                <a:solidFill>
                  <a:schemeClr val="bg1"/>
                </a:solidFill>
              </a:rPr>
              <a:t>- Authentication Framework: </a:t>
            </a:r>
            <a:r>
              <a:rPr lang="it-IT" sz="1500" dirty="0" err="1">
                <a:solidFill>
                  <a:schemeClr val="bg1"/>
                </a:solidFill>
              </a:rPr>
              <a:t>PyJWT</a:t>
            </a:r>
            <a:r>
              <a:rPr lang="it-IT" sz="1500" dirty="0">
                <a:solidFill>
                  <a:schemeClr val="bg1"/>
                </a:solidFill>
              </a:rPr>
              <a:t> for token management.  </a:t>
            </a:r>
          </a:p>
          <a:p>
            <a:pPr algn="just"/>
            <a:r>
              <a:rPr lang="it-IT" sz="1500" dirty="0">
                <a:solidFill>
                  <a:schemeClr val="bg1"/>
                </a:solidFill>
              </a:rPr>
              <a:t>- Audit Tools: OWASP ZAP or </a:t>
            </a:r>
            <a:r>
              <a:rPr lang="it-IT" sz="1500" dirty="0" err="1">
                <a:solidFill>
                  <a:schemeClr val="bg1"/>
                </a:solidFill>
              </a:rPr>
              <a:t>Burp</a:t>
            </a:r>
            <a:r>
              <a:rPr lang="it-IT" sz="1500" dirty="0">
                <a:solidFill>
                  <a:schemeClr val="bg1"/>
                </a:solidFill>
              </a:rPr>
              <a:t> Suite for security testing.  </a:t>
            </a:r>
          </a:p>
          <a:p>
            <a:pPr algn="just"/>
            <a:r>
              <a:rPr lang="it-IT" sz="1500" dirty="0">
                <a:solidFill>
                  <a:schemeClr val="bg1"/>
                </a:solidFill>
              </a:rPr>
              <a:t>- Monitoring: </a:t>
            </a:r>
            <a:r>
              <a:rPr lang="it-IT" sz="1500" dirty="0" err="1">
                <a:solidFill>
                  <a:schemeClr val="bg1"/>
                </a:solidFill>
              </a:rPr>
              <a:t>Grafana</a:t>
            </a:r>
            <a:r>
              <a:rPr lang="it-IT" sz="1500" dirty="0">
                <a:solidFill>
                  <a:schemeClr val="bg1"/>
                </a:solidFill>
              </a:rPr>
              <a:t> or </a:t>
            </a:r>
            <a:r>
              <a:rPr lang="it-IT" sz="1500" dirty="0" err="1">
                <a:solidFill>
                  <a:schemeClr val="bg1"/>
                </a:solidFill>
              </a:rPr>
              <a:t>equivalent</a:t>
            </a:r>
            <a:r>
              <a:rPr lang="it-IT" sz="1500" dirty="0">
                <a:solidFill>
                  <a:schemeClr val="bg1"/>
                </a:solidFill>
              </a:rPr>
              <a:t> for activity </a:t>
            </a:r>
            <a:r>
              <a:rPr lang="it-IT" sz="1500" dirty="0" err="1">
                <a:solidFill>
                  <a:schemeClr val="bg1"/>
                </a:solidFill>
              </a:rPr>
              <a:t>detection</a:t>
            </a:r>
            <a:r>
              <a:rPr lang="it-IT" sz="1500" dirty="0">
                <a:solidFill>
                  <a:schemeClr val="bg1"/>
                </a:solidFill>
              </a:rPr>
              <a:t>. </a:t>
            </a:r>
          </a:p>
        </p:txBody>
      </p:sp>
      <p:sp>
        <p:nvSpPr>
          <p:cNvPr id="2" name="CasellaDiTesto 1">
            <a:extLst>
              <a:ext uri="{FF2B5EF4-FFF2-40B4-BE49-F238E27FC236}">
                <a16:creationId xmlns:a16="http://schemas.microsoft.com/office/drawing/2014/main" id="{242455C5-9A6B-7777-E2A2-34C7900868B5}"/>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6775A5AD-48EA-6025-54C6-7F63892CB236}"/>
              </a:ext>
            </a:extLst>
          </p:cNvPr>
          <p:cNvSpPr txBox="1"/>
          <p:nvPr/>
        </p:nvSpPr>
        <p:spPr>
          <a:xfrm>
            <a:off x="690149" y="3830574"/>
            <a:ext cx="8162243" cy="323165"/>
          </a:xfrm>
          <a:prstGeom prst="rect">
            <a:avLst/>
          </a:prstGeom>
          <a:noFill/>
        </p:spPr>
        <p:txBody>
          <a:bodyPr wrap="square" rtlCol="0">
            <a:spAutoFit/>
          </a:bodyPr>
          <a:lstStyle/>
          <a:p>
            <a:pPr algn="just"/>
            <a:r>
              <a:rPr lang="en-US" sz="1500" dirty="0">
                <a:solidFill>
                  <a:schemeClr val="bg1"/>
                </a:solidFill>
              </a:rPr>
              <a:t>- Security Engineer: Expert in cybersecurity and GDPR compliance. </a:t>
            </a:r>
            <a:endParaRPr lang="it-IT" sz="1500" dirty="0">
              <a:solidFill>
                <a:schemeClr val="bg1"/>
              </a:solidFill>
            </a:endParaRPr>
          </a:p>
        </p:txBody>
      </p:sp>
      <p:sp>
        <p:nvSpPr>
          <p:cNvPr id="16" name="CasellaDiTesto 15">
            <a:extLst>
              <a:ext uri="{FF2B5EF4-FFF2-40B4-BE49-F238E27FC236}">
                <a16:creationId xmlns:a16="http://schemas.microsoft.com/office/drawing/2014/main" id="{4BA4624F-8CB3-E148-4B02-88EDC061734F}"/>
              </a:ext>
            </a:extLst>
          </p:cNvPr>
          <p:cNvSpPr txBox="1"/>
          <p:nvPr/>
        </p:nvSpPr>
        <p:spPr>
          <a:xfrm>
            <a:off x="706906" y="4412203"/>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EB57D61B-A137-9BAA-82C8-F696876E8904}"/>
              </a:ext>
            </a:extLst>
          </p:cNvPr>
          <p:cNvSpPr txBox="1"/>
          <p:nvPr/>
        </p:nvSpPr>
        <p:spPr>
          <a:xfrm>
            <a:off x="690149" y="4687795"/>
            <a:ext cx="8162243" cy="553998"/>
          </a:xfrm>
          <a:prstGeom prst="rect">
            <a:avLst/>
          </a:prstGeom>
          <a:noFill/>
        </p:spPr>
        <p:txBody>
          <a:bodyPr wrap="square" rtlCol="0">
            <a:spAutoFit/>
          </a:bodyPr>
          <a:lstStyle/>
          <a:p>
            <a:pPr algn="just"/>
            <a:r>
              <a:rPr lang="en-US" sz="1500" dirty="0">
                <a:solidFill>
                  <a:schemeClr val="bg1"/>
                </a:solidFill>
              </a:rPr>
              <a:t>- Security Engineer: €5,500/month  </a:t>
            </a:r>
          </a:p>
          <a:p>
            <a:pPr algn="just"/>
            <a:r>
              <a:rPr lang="en-US" sz="1500" dirty="0">
                <a:solidFill>
                  <a:schemeClr val="bg1"/>
                </a:solidFill>
              </a:rPr>
              <a:t>- Project Manager: €6,000/month </a:t>
            </a:r>
            <a:endParaRPr lang="it-IT" sz="1500" dirty="0">
              <a:solidFill>
                <a:schemeClr val="bg1"/>
              </a:solidFill>
            </a:endParaRPr>
          </a:p>
        </p:txBody>
      </p:sp>
      <p:sp>
        <p:nvSpPr>
          <p:cNvPr id="30" name="CasellaDiTesto 29">
            <a:extLst>
              <a:ext uri="{FF2B5EF4-FFF2-40B4-BE49-F238E27FC236}">
                <a16:creationId xmlns:a16="http://schemas.microsoft.com/office/drawing/2014/main" id="{7359E4DE-1DA0-BB70-63D3-D235038BD134}"/>
              </a:ext>
            </a:extLst>
          </p:cNvPr>
          <p:cNvSpPr txBox="1"/>
          <p:nvPr/>
        </p:nvSpPr>
        <p:spPr>
          <a:xfrm>
            <a:off x="706906" y="5425489"/>
            <a:ext cx="8589494" cy="323165"/>
          </a:xfrm>
          <a:prstGeom prst="rect">
            <a:avLst/>
          </a:prstGeom>
          <a:noFill/>
        </p:spPr>
        <p:txBody>
          <a:bodyPr wrap="square" rtlCol="0">
            <a:spAutoFit/>
          </a:bodyPr>
          <a:lstStyle/>
          <a:p>
            <a:pPr algn="just"/>
            <a:r>
              <a:rPr lang="it-IT" sz="1500" spc="300" dirty="0">
                <a:solidFill>
                  <a:srgbClr val="DA627D"/>
                </a:solidFill>
              </a:rPr>
              <a:t>TOTAL COST OF WP6 </a:t>
            </a:r>
          </a:p>
        </p:txBody>
      </p:sp>
      <p:sp>
        <p:nvSpPr>
          <p:cNvPr id="32" name="CasellaDiTesto 31">
            <a:extLst>
              <a:ext uri="{FF2B5EF4-FFF2-40B4-BE49-F238E27FC236}">
                <a16:creationId xmlns:a16="http://schemas.microsoft.com/office/drawing/2014/main" id="{786641A5-0A40-EC30-FAC0-A4A9341A40AC}"/>
              </a:ext>
            </a:extLst>
          </p:cNvPr>
          <p:cNvSpPr txBox="1"/>
          <p:nvPr/>
        </p:nvSpPr>
        <p:spPr>
          <a:xfrm>
            <a:off x="690149" y="5701081"/>
            <a:ext cx="8162243" cy="323165"/>
          </a:xfrm>
          <a:prstGeom prst="rect">
            <a:avLst/>
          </a:prstGeom>
          <a:noFill/>
        </p:spPr>
        <p:txBody>
          <a:bodyPr wrap="square" rtlCol="0">
            <a:spAutoFit/>
          </a:bodyPr>
          <a:lstStyle/>
          <a:p>
            <a:pPr algn="just"/>
            <a:r>
              <a:rPr lang="it-IT" sz="1500" b="1" dirty="0">
                <a:solidFill>
                  <a:schemeClr val="bg1"/>
                </a:solidFill>
              </a:rPr>
              <a:t>€23,000</a:t>
            </a:r>
          </a:p>
        </p:txBody>
      </p:sp>
      <p:grpSp>
        <p:nvGrpSpPr>
          <p:cNvPr id="5" name="Gruppo 4">
            <a:extLst>
              <a:ext uri="{FF2B5EF4-FFF2-40B4-BE49-F238E27FC236}">
                <a16:creationId xmlns:a16="http://schemas.microsoft.com/office/drawing/2014/main" id="{86222A95-E2C2-C0E7-423A-F009C06178A5}"/>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28C56126-B973-6182-F882-07E984E9FD8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20D9C32C-4DC6-3F74-2F51-F8E080603FF8}"/>
                </a:ext>
              </a:extLst>
            </p:cNvPr>
            <p:cNvSpPr txBox="1"/>
            <p:nvPr/>
          </p:nvSpPr>
          <p:spPr>
            <a:xfrm>
              <a:off x="1820859" y="760339"/>
              <a:ext cx="8031707" cy="338554"/>
            </a:xfrm>
            <a:prstGeom prst="rect">
              <a:avLst/>
            </a:prstGeom>
            <a:noFill/>
          </p:spPr>
          <p:txBody>
            <a:bodyPr wrap="square" rtlCol="0">
              <a:spAutoFit/>
            </a:bodyPr>
            <a:lstStyle/>
            <a:p>
              <a:r>
                <a:rPr lang="it-IT" sz="1600" spc="300">
                  <a:solidFill>
                    <a:schemeClr val="bg1"/>
                  </a:solidFill>
                </a:rPr>
                <a:t>SECURITY AND PRIVACY</a:t>
              </a:r>
            </a:p>
          </p:txBody>
        </p:sp>
      </p:grpSp>
      <p:cxnSp>
        <p:nvCxnSpPr>
          <p:cNvPr id="21" name="Connettore diritto 20">
            <a:extLst>
              <a:ext uri="{FF2B5EF4-FFF2-40B4-BE49-F238E27FC236}">
                <a16:creationId xmlns:a16="http://schemas.microsoft.com/office/drawing/2014/main" id="{A6D777B6-4C09-1621-1AEA-A5F88145ABE9}"/>
              </a:ext>
            </a:extLst>
          </p:cNvPr>
          <p:cNvCxnSpPr>
            <a:cxnSpLocks/>
          </p:cNvCxnSpPr>
          <p:nvPr/>
        </p:nvCxnSpPr>
        <p:spPr>
          <a:xfrm flipH="1">
            <a:off x="1928813" y="1111664"/>
            <a:ext cx="2846387"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135CA52C-480A-7DF8-5C4C-E4B0EF059AB7}"/>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2D41EE29-EF32-522A-B2F0-4ACD7B75A96A}"/>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1" name="Gruppo 30">
              <a:extLst>
                <a:ext uri="{FF2B5EF4-FFF2-40B4-BE49-F238E27FC236}">
                  <a16:creationId xmlns:a16="http://schemas.microsoft.com/office/drawing/2014/main" id="{3B2EFA4F-A854-36BE-585A-A62237CA3D1C}"/>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BA21180F-E6E8-D791-E863-C06511DD522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A568377C-FCEC-842A-43A5-6E11804DA31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2730ECB1-4C34-5AFC-4FA7-39D0DC731556}"/>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FE45EAE8-9A02-C476-800E-8CD4B6D0C95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6" name="Gruppo 35">
                <a:extLst>
                  <a:ext uri="{FF2B5EF4-FFF2-40B4-BE49-F238E27FC236}">
                    <a16:creationId xmlns:a16="http://schemas.microsoft.com/office/drawing/2014/main" id="{CC79BC1B-6BE8-AC21-5703-1FD50B23901E}"/>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87B384D9-E71D-89BB-5F29-F65B3555D60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156FAD03-3E84-8900-508A-55CE5345F7E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5A0D8DC2-61AB-B4CE-3341-8ADCE0DC9866}"/>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F4B2F53E-E4EB-F1A9-ACEE-64825816ACAF}"/>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2 months (2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BFFB7F71-3837-7438-DA92-ACEFD78C2CE3}"/>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1CFB0B68-8A4C-33DC-E8D7-B0C49EE54E9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C1608925-A7F6-A052-DFA8-CF3F641A3E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5" name="CasellaDiTesto 54">
            <a:extLst>
              <a:ext uri="{FF2B5EF4-FFF2-40B4-BE49-F238E27FC236}">
                <a16:creationId xmlns:a16="http://schemas.microsoft.com/office/drawing/2014/main" id="{CF5A0D89-58BC-12CC-8FF7-976C3305868F}"/>
              </a:ext>
            </a:extLst>
          </p:cNvPr>
          <p:cNvSpPr txBox="1"/>
          <p:nvPr/>
        </p:nvSpPr>
        <p:spPr>
          <a:xfrm>
            <a:off x="10118918" y="5548179"/>
            <a:ext cx="1847066" cy="430887"/>
          </a:xfrm>
          <a:prstGeom prst="rect">
            <a:avLst/>
          </a:prstGeom>
          <a:noFill/>
        </p:spPr>
        <p:txBody>
          <a:bodyPr wrap="square" rtlCol="0">
            <a:spAutoFit/>
          </a:bodyPr>
          <a:lstStyle/>
          <a:p>
            <a:pPr algn="just"/>
            <a:r>
              <a:rPr lang="en-US" sz="1100" dirty="0">
                <a:solidFill>
                  <a:schemeClr val="bg1"/>
                </a:solidFill>
              </a:rPr>
              <a:t>1 security expert for 2 months (2 person-months). </a:t>
            </a:r>
            <a:endParaRPr lang="it-IT" sz="1100" dirty="0">
              <a:solidFill>
                <a:schemeClr val="bg1"/>
              </a:solidFill>
            </a:endParaRPr>
          </a:p>
        </p:txBody>
      </p:sp>
      <p:grpSp>
        <p:nvGrpSpPr>
          <p:cNvPr id="57" name="Gruppo 56">
            <a:extLst>
              <a:ext uri="{FF2B5EF4-FFF2-40B4-BE49-F238E27FC236}">
                <a16:creationId xmlns:a16="http://schemas.microsoft.com/office/drawing/2014/main" id="{351D485F-1F09-941B-3DE9-733735AAF79F}"/>
              </a:ext>
            </a:extLst>
          </p:cNvPr>
          <p:cNvGrpSpPr/>
          <p:nvPr/>
        </p:nvGrpSpPr>
        <p:grpSpPr>
          <a:xfrm>
            <a:off x="10081438" y="2501108"/>
            <a:ext cx="1922034" cy="742612"/>
            <a:chOff x="10081438" y="2124587"/>
            <a:chExt cx="1922034" cy="742612"/>
          </a:xfrm>
        </p:grpSpPr>
        <p:sp>
          <p:nvSpPr>
            <p:cNvPr id="58" name="CasellaDiTesto 57">
              <a:extLst>
                <a:ext uri="{FF2B5EF4-FFF2-40B4-BE49-F238E27FC236}">
                  <a16:creationId xmlns:a16="http://schemas.microsoft.com/office/drawing/2014/main" id="{8A5AE172-D7D3-2D57-1667-A2E569034C4B}"/>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9" name="CasellaDiTesto 58">
              <a:extLst>
                <a:ext uri="{FF2B5EF4-FFF2-40B4-BE49-F238E27FC236}">
                  <a16:creationId xmlns:a16="http://schemas.microsoft.com/office/drawing/2014/main" id="{41854A60-2117-583D-8C11-13A7234D6664}"/>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9820236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A31B3D46-D76F-DDCF-8067-2644F6B8773B}"/>
            </a:ext>
          </a:extLst>
        </p:cNvPr>
        <p:cNvGrpSpPr/>
        <p:nvPr/>
      </p:nvGrpSpPr>
      <p:grpSpPr>
        <a:xfrm>
          <a:off x="0" y="0"/>
          <a:ext cx="0" cy="0"/>
          <a:chOff x="0" y="0"/>
          <a:chExt cx="0" cy="0"/>
        </a:xfrm>
      </p:grpSpPr>
    </p:spTree>
    <p:extLst>
      <p:ext uri="{BB962C8B-B14F-4D97-AF65-F5344CB8AC3E}">
        <p14:creationId xmlns:p14="http://schemas.microsoft.com/office/powerpoint/2010/main" val="35664799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B0410E7-646B-B9C2-C92C-72818619FDB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1F38E47-2F16-60FF-9358-15412947320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88E1978-D6D1-596F-3AB4-6388713086E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7E9448EC-E976-24C3-5A29-28D3C0FAF4F8}"/>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9D914F11-4D57-1A00-566A-F157C6BAFBA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AB05214-EBC5-2E43-D5B5-E391681D96C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5544819-7CE6-6CEF-8FB3-5F7909AFA84B}"/>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3CCCABA-711F-5BB3-DCD6-D1B1D51053D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32E97DCB-C195-718B-8DEE-24F6E50DF8A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935F95A-BBA8-1C5D-4E9D-CF020B8DCECA}"/>
              </a:ext>
            </a:extLst>
          </p:cNvPr>
          <p:cNvSpPr txBox="1"/>
          <p:nvPr/>
        </p:nvSpPr>
        <p:spPr>
          <a:xfrm>
            <a:off x="706908" y="1997910"/>
            <a:ext cx="3495304" cy="323165"/>
          </a:xfrm>
          <a:prstGeom prst="rect">
            <a:avLst/>
          </a:prstGeom>
          <a:noFill/>
        </p:spPr>
        <p:txBody>
          <a:bodyPr wrap="square" rtlCol="0">
            <a:spAutoFit/>
          </a:bodyPr>
          <a:lstStyle/>
          <a:p>
            <a:pPr algn="just"/>
            <a:r>
              <a:rPr lang="it-IT" sz="1500" spc="300">
                <a:solidFill>
                  <a:srgbClr val="DA627D"/>
                </a:solidFill>
              </a:rPr>
              <a:t>MOTIVATION </a:t>
            </a:r>
          </a:p>
        </p:txBody>
      </p:sp>
      <p:sp>
        <p:nvSpPr>
          <p:cNvPr id="19" name="CasellaDiTesto 18">
            <a:extLst>
              <a:ext uri="{FF2B5EF4-FFF2-40B4-BE49-F238E27FC236}">
                <a16:creationId xmlns:a16="http://schemas.microsoft.com/office/drawing/2014/main" id="{3B0EC8F1-63D4-5010-0FB9-13D13D14B0C7}"/>
              </a:ext>
            </a:extLst>
          </p:cNvPr>
          <p:cNvSpPr txBox="1"/>
          <p:nvPr/>
        </p:nvSpPr>
        <p:spPr>
          <a:xfrm>
            <a:off x="706908" y="2292559"/>
            <a:ext cx="8162242" cy="784830"/>
          </a:xfrm>
          <a:prstGeom prst="rect">
            <a:avLst/>
          </a:prstGeom>
          <a:noFill/>
        </p:spPr>
        <p:txBody>
          <a:bodyPr wrap="square" rtlCol="0">
            <a:spAutoFit/>
          </a:bodyPr>
          <a:lstStyle/>
          <a:p>
            <a:pPr algn="just"/>
            <a:r>
              <a:rPr lang="en-US" sz="1500" dirty="0">
                <a:solidFill>
                  <a:schemeClr val="bg1"/>
                </a:solidFill>
              </a:rPr>
              <a:t>Testing and validation are essential to ensure the system meets functional and non-functional requirements. This WP focuses on unit, integration, and end-to-end testing, ensuring the system operates correctly in real scenarios and is robust, reliable, and secure.</a:t>
            </a:r>
          </a:p>
        </p:txBody>
      </p:sp>
      <p:sp>
        <p:nvSpPr>
          <p:cNvPr id="26" name="CasellaDiTesto 25">
            <a:extLst>
              <a:ext uri="{FF2B5EF4-FFF2-40B4-BE49-F238E27FC236}">
                <a16:creationId xmlns:a16="http://schemas.microsoft.com/office/drawing/2014/main" id="{4D93700A-457C-3789-4CDF-BCD1CD087AEF}"/>
              </a:ext>
            </a:extLst>
          </p:cNvPr>
          <p:cNvSpPr txBox="1"/>
          <p:nvPr/>
        </p:nvSpPr>
        <p:spPr>
          <a:xfrm>
            <a:off x="706907" y="3875302"/>
            <a:ext cx="5082746" cy="323165"/>
          </a:xfrm>
          <a:prstGeom prst="rect">
            <a:avLst/>
          </a:prstGeom>
          <a:noFill/>
        </p:spPr>
        <p:txBody>
          <a:bodyPr wrap="square" rtlCol="0">
            <a:spAutoFit/>
          </a:bodyPr>
          <a:lstStyle/>
          <a:p>
            <a:pPr algn="just"/>
            <a:r>
              <a:rPr lang="it-IT" sz="1500" spc="300">
                <a:solidFill>
                  <a:srgbClr val="DA627D"/>
                </a:solidFill>
              </a:rPr>
              <a:t>GOALS</a:t>
            </a:r>
          </a:p>
        </p:txBody>
      </p:sp>
      <p:sp>
        <p:nvSpPr>
          <p:cNvPr id="29" name="CasellaDiTesto 28">
            <a:extLst>
              <a:ext uri="{FF2B5EF4-FFF2-40B4-BE49-F238E27FC236}">
                <a16:creationId xmlns:a16="http://schemas.microsoft.com/office/drawing/2014/main" id="{413CBA15-5DAB-1C5C-F23C-F4ADF6F9B5E6}"/>
              </a:ext>
            </a:extLst>
          </p:cNvPr>
          <p:cNvSpPr txBox="1"/>
          <p:nvPr/>
        </p:nvSpPr>
        <p:spPr>
          <a:xfrm>
            <a:off x="706907" y="4179046"/>
            <a:ext cx="8162243" cy="1876860"/>
          </a:xfrm>
          <a:prstGeom prst="rect">
            <a:avLst/>
          </a:prstGeom>
          <a:noFill/>
        </p:spPr>
        <p:txBody>
          <a:bodyPr wrap="square" rtlCol="0">
            <a:spAutoFit/>
          </a:bodyPr>
          <a:lstStyle/>
          <a:p>
            <a:pPr algn="just">
              <a:lnSpc>
                <a:spcPct val="200000"/>
              </a:lnSpc>
            </a:pPr>
            <a:r>
              <a:rPr lang="en-US" sz="1500" dirty="0">
                <a:solidFill>
                  <a:schemeClr val="bg1"/>
                </a:solidFill>
              </a:rPr>
              <a:t>1. Validate that all components meet functional and non-functional requirements.  </a:t>
            </a:r>
          </a:p>
          <a:p>
            <a:pPr algn="just">
              <a:lnSpc>
                <a:spcPct val="200000"/>
              </a:lnSpc>
            </a:pPr>
            <a:r>
              <a:rPr lang="en-US" sz="1500" dirty="0">
                <a:solidFill>
                  <a:schemeClr val="bg1"/>
                </a:solidFill>
              </a:rPr>
              <a:t>2. Identify and resolve bugs or issues across system components.  </a:t>
            </a:r>
          </a:p>
          <a:p>
            <a:pPr algn="just">
              <a:lnSpc>
                <a:spcPct val="200000"/>
              </a:lnSpc>
            </a:pPr>
            <a:r>
              <a:rPr lang="en-US" sz="1500" dirty="0">
                <a:solidFill>
                  <a:schemeClr val="bg1"/>
                </a:solidFill>
              </a:rPr>
              <a:t>3. Ensure the system integrates all components correctly.  </a:t>
            </a:r>
          </a:p>
          <a:p>
            <a:pPr algn="just">
              <a:lnSpc>
                <a:spcPct val="200000"/>
              </a:lnSpc>
            </a:pPr>
            <a:r>
              <a:rPr lang="en-US" sz="1500" dirty="0">
                <a:solidFill>
                  <a:schemeClr val="bg1"/>
                </a:solidFill>
              </a:rPr>
              <a:t>4. Test system robustness under load and stress conditions. </a:t>
            </a:r>
            <a:endParaRPr lang="it-IT" sz="1500" dirty="0">
              <a:solidFill>
                <a:schemeClr val="bg1"/>
              </a:solidFill>
            </a:endParaRPr>
          </a:p>
        </p:txBody>
      </p:sp>
      <p:grpSp>
        <p:nvGrpSpPr>
          <p:cNvPr id="55" name="Gruppo 54">
            <a:extLst>
              <a:ext uri="{FF2B5EF4-FFF2-40B4-BE49-F238E27FC236}">
                <a16:creationId xmlns:a16="http://schemas.microsoft.com/office/drawing/2014/main" id="{9197887A-C0A4-0D2E-C0AA-046402B8DCC5}"/>
              </a:ext>
            </a:extLst>
          </p:cNvPr>
          <p:cNvGrpSpPr/>
          <p:nvPr/>
        </p:nvGrpSpPr>
        <p:grpSpPr>
          <a:xfrm>
            <a:off x="10126532" y="306759"/>
            <a:ext cx="1743561" cy="1335574"/>
            <a:chOff x="8115673" y="243470"/>
            <a:chExt cx="1743561" cy="1335574"/>
          </a:xfrm>
        </p:grpSpPr>
        <p:sp>
          <p:nvSpPr>
            <p:cNvPr id="22" name="CasellaDiTesto 21">
              <a:extLst>
                <a:ext uri="{FF2B5EF4-FFF2-40B4-BE49-F238E27FC236}">
                  <a16:creationId xmlns:a16="http://schemas.microsoft.com/office/drawing/2014/main" id="{7F61C892-03F6-FE17-1352-01CD9CEAC9FB}"/>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9" name="Gruppo 38">
              <a:extLst>
                <a:ext uri="{FF2B5EF4-FFF2-40B4-BE49-F238E27FC236}">
                  <a16:creationId xmlns:a16="http://schemas.microsoft.com/office/drawing/2014/main" id="{79D0AB9A-DBAA-4BC3-0868-EB41752915BF}"/>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49DBFEE1-D607-05A0-E958-F14B90136A1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8B9B630B-BC0D-FB59-518E-D6E917E85FF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2125ADE0-39E4-072F-B011-671730BAFFDE}"/>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C9328A79-D8B3-CFE4-AA07-0978644E4496}"/>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44" name="Gruppo 43">
                <a:extLst>
                  <a:ext uri="{FF2B5EF4-FFF2-40B4-BE49-F238E27FC236}">
                    <a16:creationId xmlns:a16="http://schemas.microsoft.com/office/drawing/2014/main" id="{3BAE3A97-A027-833C-1BAA-314F2A35FDCC}"/>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0EE8392F-D292-9180-79D5-C5A77199BD23}"/>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5619934D-FD99-CE0E-4252-D444E14D520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09890FA7-286E-A0BA-9763-BF259E895716}"/>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611DBA37-935D-3561-FE34-53A38691D8E7}"/>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B68ECEF3-80CA-1DFF-9C37-355B3704F89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825597E1-9EB9-0BFD-AD55-495F5858D028}"/>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TESTING AND ACCEPTANCE</a:t>
              </a:r>
            </a:p>
          </p:txBody>
        </p:sp>
      </p:grpSp>
      <p:cxnSp>
        <p:nvCxnSpPr>
          <p:cNvPr id="37" name="Connettore diritto 36">
            <a:extLst>
              <a:ext uri="{FF2B5EF4-FFF2-40B4-BE49-F238E27FC236}">
                <a16:creationId xmlns:a16="http://schemas.microsoft.com/office/drawing/2014/main" id="{0FA8455C-5687-806D-1DB1-3786F3E15E14}"/>
              </a:ext>
            </a:extLst>
          </p:cNvPr>
          <p:cNvCxnSpPr>
            <a:cxnSpLocks/>
          </p:cNvCxnSpPr>
          <p:nvPr/>
        </p:nvCxnSpPr>
        <p:spPr>
          <a:xfrm flipH="1">
            <a:off x="1928813" y="1111664"/>
            <a:ext cx="425291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
        <p:nvSpPr>
          <p:cNvPr id="16" name="CasellaDiTesto 15">
            <a:extLst>
              <a:ext uri="{FF2B5EF4-FFF2-40B4-BE49-F238E27FC236}">
                <a16:creationId xmlns:a16="http://schemas.microsoft.com/office/drawing/2014/main" id="{B7EAC523-09E9-49D3-E63C-DF4907D136DD}"/>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4 months (4 person-months). </a:t>
            </a:r>
            <a:endParaRPr lang="it-IT" sz="1100" dirty="0">
              <a:solidFill>
                <a:schemeClr val="bg1"/>
              </a:solidFill>
            </a:endParaRPr>
          </a:p>
        </p:txBody>
      </p:sp>
      <p:grpSp>
        <p:nvGrpSpPr>
          <p:cNvPr id="28" name="Gruppo 27">
            <a:extLst>
              <a:ext uri="{FF2B5EF4-FFF2-40B4-BE49-F238E27FC236}">
                <a16:creationId xmlns:a16="http://schemas.microsoft.com/office/drawing/2014/main" id="{762D699E-8557-5BD6-96F7-2C6930C446CF}"/>
              </a:ext>
            </a:extLst>
          </p:cNvPr>
          <p:cNvGrpSpPr/>
          <p:nvPr/>
        </p:nvGrpSpPr>
        <p:grpSpPr>
          <a:xfrm>
            <a:off x="9997222" y="3957316"/>
            <a:ext cx="2090461" cy="1160160"/>
            <a:chOff x="9858946" y="3227484"/>
            <a:chExt cx="2090461" cy="1160160"/>
          </a:xfrm>
        </p:grpSpPr>
        <p:sp>
          <p:nvSpPr>
            <p:cNvPr id="30" name="CasellaDiTesto 29">
              <a:extLst>
                <a:ext uri="{FF2B5EF4-FFF2-40B4-BE49-F238E27FC236}">
                  <a16:creationId xmlns:a16="http://schemas.microsoft.com/office/drawing/2014/main" id="{1E9183C1-4DF2-DDFD-BB77-62564F97030B}"/>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32" name="Immagine 31" descr="Immagine che contiene orologio, simbolo, Carattere, Elementi grafici&#10;&#10;Descrizione generata automaticamente">
              <a:extLst>
                <a:ext uri="{FF2B5EF4-FFF2-40B4-BE49-F238E27FC236}">
                  <a16:creationId xmlns:a16="http://schemas.microsoft.com/office/drawing/2014/main" id="{3D4062EF-2A23-9224-614A-E24CA6DC42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33" name="CasellaDiTesto 32">
            <a:extLst>
              <a:ext uri="{FF2B5EF4-FFF2-40B4-BE49-F238E27FC236}">
                <a16:creationId xmlns:a16="http://schemas.microsoft.com/office/drawing/2014/main" id="{6BC4379C-BD93-2111-01FD-1E479384D713}"/>
              </a:ext>
            </a:extLst>
          </p:cNvPr>
          <p:cNvSpPr txBox="1"/>
          <p:nvPr/>
        </p:nvSpPr>
        <p:spPr>
          <a:xfrm>
            <a:off x="10100178" y="5548179"/>
            <a:ext cx="1884548" cy="430887"/>
          </a:xfrm>
          <a:prstGeom prst="rect">
            <a:avLst/>
          </a:prstGeom>
          <a:noFill/>
        </p:spPr>
        <p:txBody>
          <a:bodyPr wrap="square" rtlCol="0">
            <a:spAutoFit/>
          </a:bodyPr>
          <a:lstStyle/>
          <a:p>
            <a:pPr algn="just"/>
            <a:r>
              <a:rPr lang="en-US" sz="1100" dirty="0">
                <a:solidFill>
                  <a:schemeClr val="bg1"/>
                </a:solidFill>
              </a:rPr>
              <a:t>2 QA engineers for 4 months (8 person-months). </a:t>
            </a:r>
            <a:endParaRPr lang="it-IT" sz="1100" dirty="0">
              <a:solidFill>
                <a:schemeClr val="bg1"/>
              </a:solidFill>
            </a:endParaRPr>
          </a:p>
        </p:txBody>
      </p:sp>
      <p:grpSp>
        <p:nvGrpSpPr>
          <p:cNvPr id="3" name="Gruppo 2">
            <a:extLst>
              <a:ext uri="{FF2B5EF4-FFF2-40B4-BE49-F238E27FC236}">
                <a16:creationId xmlns:a16="http://schemas.microsoft.com/office/drawing/2014/main" id="{D5C235E9-9C7B-DD6B-1FAF-53C677F1D4CE}"/>
              </a:ext>
            </a:extLst>
          </p:cNvPr>
          <p:cNvGrpSpPr/>
          <p:nvPr/>
        </p:nvGrpSpPr>
        <p:grpSpPr>
          <a:xfrm>
            <a:off x="10081438" y="2501108"/>
            <a:ext cx="1922034" cy="742612"/>
            <a:chOff x="10081438" y="2124587"/>
            <a:chExt cx="1922034" cy="742612"/>
          </a:xfrm>
        </p:grpSpPr>
        <p:sp>
          <p:nvSpPr>
            <p:cNvPr id="4" name="CasellaDiTesto 3">
              <a:extLst>
                <a:ext uri="{FF2B5EF4-FFF2-40B4-BE49-F238E27FC236}">
                  <a16:creationId xmlns:a16="http://schemas.microsoft.com/office/drawing/2014/main" id="{B4F9A5A2-5C09-EC31-2BBB-C835B8FD8D6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8" name="CasellaDiTesto 7">
              <a:extLst>
                <a:ext uri="{FF2B5EF4-FFF2-40B4-BE49-F238E27FC236}">
                  <a16:creationId xmlns:a16="http://schemas.microsoft.com/office/drawing/2014/main" id="{CFC737A0-250E-EEA4-5550-C29EEE4BCFBE}"/>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21627854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F0E469F-47EE-96FD-A52C-FA2C10BC3EF9}"/>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13E888A-BB96-5AED-A3D4-60611158103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B479295-1033-BC41-A5BC-6667EC023F2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FB25FAD-A115-6E87-5685-3A966A54F87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136B3DD-F19D-6892-B2EC-96C54BA9486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8792DFE-7EED-5BDC-6404-97417FB7F42F}"/>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7610103-714C-BC27-E07F-D0D25CB826F1}"/>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C4773A11-1B2A-6BC8-173F-B4BD4552CBE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F949985B-8965-8328-B077-C7E520E3C6E1}"/>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76CED9C3-D773-B886-D18C-D208BE173748}"/>
              </a:ext>
            </a:extLst>
          </p:cNvPr>
          <p:cNvSpPr txBox="1"/>
          <p:nvPr/>
        </p:nvSpPr>
        <p:spPr>
          <a:xfrm>
            <a:off x="706908" y="1551910"/>
            <a:ext cx="3495304" cy="323165"/>
          </a:xfrm>
          <a:prstGeom prst="rect">
            <a:avLst/>
          </a:prstGeom>
          <a:noFill/>
        </p:spPr>
        <p:txBody>
          <a:bodyPr wrap="square" rtlCol="0">
            <a:spAutoFit/>
          </a:bodyPr>
          <a:lstStyle/>
          <a:p>
            <a:pPr algn="just"/>
            <a:r>
              <a:rPr lang="it-IT" sz="1500" spc="300">
                <a:solidFill>
                  <a:srgbClr val="DA627D"/>
                </a:solidFill>
              </a:rPr>
              <a:t>TASKS </a:t>
            </a:r>
          </a:p>
        </p:txBody>
      </p:sp>
      <p:sp>
        <p:nvSpPr>
          <p:cNvPr id="29" name="CasellaDiTesto 28">
            <a:extLst>
              <a:ext uri="{FF2B5EF4-FFF2-40B4-BE49-F238E27FC236}">
                <a16:creationId xmlns:a16="http://schemas.microsoft.com/office/drawing/2014/main" id="{6BC1053A-CE14-2B81-575A-4C53325AE6D8}"/>
              </a:ext>
            </a:extLst>
          </p:cNvPr>
          <p:cNvSpPr txBox="1"/>
          <p:nvPr/>
        </p:nvSpPr>
        <p:spPr>
          <a:xfrm>
            <a:off x="690149" y="1827502"/>
            <a:ext cx="8162243" cy="4708981"/>
          </a:xfrm>
          <a:prstGeom prst="rect">
            <a:avLst/>
          </a:prstGeom>
          <a:noFill/>
        </p:spPr>
        <p:txBody>
          <a:bodyPr wrap="square" rtlCol="0">
            <a:spAutoFit/>
          </a:bodyPr>
          <a:lstStyle/>
          <a:p>
            <a:pPr algn="just"/>
            <a:r>
              <a:rPr lang="en-US" sz="1500" dirty="0">
                <a:solidFill>
                  <a:schemeClr val="bg1"/>
                </a:solidFill>
              </a:rPr>
              <a:t>1. Unit Testing:</a:t>
            </a:r>
          </a:p>
          <a:p>
            <a:pPr algn="just"/>
            <a:r>
              <a:rPr lang="en-US" sz="1500" dirty="0">
                <a:solidFill>
                  <a:schemeClr val="bg1"/>
                </a:solidFill>
              </a:rPr>
              <a:t>   - Create and execute unit tests for each component (DB, backend, frontend, car controller).  </a:t>
            </a:r>
          </a:p>
          <a:p>
            <a:pPr algn="just"/>
            <a:r>
              <a:rPr lang="en-US" sz="1500" dirty="0">
                <a:solidFill>
                  <a:schemeClr val="bg1"/>
                </a:solidFill>
              </a:rPr>
              <a:t>   - Verify code coverage (at least 80%).  </a:t>
            </a:r>
          </a:p>
          <a:p>
            <a:pPr algn="just"/>
            <a:r>
              <a:rPr lang="en-US" sz="1500" dirty="0">
                <a:solidFill>
                  <a:schemeClr val="bg1"/>
                </a:solidFill>
              </a:rPr>
              <a:t>2. Integration Testing:</a:t>
            </a:r>
          </a:p>
          <a:p>
            <a:pPr algn="just"/>
            <a:r>
              <a:rPr lang="en-US" sz="1500" dirty="0">
                <a:solidFill>
                  <a:schemeClr val="bg1"/>
                </a:solidFill>
              </a:rPr>
              <a:t>   - Test interactions between the backend and database.  </a:t>
            </a:r>
          </a:p>
          <a:p>
            <a:pPr algn="just"/>
            <a:r>
              <a:rPr lang="en-US" sz="1500" dirty="0">
                <a:solidFill>
                  <a:schemeClr val="bg1"/>
                </a:solidFill>
              </a:rPr>
              <a:t>   - Verify communication between the car controller and backend.  </a:t>
            </a:r>
          </a:p>
          <a:p>
            <a:pPr algn="just"/>
            <a:r>
              <a:rPr lang="en-US" sz="1500" dirty="0">
                <a:solidFill>
                  <a:schemeClr val="bg1"/>
                </a:solidFill>
              </a:rPr>
              <a:t>   - Validate frontend-backend interaction through APIs.  </a:t>
            </a:r>
          </a:p>
          <a:p>
            <a:pPr algn="just"/>
            <a:r>
              <a:rPr lang="en-US" sz="1500" dirty="0">
                <a:solidFill>
                  <a:schemeClr val="bg1"/>
                </a:solidFill>
              </a:rPr>
              <a:t>3. End-to-End Testing:</a:t>
            </a:r>
          </a:p>
          <a:p>
            <a:pPr algn="just"/>
            <a:r>
              <a:rPr lang="en-US" sz="1500" dirty="0">
                <a:solidFill>
                  <a:schemeClr val="bg1"/>
                </a:solidFill>
              </a:rPr>
              <a:t>   - Simulate complete scenarios, such as a trip with FER data collection, processing, and feedback.  </a:t>
            </a:r>
          </a:p>
          <a:p>
            <a:pPr algn="just"/>
            <a:r>
              <a:rPr lang="en-US" sz="1500" dirty="0">
                <a:solidFill>
                  <a:schemeClr val="bg1"/>
                </a:solidFill>
              </a:rPr>
              <a:t>   - Verify complete data flow and integrity.  </a:t>
            </a:r>
          </a:p>
          <a:p>
            <a:pPr algn="just"/>
            <a:r>
              <a:rPr lang="en-US" sz="1500" dirty="0">
                <a:solidFill>
                  <a:schemeClr val="bg1"/>
                </a:solidFill>
              </a:rPr>
              <a:t>4. Performance Testing:</a:t>
            </a:r>
          </a:p>
          <a:p>
            <a:pPr algn="just"/>
            <a:r>
              <a:rPr lang="en-US" sz="1500" dirty="0">
                <a:solidFill>
                  <a:schemeClr val="bg1"/>
                </a:solidFill>
              </a:rPr>
              <a:t>   - Simulate high loads to test system scalability.  </a:t>
            </a:r>
          </a:p>
          <a:p>
            <a:pPr algn="just"/>
            <a:r>
              <a:rPr lang="en-US" sz="1500" dirty="0">
                <a:solidFill>
                  <a:schemeClr val="bg1"/>
                </a:solidFill>
              </a:rPr>
              <a:t>   - Measure API response times (&lt;200 </a:t>
            </a:r>
            <a:r>
              <a:rPr lang="en-US" sz="1500" dirty="0" err="1">
                <a:solidFill>
                  <a:schemeClr val="bg1"/>
                </a:solidFill>
              </a:rPr>
              <a:t>ms</a:t>
            </a:r>
            <a:r>
              <a:rPr lang="en-US" sz="1500" dirty="0">
                <a:solidFill>
                  <a:schemeClr val="bg1"/>
                </a:solidFill>
              </a:rPr>
              <a:t> under normal load).  </a:t>
            </a:r>
          </a:p>
          <a:p>
            <a:pPr algn="just"/>
            <a:r>
              <a:rPr lang="en-US" sz="1500" dirty="0">
                <a:solidFill>
                  <a:schemeClr val="bg1"/>
                </a:solidFill>
              </a:rPr>
              <a:t>5. Security Testing:</a:t>
            </a:r>
          </a:p>
          <a:p>
            <a:pPr algn="just"/>
            <a:r>
              <a:rPr lang="en-US" sz="1500" dirty="0">
                <a:solidFill>
                  <a:schemeClr val="bg1"/>
                </a:solidFill>
              </a:rPr>
              <a:t>   - Verify implemented security measures (e.g., encryption, authentication).  </a:t>
            </a:r>
          </a:p>
          <a:p>
            <a:pPr algn="just"/>
            <a:r>
              <a:rPr lang="en-US" sz="1500" dirty="0">
                <a:solidFill>
                  <a:schemeClr val="bg1"/>
                </a:solidFill>
              </a:rPr>
              <a:t>   - Simulate common attacks (SQL injection, brute force, man-in-the-middle).  </a:t>
            </a:r>
          </a:p>
          <a:p>
            <a:pPr algn="just"/>
            <a:r>
              <a:rPr lang="en-US" sz="1500" dirty="0">
                <a:solidFill>
                  <a:schemeClr val="bg1"/>
                </a:solidFill>
              </a:rPr>
              <a:t>6. Issue Resolution:</a:t>
            </a:r>
          </a:p>
          <a:p>
            <a:pPr algn="just"/>
            <a:r>
              <a:rPr lang="en-US" sz="1500" dirty="0">
                <a:solidFill>
                  <a:schemeClr val="bg1"/>
                </a:solidFill>
              </a:rPr>
              <a:t>   - Analyze test results to identify bugs or bottlenecks.  </a:t>
            </a:r>
          </a:p>
          <a:p>
            <a:pPr algn="just"/>
            <a:r>
              <a:rPr lang="en-US" sz="1500" dirty="0">
                <a:solidFill>
                  <a:schemeClr val="bg1"/>
                </a:solidFill>
              </a:rPr>
              <a:t>   - Resolve issues and retest to confirm fixes. </a:t>
            </a:r>
            <a:endParaRPr lang="it-IT" sz="1500" dirty="0">
              <a:solidFill>
                <a:schemeClr val="bg1"/>
              </a:solidFill>
            </a:endParaRPr>
          </a:p>
        </p:txBody>
      </p:sp>
      <p:grpSp>
        <p:nvGrpSpPr>
          <p:cNvPr id="2" name="Gruppo 1">
            <a:extLst>
              <a:ext uri="{FF2B5EF4-FFF2-40B4-BE49-F238E27FC236}">
                <a16:creationId xmlns:a16="http://schemas.microsoft.com/office/drawing/2014/main" id="{C5B34735-D244-EA15-858F-70FE1508C99E}"/>
              </a:ext>
            </a:extLst>
          </p:cNvPr>
          <p:cNvGrpSpPr/>
          <p:nvPr/>
        </p:nvGrpSpPr>
        <p:grpSpPr>
          <a:xfrm>
            <a:off x="1820859" y="451318"/>
            <a:ext cx="8031707" cy="633203"/>
            <a:chOff x="1820859" y="465690"/>
            <a:chExt cx="8031707" cy="633203"/>
          </a:xfrm>
        </p:grpSpPr>
        <p:sp>
          <p:nvSpPr>
            <p:cNvPr id="3" name="CasellaDiTesto 2">
              <a:extLst>
                <a:ext uri="{FF2B5EF4-FFF2-40B4-BE49-F238E27FC236}">
                  <a16:creationId xmlns:a16="http://schemas.microsoft.com/office/drawing/2014/main" id="{E5AE19F4-5398-89C1-35A6-F5BCB0C7CDC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 name="CasellaDiTesto 4">
              <a:extLst>
                <a:ext uri="{FF2B5EF4-FFF2-40B4-BE49-F238E27FC236}">
                  <a16:creationId xmlns:a16="http://schemas.microsoft.com/office/drawing/2014/main" id="{71373E7C-B1E7-248C-57BC-1BBBD6B085D6}"/>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TESTING AND ACCEPTANCE</a:t>
              </a:r>
            </a:p>
          </p:txBody>
        </p:sp>
      </p:grpSp>
      <p:cxnSp>
        <p:nvCxnSpPr>
          <p:cNvPr id="7" name="Connettore diritto 6">
            <a:extLst>
              <a:ext uri="{FF2B5EF4-FFF2-40B4-BE49-F238E27FC236}">
                <a16:creationId xmlns:a16="http://schemas.microsoft.com/office/drawing/2014/main" id="{987EB052-235F-E28A-6FEE-9688FCA3FCD1}"/>
              </a:ext>
            </a:extLst>
          </p:cNvPr>
          <p:cNvCxnSpPr>
            <a:cxnSpLocks/>
          </p:cNvCxnSpPr>
          <p:nvPr/>
        </p:nvCxnSpPr>
        <p:spPr>
          <a:xfrm flipH="1">
            <a:off x="1928813" y="1111664"/>
            <a:ext cx="425291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0FDB6747-7DFA-949C-C9BD-42DB010FC74D}"/>
              </a:ext>
            </a:extLst>
          </p:cNvPr>
          <p:cNvGrpSpPr/>
          <p:nvPr/>
        </p:nvGrpSpPr>
        <p:grpSpPr>
          <a:xfrm>
            <a:off x="10126532" y="306759"/>
            <a:ext cx="1743561" cy="1335574"/>
            <a:chOff x="8115673" y="243470"/>
            <a:chExt cx="1743561" cy="1335574"/>
          </a:xfrm>
        </p:grpSpPr>
        <p:sp>
          <p:nvSpPr>
            <p:cNvPr id="19" name="CasellaDiTesto 18">
              <a:extLst>
                <a:ext uri="{FF2B5EF4-FFF2-40B4-BE49-F238E27FC236}">
                  <a16:creationId xmlns:a16="http://schemas.microsoft.com/office/drawing/2014/main" id="{A9B7147D-9BF9-60DD-D257-FF165FB394A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0" name="Gruppo 19">
              <a:extLst>
                <a:ext uri="{FF2B5EF4-FFF2-40B4-BE49-F238E27FC236}">
                  <a16:creationId xmlns:a16="http://schemas.microsoft.com/office/drawing/2014/main" id="{BFEEC5BC-AE78-6D72-B889-D9BA8B260948}"/>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18768BCA-8995-663B-53A6-2D32ACB0DAD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047839C5-B56F-8DA0-9267-CEB02B478BE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D61B4B01-2883-4F14-90D8-5D1D2482FB42}"/>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3703279A-0BCB-3B6E-47E7-58E6E32030C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26" name="Gruppo 25">
                <a:extLst>
                  <a:ext uri="{FF2B5EF4-FFF2-40B4-BE49-F238E27FC236}">
                    <a16:creationId xmlns:a16="http://schemas.microsoft.com/office/drawing/2014/main" id="{686EB304-E4FA-867E-D29C-FD9BC778EFD9}"/>
                  </a:ext>
                </a:extLst>
              </p:cNvPr>
              <p:cNvGrpSpPr/>
              <p:nvPr/>
            </p:nvGrpSpPr>
            <p:grpSpPr>
              <a:xfrm>
                <a:off x="8539890" y="1095178"/>
                <a:ext cx="895011" cy="307777"/>
                <a:chOff x="8487778" y="883330"/>
                <a:chExt cx="895011" cy="307777"/>
              </a:xfrm>
            </p:grpSpPr>
            <p:sp>
              <p:nvSpPr>
                <p:cNvPr id="31" name="CasellaDiTesto 30">
                  <a:extLst>
                    <a:ext uri="{FF2B5EF4-FFF2-40B4-BE49-F238E27FC236}">
                      <a16:creationId xmlns:a16="http://schemas.microsoft.com/office/drawing/2014/main" id="{68F1D440-6900-63CA-E753-9FA6BBD01C4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7A2A4333-677B-A9E6-DD80-E83E4EA0136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53D9B744-65D1-144B-64DA-A4636BABB38C}"/>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035E8D7B-2E7F-01B8-0492-97F65C671084}"/>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4 months (4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A97EAA71-B466-0AEE-19CB-E22DF7CF2274}"/>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1D27FDB9-F0E4-BC61-CCB4-29F2093AD5A2}"/>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ED859142-1B83-AC2B-886D-6B1041C3AF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4" name="CasellaDiTesto 53">
            <a:extLst>
              <a:ext uri="{FF2B5EF4-FFF2-40B4-BE49-F238E27FC236}">
                <a16:creationId xmlns:a16="http://schemas.microsoft.com/office/drawing/2014/main" id="{3614D8A8-DB7B-255D-D773-8CB34A43E01F}"/>
              </a:ext>
            </a:extLst>
          </p:cNvPr>
          <p:cNvSpPr txBox="1"/>
          <p:nvPr/>
        </p:nvSpPr>
        <p:spPr>
          <a:xfrm>
            <a:off x="10100178" y="5548179"/>
            <a:ext cx="1884548" cy="430887"/>
          </a:xfrm>
          <a:prstGeom prst="rect">
            <a:avLst/>
          </a:prstGeom>
          <a:noFill/>
        </p:spPr>
        <p:txBody>
          <a:bodyPr wrap="square" rtlCol="0">
            <a:spAutoFit/>
          </a:bodyPr>
          <a:lstStyle/>
          <a:p>
            <a:pPr algn="just"/>
            <a:r>
              <a:rPr lang="en-US" sz="1100" dirty="0">
                <a:solidFill>
                  <a:schemeClr val="bg1"/>
                </a:solidFill>
              </a:rPr>
              <a:t>2 QA engineers for 4 months (8 person-months). </a:t>
            </a:r>
            <a:endParaRPr lang="it-IT" sz="1100" dirty="0">
              <a:solidFill>
                <a:schemeClr val="bg1"/>
              </a:solidFill>
            </a:endParaRPr>
          </a:p>
        </p:txBody>
      </p:sp>
      <p:grpSp>
        <p:nvGrpSpPr>
          <p:cNvPr id="55" name="Gruppo 54">
            <a:extLst>
              <a:ext uri="{FF2B5EF4-FFF2-40B4-BE49-F238E27FC236}">
                <a16:creationId xmlns:a16="http://schemas.microsoft.com/office/drawing/2014/main" id="{BFBBFAE0-7D9F-94AF-E722-E4AF7FBB2FBF}"/>
              </a:ext>
            </a:extLst>
          </p:cNvPr>
          <p:cNvGrpSpPr/>
          <p:nvPr/>
        </p:nvGrpSpPr>
        <p:grpSpPr>
          <a:xfrm>
            <a:off x="10081438" y="2501108"/>
            <a:ext cx="1922034" cy="742612"/>
            <a:chOff x="10081438" y="2124587"/>
            <a:chExt cx="1922034" cy="742612"/>
          </a:xfrm>
        </p:grpSpPr>
        <p:sp>
          <p:nvSpPr>
            <p:cNvPr id="56" name="CasellaDiTesto 55">
              <a:extLst>
                <a:ext uri="{FF2B5EF4-FFF2-40B4-BE49-F238E27FC236}">
                  <a16:creationId xmlns:a16="http://schemas.microsoft.com/office/drawing/2014/main" id="{60408D5E-1195-2D74-D90C-728B91EC19D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57" name="CasellaDiTesto 56">
              <a:extLst>
                <a:ext uri="{FF2B5EF4-FFF2-40B4-BE49-F238E27FC236}">
                  <a16:creationId xmlns:a16="http://schemas.microsoft.com/office/drawing/2014/main" id="{9C0EB30C-2CDC-430D-A906-780AD54F6CD0}"/>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2304309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04C9B60-F872-7F18-05D4-D12829205F0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0531D41-266D-0EF2-B0E2-99978B9ABC4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97F8B8C-83A1-863D-267D-A50DF93ECD5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CD5C53B7-0B5D-710F-6897-0669E4E4106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F358CA3E-CB95-4B62-3541-39C435F0E230}"/>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4971C45-2DDF-A8BC-86DB-46B57D1AC4D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561A1312-6357-4CD4-4D67-A04B3F329075}"/>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CAEA2D7-9368-9918-9316-63714F37394C}"/>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F621DF9D-D052-53EC-4197-3B4C191172C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14BE9ED1-C4A8-13EC-C504-941DAACF61DC}"/>
              </a:ext>
            </a:extLst>
          </p:cNvPr>
          <p:cNvSpPr txBox="1"/>
          <p:nvPr/>
        </p:nvSpPr>
        <p:spPr>
          <a:xfrm>
            <a:off x="706908" y="1769669"/>
            <a:ext cx="3495304" cy="323165"/>
          </a:xfrm>
          <a:prstGeom prst="rect">
            <a:avLst/>
          </a:prstGeom>
          <a:noFill/>
        </p:spPr>
        <p:txBody>
          <a:bodyPr wrap="square" rtlCol="0">
            <a:spAutoFit/>
          </a:bodyPr>
          <a:lstStyle/>
          <a:p>
            <a:pPr algn="just"/>
            <a:r>
              <a:rPr lang="it-IT" sz="1500" spc="300">
                <a:solidFill>
                  <a:srgbClr val="DA627D"/>
                </a:solidFill>
              </a:rPr>
              <a:t>DELIVERABLES</a:t>
            </a:r>
          </a:p>
        </p:txBody>
      </p:sp>
      <p:sp>
        <p:nvSpPr>
          <p:cNvPr id="29" name="CasellaDiTesto 28">
            <a:extLst>
              <a:ext uri="{FF2B5EF4-FFF2-40B4-BE49-F238E27FC236}">
                <a16:creationId xmlns:a16="http://schemas.microsoft.com/office/drawing/2014/main" id="{AD787C34-A21D-6445-4339-B5989F0A1A15}"/>
              </a:ext>
            </a:extLst>
          </p:cNvPr>
          <p:cNvSpPr txBox="1"/>
          <p:nvPr/>
        </p:nvSpPr>
        <p:spPr>
          <a:xfrm>
            <a:off x="690149" y="2045261"/>
            <a:ext cx="8162243" cy="1015663"/>
          </a:xfrm>
          <a:prstGeom prst="rect">
            <a:avLst/>
          </a:prstGeom>
          <a:noFill/>
        </p:spPr>
        <p:txBody>
          <a:bodyPr wrap="square" rtlCol="0">
            <a:spAutoFit/>
          </a:bodyPr>
          <a:lstStyle/>
          <a:p>
            <a:pPr algn="just"/>
            <a:r>
              <a:rPr lang="en-US" sz="1500" dirty="0">
                <a:solidFill>
                  <a:schemeClr val="bg1"/>
                </a:solidFill>
              </a:rPr>
              <a:t>1. Testing Report: Detailed documentation of tests, results, and resolved issues.  </a:t>
            </a:r>
          </a:p>
          <a:p>
            <a:pPr algn="just"/>
            <a:r>
              <a:rPr lang="en-US" sz="1500" dirty="0">
                <a:solidFill>
                  <a:schemeClr val="bg1"/>
                </a:solidFill>
              </a:rPr>
              <a:t>2. Validated System: Confirmation that the system meets functional and non-functional requirements.  </a:t>
            </a:r>
          </a:p>
          <a:p>
            <a:pPr algn="just"/>
            <a:r>
              <a:rPr lang="en-US" sz="1500" dirty="0">
                <a:solidFill>
                  <a:schemeClr val="bg1"/>
                </a:solidFill>
              </a:rPr>
              <a:t>3. Test Logs: Detailed records of all tests, including load and vulnerability tests. </a:t>
            </a:r>
            <a:endParaRPr lang="it-IT" sz="1500" dirty="0">
              <a:solidFill>
                <a:schemeClr val="bg1"/>
              </a:solidFill>
            </a:endParaRPr>
          </a:p>
        </p:txBody>
      </p:sp>
      <p:sp>
        <p:nvSpPr>
          <p:cNvPr id="2" name="CasellaDiTesto 1">
            <a:extLst>
              <a:ext uri="{FF2B5EF4-FFF2-40B4-BE49-F238E27FC236}">
                <a16:creationId xmlns:a16="http://schemas.microsoft.com/office/drawing/2014/main" id="{8CFA93E2-0B8B-9D6C-624D-A82A0819AFE7}"/>
              </a:ext>
            </a:extLst>
          </p:cNvPr>
          <p:cNvSpPr txBox="1"/>
          <p:nvPr/>
        </p:nvSpPr>
        <p:spPr>
          <a:xfrm>
            <a:off x="723665" y="3304729"/>
            <a:ext cx="4699981" cy="323165"/>
          </a:xfrm>
          <a:prstGeom prst="rect">
            <a:avLst/>
          </a:prstGeom>
          <a:noFill/>
        </p:spPr>
        <p:txBody>
          <a:bodyPr wrap="square" rtlCol="0">
            <a:spAutoFit/>
          </a:bodyPr>
          <a:lstStyle/>
          <a:p>
            <a:pPr algn="just"/>
            <a:r>
              <a:rPr lang="it-IT" sz="1500" spc="300">
                <a:solidFill>
                  <a:srgbClr val="DA627D"/>
                </a:solidFill>
              </a:rPr>
              <a:t>MILESTONES</a:t>
            </a:r>
          </a:p>
        </p:txBody>
      </p:sp>
      <p:sp>
        <p:nvSpPr>
          <p:cNvPr id="3" name="CasellaDiTesto 2">
            <a:extLst>
              <a:ext uri="{FF2B5EF4-FFF2-40B4-BE49-F238E27FC236}">
                <a16:creationId xmlns:a16="http://schemas.microsoft.com/office/drawing/2014/main" id="{FF24A048-3B34-C152-1E4D-A164A3FF1F10}"/>
              </a:ext>
            </a:extLst>
          </p:cNvPr>
          <p:cNvSpPr txBox="1"/>
          <p:nvPr/>
        </p:nvSpPr>
        <p:spPr>
          <a:xfrm>
            <a:off x="706908" y="3580321"/>
            <a:ext cx="8162243" cy="1015663"/>
          </a:xfrm>
          <a:prstGeom prst="rect">
            <a:avLst/>
          </a:prstGeom>
          <a:noFill/>
        </p:spPr>
        <p:txBody>
          <a:bodyPr wrap="square" rtlCol="0">
            <a:spAutoFit/>
          </a:bodyPr>
          <a:lstStyle/>
          <a:p>
            <a:pPr algn="just"/>
            <a:r>
              <a:rPr lang="en-US" sz="1500" dirty="0">
                <a:solidFill>
                  <a:schemeClr val="bg1"/>
                </a:solidFill>
              </a:rPr>
              <a:t>1. Complete design of test cases for all components (end of Month 1).</a:t>
            </a:r>
          </a:p>
          <a:p>
            <a:pPr algn="just"/>
            <a:r>
              <a:rPr lang="en-US" sz="1500" dirty="0">
                <a:solidFill>
                  <a:schemeClr val="bg1"/>
                </a:solidFill>
              </a:rPr>
              <a:t>2. Completed unit testing for backend and car controller components (end of Month 6).  </a:t>
            </a:r>
          </a:p>
          <a:p>
            <a:pPr algn="just"/>
            <a:r>
              <a:rPr lang="en-US" sz="1500" dirty="0">
                <a:solidFill>
                  <a:schemeClr val="bg1"/>
                </a:solidFill>
              </a:rPr>
              <a:t>3. Completed end-to-end and security testing (end of Month 8).  </a:t>
            </a:r>
          </a:p>
          <a:p>
            <a:pPr algn="just"/>
            <a:r>
              <a:rPr lang="en-US" sz="1500" dirty="0">
                <a:solidFill>
                  <a:schemeClr val="bg1"/>
                </a:solidFill>
              </a:rPr>
              <a:t>4. Completed integration testing (mid-Month 9). </a:t>
            </a:r>
            <a:endParaRPr lang="it-IT" sz="1500" dirty="0">
              <a:solidFill>
                <a:schemeClr val="bg1"/>
              </a:solidFill>
            </a:endParaRPr>
          </a:p>
        </p:txBody>
      </p:sp>
      <p:sp>
        <p:nvSpPr>
          <p:cNvPr id="16" name="CasellaDiTesto 15">
            <a:extLst>
              <a:ext uri="{FF2B5EF4-FFF2-40B4-BE49-F238E27FC236}">
                <a16:creationId xmlns:a16="http://schemas.microsoft.com/office/drawing/2014/main" id="{C6FC2AF3-C75E-4621-C42E-2AA9DB045A16}"/>
              </a:ext>
            </a:extLst>
          </p:cNvPr>
          <p:cNvSpPr txBox="1"/>
          <p:nvPr/>
        </p:nvSpPr>
        <p:spPr>
          <a:xfrm>
            <a:off x="706906" y="4757520"/>
            <a:ext cx="4699981" cy="323165"/>
          </a:xfrm>
          <a:prstGeom prst="rect">
            <a:avLst/>
          </a:prstGeom>
          <a:noFill/>
        </p:spPr>
        <p:txBody>
          <a:bodyPr wrap="square" rtlCol="0">
            <a:spAutoFit/>
          </a:bodyPr>
          <a:lstStyle/>
          <a:p>
            <a:pPr algn="just"/>
            <a:r>
              <a:rPr lang="it-IT" sz="1500" spc="300">
                <a:solidFill>
                  <a:srgbClr val="DA627D"/>
                </a:solidFill>
              </a:rPr>
              <a:t>DEPENDENCIES AMONG WPS </a:t>
            </a:r>
          </a:p>
        </p:txBody>
      </p:sp>
      <p:sp>
        <p:nvSpPr>
          <p:cNvPr id="19" name="CasellaDiTesto 18">
            <a:extLst>
              <a:ext uri="{FF2B5EF4-FFF2-40B4-BE49-F238E27FC236}">
                <a16:creationId xmlns:a16="http://schemas.microsoft.com/office/drawing/2014/main" id="{1E02BABB-2796-241E-D8AC-54DF3CC39BA7}"/>
              </a:ext>
            </a:extLst>
          </p:cNvPr>
          <p:cNvSpPr txBox="1"/>
          <p:nvPr/>
        </p:nvSpPr>
        <p:spPr>
          <a:xfrm>
            <a:off x="690149" y="5033112"/>
            <a:ext cx="8162243" cy="1477328"/>
          </a:xfrm>
          <a:prstGeom prst="rect">
            <a:avLst/>
          </a:prstGeom>
          <a:noFill/>
        </p:spPr>
        <p:txBody>
          <a:bodyPr wrap="square" rtlCol="0">
            <a:spAutoFit/>
          </a:bodyPr>
          <a:lstStyle/>
          <a:p>
            <a:pPr algn="just"/>
            <a:r>
              <a:rPr lang="en-US" sz="1500" dirty="0">
                <a:solidFill>
                  <a:schemeClr val="bg1"/>
                </a:solidFill>
              </a:rPr>
              <a:t>- WP1 (Database): Required for integration tests with the backend.  </a:t>
            </a:r>
          </a:p>
          <a:p>
            <a:pPr algn="just"/>
            <a:r>
              <a:rPr lang="en-US" sz="1500" dirty="0">
                <a:solidFill>
                  <a:schemeClr val="bg1"/>
                </a:solidFill>
              </a:rPr>
              <a:t>- WP2 (Backend): Must be ready to verify APIs and data handling logic.  </a:t>
            </a:r>
          </a:p>
          <a:p>
            <a:pPr algn="just"/>
            <a:r>
              <a:rPr lang="en-US" sz="1500" dirty="0">
                <a:solidFill>
                  <a:schemeClr val="bg1"/>
                </a:solidFill>
              </a:rPr>
              <a:t>- WP3 (Car Controller): Must be operational to validate FER data transmission.  </a:t>
            </a:r>
          </a:p>
          <a:p>
            <a:pPr algn="just"/>
            <a:r>
              <a:rPr lang="en-US" sz="1500" dirty="0">
                <a:solidFill>
                  <a:schemeClr val="bg1"/>
                </a:solidFill>
              </a:rPr>
              <a:t>- WP4 (Frontend): Mobile app must be completed for end-to-end testing.  </a:t>
            </a:r>
          </a:p>
          <a:p>
            <a:pPr algn="just"/>
            <a:r>
              <a:rPr lang="en-US" sz="1500" dirty="0">
                <a:solidFill>
                  <a:schemeClr val="bg1"/>
                </a:solidFill>
              </a:rPr>
              <a:t>- WP5 (Integration): Entire system must be integrated for final testing.  </a:t>
            </a:r>
          </a:p>
          <a:p>
            <a:pPr algn="just"/>
            <a:r>
              <a:rPr lang="en-US" sz="1500" dirty="0">
                <a:solidFill>
                  <a:schemeClr val="bg1"/>
                </a:solidFill>
              </a:rPr>
              <a:t>- WP6 (Security and Privacy): Security measures must be implemented for vulnerability testing.</a:t>
            </a:r>
            <a:endParaRPr lang="it-IT" sz="1500" dirty="0">
              <a:solidFill>
                <a:schemeClr val="bg1"/>
              </a:solidFill>
            </a:endParaRPr>
          </a:p>
        </p:txBody>
      </p:sp>
      <p:grpSp>
        <p:nvGrpSpPr>
          <p:cNvPr id="5" name="Gruppo 4">
            <a:extLst>
              <a:ext uri="{FF2B5EF4-FFF2-40B4-BE49-F238E27FC236}">
                <a16:creationId xmlns:a16="http://schemas.microsoft.com/office/drawing/2014/main" id="{7A5A4A24-4B43-F329-0EA1-0C3144983D0F}"/>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9BFDA913-4ED6-0542-3CC4-FAC553474B4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D0234D8D-982B-2552-3D1E-BE0845409BF5}"/>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TESTING AND ACCEPTANCE</a:t>
              </a:r>
            </a:p>
          </p:txBody>
        </p:sp>
      </p:grpSp>
      <p:cxnSp>
        <p:nvCxnSpPr>
          <p:cNvPr id="21" name="Connettore diritto 20">
            <a:extLst>
              <a:ext uri="{FF2B5EF4-FFF2-40B4-BE49-F238E27FC236}">
                <a16:creationId xmlns:a16="http://schemas.microsoft.com/office/drawing/2014/main" id="{90867706-2D77-0C06-9D5E-86D455BB66AB}"/>
              </a:ext>
            </a:extLst>
          </p:cNvPr>
          <p:cNvCxnSpPr>
            <a:cxnSpLocks/>
          </p:cNvCxnSpPr>
          <p:nvPr/>
        </p:nvCxnSpPr>
        <p:spPr>
          <a:xfrm flipH="1">
            <a:off x="1928813" y="1111664"/>
            <a:ext cx="425291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B857C80E-EBCE-003C-A8A6-318F9F832578}"/>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E6B2589C-800E-D756-DE77-A2F18F6AC848}"/>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6" name="Gruppo 25">
              <a:extLst>
                <a:ext uri="{FF2B5EF4-FFF2-40B4-BE49-F238E27FC236}">
                  <a16:creationId xmlns:a16="http://schemas.microsoft.com/office/drawing/2014/main" id="{1C236570-C483-77D4-1F73-7EE236DAAE7F}"/>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9F1C0979-FE9B-2823-F021-4EC73157A4B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973B49F5-EB37-AD5B-1B77-79A3438ADFB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49FC4BF1-A691-A82C-AD7E-AF6D7CF88226}"/>
                </a:ext>
              </a:extLst>
            </p:cNvPr>
            <p:cNvGrpSpPr/>
            <p:nvPr/>
          </p:nvGrpSpPr>
          <p:grpSpPr>
            <a:xfrm>
              <a:off x="8354083" y="1012628"/>
              <a:ext cx="1266624" cy="566416"/>
              <a:chOff x="8354083" y="1095178"/>
              <a:chExt cx="1266624" cy="566416"/>
            </a:xfrm>
          </p:grpSpPr>
          <p:sp>
            <p:nvSpPr>
              <p:cNvPr id="31" name="CasellaDiTesto 30">
                <a:extLst>
                  <a:ext uri="{FF2B5EF4-FFF2-40B4-BE49-F238E27FC236}">
                    <a16:creationId xmlns:a16="http://schemas.microsoft.com/office/drawing/2014/main" id="{F1B0C67A-ACE3-D93B-6A59-5C1249564288}"/>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2" name="Gruppo 31">
                <a:extLst>
                  <a:ext uri="{FF2B5EF4-FFF2-40B4-BE49-F238E27FC236}">
                    <a16:creationId xmlns:a16="http://schemas.microsoft.com/office/drawing/2014/main" id="{AF8CB552-4A26-861A-6569-8E065A44347A}"/>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2674B694-3B1D-7400-113F-6ECB7267DE6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72D401CF-1522-BCDB-B882-953FFAEA0DA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B9B5187C-DD55-A1AD-72BE-06F10264261E}"/>
                </a:ext>
              </a:extLst>
            </p:cNvPr>
            <p:cNvCxnSpPr>
              <a:cxnSpLocks/>
              <a:stCxn id="41"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C6C53271-E04A-C17C-5C5E-B1CC4158E5AA}"/>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4 months (4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3E1E3B5A-E81F-8695-F8E6-25AB75B252E1}"/>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8D3D0BC8-270E-4022-4282-F9DEF9E03C72}"/>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CF63394C-61D8-0522-0549-B71902B1FA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5" name="CasellaDiTesto 54">
            <a:extLst>
              <a:ext uri="{FF2B5EF4-FFF2-40B4-BE49-F238E27FC236}">
                <a16:creationId xmlns:a16="http://schemas.microsoft.com/office/drawing/2014/main" id="{173DC569-B80B-EE91-700D-A54D619845A3}"/>
              </a:ext>
            </a:extLst>
          </p:cNvPr>
          <p:cNvSpPr txBox="1"/>
          <p:nvPr/>
        </p:nvSpPr>
        <p:spPr>
          <a:xfrm>
            <a:off x="10100178" y="5548179"/>
            <a:ext cx="1884548" cy="430887"/>
          </a:xfrm>
          <a:prstGeom prst="rect">
            <a:avLst/>
          </a:prstGeom>
          <a:noFill/>
        </p:spPr>
        <p:txBody>
          <a:bodyPr wrap="square" rtlCol="0">
            <a:spAutoFit/>
          </a:bodyPr>
          <a:lstStyle/>
          <a:p>
            <a:pPr algn="just"/>
            <a:r>
              <a:rPr lang="en-US" sz="1100" dirty="0">
                <a:solidFill>
                  <a:schemeClr val="bg1"/>
                </a:solidFill>
              </a:rPr>
              <a:t>2 QA engineers for 4 months (8 person-months). </a:t>
            </a:r>
            <a:endParaRPr lang="it-IT" sz="1100" dirty="0">
              <a:solidFill>
                <a:schemeClr val="bg1"/>
              </a:solidFill>
            </a:endParaRPr>
          </a:p>
        </p:txBody>
      </p:sp>
      <p:grpSp>
        <p:nvGrpSpPr>
          <p:cNvPr id="59" name="Gruppo 58">
            <a:extLst>
              <a:ext uri="{FF2B5EF4-FFF2-40B4-BE49-F238E27FC236}">
                <a16:creationId xmlns:a16="http://schemas.microsoft.com/office/drawing/2014/main" id="{28F4D4B3-71E1-89EC-37AA-EE284AC671BF}"/>
              </a:ext>
            </a:extLst>
          </p:cNvPr>
          <p:cNvGrpSpPr/>
          <p:nvPr/>
        </p:nvGrpSpPr>
        <p:grpSpPr>
          <a:xfrm>
            <a:off x="10081438" y="2501108"/>
            <a:ext cx="1922034" cy="742612"/>
            <a:chOff x="10081438" y="2124587"/>
            <a:chExt cx="1922034" cy="742612"/>
          </a:xfrm>
        </p:grpSpPr>
        <p:sp>
          <p:nvSpPr>
            <p:cNvPr id="60" name="CasellaDiTesto 59">
              <a:extLst>
                <a:ext uri="{FF2B5EF4-FFF2-40B4-BE49-F238E27FC236}">
                  <a16:creationId xmlns:a16="http://schemas.microsoft.com/office/drawing/2014/main" id="{367F3877-1710-C44F-CB2F-1FDDC60B57D0}"/>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61" name="CasellaDiTesto 60">
              <a:extLst>
                <a:ext uri="{FF2B5EF4-FFF2-40B4-BE49-F238E27FC236}">
                  <a16:creationId xmlns:a16="http://schemas.microsoft.com/office/drawing/2014/main" id="{46644F2F-67F9-1C79-30ED-A61B3BA2C929}"/>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344646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7753299-5762-CF2C-FE94-81AC39892910}"/>
            </a:ext>
          </a:extLst>
        </p:cNvPr>
        <p:cNvGrpSpPr/>
        <p:nvPr/>
      </p:nvGrpSpPr>
      <p:grpSpPr>
        <a:xfrm>
          <a:off x="0" y="0"/>
          <a:ext cx="0" cy="0"/>
          <a:chOff x="0" y="0"/>
          <a:chExt cx="0" cy="0"/>
        </a:xfrm>
      </p:grpSpPr>
      <p:sp>
        <p:nvSpPr>
          <p:cNvPr id="88" name="Rettangolo 87">
            <a:extLst>
              <a:ext uri="{FF2B5EF4-FFF2-40B4-BE49-F238E27FC236}">
                <a16:creationId xmlns:a16="http://schemas.microsoft.com/office/drawing/2014/main" id="{EAD66F51-778A-A061-D200-4745AD2F6889}"/>
              </a:ext>
            </a:extLst>
          </p:cNvPr>
          <p:cNvSpPr/>
          <p:nvPr/>
        </p:nvSpPr>
        <p:spPr>
          <a:xfrm flipH="1">
            <a:off x="9650823" y="6047336"/>
            <a:ext cx="628652" cy="1064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Rettangolo 76">
            <a:extLst>
              <a:ext uri="{FF2B5EF4-FFF2-40B4-BE49-F238E27FC236}">
                <a16:creationId xmlns:a16="http://schemas.microsoft.com/office/drawing/2014/main" id="{C950F160-8A62-472A-762E-EC9A9C916AC2}"/>
              </a:ext>
            </a:extLst>
          </p:cNvPr>
          <p:cNvSpPr/>
          <p:nvPr/>
        </p:nvSpPr>
        <p:spPr>
          <a:xfrm flipH="1">
            <a:off x="5891210" y="6001422"/>
            <a:ext cx="628652" cy="45719"/>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CasellaDiTesto 28">
            <a:extLst>
              <a:ext uri="{FF2B5EF4-FFF2-40B4-BE49-F238E27FC236}">
                <a16:creationId xmlns:a16="http://schemas.microsoft.com/office/drawing/2014/main" id="{291F48F7-CBF3-E5ED-1E4E-B2D2A38C4355}"/>
              </a:ext>
            </a:extLst>
          </p:cNvPr>
          <p:cNvSpPr txBox="1"/>
          <p:nvPr/>
        </p:nvSpPr>
        <p:spPr>
          <a:xfrm>
            <a:off x="3524313" y="1959339"/>
            <a:ext cx="5143369" cy="369332"/>
          </a:xfrm>
          <a:prstGeom prst="rect">
            <a:avLst/>
          </a:prstGeom>
          <a:noFill/>
        </p:spPr>
        <p:txBody>
          <a:bodyPr wrap="square" rtlCol="0">
            <a:spAutoFit/>
          </a:bodyPr>
          <a:lstStyle/>
          <a:p>
            <a:pPr algn="ctr"/>
            <a:r>
              <a:rPr lang="en-US" spc="300">
                <a:solidFill>
                  <a:schemeClr val="bg1"/>
                </a:solidFill>
              </a:rPr>
              <a:t>GOAL OF THE </a:t>
            </a:r>
            <a:r>
              <a:rPr lang="en-US" spc="300">
                <a:solidFill>
                  <a:srgbClr val="DA627D"/>
                </a:solidFill>
              </a:rPr>
              <a:t>RESEARCH</a:t>
            </a:r>
            <a:endParaRPr lang="it-IT" spc="300">
              <a:solidFill>
                <a:srgbClr val="DA627D"/>
              </a:solidFill>
            </a:endParaRPr>
          </a:p>
        </p:txBody>
      </p:sp>
      <p:pic>
        <p:nvPicPr>
          <p:cNvPr id="5" name="Immagine 4" descr="Immagine che contiene cerchio, schizzo, disegno, arte&#10;&#10;Descrizione generata automaticamente">
            <a:extLst>
              <a:ext uri="{FF2B5EF4-FFF2-40B4-BE49-F238E27FC236}">
                <a16:creationId xmlns:a16="http://schemas.microsoft.com/office/drawing/2014/main" id="{A096CCA4-75A1-EDC5-DF98-9C48FBD5E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674" y="769561"/>
            <a:ext cx="922648" cy="922648"/>
          </a:xfrm>
          <a:prstGeom prst="rect">
            <a:avLst/>
          </a:prstGeom>
        </p:spPr>
      </p:pic>
      <p:sp>
        <p:nvSpPr>
          <p:cNvPr id="2" name="Rettangolo con angoli arrotondati 1">
            <a:extLst>
              <a:ext uri="{FF2B5EF4-FFF2-40B4-BE49-F238E27FC236}">
                <a16:creationId xmlns:a16="http://schemas.microsoft.com/office/drawing/2014/main" id="{043F20B7-3094-01F9-0BCC-C14EAD976CDD}"/>
              </a:ext>
            </a:extLst>
          </p:cNvPr>
          <p:cNvSpPr/>
          <p:nvPr/>
        </p:nvSpPr>
        <p:spPr>
          <a:xfrm>
            <a:off x="5499849" y="610558"/>
            <a:ext cx="1192301" cy="1240654"/>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 name="Connettore diritto 2">
            <a:extLst>
              <a:ext uri="{FF2B5EF4-FFF2-40B4-BE49-F238E27FC236}">
                <a16:creationId xmlns:a16="http://schemas.microsoft.com/office/drawing/2014/main" id="{46B237E7-1ACE-BC89-DF4B-25CB4A490110}"/>
              </a:ext>
            </a:extLst>
          </p:cNvPr>
          <p:cNvCxnSpPr>
            <a:cxnSpLocks/>
            <a:stCxn id="2" idx="0"/>
          </p:cNvCxnSpPr>
          <p:nvPr/>
        </p:nvCxnSpPr>
        <p:spPr>
          <a:xfrm flipH="1" flipV="1">
            <a:off x="6095999" y="0"/>
            <a:ext cx="1" cy="61055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pic>
        <p:nvPicPr>
          <p:cNvPr id="10" name="Immagine 9" descr="Immagine che contiene Elementi grafici, simbolo, Carattere, logo&#10;&#10;Descrizione generata automaticamente">
            <a:extLst>
              <a:ext uri="{FF2B5EF4-FFF2-40B4-BE49-F238E27FC236}">
                <a16:creationId xmlns:a16="http://schemas.microsoft.com/office/drawing/2014/main" id="{DFE5F38E-1912-C983-8718-48D914133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7116" y="3214989"/>
            <a:ext cx="996066" cy="996066"/>
          </a:xfrm>
          <a:prstGeom prst="rect">
            <a:avLst/>
          </a:prstGeom>
        </p:spPr>
      </p:pic>
      <p:pic>
        <p:nvPicPr>
          <p:cNvPr id="12" name="Elemento grafico 11" descr="Cintura di sicurezza con riempimento a tinta unita">
            <a:extLst>
              <a:ext uri="{FF2B5EF4-FFF2-40B4-BE49-F238E27FC236}">
                <a16:creationId xmlns:a16="http://schemas.microsoft.com/office/drawing/2014/main" id="{50ECBD8A-6DC1-BF84-7144-E0DCCE04BB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67116" y="5073179"/>
            <a:ext cx="996066" cy="996066"/>
          </a:xfrm>
          <a:prstGeom prst="rect">
            <a:avLst/>
          </a:prstGeom>
        </p:spPr>
      </p:pic>
      <p:grpSp>
        <p:nvGrpSpPr>
          <p:cNvPr id="13" name="Gruppo 12">
            <a:extLst>
              <a:ext uri="{FF2B5EF4-FFF2-40B4-BE49-F238E27FC236}">
                <a16:creationId xmlns:a16="http://schemas.microsoft.com/office/drawing/2014/main" id="{5AAAEBAA-B8B2-1B0E-7F0C-FCD6482493F6}"/>
              </a:ext>
            </a:extLst>
          </p:cNvPr>
          <p:cNvGrpSpPr/>
          <p:nvPr/>
        </p:nvGrpSpPr>
        <p:grpSpPr>
          <a:xfrm>
            <a:off x="2920480" y="3009618"/>
            <a:ext cx="4988753" cy="1323439"/>
            <a:chOff x="2920480" y="3025868"/>
            <a:chExt cx="4988753" cy="1323439"/>
          </a:xfrm>
        </p:grpSpPr>
        <p:sp>
          <p:nvSpPr>
            <p:cNvPr id="7" name="CasellaDiTesto 6">
              <a:extLst>
                <a:ext uri="{FF2B5EF4-FFF2-40B4-BE49-F238E27FC236}">
                  <a16:creationId xmlns:a16="http://schemas.microsoft.com/office/drawing/2014/main" id="{6B92876F-65C5-159E-6917-F12309E48BB5}"/>
                </a:ext>
              </a:extLst>
            </p:cNvPr>
            <p:cNvSpPr txBox="1"/>
            <p:nvPr/>
          </p:nvSpPr>
          <p:spPr>
            <a:xfrm>
              <a:off x="4273281" y="3025868"/>
              <a:ext cx="3635952" cy="1323439"/>
            </a:xfrm>
            <a:prstGeom prst="rect">
              <a:avLst/>
            </a:prstGeom>
            <a:noFill/>
          </p:spPr>
          <p:txBody>
            <a:bodyPr wrap="square" rtlCol="0">
              <a:spAutoFit/>
            </a:bodyPr>
            <a:lstStyle/>
            <a:p>
              <a:pPr algn="just"/>
              <a:r>
                <a:rPr lang="en-US" sz="2000">
                  <a:solidFill>
                    <a:schemeClr val="bg1"/>
                  </a:solidFill>
                </a:rPr>
                <a:t>Integrate new technologies like </a:t>
              </a:r>
              <a:r>
                <a:rPr lang="en-US" sz="2000">
                  <a:solidFill>
                    <a:srgbClr val="DA627D"/>
                  </a:solidFill>
                </a:rPr>
                <a:t>F</a:t>
              </a:r>
              <a:r>
                <a:rPr lang="en-US" sz="2000">
                  <a:solidFill>
                    <a:schemeClr val="bg1"/>
                  </a:solidFill>
                </a:rPr>
                <a:t>acial </a:t>
              </a:r>
              <a:r>
                <a:rPr lang="en-US" sz="2000">
                  <a:solidFill>
                    <a:srgbClr val="DA627D"/>
                  </a:solidFill>
                </a:rPr>
                <a:t>E</a:t>
              </a:r>
              <a:r>
                <a:rPr lang="en-US" sz="2000">
                  <a:solidFill>
                    <a:schemeClr val="bg1"/>
                  </a:solidFill>
                </a:rPr>
                <a:t>xpression </a:t>
              </a:r>
              <a:r>
                <a:rPr lang="en-US" sz="2000">
                  <a:solidFill>
                    <a:srgbClr val="DA627D"/>
                  </a:solidFill>
                </a:rPr>
                <a:t>R</a:t>
              </a:r>
              <a:r>
                <a:rPr lang="en-US" sz="2000">
                  <a:solidFill>
                    <a:schemeClr val="bg1"/>
                  </a:solidFill>
                </a:rPr>
                <a:t>ecognition and telemetry for a data-driven, </a:t>
              </a:r>
              <a:r>
                <a:rPr lang="en-US" sz="2000" b="1">
                  <a:solidFill>
                    <a:schemeClr val="bg1"/>
                  </a:solidFill>
                </a:rPr>
                <a:t>unbiased evaluation system</a:t>
              </a:r>
              <a:r>
                <a:rPr lang="en-US" sz="2000">
                  <a:solidFill>
                    <a:schemeClr val="bg1"/>
                  </a:solidFill>
                </a:rPr>
                <a:t>. </a:t>
              </a:r>
            </a:p>
          </p:txBody>
        </p:sp>
        <p:sp>
          <p:nvSpPr>
            <p:cNvPr id="6" name="CasellaDiTesto 5">
              <a:extLst>
                <a:ext uri="{FF2B5EF4-FFF2-40B4-BE49-F238E27FC236}">
                  <a16:creationId xmlns:a16="http://schemas.microsoft.com/office/drawing/2014/main" id="{4C8A37BC-F5F1-8C89-8570-88086FE7F395}"/>
                </a:ext>
              </a:extLst>
            </p:cNvPr>
            <p:cNvSpPr txBox="1"/>
            <p:nvPr/>
          </p:nvSpPr>
          <p:spPr>
            <a:xfrm>
              <a:off x="2920480" y="3267607"/>
              <a:ext cx="1701969" cy="923330"/>
            </a:xfrm>
            <a:prstGeom prst="rect">
              <a:avLst/>
            </a:prstGeom>
            <a:noFill/>
          </p:spPr>
          <p:txBody>
            <a:bodyPr wrap="square">
              <a:spAutoFit/>
            </a:bodyPr>
            <a:lstStyle/>
            <a:p>
              <a:pPr algn="ctr"/>
              <a:r>
                <a:rPr lang="en-US" sz="5400" b="1">
                  <a:solidFill>
                    <a:schemeClr val="bg1"/>
                  </a:solidFill>
                </a:rPr>
                <a:t>1</a:t>
              </a:r>
              <a:endParaRPr lang="it-IT" sz="5400">
                <a:solidFill>
                  <a:schemeClr val="bg1"/>
                </a:solidFill>
              </a:endParaRPr>
            </a:p>
          </p:txBody>
        </p:sp>
        <p:cxnSp>
          <p:nvCxnSpPr>
            <p:cNvPr id="17" name="Connettore diritto 16">
              <a:extLst>
                <a:ext uri="{FF2B5EF4-FFF2-40B4-BE49-F238E27FC236}">
                  <a16:creationId xmlns:a16="http://schemas.microsoft.com/office/drawing/2014/main" id="{EB19B412-6472-C79D-AA3B-2439AB41F5C3}"/>
                </a:ext>
              </a:extLst>
            </p:cNvPr>
            <p:cNvCxnSpPr>
              <a:cxnSpLocks/>
            </p:cNvCxnSpPr>
            <p:nvPr/>
          </p:nvCxnSpPr>
          <p:spPr>
            <a:xfrm flipV="1">
              <a:off x="4151038" y="3025868"/>
              <a:ext cx="0" cy="1323439"/>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40" name="Gruppo 39">
            <a:extLst>
              <a:ext uri="{FF2B5EF4-FFF2-40B4-BE49-F238E27FC236}">
                <a16:creationId xmlns:a16="http://schemas.microsoft.com/office/drawing/2014/main" id="{40F12524-3A98-16BF-3F75-158DDF5A8BE0}"/>
              </a:ext>
            </a:extLst>
          </p:cNvPr>
          <p:cNvGrpSpPr/>
          <p:nvPr/>
        </p:nvGrpSpPr>
        <p:grpSpPr>
          <a:xfrm>
            <a:off x="2947134" y="5063381"/>
            <a:ext cx="5720544" cy="1015663"/>
            <a:chOff x="-99506" y="4954144"/>
            <a:chExt cx="5720544" cy="1015663"/>
          </a:xfrm>
        </p:grpSpPr>
        <p:sp>
          <p:nvSpPr>
            <p:cNvPr id="4" name="CasellaDiTesto 3">
              <a:extLst>
                <a:ext uri="{FF2B5EF4-FFF2-40B4-BE49-F238E27FC236}">
                  <a16:creationId xmlns:a16="http://schemas.microsoft.com/office/drawing/2014/main" id="{4F7C997E-BC3F-F10C-3F2B-1461B1C965D0}"/>
                </a:ext>
              </a:extLst>
            </p:cNvPr>
            <p:cNvSpPr txBox="1"/>
            <p:nvPr/>
          </p:nvSpPr>
          <p:spPr>
            <a:xfrm>
              <a:off x="1253295" y="4954144"/>
              <a:ext cx="4367743" cy="1015663"/>
            </a:xfrm>
            <a:prstGeom prst="rect">
              <a:avLst/>
            </a:prstGeom>
            <a:noFill/>
          </p:spPr>
          <p:txBody>
            <a:bodyPr wrap="square" rtlCol="0">
              <a:spAutoFit/>
            </a:bodyPr>
            <a:lstStyle/>
            <a:p>
              <a:pPr algn="just"/>
              <a:r>
                <a:rPr lang="en-US" sz="2000">
                  <a:solidFill>
                    <a:schemeClr val="bg1"/>
                  </a:solidFill>
                </a:rPr>
                <a:t>Provide a holistic view of </a:t>
              </a:r>
              <a:r>
                <a:rPr lang="en-US" sz="2000">
                  <a:solidFill>
                    <a:srgbClr val="DA627D"/>
                  </a:solidFill>
                </a:rPr>
                <a:t>driver performance</a:t>
              </a:r>
              <a:r>
                <a:rPr lang="en-US" sz="2000">
                  <a:solidFill>
                    <a:schemeClr val="bg1"/>
                  </a:solidFill>
                </a:rPr>
                <a:t> that includes </a:t>
              </a:r>
              <a:r>
                <a:rPr lang="en-US" sz="2000" b="1">
                  <a:solidFill>
                    <a:schemeClr val="bg1"/>
                  </a:solidFill>
                </a:rPr>
                <a:t>passenger comfort and safety metrics</a:t>
              </a:r>
              <a:r>
                <a:rPr lang="en-US" sz="2000">
                  <a:solidFill>
                    <a:schemeClr val="bg1"/>
                  </a:solidFill>
                </a:rPr>
                <a:t>.</a:t>
              </a:r>
              <a:endParaRPr lang="it-IT" sz="2000" b="1">
                <a:solidFill>
                  <a:schemeClr val="bg1"/>
                </a:solidFill>
              </a:endParaRPr>
            </a:p>
          </p:txBody>
        </p:sp>
        <p:sp>
          <p:nvSpPr>
            <p:cNvPr id="33" name="CasellaDiTesto 32">
              <a:extLst>
                <a:ext uri="{FF2B5EF4-FFF2-40B4-BE49-F238E27FC236}">
                  <a16:creationId xmlns:a16="http://schemas.microsoft.com/office/drawing/2014/main" id="{BA8DB0CF-9970-EA09-2824-78BB3E26572C}"/>
                </a:ext>
              </a:extLst>
            </p:cNvPr>
            <p:cNvSpPr txBox="1"/>
            <p:nvPr/>
          </p:nvSpPr>
          <p:spPr>
            <a:xfrm>
              <a:off x="-99506" y="5000310"/>
              <a:ext cx="1701969" cy="923330"/>
            </a:xfrm>
            <a:prstGeom prst="rect">
              <a:avLst/>
            </a:prstGeom>
            <a:noFill/>
          </p:spPr>
          <p:txBody>
            <a:bodyPr wrap="square">
              <a:spAutoFit/>
            </a:bodyPr>
            <a:lstStyle/>
            <a:p>
              <a:pPr algn="ctr"/>
              <a:r>
                <a:rPr lang="en-US" sz="5400" b="1">
                  <a:solidFill>
                    <a:schemeClr val="bg1"/>
                  </a:solidFill>
                </a:rPr>
                <a:t>2</a:t>
              </a:r>
              <a:endParaRPr lang="it-IT" sz="5400">
                <a:solidFill>
                  <a:schemeClr val="bg1"/>
                </a:solidFill>
              </a:endParaRPr>
            </a:p>
          </p:txBody>
        </p:sp>
        <p:cxnSp>
          <p:nvCxnSpPr>
            <p:cNvPr id="34" name="Connettore diritto 33">
              <a:extLst>
                <a:ext uri="{FF2B5EF4-FFF2-40B4-BE49-F238E27FC236}">
                  <a16:creationId xmlns:a16="http://schemas.microsoft.com/office/drawing/2014/main" id="{CFD7CA94-362B-A3D0-3364-0DF0EDFFCAC9}"/>
                </a:ext>
              </a:extLst>
            </p:cNvPr>
            <p:cNvCxnSpPr>
              <a:cxnSpLocks/>
            </p:cNvCxnSpPr>
            <p:nvPr/>
          </p:nvCxnSpPr>
          <p:spPr>
            <a:xfrm flipV="1">
              <a:off x="1131053" y="4954144"/>
              <a:ext cx="0" cy="101566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44" name="Connettore a gomito 43">
            <a:extLst>
              <a:ext uri="{FF2B5EF4-FFF2-40B4-BE49-F238E27FC236}">
                <a16:creationId xmlns:a16="http://schemas.microsoft.com/office/drawing/2014/main" id="{512986E5-AE85-AAE8-5A44-E94507472AF1}"/>
              </a:ext>
            </a:extLst>
          </p:cNvPr>
          <p:cNvCxnSpPr>
            <a:cxnSpLocks/>
            <a:stCxn id="65" idx="2"/>
            <a:endCxn id="10" idx="1"/>
          </p:cNvCxnSpPr>
          <p:nvPr/>
        </p:nvCxnSpPr>
        <p:spPr>
          <a:xfrm rot="5400000" flipH="1" flipV="1">
            <a:off x="6904315" y="1718689"/>
            <a:ext cx="568467" cy="4557134"/>
          </a:xfrm>
          <a:prstGeom prst="bentConnector4">
            <a:avLst>
              <a:gd name="adj1" fmla="val -57807"/>
              <a:gd name="adj2" fmla="val 72627"/>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
        <p:nvSpPr>
          <p:cNvPr id="65" name="Rettangolo 64">
            <a:extLst>
              <a:ext uri="{FF2B5EF4-FFF2-40B4-BE49-F238E27FC236}">
                <a16:creationId xmlns:a16="http://schemas.microsoft.com/office/drawing/2014/main" id="{54695F10-BA85-CB5E-F629-B6B3E93FE1A6}"/>
              </a:ext>
            </a:extLst>
          </p:cNvPr>
          <p:cNvSpPr/>
          <p:nvPr/>
        </p:nvSpPr>
        <p:spPr>
          <a:xfrm flipH="1">
            <a:off x="4390724" y="4223191"/>
            <a:ext cx="1038517" cy="58298"/>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6" name="Connettore a gomito 75">
            <a:extLst>
              <a:ext uri="{FF2B5EF4-FFF2-40B4-BE49-F238E27FC236}">
                <a16:creationId xmlns:a16="http://schemas.microsoft.com/office/drawing/2014/main" id="{1248EF57-0D5B-BE6D-3ACD-E9BCC3A66F4B}"/>
              </a:ext>
            </a:extLst>
          </p:cNvPr>
          <p:cNvCxnSpPr>
            <a:cxnSpLocks/>
            <a:stCxn id="77" idx="2"/>
            <a:endCxn id="88" idx="2"/>
          </p:cNvCxnSpPr>
          <p:nvPr/>
        </p:nvCxnSpPr>
        <p:spPr>
          <a:xfrm rot="16200000" flipH="1">
            <a:off x="8032002" y="4220674"/>
            <a:ext cx="106680" cy="3759613"/>
          </a:xfrm>
          <a:prstGeom prst="bentConnector3">
            <a:avLst>
              <a:gd name="adj1" fmla="val 314286"/>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32088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33DC493-7C45-6824-EA94-F0E921B60934}"/>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4FC44E2-0F4C-3854-8769-B9352FC84CF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82E70EAC-2614-0B95-C084-53924D27EAB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D9EF6DF0-C632-CD32-D49C-45784AB83D10}"/>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60C2DA8-BFC5-1C3F-9F25-C603FBE2AC71}"/>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BA1FDEF-740B-3FE6-7332-8350280F4EF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234B7A9D-C629-72C0-B12D-BD874E74251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B0FC3E1-B928-E978-8CBA-98A402629070}"/>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7</a:t>
                </a:r>
                <a:endParaRPr lang="it-IT" sz="3600" b="1"/>
              </a:p>
            </p:txBody>
          </p:sp>
          <p:sp>
            <p:nvSpPr>
              <p:cNvPr id="13" name="CasellaDiTesto 12">
                <a:extLst>
                  <a:ext uri="{FF2B5EF4-FFF2-40B4-BE49-F238E27FC236}">
                    <a16:creationId xmlns:a16="http://schemas.microsoft.com/office/drawing/2014/main" id="{12CD17F0-234F-C8F5-1327-6FBDBAE7B6F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26" name="CasellaDiTesto 25">
            <a:extLst>
              <a:ext uri="{FF2B5EF4-FFF2-40B4-BE49-F238E27FC236}">
                <a16:creationId xmlns:a16="http://schemas.microsoft.com/office/drawing/2014/main" id="{B7B9E88A-4DC9-C0EF-2F67-C254FA3B4086}"/>
              </a:ext>
            </a:extLst>
          </p:cNvPr>
          <p:cNvSpPr txBox="1"/>
          <p:nvPr/>
        </p:nvSpPr>
        <p:spPr>
          <a:xfrm>
            <a:off x="706906" y="2060454"/>
            <a:ext cx="4699981" cy="323165"/>
          </a:xfrm>
          <a:prstGeom prst="rect">
            <a:avLst/>
          </a:prstGeom>
          <a:noFill/>
        </p:spPr>
        <p:txBody>
          <a:bodyPr wrap="square" rtlCol="0">
            <a:spAutoFit/>
          </a:bodyPr>
          <a:lstStyle/>
          <a:p>
            <a:pPr algn="just"/>
            <a:r>
              <a:rPr lang="it-IT" sz="1500" spc="300">
                <a:solidFill>
                  <a:srgbClr val="DA627D"/>
                </a:solidFill>
              </a:rPr>
              <a:t>REQUIRED TOOLS OR SOFTWARE </a:t>
            </a:r>
          </a:p>
        </p:txBody>
      </p:sp>
      <p:sp>
        <p:nvSpPr>
          <p:cNvPr id="28" name="CasellaDiTesto 27">
            <a:extLst>
              <a:ext uri="{FF2B5EF4-FFF2-40B4-BE49-F238E27FC236}">
                <a16:creationId xmlns:a16="http://schemas.microsoft.com/office/drawing/2014/main" id="{9D34A05D-8BCE-1D82-CDF9-03039AB7A2FA}"/>
              </a:ext>
            </a:extLst>
          </p:cNvPr>
          <p:cNvSpPr txBox="1"/>
          <p:nvPr/>
        </p:nvSpPr>
        <p:spPr>
          <a:xfrm>
            <a:off x="690149" y="2336046"/>
            <a:ext cx="8162243" cy="1015663"/>
          </a:xfrm>
          <a:prstGeom prst="rect">
            <a:avLst/>
          </a:prstGeom>
          <a:noFill/>
        </p:spPr>
        <p:txBody>
          <a:bodyPr wrap="square" rtlCol="0">
            <a:spAutoFit/>
          </a:bodyPr>
          <a:lstStyle/>
          <a:p>
            <a:pPr algn="just"/>
            <a:r>
              <a:rPr lang="it-IT" sz="1500" dirty="0">
                <a:solidFill>
                  <a:schemeClr val="bg1"/>
                </a:solidFill>
              </a:rPr>
              <a:t>- Unit Testing Tools: </a:t>
            </a:r>
            <a:r>
              <a:rPr lang="it-IT" sz="1500" dirty="0" err="1">
                <a:solidFill>
                  <a:schemeClr val="bg1"/>
                </a:solidFill>
              </a:rPr>
              <a:t>pytest</a:t>
            </a:r>
            <a:r>
              <a:rPr lang="it-IT" sz="1500" dirty="0">
                <a:solidFill>
                  <a:schemeClr val="bg1"/>
                </a:solidFill>
              </a:rPr>
              <a:t> for </a:t>
            </a:r>
            <a:r>
              <a:rPr lang="it-IT" sz="1500" dirty="0" err="1">
                <a:solidFill>
                  <a:schemeClr val="bg1"/>
                </a:solidFill>
              </a:rPr>
              <a:t>backend</a:t>
            </a:r>
            <a:r>
              <a:rPr lang="it-IT" sz="1500" dirty="0">
                <a:solidFill>
                  <a:schemeClr val="bg1"/>
                </a:solidFill>
              </a:rPr>
              <a:t>, </a:t>
            </a:r>
            <a:r>
              <a:rPr lang="it-IT" sz="1500" dirty="0" err="1">
                <a:solidFill>
                  <a:schemeClr val="bg1"/>
                </a:solidFill>
              </a:rPr>
              <a:t>Jest</a:t>
            </a:r>
            <a:r>
              <a:rPr lang="it-IT" sz="1500" dirty="0">
                <a:solidFill>
                  <a:schemeClr val="bg1"/>
                </a:solidFill>
              </a:rPr>
              <a:t> for </a:t>
            </a:r>
            <a:r>
              <a:rPr lang="it-IT" sz="1500" dirty="0" err="1">
                <a:solidFill>
                  <a:schemeClr val="bg1"/>
                </a:solidFill>
              </a:rPr>
              <a:t>frontend</a:t>
            </a:r>
            <a:r>
              <a:rPr lang="it-IT" sz="1500" dirty="0">
                <a:solidFill>
                  <a:schemeClr val="bg1"/>
                </a:solidFill>
              </a:rPr>
              <a:t>.  </a:t>
            </a:r>
          </a:p>
          <a:p>
            <a:pPr algn="just"/>
            <a:r>
              <a:rPr lang="it-IT" sz="1500" dirty="0">
                <a:solidFill>
                  <a:schemeClr val="bg1"/>
                </a:solidFill>
              </a:rPr>
              <a:t>- </a:t>
            </a:r>
            <a:r>
              <a:rPr lang="it-IT" sz="1500" dirty="0" err="1">
                <a:solidFill>
                  <a:schemeClr val="bg1"/>
                </a:solidFill>
              </a:rPr>
              <a:t>Simulation</a:t>
            </a:r>
            <a:r>
              <a:rPr lang="it-IT" sz="1500" dirty="0">
                <a:solidFill>
                  <a:schemeClr val="bg1"/>
                </a:solidFill>
              </a:rPr>
              <a:t> Tools: Apache </a:t>
            </a:r>
            <a:r>
              <a:rPr lang="it-IT" sz="1500" dirty="0" err="1">
                <a:solidFill>
                  <a:schemeClr val="bg1"/>
                </a:solidFill>
              </a:rPr>
              <a:t>JMeter</a:t>
            </a:r>
            <a:r>
              <a:rPr lang="it-IT" sz="1500" dirty="0">
                <a:solidFill>
                  <a:schemeClr val="bg1"/>
                </a:solidFill>
              </a:rPr>
              <a:t> for load and stress testing.  </a:t>
            </a:r>
          </a:p>
          <a:p>
            <a:pPr algn="just"/>
            <a:r>
              <a:rPr lang="it-IT" sz="1500" dirty="0">
                <a:solidFill>
                  <a:schemeClr val="bg1"/>
                </a:solidFill>
              </a:rPr>
              <a:t>- Security Tools: OWASP ZAP or </a:t>
            </a:r>
            <a:r>
              <a:rPr lang="it-IT" sz="1500" dirty="0" err="1">
                <a:solidFill>
                  <a:schemeClr val="bg1"/>
                </a:solidFill>
              </a:rPr>
              <a:t>Burp</a:t>
            </a:r>
            <a:r>
              <a:rPr lang="it-IT" sz="1500" dirty="0">
                <a:solidFill>
                  <a:schemeClr val="bg1"/>
                </a:solidFill>
              </a:rPr>
              <a:t> Suite for </a:t>
            </a:r>
            <a:r>
              <a:rPr lang="it-IT" sz="1500" dirty="0" err="1">
                <a:solidFill>
                  <a:schemeClr val="bg1"/>
                </a:solidFill>
              </a:rPr>
              <a:t>vulnerability</a:t>
            </a:r>
            <a:r>
              <a:rPr lang="it-IT" sz="1500" dirty="0">
                <a:solidFill>
                  <a:schemeClr val="bg1"/>
                </a:solidFill>
              </a:rPr>
              <a:t> testing.  </a:t>
            </a:r>
          </a:p>
          <a:p>
            <a:pPr algn="just"/>
            <a:r>
              <a:rPr lang="it-IT" sz="1500" dirty="0">
                <a:solidFill>
                  <a:schemeClr val="bg1"/>
                </a:solidFill>
              </a:rPr>
              <a:t>- Testing Environment: </a:t>
            </a:r>
            <a:r>
              <a:rPr lang="it-IT" sz="1500" dirty="0" err="1">
                <a:solidFill>
                  <a:schemeClr val="bg1"/>
                </a:solidFill>
              </a:rPr>
              <a:t>Dedicated</a:t>
            </a:r>
            <a:r>
              <a:rPr lang="it-IT" sz="1500" dirty="0">
                <a:solidFill>
                  <a:schemeClr val="bg1"/>
                </a:solidFill>
              </a:rPr>
              <a:t> servers or </a:t>
            </a:r>
            <a:r>
              <a:rPr lang="it-IT" sz="1500" dirty="0" err="1">
                <a:solidFill>
                  <a:schemeClr val="bg1"/>
                </a:solidFill>
              </a:rPr>
              <a:t>virtual</a:t>
            </a:r>
            <a:r>
              <a:rPr lang="it-IT" sz="1500" dirty="0">
                <a:solidFill>
                  <a:schemeClr val="bg1"/>
                </a:solidFill>
              </a:rPr>
              <a:t> </a:t>
            </a:r>
            <a:r>
              <a:rPr lang="it-IT" sz="1500" dirty="0" err="1">
                <a:solidFill>
                  <a:schemeClr val="bg1"/>
                </a:solidFill>
              </a:rPr>
              <a:t>environments</a:t>
            </a:r>
            <a:r>
              <a:rPr lang="it-IT" sz="1500" dirty="0">
                <a:solidFill>
                  <a:schemeClr val="bg1"/>
                </a:solidFill>
              </a:rPr>
              <a:t> for end-to-end </a:t>
            </a:r>
            <a:r>
              <a:rPr lang="it-IT" sz="1500" dirty="0" err="1">
                <a:solidFill>
                  <a:schemeClr val="bg1"/>
                </a:solidFill>
              </a:rPr>
              <a:t>tests</a:t>
            </a:r>
            <a:r>
              <a:rPr lang="it-IT" sz="1500" dirty="0">
                <a:solidFill>
                  <a:schemeClr val="bg1"/>
                </a:solidFill>
              </a:rPr>
              <a:t>. </a:t>
            </a:r>
          </a:p>
        </p:txBody>
      </p:sp>
      <p:sp>
        <p:nvSpPr>
          <p:cNvPr id="2" name="CasellaDiTesto 1">
            <a:extLst>
              <a:ext uri="{FF2B5EF4-FFF2-40B4-BE49-F238E27FC236}">
                <a16:creationId xmlns:a16="http://schemas.microsoft.com/office/drawing/2014/main" id="{A36C1F5E-D8FC-353D-B152-70863A7AA268}"/>
              </a:ext>
            </a:extLst>
          </p:cNvPr>
          <p:cNvSpPr txBox="1"/>
          <p:nvPr/>
        </p:nvSpPr>
        <p:spPr>
          <a:xfrm>
            <a:off x="706906" y="3554982"/>
            <a:ext cx="8589494" cy="279757"/>
          </a:xfrm>
          <a:prstGeom prst="rect">
            <a:avLst/>
          </a:prstGeom>
          <a:noFill/>
        </p:spPr>
        <p:txBody>
          <a:bodyPr wrap="square" rtlCol="0">
            <a:spAutoFit/>
          </a:bodyPr>
          <a:lstStyle/>
          <a:p>
            <a:pPr algn="just">
              <a:lnSpc>
                <a:spcPts val="1425"/>
              </a:lnSpc>
            </a:pPr>
            <a:r>
              <a:rPr lang="it-IT" sz="1500" spc="300">
                <a:solidFill>
                  <a:srgbClr val="DA627D"/>
                </a:solidFill>
              </a:rPr>
              <a:t>REQUIRED ROLES  </a:t>
            </a:r>
          </a:p>
        </p:txBody>
      </p:sp>
      <p:sp>
        <p:nvSpPr>
          <p:cNvPr id="3" name="CasellaDiTesto 2">
            <a:extLst>
              <a:ext uri="{FF2B5EF4-FFF2-40B4-BE49-F238E27FC236}">
                <a16:creationId xmlns:a16="http://schemas.microsoft.com/office/drawing/2014/main" id="{DDC1F974-02F0-0AEE-C74B-AC0B6B1008B3}"/>
              </a:ext>
            </a:extLst>
          </p:cNvPr>
          <p:cNvSpPr txBox="1"/>
          <p:nvPr/>
        </p:nvSpPr>
        <p:spPr>
          <a:xfrm>
            <a:off x="690149" y="3830574"/>
            <a:ext cx="8162243" cy="784830"/>
          </a:xfrm>
          <a:prstGeom prst="rect">
            <a:avLst/>
          </a:prstGeom>
          <a:noFill/>
        </p:spPr>
        <p:txBody>
          <a:bodyPr wrap="square" rtlCol="0">
            <a:spAutoFit/>
          </a:bodyPr>
          <a:lstStyle/>
          <a:p>
            <a:pPr algn="just"/>
            <a:r>
              <a:rPr lang="en-US" sz="1500" dirty="0">
                <a:solidFill>
                  <a:schemeClr val="bg1"/>
                </a:solidFill>
              </a:rPr>
              <a:t>- Quality Assurance Engineer: Expert in manual and automated testing, familiar with advanced testing tools.  </a:t>
            </a:r>
          </a:p>
          <a:p>
            <a:pPr algn="just"/>
            <a:r>
              <a:rPr lang="en-US" sz="1500" dirty="0">
                <a:solidFill>
                  <a:schemeClr val="bg1"/>
                </a:solidFill>
              </a:rPr>
              <a:t>- System Engineer: To support load, stress, and complex integration tests. </a:t>
            </a:r>
            <a:endParaRPr lang="it-IT" sz="1500" dirty="0">
              <a:solidFill>
                <a:schemeClr val="bg1"/>
              </a:solidFill>
            </a:endParaRPr>
          </a:p>
        </p:txBody>
      </p:sp>
      <p:sp>
        <p:nvSpPr>
          <p:cNvPr id="16" name="CasellaDiTesto 15">
            <a:extLst>
              <a:ext uri="{FF2B5EF4-FFF2-40B4-BE49-F238E27FC236}">
                <a16:creationId xmlns:a16="http://schemas.microsoft.com/office/drawing/2014/main" id="{914C0890-5DAD-9794-8A84-04E5C557451A}"/>
              </a:ext>
            </a:extLst>
          </p:cNvPr>
          <p:cNvSpPr txBox="1"/>
          <p:nvPr/>
        </p:nvSpPr>
        <p:spPr>
          <a:xfrm>
            <a:off x="706906" y="4815158"/>
            <a:ext cx="8589494" cy="323165"/>
          </a:xfrm>
          <a:prstGeom prst="rect">
            <a:avLst/>
          </a:prstGeom>
          <a:noFill/>
        </p:spPr>
        <p:txBody>
          <a:bodyPr wrap="square" rtlCol="0">
            <a:spAutoFit/>
          </a:bodyPr>
          <a:lstStyle/>
          <a:p>
            <a:pPr algn="just"/>
            <a:r>
              <a:rPr lang="en-US" sz="1500" spc="300">
                <a:solidFill>
                  <a:srgbClr val="DA627D"/>
                </a:solidFill>
              </a:rPr>
              <a:t>COST PER ROLE (CALCULATED BASED ON PERSON-MONTH) </a:t>
            </a:r>
            <a:endParaRPr lang="it-IT" sz="1500" spc="300">
              <a:solidFill>
                <a:srgbClr val="DA627D"/>
              </a:solidFill>
            </a:endParaRPr>
          </a:p>
        </p:txBody>
      </p:sp>
      <p:sp>
        <p:nvSpPr>
          <p:cNvPr id="19" name="CasellaDiTesto 18">
            <a:extLst>
              <a:ext uri="{FF2B5EF4-FFF2-40B4-BE49-F238E27FC236}">
                <a16:creationId xmlns:a16="http://schemas.microsoft.com/office/drawing/2014/main" id="{EF703E48-B3B1-D594-214D-783684EC38B7}"/>
              </a:ext>
            </a:extLst>
          </p:cNvPr>
          <p:cNvSpPr txBox="1"/>
          <p:nvPr/>
        </p:nvSpPr>
        <p:spPr>
          <a:xfrm>
            <a:off x="690149" y="5090750"/>
            <a:ext cx="8162243" cy="553998"/>
          </a:xfrm>
          <a:prstGeom prst="rect">
            <a:avLst/>
          </a:prstGeom>
          <a:noFill/>
        </p:spPr>
        <p:txBody>
          <a:bodyPr wrap="square" rtlCol="0">
            <a:spAutoFit/>
          </a:bodyPr>
          <a:lstStyle/>
          <a:p>
            <a:pPr algn="just"/>
            <a:r>
              <a:rPr lang="en-US" sz="1500" dirty="0">
                <a:solidFill>
                  <a:schemeClr val="bg1"/>
                </a:solidFill>
              </a:rPr>
              <a:t>- Quality Assurance Engineer: €5,000/month  </a:t>
            </a:r>
          </a:p>
          <a:p>
            <a:pPr algn="just"/>
            <a:r>
              <a:rPr lang="en-US" sz="1500" dirty="0">
                <a:solidFill>
                  <a:schemeClr val="bg1"/>
                </a:solidFill>
              </a:rPr>
              <a:t>- Project Manager: €6,000/month </a:t>
            </a:r>
            <a:endParaRPr lang="it-IT" sz="1500" dirty="0">
              <a:solidFill>
                <a:schemeClr val="bg1"/>
              </a:solidFill>
            </a:endParaRPr>
          </a:p>
        </p:txBody>
      </p:sp>
      <p:sp>
        <p:nvSpPr>
          <p:cNvPr id="30" name="CasellaDiTesto 29">
            <a:extLst>
              <a:ext uri="{FF2B5EF4-FFF2-40B4-BE49-F238E27FC236}">
                <a16:creationId xmlns:a16="http://schemas.microsoft.com/office/drawing/2014/main" id="{73A878E4-FC11-5857-DD75-2908B60841EF}"/>
              </a:ext>
            </a:extLst>
          </p:cNvPr>
          <p:cNvSpPr txBox="1"/>
          <p:nvPr/>
        </p:nvSpPr>
        <p:spPr>
          <a:xfrm>
            <a:off x="706906" y="5828444"/>
            <a:ext cx="8589494" cy="323165"/>
          </a:xfrm>
          <a:prstGeom prst="rect">
            <a:avLst/>
          </a:prstGeom>
          <a:noFill/>
        </p:spPr>
        <p:txBody>
          <a:bodyPr wrap="square" rtlCol="0">
            <a:spAutoFit/>
          </a:bodyPr>
          <a:lstStyle/>
          <a:p>
            <a:pPr algn="just"/>
            <a:r>
              <a:rPr lang="it-IT" sz="1500" spc="300" dirty="0">
                <a:solidFill>
                  <a:srgbClr val="DA627D"/>
                </a:solidFill>
              </a:rPr>
              <a:t>TOTAL COST OF WP7 </a:t>
            </a:r>
          </a:p>
        </p:txBody>
      </p:sp>
      <p:sp>
        <p:nvSpPr>
          <p:cNvPr id="32" name="CasellaDiTesto 31">
            <a:extLst>
              <a:ext uri="{FF2B5EF4-FFF2-40B4-BE49-F238E27FC236}">
                <a16:creationId xmlns:a16="http://schemas.microsoft.com/office/drawing/2014/main" id="{79ADFE84-1905-E3FD-CF25-AD6D6A3F115B}"/>
              </a:ext>
            </a:extLst>
          </p:cNvPr>
          <p:cNvSpPr txBox="1"/>
          <p:nvPr/>
        </p:nvSpPr>
        <p:spPr>
          <a:xfrm>
            <a:off x="690149" y="6104036"/>
            <a:ext cx="8162243" cy="323165"/>
          </a:xfrm>
          <a:prstGeom prst="rect">
            <a:avLst/>
          </a:prstGeom>
          <a:noFill/>
        </p:spPr>
        <p:txBody>
          <a:bodyPr wrap="square" rtlCol="0">
            <a:spAutoFit/>
          </a:bodyPr>
          <a:lstStyle/>
          <a:p>
            <a:pPr algn="just"/>
            <a:r>
              <a:rPr lang="it-IT" sz="1500" b="1" dirty="0">
                <a:solidFill>
                  <a:schemeClr val="bg1"/>
                </a:solidFill>
              </a:rPr>
              <a:t>€64,000</a:t>
            </a:r>
          </a:p>
        </p:txBody>
      </p:sp>
      <p:grpSp>
        <p:nvGrpSpPr>
          <p:cNvPr id="5" name="Gruppo 4">
            <a:extLst>
              <a:ext uri="{FF2B5EF4-FFF2-40B4-BE49-F238E27FC236}">
                <a16:creationId xmlns:a16="http://schemas.microsoft.com/office/drawing/2014/main" id="{1E0167B8-87DC-E35B-C72B-5394F9111026}"/>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3F0F82A2-2A5A-4F39-8B26-003929EF64F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0" name="CasellaDiTesto 19">
              <a:extLst>
                <a:ext uri="{FF2B5EF4-FFF2-40B4-BE49-F238E27FC236}">
                  <a16:creationId xmlns:a16="http://schemas.microsoft.com/office/drawing/2014/main" id="{84DCA969-6770-138C-D6AB-3B98ED9ADC02}"/>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TESTING AND ACCEPTANCE</a:t>
              </a:r>
            </a:p>
          </p:txBody>
        </p:sp>
      </p:grpSp>
      <p:cxnSp>
        <p:nvCxnSpPr>
          <p:cNvPr id="21" name="Connettore diritto 20">
            <a:extLst>
              <a:ext uri="{FF2B5EF4-FFF2-40B4-BE49-F238E27FC236}">
                <a16:creationId xmlns:a16="http://schemas.microsoft.com/office/drawing/2014/main" id="{4234AE28-D82A-41F8-998A-48C3AB0507F0}"/>
              </a:ext>
            </a:extLst>
          </p:cNvPr>
          <p:cNvCxnSpPr>
            <a:cxnSpLocks/>
          </p:cNvCxnSpPr>
          <p:nvPr/>
        </p:nvCxnSpPr>
        <p:spPr>
          <a:xfrm flipH="1">
            <a:off x="1928813" y="1111664"/>
            <a:ext cx="425291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2" name="Gruppo 21">
            <a:extLst>
              <a:ext uri="{FF2B5EF4-FFF2-40B4-BE49-F238E27FC236}">
                <a16:creationId xmlns:a16="http://schemas.microsoft.com/office/drawing/2014/main" id="{E0110267-9D42-EB79-1D5F-8AB9B825C981}"/>
              </a:ext>
            </a:extLst>
          </p:cNvPr>
          <p:cNvGrpSpPr/>
          <p:nvPr/>
        </p:nvGrpSpPr>
        <p:grpSpPr>
          <a:xfrm>
            <a:off x="10126532" y="306759"/>
            <a:ext cx="1743561" cy="1335574"/>
            <a:chOff x="8115673" y="243470"/>
            <a:chExt cx="1743561" cy="1335574"/>
          </a:xfrm>
        </p:grpSpPr>
        <p:sp>
          <p:nvSpPr>
            <p:cNvPr id="23" name="CasellaDiTesto 22">
              <a:extLst>
                <a:ext uri="{FF2B5EF4-FFF2-40B4-BE49-F238E27FC236}">
                  <a16:creationId xmlns:a16="http://schemas.microsoft.com/office/drawing/2014/main" id="{6B8C3909-8CA4-E380-79A8-C9E037E14431}"/>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1" name="Gruppo 30">
              <a:extLst>
                <a:ext uri="{FF2B5EF4-FFF2-40B4-BE49-F238E27FC236}">
                  <a16:creationId xmlns:a16="http://schemas.microsoft.com/office/drawing/2014/main" id="{40F3DF4F-C480-2D6C-FE13-A126CCDC40F7}"/>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7410F6AA-F275-B698-ECD5-6F14108BFDBB}"/>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1" name="Ovale 40">
                <a:extLst>
                  <a:ext uri="{FF2B5EF4-FFF2-40B4-BE49-F238E27FC236}">
                    <a16:creationId xmlns:a16="http://schemas.microsoft.com/office/drawing/2014/main" id="{98828059-CA55-2FC5-46A0-4DDB5386911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3" name="Gruppo 32">
              <a:extLst>
                <a:ext uri="{FF2B5EF4-FFF2-40B4-BE49-F238E27FC236}">
                  <a16:creationId xmlns:a16="http://schemas.microsoft.com/office/drawing/2014/main" id="{162C6DAF-612C-7F74-A1C6-2FC6AB28E0C4}"/>
                </a:ext>
              </a:extLst>
            </p:cNvPr>
            <p:cNvGrpSpPr/>
            <p:nvPr/>
          </p:nvGrpSpPr>
          <p:grpSpPr>
            <a:xfrm>
              <a:off x="8354083" y="1012628"/>
              <a:ext cx="1266624" cy="566416"/>
              <a:chOff x="8354083" y="1095178"/>
              <a:chExt cx="1266624" cy="566416"/>
            </a:xfrm>
          </p:grpSpPr>
          <p:sp>
            <p:nvSpPr>
              <p:cNvPr id="35" name="CasellaDiTesto 34">
                <a:extLst>
                  <a:ext uri="{FF2B5EF4-FFF2-40B4-BE49-F238E27FC236}">
                    <a16:creationId xmlns:a16="http://schemas.microsoft.com/office/drawing/2014/main" id="{232CB4A8-8EC0-C622-2DDB-D05080C02458}"/>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6" name="Gruppo 35">
                <a:extLst>
                  <a:ext uri="{FF2B5EF4-FFF2-40B4-BE49-F238E27FC236}">
                    <a16:creationId xmlns:a16="http://schemas.microsoft.com/office/drawing/2014/main" id="{F5946C91-E1A9-CD40-B3B2-EDCB0CA7AFCA}"/>
                  </a:ext>
                </a:extLst>
              </p:cNvPr>
              <p:cNvGrpSpPr/>
              <p:nvPr/>
            </p:nvGrpSpPr>
            <p:grpSpPr>
              <a:xfrm>
                <a:off x="8539890" y="1095178"/>
                <a:ext cx="895011" cy="307777"/>
                <a:chOff x="8487778" y="883330"/>
                <a:chExt cx="895011" cy="307777"/>
              </a:xfrm>
            </p:grpSpPr>
            <p:sp>
              <p:nvSpPr>
                <p:cNvPr id="37" name="CasellaDiTesto 36">
                  <a:extLst>
                    <a:ext uri="{FF2B5EF4-FFF2-40B4-BE49-F238E27FC236}">
                      <a16:creationId xmlns:a16="http://schemas.microsoft.com/office/drawing/2014/main" id="{F6847B2D-F29E-2CB5-DB2E-31B5F0A7C9F8}"/>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8" name="Ovale 37">
                  <a:extLst>
                    <a:ext uri="{FF2B5EF4-FFF2-40B4-BE49-F238E27FC236}">
                      <a16:creationId xmlns:a16="http://schemas.microsoft.com/office/drawing/2014/main" id="{9F65B150-4A92-0D0B-5B0C-3253B3C904E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4" name="Connettore a gomito 33">
              <a:extLst>
                <a:ext uri="{FF2B5EF4-FFF2-40B4-BE49-F238E27FC236}">
                  <a16:creationId xmlns:a16="http://schemas.microsoft.com/office/drawing/2014/main" id="{2182EEEF-BC16-88FB-FECC-85735A0A44E5}"/>
                </a:ext>
              </a:extLst>
            </p:cNvPr>
            <p:cNvCxnSpPr>
              <a:cxnSpLocks/>
              <a:stCxn id="41" idx="6"/>
              <a:endCxn id="3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3" name="CasellaDiTesto 42">
            <a:extLst>
              <a:ext uri="{FF2B5EF4-FFF2-40B4-BE49-F238E27FC236}">
                <a16:creationId xmlns:a16="http://schemas.microsoft.com/office/drawing/2014/main" id="{3F8015B3-E522-23FB-F60E-433AC5ED9AAA}"/>
              </a:ext>
            </a:extLst>
          </p:cNvPr>
          <p:cNvSpPr txBox="1"/>
          <p:nvPr/>
        </p:nvSpPr>
        <p:spPr>
          <a:xfrm>
            <a:off x="10118919" y="5117292"/>
            <a:ext cx="1847065" cy="430887"/>
          </a:xfrm>
          <a:prstGeom prst="rect">
            <a:avLst/>
          </a:prstGeom>
          <a:noFill/>
        </p:spPr>
        <p:txBody>
          <a:bodyPr wrap="square" rtlCol="0">
            <a:spAutoFit/>
          </a:bodyPr>
          <a:lstStyle/>
          <a:p>
            <a:pPr algn="just"/>
            <a:r>
              <a:rPr lang="en-US" sz="1100" dirty="0">
                <a:solidFill>
                  <a:schemeClr val="bg1"/>
                </a:solidFill>
              </a:rPr>
              <a:t>1 project manager for 4 months (4 person-months). </a:t>
            </a:r>
            <a:endParaRPr lang="it-IT" sz="1100" dirty="0">
              <a:solidFill>
                <a:schemeClr val="bg1"/>
              </a:solidFill>
            </a:endParaRPr>
          </a:p>
        </p:txBody>
      </p:sp>
      <p:grpSp>
        <p:nvGrpSpPr>
          <p:cNvPr id="44" name="Gruppo 43">
            <a:extLst>
              <a:ext uri="{FF2B5EF4-FFF2-40B4-BE49-F238E27FC236}">
                <a16:creationId xmlns:a16="http://schemas.microsoft.com/office/drawing/2014/main" id="{35137A9A-B61B-94F4-3720-3208CAA489A3}"/>
              </a:ext>
            </a:extLst>
          </p:cNvPr>
          <p:cNvGrpSpPr/>
          <p:nvPr/>
        </p:nvGrpSpPr>
        <p:grpSpPr>
          <a:xfrm>
            <a:off x="9997222" y="3957316"/>
            <a:ext cx="2090461" cy="1160160"/>
            <a:chOff x="9858946" y="3227484"/>
            <a:chExt cx="2090461" cy="1160160"/>
          </a:xfrm>
        </p:grpSpPr>
        <p:sp>
          <p:nvSpPr>
            <p:cNvPr id="48" name="CasellaDiTesto 47">
              <a:extLst>
                <a:ext uri="{FF2B5EF4-FFF2-40B4-BE49-F238E27FC236}">
                  <a16:creationId xmlns:a16="http://schemas.microsoft.com/office/drawing/2014/main" id="{31FEEF68-30E6-40F8-7532-B9F3AF49DF36}"/>
                </a:ext>
              </a:extLst>
            </p:cNvPr>
            <p:cNvSpPr txBox="1"/>
            <p:nvPr/>
          </p:nvSpPr>
          <p:spPr>
            <a:xfrm>
              <a:off x="9858946" y="4110645"/>
              <a:ext cx="2090461" cy="276999"/>
            </a:xfrm>
            <a:prstGeom prst="rect">
              <a:avLst/>
            </a:prstGeom>
            <a:noFill/>
          </p:spPr>
          <p:txBody>
            <a:bodyPr wrap="square" rtlCol="0">
              <a:spAutoFit/>
            </a:bodyPr>
            <a:lstStyle/>
            <a:p>
              <a:pPr algn="ctr"/>
              <a:r>
                <a:rPr lang="it-IT" sz="1200" b="1" spc="300">
                  <a:solidFill>
                    <a:srgbClr val="DA627D"/>
                  </a:solidFill>
                </a:rPr>
                <a:t>PERSON-MONTHS</a:t>
              </a:r>
            </a:p>
          </p:txBody>
        </p:sp>
        <p:pic>
          <p:nvPicPr>
            <p:cNvPr id="53" name="Immagine 52" descr="Immagine che contiene orologio, simbolo, Carattere, Elementi grafici&#10;&#10;Descrizione generata automaticamente">
              <a:extLst>
                <a:ext uri="{FF2B5EF4-FFF2-40B4-BE49-F238E27FC236}">
                  <a16:creationId xmlns:a16="http://schemas.microsoft.com/office/drawing/2014/main" id="{DC8F3BD3-FB4E-C5E1-3C44-12E69F87EF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540" y="3227484"/>
              <a:ext cx="885273" cy="885273"/>
            </a:xfrm>
            <a:prstGeom prst="rect">
              <a:avLst/>
            </a:prstGeom>
          </p:spPr>
        </p:pic>
      </p:grpSp>
      <p:sp>
        <p:nvSpPr>
          <p:cNvPr id="55" name="CasellaDiTesto 54">
            <a:extLst>
              <a:ext uri="{FF2B5EF4-FFF2-40B4-BE49-F238E27FC236}">
                <a16:creationId xmlns:a16="http://schemas.microsoft.com/office/drawing/2014/main" id="{4472FDE1-E28E-EC0D-6977-4B88BFCC5185}"/>
              </a:ext>
            </a:extLst>
          </p:cNvPr>
          <p:cNvSpPr txBox="1"/>
          <p:nvPr/>
        </p:nvSpPr>
        <p:spPr>
          <a:xfrm>
            <a:off x="10100178" y="5548179"/>
            <a:ext cx="1884548" cy="430887"/>
          </a:xfrm>
          <a:prstGeom prst="rect">
            <a:avLst/>
          </a:prstGeom>
          <a:noFill/>
        </p:spPr>
        <p:txBody>
          <a:bodyPr wrap="square" rtlCol="0">
            <a:spAutoFit/>
          </a:bodyPr>
          <a:lstStyle/>
          <a:p>
            <a:pPr algn="just"/>
            <a:r>
              <a:rPr lang="en-US" sz="1100" dirty="0">
                <a:solidFill>
                  <a:schemeClr val="bg1"/>
                </a:solidFill>
              </a:rPr>
              <a:t>2 QA engineers for 4 months (8 person-months). </a:t>
            </a:r>
            <a:endParaRPr lang="it-IT" sz="1100" dirty="0">
              <a:solidFill>
                <a:schemeClr val="bg1"/>
              </a:solidFill>
            </a:endParaRPr>
          </a:p>
        </p:txBody>
      </p:sp>
      <p:grpSp>
        <p:nvGrpSpPr>
          <p:cNvPr id="61" name="Gruppo 60">
            <a:extLst>
              <a:ext uri="{FF2B5EF4-FFF2-40B4-BE49-F238E27FC236}">
                <a16:creationId xmlns:a16="http://schemas.microsoft.com/office/drawing/2014/main" id="{D79C6CFF-642D-AC53-3360-41489E7891DD}"/>
              </a:ext>
            </a:extLst>
          </p:cNvPr>
          <p:cNvGrpSpPr/>
          <p:nvPr/>
        </p:nvGrpSpPr>
        <p:grpSpPr>
          <a:xfrm>
            <a:off x="10081438" y="2501108"/>
            <a:ext cx="1922034" cy="742612"/>
            <a:chOff x="10081438" y="2124587"/>
            <a:chExt cx="1922034" cy="742612"/>
          </a:xfrm>
        </p:grpSpPr>
        <p:sp>
          <p:nvSpPr>
            <p:cNvPr id="62" name="CasellaDiTesto 61">
              <a:extLst>
                <a:ext uri="{FF2B5EF4-FFF2-40B4-BE49-F238E27FC236}">
                  <a16:creationId xmlns:a16="http://schemas.microsoft.com/office/drawing/2014/main" id="{10F226C6-D5D0-20BD-182A-A5B9D8750321}"/>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a:solidFill>
                    <a:srgbClr val="DA627D"/>
                  </a:solidFill>
                </a:rPr>
                <a:t>CLASSIFICATION</a:t>
              </a:r>
            </a:p>
          </p:txBody>
        </p:sp>
        <p:sp>
          <p:nvSpPr>
            <p:cNvPr id="63" name="CasellaDiTesto 62">
              <a:extLst>
                <a:ext uri="{FF2B5EF4-FFF2-40B4-BE49-F238E27FC236}">
                  <a16:creationId xmlns:a16="http://schemas.microsoft.com/office/drawing/2014/main" id="{F77B7AEA-0749-37A1-3822-E6D8D99F7979}"/>
                </a:ext>
              </a:extLst>
            </p:cNvPr>
            <p:cNvSpPr txBox="1"/>
            <p:nvPr/>
          </p:nvSpPr>
          <p:spPr>
            <a:xfrm>
              <a:off x="10202327" y="2405534"/>
              <a:ext cx="1680256" cy="461665"/>
            </a:xfrm>
            <a:prstGeom prst="rect">
              <a:avLst/>
            </a:prstGeom>
            <a:noFill/>
          </p:spPr>
          <p:txBody>
            <a:bodyPr wrap="square" rtlCol="0">
              <a:spAutoFit/>
            </a:bodyPr>
            <a:lstStyle/>
            <a:p>
              <a:r>
                <a:rPr lang="it-IT" sz="1200" b="1" spc="300">
                  <a:solidFill>
                    <a:schemeClr val="bg1"/>
                  </a:solidFill>
                </a:rPr>
                <a:t>S</a:t>
              </a:r>
              <a:r>
                <a:rPr lang="it-IT" sz="1200" spc="300">
                  <a:solidFill>
                    <a:schemeClr val="bg1"/>
                  </a:solidFill>
                </a:rPr>
                <a:t>UPPORT and</a:t>
              </a:r>
            </a:p>
            <a:p>
              <a:r>
                <a:rPr lang="it-IT" sz="1200" b="1" spc="300">
                  <a:solidFill>
                    <a:schemeClr val="bg1"/>
                  </a:solidFill>
                </a:rPr>
                <a:t>S</a:t>
              </a:r>
              <a:r>
                <a:rPr lang="it-IT" sz="1200" spc="300">
                  <a:solidFill>
                    <a:schemeClr val="bg1"/>
                  </a:solidFill>
                </a:rPr>
                <a:t>ERVICES</a:t>
              </a:r>
            </a:p>
          </p:txBody>
        </p:sp>
      </p:grpSp>
    </p:spTree>
    <p:extLst>
      <p:ext uri="{BB962C8B-B14F-4D97-AF65-F5344CB8AC3E}">
        <p14:creationId xmlns:p14="http://schemas.microsoft.com/office/powerpoint/2010/main" val="33730522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17B8BCE-5EAA-71C6-0A11-4B3777E9526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CA231E08-E82F-BED1-4FF1-5AB3C366243E}"/>
              </a:ext>
            </a:extLst>
          </p:cNvPr>
          <p:cNvSpPr txBox="1"/>
          <p:nvPr/>
        </p:nvSpPr>
        <p:spPr>
          <a:xfrm>
            <a:off x="4918597" y="283800"/>
            <a:ext cx="2354807" cy="338554"/>
          </a:xfrm>
          <a:prstGeom prst="rect">
            <a:avLst/>
          </a:prstGeom>
          <a:noFill/>
        </p:spPr>
        <p:txBody>
          <a:bodyPr wrap="square" rtlCol="0">
            <a:spAutoFit/>
          </a:bodyPr>
          <a:lstStyle/>
          <a:p>
            <a:pPr algn="ctr"/>
            <a:r>
              <a:rPr lang="it-IT" sz="1600" b="1" spc="300" dirty="0">
                <a:solidFill>
                  <a:srgbClr val="DA627D"/>
                </a:solidFill>
              </a:rPr>
              <a:t>GANTT</a:t>
            </a:r>
            <a:r>
              <a:rPr lang="it-IT" sz="1600" spc="300" dirty="0">
                <a:solidFill>
                  <a:srgbClr val="DA627D"/>
                </a:solidFill>
              </a:rPr>
              <a:t> CHART</a:t>
            </a:r>
            <a:endParaRPr lang="it-IT" spc="300" dirty="0">
              <a:solidFill>
                <a:srgbClr val="DA627D"/>
              </a:solidFill>
            </a:endParaRPr>
          </a:p>
        </p:txBody>
      </p:sp>
      <p:graphicFrame>
        <p:nvGraphicFramePr>
          <p:cNvPr id="5" name="Tabella 4">
            <a:extLst>
              <a:ext uri="{FF2B5EF4-FFF2-40B4-BE49-F238E27FC236}">
                <a16:creationId xmlns:a16="http://schemas.microsoft.com/office/drawing/2014/main" id="{B5E2B5B2-53D7-9435-E524-73FF20FCBF58}"/>
              </a:ext>
            </a:extLst>
          </p:cNvPr>
          <p:cNvGraphicFramePr>
            <a:graphicFrameLocks noGrp="1"/>
          </p:cNvGraphicFramePr>
          <p:nvPr>
            <p:extLst>
              <p:ext uri="{D42A27DB-BD31-4B8C-83A1-F6EECF244321}">
                <p14:modId xmlns:p14="http://schemas.microsoft.com/office/powerpoint/2010/main" val="1243556642"/>
              </p:ext>
            </p:extLst>
          </p:nvPr>
        </p:nvGraphicFramePr>
        <p:xfrm>
          <a:off x="2408030" y="874583"/>
          <a:ext cx="7375940" cy="5457192"/>
        </p:xfrm>
        <a:graphic>
          <a:graphicData uri="http://schemas.openxmlformats.org/drawingml/2006/table">
            <a:tbl>
              <a:tblPr firstRow="1" bandRow="1">
                <a:tableStyleId>{5C22544A-7EE6-4342-B048-85BDC9FD1C3A}</a:tableStyleId>
              </a:tblPr>
              <a:tblGrid>
                <a:gridCol w="737594">
                  <a:extLst>
                    <a:ext uri="{9D8B030D-6E8A-4147-A177-3AD203B41FA5}">
                      <a16:colId xmlns:a16="http://schemas.microsoft.com/office/drawing/2014/main" val="4214137336"/>
                    </a:ext>
                  </a:extLst>
                </a:gridCol>
                <a:gridCol w="737594">
                  <a:extLst>
                    <a:ext uri="{9D8B030D-6E8A-4147-A177-3AD203B41FA5}">
                      <a16:colId xmlns:a16="http://schemas.microsoft.com/office/drawing/2014/main" val="3164596886"/>
                    </a:ext>
                  </a:extLst>
                </a:gridCol>
                <a:gridCol w="737594">
                  <a:extLst>
                    <a:ext uri="{9D8B030D-6E8A-4147-A177-3AD203B41FA5}">
                      <a16:colId xmlns:a16="http://schemas.microsoft.com/office/drawing/2014/main" val="1697897928"/>
                    </a:ext>
                  </a:extLst>
                </a:gridCol>
                <a:gridCol w="737594">
                  <a:extLst>
                    <a:ext uri="{9D8B030D-6E8A-4147-A177-3AD203B41FA5}">
                      <a16:colId xmlns:a16="http://schemas.microsoft.com/office/drawing/2014/main" val="2091745108"/>
                    </a:ext>
                  </a:extLst>
                </a:gridCol>
                <a:gridCol w="737594">
                  <a:extLst>
                    <a:ext uri="{9D8B030D-6E8A-4147-A177-3AD203B41FA5}">
                      <a16:colId xmlns:a16="http://schemas.microsoft.com/office/drawing/2014/main" val="268461178"/>
                    </a:ext>
                  </a:extLst>
                </a:gridCol>
                <a:gridCol w="737594">
                  <a:extLst>
                    <a:ext uri="{9D8B030D-6E8A-4147-A177-3AD203B41FA5}">
                      <a16:colId xmlns:a16="http://schemas.microsoft.com/office/drawing/2014/main" val="4193451824"/>
                    </a:ext>
                  </a:extLst>
                </a:gridCol>
                <a:gridCol w="737594">
                  <a:extLst>
                    <a:ext uri="{9D8B030D-6E8A-4147-A177-3AD203B41FA5}">
                      <a16:colId xmlns:a16="http://schemas.microsoft.com/office/drawing/2014/main" val="1867212699"/>
                    </a:ext>
                  </a:extLst>
                </a:gridCol>
                <a:gridCol w="737594">
                  <a:extLst>
                    <a:ext uri="{9D8B030D-6E8A-4147-A177-3AD203B41FA5}">
                      <a16:colId xmlns:a16="http://schemas.microsoft.com/office/drawing/2014/main" val="1409149318"/>
                    </a:ext>
                  </a:extLst>
                </a:gridCol>
                <a:gridCol w="737594">
                  <a:extLst>
                    <a:ext uri="{9D8B030D-6E8A-4147-A177-3AD203B41FA5}">
                      <a16:colId xmlns:a16="http://schemas.microsoft.com/office/drawing/2014/main" val="845379895"/>
                    </a:ext>
                  </a:extLst>
                </a:gridCol>
                <a:gridCol w="737594">
                  <a:extLst>
                    <a:ext uri="{9D8B030D-6E8A-4147-A177-3AD203B41FA5}">
                      <a16:colId xmlns:a16="http://schemas.microsoft.com/office/drawing/2014/main" val="3736650314"/>
                    </a:ext>
                  </a:extLst>
                </a:gridCol>
              </a:tblGrid>
              <a:tr h="682149">
                <a:tc>
                  <a:txBody>
                    <a:bodyPr/>
                    <a:lstStyle/>
                    <a:p>
                      <a:endParaRPr lang="it-IT"/>
                    </a:p>
                  </a:txBody>
                  <a:tcPr>
                    <a:noFill/>
                  </a:tcPr>
                </a:tc>
                <a:tc>
                  <a:txBody>
                    <a:bodyPr/>
                    <a:lstStyle/>
                    <a:p>
                      <a:pPr algn="ctr"/>
                      <a:r>
                        <a:rPr lang="it-IT"/>
                        <a:t>M1</a:t>
                      </a:r>
                    </a:p>
                  </a:txBody>
                  <a:tcPr anchor="ctr">
                    <a:noFill/>
                  </a:tcPr>
                </a:tc>
                <a:tc>
                  <a:txBody>
                    <a:bodyPr/>
                    <a:lstStyle/>
                    <a:p>
                      <a:pPr algn="ctr"/>
                      <a:r>
                        <a:rPr lang="it-IT"/>
                        <a:t>M2</a:t>
                      </a:r>
                    </a:p>
                  </a:txBody>
                  <a:tcPr anchor="ctr">
                    <a:noFill/>
                  </a:tcPr>
                </a:tc>
                <a:tc>
                  <a:txBody>
                    <a:bodyPr/>
                    <a:lstStyle/>
                    <a:p>
                      <a:pPr algn="ctr"/>
                      <a:r>
                        <a:rPr lang="it-IT"/>
                        <a:t>M3</a:t>
                      </a:r>
                    </a:p>
                  </a:txBody>
                  <a:tcPr anchor="ctr">
                    <a:noFill/>
                  </a:tcPr>
                </a:tc>
                <a:tc>
                  <a:txBody>
                    <a:bodyPr/>
                    <a:lstStyle/>
                    <a:p>
                      <a:pPr algn="ctr"/>
                      <a:r>
                        <a:rPr lang="it-IT"/>
                        <a:t>M4</a:t>
                      </a:r>
                    </a:p>
                  </a:txBody>
                  <a:tcPr anchor="ctr">
                    <a:noFill/>
                  </a:tcPr>
                </a:tc>
                <a:tc>
                  <a:txBody>
                    <a:bodyPr/>
                    <a:lstStyle/>
                    <a:p>
                      <a:pPr algn="ctr"/>
                      <a:r>
                        <a:rPr lang="it-IT"/>
                        <a:t>M5</a:t>
                      </a:r>
                    </a:p>
                  </a:txBody>
                  <a:tcPr anchor="ctr">
                    <a:noFill/>
                  </a:tcPr>
                </a:tc>
                <a:tc>
                  <a:txBody>
                    <a:bodyPr/>
                    <a:lstStyle/>
                    <a:p>
                      <a:pPr algn="ctr"/>
                      <a:r>
                        <a:rPr lang="it-IT"/>
                        <a:t>M6</a:t>
                      </a:r>
                    </a:p>
                  </a:txBody>
                  <a:tcPr anchor="ctr">
                    <a:noFill/>
                  </a:tcPr>
                </a:tc>
                <a:tc>
                  <a:txBody>
                    <a:bodyPr/>
                    <a:lstStyle/>
                    <a:p>
                      <a:pPr algn="ctr"/>
                      <a:r>
                        <a:rPr lang="it-IT"/>
                        <a:t>M7</a:t>
                      </a:r>
                    </a:p>
                  </a:txBody>
                  <a:tcPr anchor="ctr">
                    <a:noFill/>
                  </a:tcPr>
                </a:tc>
                <a:tc>
                  <a:txBody>
                    <a:bodyPr/>
                    <a:lstStyle/>
                    <a:p>
                      <a:pPr algn="ctr"/>
                      <a:r>
                        <a:rPr lang="it-IT"/>
                        <a:t>M8</a:t>
                      </a:r>
                    </a:p>
                  </a:txBody>
                  <a:tcPr anchor="ctr">
                    <a:noFill/>
                  </a:tcPr>
                </a:tc>
                <a:tc>
                  <a:txBody>
                    <a:bodyPr/>
                    <a:lstStyle/>
                    <a:p>
                      <a:pPr algn="ctr"/>
                      <a:r>
                        <a:rPr lang="it-IT"/>
                        <a:t>M9</a:t>
                      </a:r>
                    </a:p>
                  </a:txBody>
                  <a:tcPr anchor="ctr">
                    <a:noFill/>
                  </a:tcPr>
                </a:tc>
                <a:extLst>
                  <a:ext uri="{0D108BD9-81ED-4DB2-BD59-A6C34878D82A}">
                    <a16:rowId xmlns:a16="http://schemas.microsoft.com/office/drawing/2014/main" val="1241014056"/>
                  </a:ext>
                </a:extLst>
              </a:tr>
              <a:tr h="682149">
                <a:tc>
                  <a:txBody>
                    <a:bodyPr/>
                    <a:lstStyle/>
                    <a:p>
                      <a:pPr algn="ctr"/>
                      <a:r>
                        <a:rPr lang="it-IT" b="1">
                          <a:solidFill>
                            <a:schemeClr val="bg1"/>
                          </a:solidFill>
                        </a:rPr>
                        <a:t>WP1</a:t>
                      </a:r>
                    </a:p>
                  </a:txBody>
                  <a:tcPr anchor="ct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825654422"/>
                  </a:ext>
                </a:extLst>
              </a:tr>
              <a:tr h="682149">
                <a:tc>
                  <a:txBody>
                    <a:bodyPr/>
                    <a:lstStyle/>
                    <a:p>
                      <a:pPr algn="ctr"/>
                      <a:r>
                        <a:rPr lang="it-IT" b="1">
                          <a:solidFill>
                            <a:schemeClr val="bg1"/>
                          </a:solidFill>
                        </a:rPr>
                        <a:t>WP2</a:t>
                      </a:r>
                    </a:p>
                  </a:txBody>
                  <a:tcPr anchor="ct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2432606940"/>
                  </a:ext>
                </a:extLst>
              </a:tr>
              <a:tr h="682149">
                <a:tc>
                  <a:txBody>
                    <a:bodyPr/>
                    <a:lstStyle/>
                    <a:p>
                      <a:pPr algn="ctr"/>
                      <a:r>
                        <a:rPr lang="it-IT" b="1">
                          <a:solidFill>
                            <a:schemeClr val="bg1"/>
                          </a:solidFill>
                        </a:rPr>
                        <a:t>WP3</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160368681"/>
                  </a:ext>
                </a:extLst>
              </a:tr>
              <a:tr h="682149">
                <a:tc>
                  <a:txBody>
                    <a:bodyPr/>
                    <a:lstStyle/>
                    <a:p>
                      <a:pPr algn="ctr"/>
                      <a:r>
                        <a:rPr lang="it-IT" b="1">
                          <a:solidFill>
                            <a:schemeClr val="bg1"/>
                          </a:solidFill>
                        </a:rPr>
                        <a:t>WP4</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123888181"/>
                  </a:ext>
                </a:extLst>
              </a:tr>
              <a:tr h="682149">
                <a:tc>
                  <a:txBody>
                    <a:bodyPr/>
                    <a:lstStyle/>
                    <a:p>
                      <a:pPr algn="ctr"/>
                      <a:r>
                        <a:rPr lang="it-IT" b="1">
                          <a:solidFill>
                            <a:schemeClr val="bg1"/>
                          </a:solidFill>
                        </a:rPr>
                        <a:t>WP5</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extLst>
                  <a:ext uri="{0D108BD9-81ED-4DB2-BD59-A6C34878D82A}">
                    <a16:rowId xmlns:a16="http://schemas.microsoft.com/office/drawing/2014/main" val="3404802175"/>
                  </a:ext>
                </a:extLst>
              </a:tr>
              <a:tr h="682149">
                <a:tc>
                  <a:txBody>
                    <a:bodyPr/>
                    <a:lstStyle/>
                    <a:p>
                      <a:pPr algn="ctr"/>
                      <a:r>
                        <a:rPr lang="it-IT" b="1">
                          <a:solidFill>
                            <a:schemeClr val="bg1"/>
                          </a:solidFill>
                        </a:rPr>
                        <a:t>WP6</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279334708"/>
                  </a:ext>
                </a:extLst>
              </a:tr>
              <a:tr h="682149">
                <a:tc>
                  <a:txBody>
                    <a:bodyPr/>
                    <a:lstStyle/>
                    <a:p>
                      <a:pPr algn="ctr"/>
                      <a:r>
                        <a:rPr lang="it-IT" b="1">
                          <a:solidFill>
                            <a:schemeClr val="bg1"/>
                          </a:solidFill>
                        </a:rPr>
                        <a:t>WP7</a:t>
                      </a:r>
                    </a:p>
                  </a:txBody>
                  <a:tcPr anchor="ct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extLst>
                  <a:ext uri="{0D108BD9-81ED-4DB2-BD59-A6C34878D82A}">
                    <a16:rowId xmlns:a16="http://schemas.microsoft.com/office/drawing/2014/main" val="2179392800"/>
                  </a:ext>
                </a:extLst>
              </a:tr>
            </a:tbl>
          </a:graphicData>
        </a:graphic>
      </p:graphicFrame>
    </p:spTree>
    <p:extLst>
      <p:ext uri="{BB962C8B-B14F-4D97-AF65-F5344CB8AC3E}">
        <p14:creationId xmlns:p14="http://schemas.microsoft.com/office/powerpoint/2010/main" val="29189210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490A322-4BE1-3966-E911-88A771A7923A}"/>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9D3A009D-33FE-AFA8-CF4F-0569B98C1BCC}"/>
              </a:ext>
            </a:extLst>
          </p:cNvPr>
          <p:cNvSpPr txBox="1"/>
          <p:nvPr/>
        </p:nvSpPr>
        <p:spPr>
          <a:xfrm>
            <a:off x="4918597" y="353541"/>
            <a:ext cx="2354807" cy="338554"/>
          </a:xfrm>
          <a:prstGeom prst="rect">
            <a:avLst/>
          </a:prstGeom>
          <a:noFill/>
        </p:spPr>
        <p:txBody>
          <a:bodyPr wrap="square" rtlCol="0">
            <a:spAutoFit/>
          </a:bodyPr>
          <a:lstStyle/>
          <a:p>
            <a:pPr algn="ctr"/>
            <a:r>
              <a:rPr lang="it-IT" sz="1600" b="1" spc="300">
                <a:solidFill>
                  <a:srgbClr val="DA627D"/>
                </a:solidFill>
              </a:rPr>
              <a:t>GANTT</a:t>
            </a:r>
            <a:r>
              <a:rPr lang="it-IT" sz="1600" spc="300">
                <a:solidFill>
                  <a:srgbClr val="DA627D"/>
                </a:solidFill>
              </a:rPr>
              <a:t> CHART</a:t>
            </a:r>
            <a:endParaRPr lang="it-IT" spc="300">
              <a:solidFill>
                <a:srgbClr val="DA627D"/>
              </a:solidFill>
            </a:endParaRPr>
          </a:p>
        </p:txBody>
      </p:sp>
      <p:graphicFrame>
        <p:nvGraphicFramePr>
          <p:cNvPr id="5" name="Tabella 4">
            <a:extLst>
              <a:ext uri="{FF2B5EF4-FFF2-40B4-BE49-F238E27FC236}">
                <a16:creationId xmlns:a16="http://schemas.microsoft.com/office/drawing/2014/main" id="{F0483DD5-3808-A1D0-F306-709999957C98}"/>
              </a:ext>
            </a:extLst>
          </p:cNvPr>
          <p:cNvGraphicFramePr>
            <a:graphicFrameLocks noGrp="1"/>
          </p:cNvGraphicFramePr>
          <p:nvPr/>
        </p:nvGraphicFramePr>
        <p:xfrm>
          <a:off x="2408030" y="874583"/>
          <a:ext cx="7375940" cy="5457192"/>
        </p:xfrm>
        <a:graphic>
          <a:graphicData uri="http://schemas.openxmlformats.org/drawingml/2006/table">
            <a:tbl>
              <a:tblPr firstRow="1" bandRow="1">
                <a:tableStyleId>{5C22544A-7EE6-4342-B048-85BDC9FD1C3A}</a:tableStyleId>
              </a:tblPr>
              <a:tblGrid>
                <a:gridCol w="737594">
                  <a:extLst>
                    <a:ext uri="{9D8B030D-6E8A-4147-A177-3AD203B41FA5}">
                      <a16:colId xmlns:a16="http://schemas.microsoft.com/office/drawing/2014/main" val="4214137336"/>
                    </a:ext>
                  </a:extLst>
                </a:gridCol>
                <a:gridCol w="737594">
                  <a:extLst>
                    <a:ext uri="{9D8B030D-6E8A-4147-A177-3AD203B41FA5}">
                      <a16:colId xmlns:a16="http://schemas.microsoft.com/office/drawing/2014/main" val="3164596886"/>
                    </a:ext>
                  </a:extLst>
                </a:gridCol>
                <a:gridCol w="737594">
                  <a:extLst>
                    <a:ext uri="{9D8B030D-6E8A-4147-A177-3AD203B41FA5}">
                      <a16:colId xmlns:a16="http://schemas.microsoft.com/office/drawing/2014/main" val="1697897928"/>
                    </a:ext>
                  </a:extLst>
                </a:gridCol>
                <a:gridCol w="737594">
                  <a:extLst>
                    <a:ext uri="{9D8B030D-6E8A-4147-A177-3AD203B41FA5}">
                      <a16:colId xmlns:a16="http://schemas.microsoft.com/office/drawing/2014/main" val="2091745108"/>
                    </a:ext>
                  </a:extLst>
                </a:gridCol>
                <a:gridCol w="737594">
                  <a:extLst>
                    <a:ext uri="{9D8B030D-6E8A-4147-A177-3AD203B41FA5}">
                      <a16:colId xmlns:a16="http://schemas.microsoft.com/office/drawing/2014/main" val="268461178"/>
                    </a:ext>
                  </a:extLst>
                </a:gridCol>
                <a:gridCol w="737594">
                  <a:extLst>
                    <a:ext uri="{9D8B030D-6E8A-4147-A177-3AD203B41FA5}">
                      <a16:colId xmlns:a16="http://schemas.microsoft.com/office/drawing/2014/main" val="4193451824"/>
                    </a:ext>
                  </a:extLst>
                </a:gridCol>
                <a:gridCol w="737594">
                  <a:extLst>
                    <a:ext uri="{9D8B030D-6E8A-4147-A177-3AD203B41FA5}">
                      <a16:colId xmlns:a16="http://schemas.microsoft.com/office/drawing/2014/main" val="1867212699"/>
                    </a:ext>
                  </a:extLst>
                </a:gridCol>
                <a:gridCol w="737594">
                  <a:extLst>
                    <a:ext uri="{9D8B030D-6E8A-4147-A177-3AD203B41FA5}">
                      <a16:colId xmlns:a16="http://schemas.microsoft.com/office/drawing/2014/main" val="1409149318"/>
                    </a:ext>
                  </a:extLst>
                </a:gridCol>
                <a:gridCol w="737594">
                  <a:extLst>
                    <a:ext uri="{9D8B030D-6E8A-4147-A177-3AD203B41FA5}">
                      <a16:colId xmlns:a16="http://schemas.microsoft.com/office/drawing/2014/main" val="845379895"/>
                    </a:ext>
                  </a:extLst>
                </a:gridCol>
                <a:gridCol w="737594">
                  <a:extLst>
                    <a:ext uri="{9D8B030D-6E8A-4147-A177-3AD203B41FA5}">
                      <a16:colId xmlns:a16="http://schemas.microsoft.com/office/drawing/2014/main" val="3736650314"/>
                    </a:ext>
                  </a:extLst>
                </a:gridCol>
              </a:tblGrid>
              <a:tr h="682149">
                <a:tc>
                  <a:txBody>
                    <a:bodyPr/>
                    <a:lstStyle/>
                    <a:p>
                      <a:endParaRPr lang="it-IT"/>
                    </a:p>
                  </a:txBody>
                  <a:tcPr>
                    <a:noFill/>
                  </a:tcPr>
                </a:tc>
                <a:tc>
                  <a:txBody>
                    <a:bodyPr/>
                    <a:lstStyle/>
                    <a:p>
                      <a:pPr algn="ctr"/>
                      <a:r>
                        <a:rPr lang="it-IT"/>
                        <a:t>M1</a:t>
                      </a:r>
                    </a:p>
                  </a:txBody>
                  <a:tcPr anchor="ctr">
                    <a:noFill/>
                  </a:tcPr>
                </a:tc>
                <a:tc>
                  <a:txBody>
                    <a:bodyPr/>
                    <a:lstStyle/>
                    <a:p>
                      <a:pPr algn="ctr"/>
                      <a:r>
                        <a:rPr lang="it-IT"/>
                        <a:t>M2</a:t>
                      </a:r>
                    </a:p>
                  </a:txBody>
                  <a:tcPr anchor="ctr">
                    <a:noFill/>
                  </a:tcPr>
                </a:tc>
                <a:tc>
                  <a:txBody>
                    <a:bodyPr/>
                    <a:lstStyle/>
                    <a:p>
                      <a:pPr algn="ctr"/>
                      <a:r>
                        <a:rPr lang="it-IT"/>
                        <a:t>M3</a:t>
                      </a:r>
                    </a:p>
                  </a:txBody>
                  <a:tcPr anchor="ctr">
                    <a:noFill/>
                  </a:tcPr>
                </a:tc>
                <a:tc>
                  <a:txBody>
                    <a:bodyPr/>
                    <a:lstStyle/>
                    <a:p>
                      <a:pPr algn="ctr"/>
                      <a:r>
                        <a:rPr lang="it-IT"/>
                        <a:t>M4</a:t>
                      </a:r>
                    </a:p>
                  </a:txBody>
                  <a:tcPr anchor="ctr">
                    <a:noFill/>
                  </a:tcPr>
                </a:tc>
                <a:tc>
                  <a:txBody>
                    <a:bodyPr/>
                    <a:lstStyle/>
                    <a:p>
                      <a:pPr algn="ctr"/>
                      <a:r>
                        <a:rPr lang="it-IT"/>
                        <a:t>M5</a:t>
                      </a:r>
                    </a:p>
                  </a:txBody>
                  <a:tcPr anchor="ctr">
                    <a:noFill/>
                  </a:tcPr>
                </a:tc>
                <a:tc>
                  <a:txBody>
                    <a:bodyPr/>
                    <a:lstStyle/>
                    <a:p>
                      <a:pPr algn="ctr"/>
                      <a:r>
                        <a:rPr lang="it-IT"/>
                        <a:t>M6</a:t>
                      </a:r>
                    </a:p>
                  </a:txBody>
                  <a:tcPr anchor="ctr">
                    <a:noFill/>
                  </a:tcPr>
                </a:tc>
                <a:tc>
                  <a:txBody>
                    <a:bodyPr/>
                    <a:lstStyle/>
                    <a:p>
                      <a:pPr algn="ctr"/>
                      <a:r>
                        <a:rPr lang="it-IT"/>
                        <a:t>M7</a:t>
                      </a:r>
                    </a:p>
                  </a:txBody>
                  <a:tcPr anchor="ctr">
                    <a:noFill/>
                  </a:tcPr>
                </a:tc>
                <a:tc>
                  <a:txBody>
                    <a:bodyPr/>
                    <a:lstStyle/>
                    <a:p>
                      <a:pPr algn="ctr"/>
                      <a:r>
                        <a:rPr lang="it-IT"/>
                        <a:t>M8</a:t>
                      </a:r>
                    </a:p>
                  </a:txBody>
                  <a:tcPr anchor="ctr">
                    <a:noFill/>
                  </a:tcPr>
                </a:tc>
                <a:tc>
                  <a:txBody>
                    <a:bodyPr/>
                    <a:lstStyle/>
                    <a:p>
                      <a:pPr algn="ctr"/>
                      <a:r>
                        <a:rPr lang="it-IT"/>
                        <a:t>M9</a:t>
                      </a:r>
                    </a:p>
                  </a:txBody>
                  <a:tcPr anchor="ctr">
                    <a:noFill/>
                  </a:tcPr>
                </a:tc>
                <a:extLst>
                  <a:ext uri="{0D108BD9-81ED-4DB2-BD59-A6C34878D82A}">
                    <a16:rowId xmlns:a16="http://schemas.microsoft.com/office/drawing/2014/main" val="1241014056"/>
                  </a:ext>
                </a:extLst>
              </a:tr>
              <a:tr h="682149">
                <a:tc>
                  <a:txBody>
                    <a:bodyPr/>
                    <a:lstStyle/>
                    <a:p>
                      <a:pPr algn="ctr"/>
                      <a:r>
                        <a:rPr lang="it-IT" b="1">
                          <a:solidFill>
                            <a:schemeClr val="bg1"/>
                          </a:solidFill>
                        </a:rPr>
                        <a:t>WP1</a:t>
                      </a:r>
                    </a:p>
                  </a:txBody>
                  <a:tcPr anchor="ct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825654422"/>
                  </a:ext>
                </a:extLst>
              </a:tr>
              <a:tr h="682149">
                <a:tc>
                  <a:txBody>
                    <a:bodyPr/>
                    <a:lstStyle/>
                    <a:p>
                      <a:pPr algn="ctr"/>
                      <a:r>
                        <a:rPr lang="it-IT" b="1">
                          <a:solidFill>
                            <a:schemeClr val="bg1"/>
                          </a:solidFill>
                        </a:rPr>
                        <a:t>WP2</a:t>
                      </a:r>
                    </a:p>
                  </a:txBody>
                  <a:tcPr anchor="ct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2432606940"/>
                  </a:ext>
                </a:extLst>
              </a:tr>
              <a:tr h="682149">
                <a:tc>
                  <a:txBody>
                    <a:bodyPr/>
                    <a:lstStyle/>
                    <a:p>
                      <a:pPr algn="ctr"/>
                      <a:r>
                        <a:rPr lang="it-IT" b="1">
                          <a:solidFill>
                            <a:schemeClr val="bg1"/>
                          </a:solidFill>
                        </a:rPr>
                        <a:t>WP3</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160368681"/>
                  </a:ext>
                </a:extLst>
              </a:tr>
              <a:tr h="682149">
                <a:tc>
                  <a:txBody>
                    <a:bodyPr/>
                    <a:lstStyle/>
                    <a:p>
                      <a:pPr algn="ctr"/>
                      <a:r>
                        <a:rPr lang="it-IT" b="1">
                          <a:solidFill>
                            <a:schemeClr val="bg1"/>
                          </a:solidFill>
                        </a:rPr>
                        <a:t>WP4</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123888181"/>
                  </a:ext>
                </a:extLst>
              </a:tr>
              <a:tr h="682149">
                <a:tc>
                  <a:txBody>
                    <a:bodyPr/>
                    <a:lstStyle/>
                    <a:p>
                      <a:pPr algn="ctr"/>
                      <a:r>
                        <a:rPr lang="it-IT" b="1">
                          <a:solidFill>
                            <a:schemeClr val="bg1"/>
                          </a:solidFill>
                        </a:rPr>
                        <a:t>WP5</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extLst>
                  <a:ext uri="{0D108BD9-81ED-4DB2-BD59-A6C34878D82A}">
                    <a16:rowId xmlns:a16="http://schemas.microsoft.com/office/drawing/2014/main" val="3404802175"/>
                  </a:ext>
                </a:extLst>
              </a:tr>
              <a:tr h="682149">
                <a:tc>
                  <a:txBody>
                    <a:bodyPr/>
                    <a:lstStyle/>
                    <a:p>
                      <a:pPr algn="ctr"/>
                      <a:r>
                        <a:rPr lang="it-IT" b="1">
                          <a:solidFill>
                            <a:schemeClr val="bg1"/>
                          </a:solidFill>
                        </a:rPr>
                        <a:t>WP6</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279334708"/>
                  </a:ext>
                </a:extLst>
              </a:tr>
              <a:tr h="682149">
                <a:tc>
                  <a:txBody>
                    <a:bodyPr/>
                    <a:lstStyle/>
                    <a:p>
                      <a:pPr algn="ctr"/>
                      <a:r>
                        <a:rPr lang="it-IT" b="1">
                          <a:solidFill>
                            <a:schemeClr val="bg1"/>
                          </a:solidFill>
                        </a:rPr>
                        <a:t>WP7</a:t>
                      </a:r>
                    </a:p>
                  </a:txBody>
                  <a:tcPr anchor="ct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extLst>
                  <a:ext uri="{0D108BD9-81ED-4DB2-BD59-A6C34878D82A}">
                    <a16:rowId xmlns:a16="http://schemas.microsoft.com/office/drawing/2014/main" val="2179392800"/>
                  </a:ext>
                </a:extLst>
              </a:tr>
            </a:tbl>
          </a:graphicData>
        </a:graphic>
      </p:graphicFrame>
      <p:sp>
        <p:nvSpPr>
          <p:cNvPr id="3" name="CasellaDiTesto 2">
            <a:extLst>
              <a:ext uri="{FF2B5EF4-FFF2-40B4-BE49-F238E27FC236}">
                <a16:creationId xmlns:a16="http://schemas.microsoft.com/office/drawing/2014/main" id="{D0FD77D1-0998-3393-3302-C2FDBC668ADE}"/>
              </a:ext>
            </a:extLst>
          </p:cNvPr>
          <p:cNvSpPr txBox="1"/>
          <p:nvPr/>
        </p:nvSpPr>
        <p:spPr>
          <a:xfrm>
            <a:off x="-82028" y="3429000"/>
            <a:ext cx="2354807" cy="830997"/>
          </a:xfrm>
          <a:prstGeom prst="rect">
            <a:avLst/>
          </a:prstGeom>
          <a:noFill/>
        </p:spPr>
        <p:txBody>
          <a:bodyPr wrap="square" rtlCol="0">
            <a:spAutoFit/>
          </a:bodyPr>
          <a:lstStyle/>
          <a:p>
            <a:pPr algn="ctr"/>
            <a:r>
              <a:rPr lang="it-IT" sz="1600" b="1" spc="300" dirty="0">
                <a:solidFill>
                  <a:srgbClr val="DA627D"/>
                </a:solidFill>
              </a:rPr>
              <a:t>MA non è che qui devo mettere le varie attività?</a:t>
            </a:r>
            <a:endParaRPr lang="it-IT" spc="300" dirty="0">
              <a:solidFill>
                <a:srgbClr val="DA627D"/>
              </a:solidFill>
            </a:endParaRPr>
          </a:p>
        </p:txBody>
      </p:sp>
    </p:spTree>
    <p:extLst>
      <p:ext uri="{BB962C8B-B14F-4D97-AF65-F5344CB8AC3E}">
        <p14:creationId xmlns:p14="http://schemas.microsoft.com/office/powerpoint/2010/main" val="11312449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5D1AB371-ADD0-27FA-A836-72CE9FF4A73F}"/>
            </a:ext>
          </a:extLst>
        </p:cNvPr>
        <p:cNvGrpSpPr/>
        <p:nvPr/>
      </p:nvGrpSpPr>
      <p:grpSpPr>
        <a:xfrm>
          <a:off x="0" y="0"/>
          <a:ext cx="0" cy="0"/>
          <a:chOff x="0" y="0"/>
          <a:chExt cx="0" cy="0"/>
        </a:xfrm>
      </p:grpSpPr>
    </p:spTree>
    <p:extLst>
      <p:ext uri="{BB962C8B-B14F-4D97-AF65-F5344CB8AC3E}">
        <p14:creationId xmlns:p14="http://schemas.microsoft.com/office/powerpoint/2010/main" val="14634041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66B66500-1529-E408-4715-EF499B4B094B}"/>
            </a:ext>
          </a:extLst>
        </p:cNvPr>
        <p:cNvGrpSpPr/>
        <p:nvPr/>
      </p:nvGrpSpPr>
      <p:grpSpPr>
        <a:xfrm>
          <a:off x="0" y="0"/>
          <a:ext cx="0" cy="0"/>
          <a:chOff x="0" y="0"/>
          <a:chExt cx="0" cy="0"/>
        </a:xfrm>
      </p:grpSpPr>
      <p:grpSp>
        <p:nvGrpSpPr>
          <p:cNvPr id="27" name="Gruppo 26">
            <a:extLst>
              <a:ext uri="{FF2B5EF4-FFF2-40B4-BE49-F238E27FC236}">
                <a16:creationId xmlns:a16="http://schemas.microsoft.com/office/drawing/2014/main" id="{A46EE6E0-26AD-4A77-0983-B5BCA76AA04F}"/>
              </a:ext>
            </a:extLst>
          </p:cNvPr>
          <p:cNvGrpSpPr/>
          <p:nvPr/>
        </p:nvGrpSpPr>
        <p:grpSpPr>
          <a:xfrm>
            <a:off x="222946" y="516510"/>
            <a:ext cx="2419884" cy="6341490"/>
            <a:chOff x="954302" y="407768"/>
            <a:chExt cx="2419884" cy="6341490"/>
          </a:xfrm>
        </p:grpSpPr>
        <p:cxnSp>
          <p:nvCxnSpPr>
            <p:cNvPr id="3" name="Connettore diritto 2">
              <a:extLst>
                <a:ext uri="{FF2B5EF4-FFF2-40B4-BE49-F238E27FC236}">
                  <a16:creationId xmlns:a16="http://schemas.microsoft.com/office/drawing/2014/main" id="{FCE48F65-8251-4D89-1EC7-0AB9EEBA2D68}"/>
                </a:ext>
              </a:extLst>
            </p:cNvPr>
            <p:cNvCxnSpPr>
              <a:cxnSpLocks/>
              <a:endCxn id="8" idx="2"/>
            </p:cNvCxnSpPr>
            <p:nvPr/>
          </p:nvCxnSpPr>
          <p:spPr>
            <a:xfrm flipV="1">
              <a:off x="2164247" y="2324781"/>
              <a:ext cx="0" cy="4424477"/>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4" name="Gruppo 13">
              <a:extLst>
                <a:ext uri="{FF2B5EF4-FFF2-40B4-BE49-F238E27FC236}">
                  <a16:creationId xmlns:a16="http://schemas.microsoft.com/office/drawing/2014/main" id="{F8D5E8D2-80BA-3FB0-8524-8DC5EEE4DFD3}"/>
                </a:ext>
              </a:extLst>
            </p:cNvPr>
            <p:cNvGrpSpPr/>
            <p:nvPr/>
          </p:nvGrpSpPr>
          <p:grpSpPr>
            <a:xfrm>
              <a:off x="954302" y="407768"/>
              <a:ext cx="2419884" cy="1917013"/>
              <a:chOff x="1058839" y="1793267"/>
              <a:chExt cx="2419884" cy="1917013"/>
            </a:xfrm>
          </p:grpSpPr>
          <p:sp>
            <p:nvSpPr>
              <p:cNvPr id="8" name="Rettangolo con angoli arrotondati 7">
                <a:extLst>
                  <a:ext uri="{FF2B5EF4-FFF2-40B4-BE49-F238E27FC236}">
                    <a16:creationId xmlns:a16="http://schemas.microsoft.com/office/drawing/2014/main" id="{8401502E-41FD-34A7-748D-17C6177B8100}"/>
                  </a:ext>
                </a:extLst>
              </p:cNvPr>
              <p:cNvSpPr/>
              <p:nvPr/>
            </p:nvSpPr>
            <p:spPr>
              <a:xfrm>
                <a:off x="1310274" y="1793267"/>
                <a:ext cx="1917019" cy="1917013"/>
              </a:xfrm>
              <a:prstGeom prst="roundRect">
                <a:avLst>
                  <a:gd name="adj" fmla="val 7027"/>
                </a:avLst>
              </a:prstGeom>
              <a:noFill/>
              <a:ln w="3810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A3B02E23-F6E9-D9DA-69EB-ABCA9A00485F}"/>
                  </a:ext>
                </a:extLst>
              </p:cNvPr>
              <p:cNvSpPr txBox="1"/>
              <p:nvPr/>
            </p:nvSpPr>
            <p:spPr>
              <a:xfrm>
                <a:off x="1058839" y="3244334"/>
                <a:ext cx="2419884" cy="369332"/>
              </a:xfrm>
              <a:prstGeom prst="rect">
                <a:avLst/>
              </a:prstGeom>
              <a:noFill/>
            </p:spPr>
            <p:txBody>
              <a:bodyPr wrap="square" rtlCol="0">
                <a:spAutoFit/>
              </a:bodyPr>
              <a:lstStyle/>
              <a:p>
                <a:pPr algn="ctr"/>
                <a:r>
                  <a:rPr lang="it-IT">
                    <a:solidFill>
                      <a:schemeClr val="bg1"/>
                    </a:solidFill>
                  </a:rPr>
                  <a:t>POSSIBLE </a:t>
                </a:r>
                <a:r>
                  <a:rPr lang="it-IT" b="1">
                    <a:solidFill>
                      <a:schemeClr val="bg1"/>
                    </a:solidFill>
                  </a:rPr>
                  <a:t>RISKS</a:t>
                </a:r>
              </a:p>
            </p:txBody>
          </p:sp>
          <p:pic>
            <p:nvPicPr>
              <p:cNvPr id="7" name="Elemento grafico 6" descr="Strada sdrucciolevole con riempimento a tinta unita">
                <a:extLst>
                  <a:ext uri="{FF2B5EF4-FFF2-40B4-BE49-F238E27FC236}">
                    <a16:creationId xmlns:a16="http://schemas.microsoft.com/office/drawing/2014/main" id="{DBA29816-001D-19CE-DA29-FFB6506785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22315" y="1818543"/>
                <a:ext cx="1492934" cy="1492934"/>
              </a:xfrm>
              <a:prstGeom prst="rect">
                <a:avLst/>
              </a:prstGeom>
            </p:spPr>
          </p:pic>
        </p:grpSp>
      </p:grpSp>
      <p:pic>
        <p:nvPicPr>
          <p:cNvPr id="9" name="Immagine 8" descr="Immagine che contiene cartone animato, clipart, simbolo, bianco e nero&#10;&#10;Descrizione generata automaticamente">
            <a:extLst>
              <a:ext uri="{FF2B5EF4-FFF2-40B4-BE49-F238E27FC236}">
                <a16:creationId xmlns:a16="http://schemas.microsoft.com/office/drawing/2014/main" id="{F6996197-BF12-49AE-AD39-654A8549CB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7144" y="1766744"/>
            <a:ext cx="3902537" cy="3902537"/>
          </a:xfrm>
          <a:prstGeom prst="rect">
            <a:avLst/>
          </a:prstGeom>
        </p:spPr>
      </p:pic>
      <p:sp>
        <p:nvSpPr>
          <p:cNvPr id="13" name="CasellaDiTesto 12">
            <a:extLst>
              <a:ext uri="{FF2B5EF4-FFF2-40B4-BE49-F238E27FC236}">
                <a16:creationId xmlns:a16="http://schemas.microsoft.com/office/drawing/2014/main" id="{697B1982-89A5-B44C-4281-AD3F6B3DEC80}"/>
              </a:ext>
            </a:extLst>
          </p:cNvPr>
          <p:cNvSpPr txBox="1"/>
          <p:nvPr/>
        </p:nvSpPr>
        <p:spPr>
          <a:xfrm>
            <a:off x="4896749" y="415811"/>
            <a:ext cx="3732211" cy="646331"/>
          </a:xfrm>
          <a:prstGeom prst="rect">
            <a:avLst/>
          </a:prstGeom>
          <a:noFill/>
        </p:spPr>
        <p:txBody>
          <a:bodyPr wrap="square" rtlCol="0">
            <a:spAutoFit/>
          </a:bodyPr>
          <a:lstStyle/>
          <a:p>
            <a:pPr algn="ctr"/>
            <a:r>
              <a:rPr lang="it-IT" sz="3600" b="1" spc="300">
                <a:solidFill>
                  <a:srgbClr val="DA627D"/>
                </a:solidFill>
              </a:rPr>
              <a:t>WAIT, WAIT!</a:t>
            </a:r>
          </a:p>
        </p:txBody>
      </p:sp>
      <p:sp>
        <p:nvSpPr>
          <p:cNvPr id="16" name="CasellaDiTesto 15">
            <a:extLst>
              <a:ext uri="{FF2B5EF4-FFF2-40B4-BE49-F238E27FC236}">
                <a16:creationId xmlns:a16="http://schemas.microsoft.com/office/drawing/2014/main" id="{E262E215-E22F-FB8B-44D4-62CA173C2940}"/>
              </a:ext>
            </a:extLst>
          </p:cNvPr>
          <p:cNvSpPr txBox="1"/>
          <p:nvPr/>
        </p:nvSpPr>
        <p:spPr>
          <a:xfrm>
            <a:off x="4745793" y="1062142"/>
            <a:ext cx="8517918" cy="646331"/>
          </a:xfrm>
          <a:prstGeom prst="rect">
            <a:avLst/>
          </a:prstGeom>
          <a:noFill/>
        </p:spPr>
        <p:txBody>
          <a:bodyPr wrap="square" rtlCol="0">
            <a:spAutoFit/>
          </a:bodyPr>
          <a:lstStyle/>
          <a:p>
            <a:pPr algn="ctr"/>
            <a:r>
              <a:rPr lang="it-IT" sz="3600" b="1" spc="300">
                <a:solidFill>
                  <a:schemeClr val="bg1"/>
                </a:solidFill>
              </a:rPr>
              <a:t>WHAT ARE THE POSSIBLE RISKS?</a:t>
            </a:r>
          </a:p>
        </p:txBody>
      </p:sp>
    </p:spTree>
    <p:extLst>
      <p:ext uri="{BB962C8B-B14F-4D97-AF65-F5344CB8AC3E}">
        <p14:creationId xmlns:p14="http://schemas.microsoft.com/office/powerpoint/2010/main" val="41715496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7291004-33D0-E36B-2464-AFAA943241E7}"/>
            </a:ext>
          </a:extLst>
        </p:cNvPr>
        <p:cNvGrpSpPr/>
        <p:nvPr/>
      </p:nvGrpSpPr>
      <p:grpSpPr>
        <a:xfrm>
          <a:off x="0" y="0"/>
          <a:ext cx="0" cy="0"/>
          <a:chOff x="0" y="0"/>
          <a:chExt cx="0" cy="0"/>
        </a:xfrm>
      </p:grpSpPr>
      <p:pic>
        <p:nvPicPr>
          <p:cNvPr id="9" name="Immagine 8" descr="Immagine che contiene cartone animato, clipart, simbolo, bianco e nero&#10;&#10;Descrizione generata automaticamente">
            <a:extLst>
              <a:ext uri="{FF2B5EF4-FFF2-40B4-BE49-F238E27FC236}">
                <a16:creationId xmlns:a16="http://schemas.microsoft.com/office/drawing/2014/main" id="{7D105D38-73D3-5D97-3197-1ED55FDC3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517" y="1488735"/>
            <a:ext cx="3880530" cy="3880530"/>
          </a:xfrm>
          <a:prstGeom prst="rect">
            <a:avLst/>
          </a:prstGeom>
        </p:spPr>
      </p:pic>
      <p:sp>
        <p:nvSpPr>
          <p:cNvPr id="13" name="CasellaDiTesto 12">
            <a:extLst>
              <a:ext uri="{FF2B5EF4-FFF2-40B4-BE49-F238E27FC236}">
                <a16:creationId xmlns:a16="http://schemas.microsoft.com/office/drawing/2014/main" id="{39160A69-60D8-5231-BF30-EEDDE8E3DD1A}"/>
              </a:ext>
            </a:extLst>
          </p:cNvPr>
          <p:cNvSpPr txBox="1"/>
          <p:nvPr/>
        </p:nvSpPr>
        <p:spPr>
          <a:xfrm>
            <a:off x="5315347" y="2583812"/>
            <a:ext cx="3732211" cy="769441"/>
          </a:xfrm>
          <a:prstGeom prst="rect">
            <a:avLst/>
          </a:prstGeom>
          <a:noFill/>
        </p:spPr>
        <p:txBody>
          <a:bodyPr wrap="square" rtlCol="0">
            <a:spAutoFit/>
          </a:bodyPr>
          <a:lstStyle/>
          <a:p>
            <a:r>
              <a:rPr lang="it-IT" sz="4400" b="1" spc="300">
                <a:solidFill>
                  <a:srgbClr val="DA627D"/>
                </a:solidFill>
              </a:rPr>
              <a:t>WAIT, WAIT!</a:t>
            </a:r>
          </a:p>
        </p:txBody>
      </p:sp>
      <p:sp>
        <p:nvSpPr>
          <p:cNvPr id="16" name="CasellaDiTesto 15">
            <a:extLst>
              <a:ext uri="{FF2B5EF4-FFF2-40B4-BE49-F238E27FC236}">
                <a16:creationId xmlns:a16="http://schemas.microsoft.com/office/drawing/2014/main" id="{F0A18DB0-ED4A-6524-461D-1E2ECFC32D02}"/>
              </a:ext>
            </a:extLst>
          </p:cNvPr>
          <p:cNvSpPr txBox="1"/>
          <p:nvPr/>
        </p:nvSpPr>
        <p:spPr>
          <a:xfrm>
            <a:off x="5315347" y="3353253"/>
            <a:ext cx="8517918" cy="523220"/>
          </a:xfrm>
          <a:prstGeom prst="rect">
            <a:avLst/>
          </a:prstGeom>
          <a:noFill/>
        </p:spPr>
        <p:txBody>
          <a:bodyPr wrap="square" rtlCol="0">
            <a:spAutoFit/>
          </a:bodyPr>
          <a:lstStyle/>
          <a:p>
            <a:r>
              <a:rPr lang="it-IT" sz="2800" spc="300">
                <a:solidFill>
                  <a:schemeClr val="bg1"/>
                </a:solidFill>
              </a:rPr>
              <a:t>WHAT ARE THE POSSIBLE RISKS?</a:t>
            </a:r>
          </a:p>
        </p:txBody>
      </p:sp>
    </p:spTree>
    <p:extLst>
      <p:ext uri="{BB962C8B-B14F-4D97-AF65-F5344CB8AC3E}">
        <p14:creationId xmlns:p14="http://schemas.microsoft.com/office/powerpoint/2010/main" val="13555345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2FCAD687-2535-20E6-AB0B-AD84939B4E30}"/>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8AB3276E-B925-36A0-A3E6-311FB1076C63}"/>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9A4ADE1D-7FF2-7AB6-4A1C-D70053E7122E}"/>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0590259D-44A5-55BA-9DBF-1F9B2D29FD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F94BAB95-ECF3-DA87-E9F5-85069DEE88ED}"/>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3A2C8231-7E02-4E45-800F-A61691253B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51078A40-B8A4-D84B-21D2-5C292FEF887D}"/>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ADB4F670-7596-EB7E-CEF1-9468DA11E4CA}"/>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40CE296E-52DB-6D70-DE23-E4CD54C261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ECA806F8-C5BF-B42A-4AF0-EEF1FFF04C22}"/>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C120E83F-211D-24A9-9256-882FF1515081}"/>
              </a:ext>
            </a:extLst>
          </p:cNvPr>
          <p:cNvSpPr txBox="1"/>
          <p:nvPr/>
        </p:nvSpPr>
        <p:spPr>
          <a:xfrm>
            <a:off x="3231567" y="1130586"/>
            <a:ext cx="8162243" cy="784830"/>
          </a:xfrm>
          <a:prstGeom prst="rect">
            <a:avLst/>
          </a:prstGeom>
          <a:noFill/>
        </p:spPr>
        <p:txBody>
          <a:bodyPr wrap="square" rtlCol="0">
            <a:spAutoFit/>
          </a:bodyPr>
          <a:lstStyle/>
          <a:p>
            <a:pPr algn="just"/>
            <a:r>
              <a:rPr lang="en-US" sz="1500" spc="300" dirty="0">
                <a:solidFill>
                  <a:schemeClr val="bg1"/>
                </a:solidFill>
              </a:rPr>
              <a:t>FARE MEGLIO DUE TABELLE DIVERSE CON COLONNE RISK STRATEGY E </a:t>
            </a:r>
            <a:r>
              <a:rPr lang="en-US" sz="1500" spc="300" dirty="0" err="1">
                <a:solidFill>
                  <a:schemeClr val="bg1"/>
                </a:solidFill>
              </a:rPr>
              <a:t>E</a:t>
            </a:r>
            <a:r>
              <a:rPr lang="en-US" sz="1500" spc="300" dirty="0">
                <a:solidFill>
                  <a:schemeClr val="bg1"/>
                </a:solidFill>
              </a:rPr>
              <a:t> COST E RIGHE I DIVERSI RICHI (UNA TABELLA INTERNI E IN </a:t>
            </a:r>
            <a:r>
              <a:rPr lang="en-US" sz="1500" spc="300" dirty="0" err="1">
                <a:solidFill>
                  <a:schemeClr val="bg1"/>
                </a:solidFill>
              </a:rPr>
              <a:t>UN’altra</a:t>
            </a:r>
            <a:r>
              <a:rPr lang="en-US" sz="1500" spc="300" dirty="0">
                <a:solidFill>
                  <a:schemeClr val="bg1"/>
                </a:solidFill>
              </a:rPr>
              <a:t> slide RISCHI ESTERNI)</a:t>
            </a:r>
            <a:endParaRPr lang="it-IT" sz="1500" spc="300" dirty="0">
              <a:solidFill>
                <a:schemeClr val="bg1"/>
              </a:solidFill>
            </a:endParaRPr>
          </a:p>
        </p:txBody>
      </p:sp>
      <p:sp>
        <p:nvSpPr>
          <p:cNvPr id="21" name="CasellaDiTesto 20">
            <a:extLst>
              <a:ext uri="{FF2B5EF4-FFF2-40B4-BE49-F238E27FC236}">
                <a16:creationId xmlns:a16="http://schemas.microsoft.com/office/drawing/2014/main" id="{6633C0AD-88A3-931F-A809-94256F48DAE7}"/>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 name="CasellaDiTesto 1">
            <a:extLst>
              <a:ext uri="{FF2B5EF4-FFF2-40B4-BE49-F238E27FC236}">
                <a16:creationId xmlns:a16="http://schemas.microsoft.com/office/drawing/2014/main" id="{8E671D93-0DDE-97DA-95F4-B538EF2D92B0}"/>
              </a:ext>
            </a:extLst>
          </p:cNvPr>
          <p:cNvSpPr txBox="1"/>
          <p:nvPr/>
        </p:nvSpPr>
        <p:spPr>
          <a:xfrm>
            <a:off x="4918597" y="535283"/>
            <a:ext cx="2354807" cy="369332"/>
          </a:xfrm>
          <a:prstGeom prst="rect">
            <a:avLst/>
          </a:prstGeom>
          <a:noFill/>
        </p:spPr>
        <p:txBody>
          <a:bodyPr wrap="square" rtlCol="0">
            <a:spAutoFit/>
          </a:bodyPr>
          <a:lstStyle/>
          <a:p>
            <a:pPr algn="ctr"/>
            <a:r>
              <a:rPr lang="it-IT" b="1" spc="300">
                <a:solidFill>
                  <a:srgbClr val="DA627D"/>
                </a:solidFill>
              </a:rPr>
              <a:t>#1</a:t>
            </a:r>
            <a:endParaRPr lang="it-IT" sz="2000" spc="300">
              <a:solidFill>
                <a:srgbClr val="DA627D"/>
              </a:solidFill>
            </a:endParaRPr>
          </a:p>
        </p:txBody>
      </p:sp>
    </p:spTree>
    <p:extLst>
      <p:ext uri="{BB962C8B-B14F-4D97-AF65-F5344CB8AC3E}">
        <p14:creationId xmlns:p14="http://schemas.microsoft.com/office/powerpoint/2010/main" val="17390384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73DA200-6057-2E79-4328-1389F87BF031}"/>
            </a:ext>
          </a:extLst>
        </p:cNvPr>
        <p:cNvGrpSpPr/>
        <p:nvPr/>
      </p:nvGrpSpPr>
      <p:grpSpPr>
        <a:xfrm>
          <a:off x="0" y="0"/>
          <a:ext cx="0" cy="0"/>
          <a:chOff x="0" y="0"/>
          <a:chExt cx="0" cy="0"/>
        </a:xfrm>
      </p:grpSpPr>
      <p:sp>
        <p:nvSpPr>
          <p:cNvPr id="21" name="CasellaDiTesto 20">
            <a:extLst>
              <a:ext uri="{FF2B5EF4-FFF2-40B4-BE49-F238E27FC236}">
                <a16:creationId xmlns:a16="http://schemas.microsoft.com/office/drawing/2014/main" id="{337877C8-DDED-758F-4041-B2681BAF8D7D}"/>
              </a:ext>
            </a:extLst>
          </p:cNvPr>
          <p:cNvSpPr txBox="1"/>
          <p:nvPr/>
        </p:nvSpPr>
        <p:spPr>
          <a:xfrm>
            <a:off x="4918597" y="230597"/>
            <a:ext cx="2354807" cy="338554"/>
          </a:xfrm>
          <a:prstGeom prst="rect">
            <a:avLst/>
          </a:prstGeom>
          <a:noFill/>
        </p:spPr>
        <p:txBody>
          <a:bodyPr wrap="square" rtlCol="0">
            <a:spAutoFit/>
          </a:bodyPr>
          <a:lstStyle/>
          <a:p>
            <a:pPr algn="ctr"/>
            <a:r>
              <a:rPr lang="it-IT" sz="1600" b="1" spc="300" dirty="0">
                <a:solidFill>
                  <a:srgbClr val="DA627D"/>
                </a:solidFill>
              </a:rPr>
              <a:t>INTERNAL</a:t>
            </a:r>
            <a:r>
              <a:rPr lang="it-IT" sz="1600" spc="300" dirty="0">
                <a:solidFill>
                  <a:srgbClr val="DA627D"/>
                </a:solidFill>
              </a:rPr>
              <a:t> RISKS</a:t>
            </a:r>
            <a:endParaRPr lang="it-IT" spc="300" dirty="0">
              <a:solidFill>
                <a:srgbClr val="DA627D"/>
              </a:solidFill>
            </a:endParaRPr>
          </a:p>
        </p:txBody>
      </p:sp>
      <p:graphicFrame>
        <p:nvGraphicFramePr>
          <p:cNvPr id="4" name="Tabella 3">
            <a:extLst>
              <a:ext uri="{FF2B5EF4-FFF2-40B4-BE49-F238E27FC236}">
                <a16:creationId xmlns:a16="http://schemas.microsoft.com/office/drawing/2014/main" id="{854E2A5B-5047-39CF-DBC4-DB877BDE0E0E}"/>
              </a:ext>
            </a:extLst>
          </p:cNvPr>
          <p:cNvGraphicFramePr>
            <a:graphicFrameLocks noGrp="1"/>
          </p:cNvGraphicFramePr>
          <p:nvPr>
            <p:extLst>
              <p:ext uri="{D42A27DB-BD31-4B8C-83A1-F6EECF244321}">
                <p14:modId xmlns:p14="http://schemas.microsoft.com/office/powerpoint/2010/main" val="4032844149"/>
              </p:ext>
            </p:extLst>
          </p:nvPr>
        </p:nvGraphicFramePr>
        <p:xfrm>
          <a:off x="129152" y="399874"/>
          <a:ext cx="11933696" cy="6572468"/>
        </p:xfrm>
        <a:graphic>
          <a:graphicData uri="http://schemas.openxmlformats.org/drawingml/2006/table">
            <a:tbl>
              <a:tblPr firstRow="1" bandRow="1">
                <a:tableStyleId>{5C22544A-7EE6-4342-B048-85BDC9FD1C3A}</a:tableStyleId>
              </a:tblPr>
              <a:tblGrid>
                <a:gridCol w="1565330">
                  <a:extLst>
                    <a:ext uri="{9D8B030D-6E8A-4147-A177-3AD203B41FA5}">
                      <a16:colId xmlns:a16="http://schemas.microsoft.com/office/drawing/2014/main" val="3006444960"/>
                    </a:ext>
                  </a:extLst>
                </a:gridCol>
                <a:gridCol w="1697064">
                  <a:extLst>
                    <a:ext uri="{9D8B030D-6E8A-4147-A177-3AD203B41FA5}">
                      <a16:colId xmlns:a16="http://schemas.microsoft.com/office/drawing/2014/main" val="4231269391"/>
                    </a:ext>
                  </a:extLst>
                </a:gridCol>
                <a:gridCol w="6021092">
                  <a:extLst>
                    <a:ext uri="{9D8B030D-6E8A-4147-A177-3AD203B41FA5}">
                      <a16:colId xmlns:a16="http://schemas.microsoft.com/office/drawing/2014/main" val="1473677461"/>
                    </a:ext>
                  </a:extLst>
                </a:gridCol>
                <a:gridCol w="2650210">
                  <a:extLst>
                    <a:ext uri="{9D8B030D-6E8A-4147-A177-3AD203B41FA5}">
                      <a16:colId xmlns:a16="http://schemas.microsoft.com/office/drawing/2014/main" val="2200888158"/>
                    </a:ext>
                  </a:extLst>
                </a:gridCol>
              </a:tblGrid>
              <a:tr h="1019425">
                <a:tc>
                  <a:txBody>
                    <a:bodyPr/>
                    <a:lstStyle/>
                    <a:p>
                      <a:endParaRPr lang="it-IT"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862601689"/>
                  </a:ext>
                </a:extLst>
              </a:tr>
              <a:tr h="1712563">
                <a:tc>
                  <a:txBody>
                    <a:bodyPr/>
                    <a:lstStyle/>
                    <a:p>
                      <a:pPr algn="ctr"/>
                      <a:r>
                        <a:rPr lang="it-IT" sz="1500" b="1" kern="1200" spc="0" dirty="0">
                          <a:solidFill>
                            <a:srgbClr val="DA627D"/>
                          </a:solidFill>
                          <a:latin typeface="+mn-lt"/>
                          <a:ea typeface="+mn-ea"/>
                          <a:cs typeface="+mn-cs"/>
                        </a:rPr>
                        <a:t>#1</a:t>
                      </a:r>
                    </a:p>
                    <a:p>
                      <a:pPr algn="ctr"/>
                      <a:r>
                        <a:rPr lang="it-IT" sz="1500" b="0" kern="1200" spc="0" dirty="0">
                          <a:solidFill>
                            <a:schemeClr val="bg1"/>
                          </a:solidFill>
                          <a:latin typeface="+mn-lt"/>
                          <a:ea typeface="+mn-ea"/>
                          <a:cs typeface="+mn-cs"/>
                        </a:rPr>
                        <a:t>GDPR COMPLIANCE CHALLENGES</a:t>
                      </a:r>
                    </a:p>
                  </a:txBody>
                  <a:tcPr anchor="ctr">
                    <a:noFill/>
                  </a:tcPr>
                </a:tc>
                <a:tc>
                  <a:txBody>
                    <a:bodyPr/>
                    <a:lstStyle/>
                    <a:p>
                      <a:pPr marL="0" algn="l" defTabSz="914400" rtl="0" eaLnBrk="1" latinLnBrk="0" hangingPunct="1"/>
                      <a:r>
                        <a:rPr lang="en-US" sz="1500" kern="1200" dirty="0">
                          <a:solidFill>
                            <a:schemeClr val="bg1"/>
                          </a:solidFill>
                          <a:latin typeface="+mn-lt"/>
                          <a:ea typeface="+mn-ea"/>
                          <a:cs typeface="+mn-cs"/>
                        </a:rPr>
                        <a:t>Failure to handle sensitive data correctly could lead to GDPR violations, fines, and loss of user trust. </a:t>
                      </a:r>
                      <a:endParaRPr lang="it-IT" sz="1500" kern="1200" dirty="0">
                        <a:solidFill>
                          <a:schemeClr val="bg1"/>
                        </a:solidFill>
                        <a:latin typeface="+mn-lt"/>
                        <a:ea typeface="+mn-ea"/>
                        <a:cs typeface="+mn-cs"/>
                      </a:endParaRPr>
                    </a:p>
                  </a:txBody>
                  <a:tcPr>
                    <a:noFill/>
                  </a:tcPr>
                </a:tc>
                <a:tc>
                  <a:txBody>
                    <a:bodyPr/>
                    <a:lstStyle/>
                    <a:p>
                      <a:pPr marL="0" algn="just" defTabSz="914400" rtl="0" eaLnBrk="1" latinLnBrk="0" hangingPunct="1"/>
                      <a:r>
                        <a:rPr lang="it-IT" sz="1500" kern="1200" dirty="0">
                          <a:solidFill>
                            <a:schemeClr val="bg1"/>
                          </a:solidFill>
                          <a:latin typeface="+mn-lt"/>
                          <a:ea typeface="+mn-ea"/>
                          <a:cs typeface="+mn-cs"/>
                        </a:rPr>
                        <a:t>1. </a:t>
                      </a:r>
                      <a:r>
                        <a:rPr lang="it-IT" sz="1500" kern="1200" dirty="0" err="1">
                          <a:solidFill>
                            <a:schemeClr val="bg1"/>
                          </a:solidFill>
                          <a:latin typeface="+mn-lt"/>
                          <a:ea typeface="+mn-ea"/>
                          <a:cs typeface="+mn-cs"/>
                        </a:rPr>
                        <a:t>Engage</a:t>
                      </a:r>
                      <a:r>
                        <a:rPr lang="it-IT" sz="1500" kern="1200" dirty="0">
                          <a:solidFill>
                            <a:schemeClr val="bg1"/>
                          </a:solidFill>
                          <a:latin typeface="+mn-lt"/>
                          <a:ea typeface="+mn-ea"/>
                          <a:cs typeface="+mn-cs"/>
                        </a:rPr>
                        <a:t> GDPR Consultant (€12,000): Hire an </a:t>
                      </a:r>
                      <a:r>
                        <a:rPr lang="it-IT" sz="1500" kern="1200" dirty="0" err="1">
                          <a:solidFill>
                            <a:schemeClr val="bg1"/>
                          </a:solidFill>
                          <a:latin typeface="+mn-lt"/>
                          <a:ea typeface="+mn-ea"/>
                          <a:cs typeface="+mn-cs"/>
                        </a:rPr>
                        <a:t>expert</a:t>
                      </a:r>
                      <a:r>
                        <a:rPr lang="it-IT" sz="1500" kern="1200" dirty="0">
                          <a:solidFill>
                            <a:schemeClr val="bg1"/>
                          </a:solidFill>
                          <a:latin typeface="+mn-lt"/>
                          <a:ea typeface="+mn-ea"/>
                          <a:cs typeface="+mn-cs"/>
                        </a:rPr>
                        <a:t> to guide the </a:t>
                      </a:r>
                      <a:r>
                        <a:rPr lang="it-IT" sz="1500" kern="1200" dirty="0" err="1">
                          <a:solidFill>
                            <a:schemeClr val="bg1"/>
                          </a:solidFill>
                          <a:latin typeface="+mn-lt"/>
                          <a:ea typeface="+mn-ea"/>
                          <a:cs typeface="+mn-cs"/>
                        </a:rPr>
                        <a:t>system's</a:t>
                      </a:r>
                      <a:r>
                        <a:rPr lang="it-IT" sz="1500" kern="1200" dirty="0">
                          <a:solidFill>
                            <a:schemeClr val="bg1"/>
                          </a:solidFill>
                          <a:latin typeface="+mn-lt"/>
                          <a:ea typeface="+mn-ea"/>
                          <a:cs typeface="+mn-cs"/>
                        </a:rPr>
                        <a:t> design, </a:t>
                      </a:r>
                      <a:r>
                        <a:rPr lang="it-IT" sz="1500" kern="1200" dirty="0" err="1">
                          <a:solidFill>
                            <a:schemeClr val="bg1"/>
                          </a:solidFill>
                          <a:latin typeface="+mn-lt"/>
                          <a:ea typeface="+mn-ea"/>
                          <a:cs typeface="+mn-cs"/>
                        </a:rPr>
                        <a:t>ensuring</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all</a:t>
                      </a:r>
                      <a:r>
                        <a:rPr lang="it-IT" sz="1500" kern="1200" dirty="0">
                          <a:solidFill>
                            <a:schemeClr val="bg1"/>
                          </a:solidFill>
                          <a:latin typeface="+mn-lt"/>
                          <a:ea typeface="+mn-ea"/>
                          <a:cs typeface="+mn-cs"/>
                        </a:rPr>
                        <a:t> data </a:t>
                      </a:r>
                      <a:r>
                        <a:rPr lang="it-IT" sz="1500" kern="1200" dirty="0" err="1">
                          <a:solidFill>
                            <a:schemeClr val="bg1"/>
                          </a:solidFill>
                          <a:latin typeface="+mn-lt"/>
                          <a:ea typeface="+mn-ea"/>
                          <a:cs typeface="+mn-cs"/>
                        </a:rPr>
                        <a:t>handling</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complies</a:t>
                      </a:r>
                      <a:r>
                        <a:rPr lang="it-IT" sz="1500" kern="1200" dirty="0">
                          <a:solidFill>
                            <a:schemeClr val="bg1"/>
                          </a:solidFill>
                          <a:latin typeface="+mn-lt"/>
                          <a:ea typeface="+mn-ea"/>
                          <a:cs typeface="+mn-cs"/>
                        </a:rPr>
                        <a:t> with </a:t>
                      </a:r>
                      <a:r>
                        <a:rPr lang="it-IT" sz="1500" kern="1200" dirty="0" err="1">
                          <a:solidFill>
                            <a:schemeClr val="bg1"/>
                          </a:solidFill>
                          <a:latin typeface="+mn-lt"/>
                          <a:ea typeface="+mn-ea"/>
                          <a:cs typeface="+mn-cs"/>
                        </a:rPr>
                        <a:t>regulations</a:t>
                      </a:r>
                      <a:r>
                        <a:rPr lang="it-IT" sz="1500" kern="1200" dirty="0">
                          <a:solidFill>
                            <a:schemeClr val="bg1"/>
                          </a:solidFill>
                          <a:latin typeface="+mn-lt"/>
                          <a:ea typeface="+mn-ea"/>
                          <a:cs typeface="+mn-cs"/>
                        </a:rPr>
                        <a:t>.  </a:t>
                      </a:r>
                    </a:p>
                    <a:p>
                      <a:pPr marL="0" algn="just" defTabSz="914400" rtl="0" eaLnBrk="1" latinLnBrk="0" hangingPunct="1"/>
                      <a:r>
                        <a:rPr lang="it-IT" sz="1500" kern="1200" dirty="0">
                          <a:solidFill>
                            <a:schemeClr val="bg1"/>
                          </a:solidFill>
                          <a:latin typeface="+mn-lt"/>
                          <a:ea typeface="+mn-ea"/>
                          <a:cs typeface="+mn-cs"/>
                        </a:rPr>
                        <a:t>  2. Data </a:t>
                      </a:r>
                      <a:r>
                        <a:rPr lang="it-IT" sz="1500" kern="1200" dirty="0" err="1">
                          <a:solidFill>
                            <a:schemeClr val="bg1"/>
                          </a:solidFill>
                          <a:latin typeface="+mn-lt"/>
                          <a:ea typeface="+mn-ea"/>
                          <a:cs typeface="+mn-cs"/>
                        </a:rPr>
                        <a:t>Encryption</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Implementation</a:t>
                      </a:r>
                      <a:r>
                        <a:rPr lang="it-IT" sz="1500" kern="1200" dirty="0">
                          <a:solidFill>
                            <a:schemeClr val="bg1"/>
                          </a:solidFill>
                          <a:latin typeface="+mn-lt"/>
                          <a:ea typeface="+mn-ea"/>
                          <a:cs typeface="+mn-cs"/>
                        </a:rPr>
                        <a:t> (€10,000): Secure data storage and transmission </a:t>
                      </a:r>
                      <a:r>
                        <a:rPr lang="it-IT" sz="1500" kern="1200" dirty="0" err="1">
                          <a:solidFill>
                            <a:schemeClr val="bg1"/>
                          </a:solidFill>
                          <a:latin typeface="+mn-lt"/>
                          <a:ea typeface="+mn-ea"/>
                          <a:cs typeface="+mn-cs"/>
                        </a:rPr>
                        <a:t>using</a:t>
                      </a:r>
                      <a:r>
                        <a:rPr lang="it-IT" sz="1500" kern="1200" dirty="0">
                          <a:solidFill>
                            <a:schemeClr val="bg1"/>
                          </a:solidFill>
                          <a:latin typeface="+mn-lt"/>
                          <a:ea typeface="+mn-ea"/>
                          <a:cs typeface="+mn-cs"/>
                        </a:rPr>
                        <a:t> AES-256 </a:t>
                      </a:r>
                      <a:r>
                        <a:rPr lang="it-IT" sz="1500" kern="1200" dirty="0" err="1">
                          <a:solidFill>
                            <a:schemeClr val="bg1"/>
                          </a:solidFill>
                          <a:latin typeface="+mn-lt"/>
                          <a:ea typeface="+mn-ea"/>
                          <a:cs typeface="+mn-cs"/>
                        </a:rPr>
                        <a:t>encryption</a:t>
                      </a:r>
                      <a:r>
                        <a:rPr lang="it-IT" sz="1500" kern="1200" dirty="0">
                          <a:solidFill>
                            <a:schemeClr val="bg1"/>
                          </a:solidFill>
                          <a:latin typeface="+mn-lt"/>
                          <a:ea typeface="+mn-ea"/>
                          <a:cs typeface="+mn-cs"/>
                        </a:rPr>
                        <a:t> for </a:t>
                      </a:r>
                      <a:r>
                        <a:rPr lang="it-IT" sz="1500" kern="1200" dirty="0" err="1">
                          <a:solidFill>
                            <a:schemeClr val="bg1"/>
                          </a:solidFill>
                          <a:latin typeface="+mn-lt"/>
                          <a:ea typeface="+mn-ea"/>
                          <a:cs typeface="+mn-cs"/>
                        </a:rPr>
                        <a:t>stored</a:t>
                      </a:r>
                      <a:r>
                        <a:rPr lang="it-IT" sz="1500" kern="1200" dirty="0">
                          <a:solidFill>
                            <a:schemeClr val="bg1"/>
                          </a:solidFill>
                          <a:latin typeface="+mn-lt"/>
                          <a:ea typeface="+mn-ea"/>
                          <a:cs typeface="+mn-cs"/>
                        </a:rPr>
                        <a:t> data and TLS 1.3 for </a:t>
                      </a:r>
                      <a:r>
                        <a:rPr lang="it-IT" sz="1500" kern="1200" dirty="0" err="1">
                          <a:solidFill>
                            <a:schemeClr val="bg1"/>
                          </a:solidFill>
                          <a:latin typeface="+mn-lt"/>
                          <a:ea typeface="+mn-ea"/>
                          <a:cs typeface="+mn-cs"/>
                        </a:rPr>
                        <a:t>communication</a:t>
                      </a:r>
                      <a:r>
                        <a:rPr lang="it-IT" sz="1500" kern="1200" dirty="0">
                          <a:solidFill>
                            <a:schemeClr val="bg1"/>
                          </a:solidFill>
                          <a:latin typeface="+mn-lt"/>
                          <a:ea typeface="+mn-ea"/>
                          <a:cs typeface="+mn-cs"/>
                        </a:rPr>
                        <a:t>.  </a:t>
                      </a:r>
                    </a:p>
                    <a:p>
                      <a:pPr marL="0" algn="just" defTabSz="914400" rtl="0" eaLnBrk="1" latinLnBrk="0" hangingPunct="1"/>
                      <a:r>
                        <a:rPr lang="it-IT" sz="1500" kern="1200" dirty="0">
                          <a:solidFill>
                            <a:schemeClr val="bg1"/>
                          </a:solidFill>
                          <a:latin typeface="+mn-lt"/>
                          <a:ea typeface="+mn-ea"/>
                          <a:cs typeface="+mn-cs"/>
                        </a:rPr>
                        <a:t>  3. Audit and Monitoring </a:t>
                      </a:r>
                      <a:r>
                        <a:rPr lang="it-IT" sz="1500" kern="1200" dirty="0" err="1">
                          <a:solidFill>
                            <a:schemeClr val="bg1"/>
                          </a:solidFill>
                          <a:latin typeface="+mn-lt"/>
                          <a:ea typeface="+mn-ea"/>
                          <a:cs typeface="+mn-cs"/>
                        </a:rPr>
                        <a:t>Processes</a:t>
                      </a:r>
                      <a:r>
                        <a:rPr lang="it-IT" sz="1500" kern="1200" dirty="0">
                          <a:solidFill>
                            <a:schemeClr val="bg1"/>
                          </a:solidFill>
                          <a:latin typeface="+mn-lt"/>
                          <a:ea typeface="+mn-ea"/>
                          <a:cs typeface="+mn-cs"/>
                        </a:rPr>
                        <a:t> (€3,000/</a:t>
                      </a:r>
                      <a:r>
                        <a:rPr lang="it-IT" sz="1500" kern="1200" dirty="0" err="1">
                          <a:solidFill>
                            <a:schemeClr val="bg1"/>
                          </a:solidFill>
                          <a:latin typeface="+mn-lt"/>
                          <a:ea typeface="+mn-ea"/>
                          <a:cs typeface="+mn-cs"/>
                        </a:rPr>
                        <a:t>year</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Regularly</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assess</a:t>
                      </a:r>
                      <a:r>
                        <a:rPr lang="it-IT" sz="1500" kern="1200" dirty="0">
                          <a:solidFill>
                            <a:schemeClr val="bg1"/>
                          </a:solidFill>
                          <a:latin typeface="+mn-lt"/>
                          <a:ea typeface="+mn-ea"/>
                          <a:cs typeface="+mn-cs"/>
                        </a:rPr>
                        <a:t> compliance </a:t>
                      </a:r>
                      <a:r>
                        <a:rPr lang="it-IT" sz="1500" kern="1200" dirty="0" err="1">
                          <a:solidFill>
                            <a:schemeClr val="bg1"/>
                          </a:solidFill>
                          <a:latin typeface="+mn-lt"/>
                          <a:ea typeface="+mn-ea"/>
                          <a:cs typeface="+mn-cs"/>
                        </a:rPr>
                        <a:t>through</a:t>
                      </a:r>
                      <a:r>
                        <a:rPr lang="it-IT" sz="1500" kern="1200" dirty="0">
                          <a:solidFill>
                            <a:schemeClr val="bg1"/>
                          </a:solidFill>
                          <a:latin typeface="+mn-lt"/>
                          <a:ea typeface="+mn-ea"/>
                          <a:cs typeface="+mn-cs"/>
                        </a:rPr>
                        <a:t> system audits and data </a:t>
                      </a:r>
                      <a:r>
                        <a:rPr lang="it-IT" sz="1500" kern="1200" dirty="0" err="1">
                          <a:solidFill>
                            <a:schemeClr val="bg1"/>
                          </a:solidFill>
                          <a:latin typeface="+mn-lt"/>
                          <a:ea typeface="+mn-ea"/>
                          <a:cs typeface="+mn-cs"/>
                        </a:rPr>
                        <a:t>handling</a:t>
                      </a:r>
                      <a:r>
                        <a:rPr lang="it-IT" sz="1500" kern="1200" dirty="0">
                          <a:solidFill>
                            <a:schemeClr val="bg1"/>
                          </a:solidFill>
                          <a:latin typeface="+mn-lt"/>
                          <a:ea typeface="+mn-ea"/>
                          <a:cs typeface="+mn-cs"/>
                        </a:rPr>
                        <a:t> checks. </a:t>
                      </a:r>
                    </a:p>
                  </a:txBody>
                  <a:tcPr>
                    <a:noFill/>
                  </a:tcPr>
                </a:tc>
                <a:tc>
                  <a:txBody>
                    <a:bodyPr/>
                    <a:lstStyle/>
                    <a:p>
                      <a:pPr marL="0" algn="just" defTabSz="914400" rtl="0" eaLnBrk="1" latinLnBrk="0" hangingPunct="1"/>
                      <a:r>
                        <a:rPr lang="it-IT" sz="1500" kern="1200" dirty="0">
                          <a:solidFill>
                            <a:schemeClr val="bg1"/>
                          </a:solidFill>
                          <a:latin typeface="+mn-lt"/>
                          <a:ea typeface="+mn-ea"/>
                          <a:cs typeface="+mn-cs"/>
                        </a:rPr>
                        <a:t> - GDPR </a:t>
                      </a:r>
                      <a:r>
                        <a:rPr lang="it-IT" sz="1500" kern="1200" dirty="0" err="1">
                          <a:solidFill>
                            <a:schemeClr val="bg1"/>
                          </a:solidFill>
                          <a:latin typeface="+mn-lt"/>
                          <a:ea typeface="+mn-ea"/>
                          <a:cs typeface="+mn-cs"/>
                        </a:rPr>
                        <a:t>consultant</a:t>
                      </a:r>
                      <a:r>
                        <a:rPr lang="it-IT" sz="1500" kern="1200" dirty="0">
                          <a:solidFill>
                            <a:schemeClr val="bg1"/>
                          </a:solidFill>
                          <a:latin typeface="+mn-lt"/>
                          <a:ea typeface="+mn-ea"/>
                          <a:cs typeface="+mn-cs"/>
                        </a:rPr>
                        <a:t>: €12,000  </a:t>
                      </a:r>
                    </a:p>
                    <a:p>
                      <a:pPr marL="0" algn="just" defTabSz="914400" rtl="0" eaLnBrk="1" latinLnBrk="0" hangingPunct="1"/>
                      <a:r>
                        <a:rPr lang="it-IT" sz="1500" kern="1200" dirty="0">
                          <a:solidFill>
                            <a:schemeClr val="bg1"/>
                          </a:solidFill>
                          <a:latin typeface="+mn-lt"/>
                          <a:ea typeface="+mn-ea"/>
                          <a:cs typeface="+mn-cs"/>
                        </a:rPr>
                        <a:t>  - </a:t>
                      </a:r>
                      <a:r>
                        <a:rPr lang="it-IT" sz="1500" kern="1200" dirty="0" err="1">
                          <a:solidFill>
                            <a:schemeClr val="bg1"/>
                          </a:solidFill>
                          <a:latin typeface="+mn-lt"/>
                          <a:ea typeface="+mn-ea"/>
                          <a:cs typeface="+mn-cs"/>
                        </a:rPr>
                        <a:t>Encryption</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implementation</a:t>
                      </a:r>
                      <a:r>
                        <a:rPr lang="it-IT" sz="1500" kern="1200" dirty="0">
                          <a:solidFill>
                            <a:schemeClr val="bg1"/>
                          </a:solidFill>
                          <a:latin typeface="+mn-lt"/>
                          <a:ea typeface="+mn-ea"/>
                          <a:cs typeface="+mn-cs"/>
                        </a:rPr>
                        <a:t>: €10,000  </a:t>
                      </a:r>
                    </a:p>
                    <a:p>
                      <a:pPr marL="0" algn="just" defTabSz="914400" rtl="0" eaLnBrk="1" latinLnBrk="0" hangingPunct="1"/>
                      <a:r>
                        <a:rPr lang="it-IT" sz="1500" kern="1200" dirty="0">
                          <a:solidFill>
                            <a:schemeClr val="bg1"/>
                          </a:solidFill>
                          <a:latin typeface="+mn-lt"/>
                          <a:ea typeface="+mn-ea"/>
                          <a:cs typeface="+mn-cs"/>
                        </a:rPr>
                        <a:t>  - Audits (</a:t>
                      </a:r>
                      <a:r>
                        <a:rPr lang="it-IT" sz="1500" kern="1200" dirty="0" err="1">
                          <a:solidFill>
                            <a:schemeClr val="bg1"/>
                          </a:solidFill>
                          <a:latin typeface="+mn-lt"/>
                          <a:ea typeface="+mn-ea"/>
                          <a:cs typeface="+mn-cs"/>
                        </a:rPr>
                        <a:t>initial</a:t>
                      </a:r>
                      <a:r>
                        <a:rPr lang="it-IT" sz="1500" kern="1200" dirty="0">
                          <a:solidFill>
                            <a:schemeClr val="bg1"/>
                          </a:solidFill>
                          <a:latin typeface="+mn-lt"/>
                          <a:ea typeface="+mn-ea"/>
                          <a:cs typeface="+mn-cs"/>
                        </a:rPr>
                        <a:t> 3 </a:t>
                      </a:r>
                      <a:r>
                        <a:rPr lang="it-IT" sz="1500" kern="1200" dirty="0" err="1">
                          <a:solidFill>
                            <a:schemeClr val="bg1"/>
                          </a:solidFill>
                          <a:latin typeface="+mn-lt"/>
                          <a:ea typeface="+mn-ea"/>
                          <a:cs typeface="+mn-cs"/>
                        </a:rPr>
                        <a:t>years</a:t>
                      </a:r>
                      <a:r>
                        <a:rPr lang="it-IT" sz="1500" kern="1200" dirty="0">
                          <a:solidFill>
                            <a:schemeClr val="bg1"/>
                          </a:solidFill>
                          <a:latin typeface="+mn-lt"/>
                          <a:ea typeface="+mn-ea"/>
                          <a:cs typeface="+mn-cs"/>
                        </a:rPr>
                        <a:t>): €9,000  </a:t>
                      </a:r>
                    </a:p>
                    <a:p>
                      <a:pPr marL="0" algn="just" defTabSz="914400" rtl="0" eaLnBrk="1" latinLnBrk="0" hangingPunct="1"/>
                      <a:r>
                        <a:rPr lang="it-IT" sz="1500" kern="1200" dirty="0">
                          <a:solidFill>
                            <a:schemeClr val="bg1"/>
                          </a:solidFill>
                          <a:latin typeface="+mn-lt"/>
                          <a:ea typeface="+mn-ea"/>
                          <a:cs typeface="+mn-cs"/>
                        </a:rPr>
                        <a:t>  - Total: €31,000 </a:t>
                      </a:r>
                    </a:p>
                  </a:txBody>
                  <a:tcPr>
                    <a:noFill/>
                  </a:tcPr>
                </a:tc>
                <a:extLst>
                  <a:ext uri="{0D108BD9-81ED-4DB2-BD59-A6C34878D82A}">
                    <a16:rowId xmlns:a16="http://schemas.microsoft.com/office/drawing/2014/main" val="50717477"/>
                  </a:ext>
                </a:extLst>
              </a:tr>
              <a:tr h="1421674">
                <a:tc>
                  <a:txBody>
                    <a:bodyPr/>
                    <a:lstStyle/>
                    <a:p>
                      <a:pPr marL="0" algn="ctr" defTabSz="914400" rtl="0" eaLnBrk="1" latinLnBrk="0" hangingPunct="1"/>
                      <a:r>
                        <a:rPr lang="it-IT" sz="1500" b="1" kern="1200" spc="0" dirty="0">
                          <a:solidFill>
                            <a:srgbClr val="DA627D"/>
                          </a:solidFill>
                          <a:latin typeface="+mn-lt"/>
                          <a:ea typeface="+mn-ea"/>
                          <a:cs typeface="+mn-cs"/>
                        </a:rPr>
                        <a:t>#2</a:t>
                      </a:r>
                      <a:r>
                        <a:rPr lang="it-IT" sz="1500" b="0" kern="1200" spc="0" dirty="0">
                          <a:solidFill>
                            <a:srgbClr val="DA627D"/>
                          </a:solidFill>
                          <a:latin typeface="+mn-lt"/>
                          <a:ea typeface="+mn-ea"/>
                          <a:cs typeface="+mn-cs"/>
                        </a:rPr>
                        <a:t> </a:t>
                      </a:r>
                      <a:r>
                        <a:rPr lang="it-IT" sz="1500" b="0" kern="1200" spc="0" dirty="0">
                          <a:solidFill>
                            <a:schemeClr val="bg1"/>
                          </a:solidFill>
                          <a:latin typeface="+mn-lt"/>
                          <a:ea typeface="+mn-ea"/>
                          <a:cs typeface="+mn-cs"/>
                        </a:rPr>
                        <a:t>INTEGRATION DELAYS </a:t>
                      </a:r>
                    </a:p>
                  </a:txBody>
                  <a:tcPr anchor="ctr">
                    <a:noFill/>
                  </a:tcPr>
                </a:tc>
                <a:tc>
                  <a:txBody>
                    <a:bodyPr/>
                    <a:lstStyle/>
                    <a:p>
                      <a:pPr marL="0" algn="l" defTabSz="914400" rtl="0" eaLnBrk="1" latinLnBrk="0" hangingPunct="1"/>
                      <a:r>
                        <a:rPr lang="en-US" sz="1500" kern="1200" dirty="0">
                          <a:solidFill>
                            <a:schemeClr val="bg1"/>
                          </a:solidFill>
                          <a:latin typeface="+mn-lt"/>
                          <a:ea typeface="+mn-ea"/>
                          <a:cs typeface="+mn-cs"/>
                        </a:rPr>
                        <a:t> Misaligned schedules or technical challenges could delay integration, affecting the overall timeline.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1. Early Feasibility Assessments (€7,000): Conduct assessments to identify potential integration issues early in the project.  </a:t>
                      </a:r>
                    </a:p>
                    <a:p>
                      <a:pPr marL="0" algn="just" defTabSz="914400" rtl="0" eaLnBrk="1" latinLnBrk="0" hangingPunct="1"/>
                      <a:r>
                        <a:rPr lang="en-US" sz="1500" kern="1200" dirty="0">
                          <a:solidFill>
                            <a:schemeClr val="bg1"/>
                          </a:solidFill>
                          <a:latin typeface="+mn-lt"/>
                          <a:ea typeface="+mn-ea"/>
                          <a:cs typeface="+mn-cs"/>
                        </a:rPr>
                        <a:t>  2. Buffer Allocation (€10,000): Extend the project timeline by 2 weeks, allocating time to address unexpected integration challenges.  </a:t>
                      </a:r>
                    </a:p>
                    <a:p>
                      <a:pPr marL="0" algn="just" defTabSz="914400" rtl="0" eaLnBrk="1" latinLnBrk="0" hangingPunct="1"/>
                      <a:r>
                        <a:rPr lang="en-US" sz="1500" kern="1200" dirty="0">
                          <a:solidFill>
                            <a:schemeClr val="bg1"/>
                          </a:solidFill>
                          <a:latin typeface="+mn-lt"/>
                          <a:ea typeface="+mn-ea"/>
                          <a:cs typeface="+mn-cs"/>
                        </a:rPr>
                        <a:t>  3. Continuous Integration Tools (€5,000): Invest in tools that automate testing of incremental updates, reducing delays during integration.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 - Feasibility assessments: €7,000  </a:t>
                      </a:r>
                    </a:p>
                    <a:p>
                      <a:pPr marL="0" algn="just" defTabSz="914400" rtl="0" eaLnBrk="1" latinLnBrk="0" hangingPunct="1"/>
                      <a:r>
                        <a:rPr lang="en-US" sz="1500" kern="1200" dirty="0">
                          <a:solidFill>
                            <a:schemeClr val="bg1"/>
                          </a:solidFill>
                          <a:latin typeface="+mn-lt"/>
                          <a:ea typeface="+mn-ea"/>
                          <a:cs typeface="+mn-cs"/>
                        </a:rPr>
                        <a:t>  - Timeline buffer: €10,000  </a:t>
                      </a:r>
                    </a:p>
                    <a:p>
                      <a:pPr marL="0" algn="just" defTabSz="914400" rtl="0" eaLnBrk="1" latinLnBrk="0" hangingPunct="1"/>
                      <a:r>
                        <a:rPr lang="en-US" sz="1500" kern="1200" dirty="0">
                          <a:solidFill>
                            <a:schemeClr val="bg1"/>
                          </a:solidFill>
                          <a:latin typeface="+mn-lt"/>
                          <a:ea typeface="+mn-ea"/>
                          <a:cs typeface="+mn-cs"/>
                        </a:rPr>
                        <a:t>  - Continuous integration tools: €5,000  </a:t>
                      </a:r>
                    </a:p>
                    <a:p>
                      <a:pPr marL="0" algn="just" defTabSz="914400" rtl="0" eaLnBrk="1" latinLnBrk="0" hangingPunct="1"/>
                      <a:r>
                        <a:rPr lang="en-US" sz="1500" kern="1200" dirty="0">
                          <a:solidFill>
                            <a:schemeClr val="bg1"/>
                          </a:solidFill>
                          <a:latin typeface="+mn-lt"/>
                          <a:ea typeface="+mn-ea"/>
                          <a:cs typeface="+mn-cs"/>
                        </a:rPr>
                        <a:t>  - Total: €22,000 </a:t>
                      </a:r>
                      <a:endParaRPr lang="it-IT" sz="1500" kern="1200" dirty="0">
                        <a:solidFill>
                          <a:schemeClr val="bg1"/>
                        </a:solidFill>
                        <a:latin typeface="+mn-lt"/>
                        <a:ea typeface="+mn-ea"/>
                        <a:cs typeface="+mn-cs"/>
                      </a:endParaRPr>
                    </a:p>
                  </a:txBody>
                  <a:tcPr anchor="ctr">
                    <a:noFill/>
                  </a:tcPr>
                </a:tc>
                <a:extLst>
                  <a:ext uri="{0D108BD9-81ED-4DB2-BD59-A6C34878D82A}">
                    <a16:rowId xmlns:a16="http://schemas.microsoft.com/office/drawing/2014/main" val="1819842801"/>
                  </a:ext>
                </a:extLst>
              </a:tr>
              <a:tr h="1421674">
                <a:tc>
                  <a:txBody>
                    <a:bodyPr/>
                    <a:lstStyle/>
                    <a:p>
                      <a:pPr marL="0" algn="ctr" defTabSz="914400" rtl="0" eaLnBrk="1" latinLnBrk="0" hangingPunct="1"/>
                      <a:r>
                        <a:rPr lang="it-IT" sz="1500" b="1" kern="1200" spc="0" dirty="0">
                          <a:solidFill>
                            <a:srgbClr val="DA627D"/>
                          </a:solidFill>
                          <a:latin typeface="+mn-lt"/>
                          <a:ea typeface="+mn-ea"/>
                          <a:cs typeface="+mn-cs"/>
                        </a:rPr>
                        <a:t>#3 </a:t>
                      </a:r>
                    </a:p>
                    <a:p>
                      <a:pPr marL="0" algn="ctr" defTabSz="914400" rtl="0" eaLnBrk="1" latinLnBrk="0" hangingPunct="1"/>
                      <a:r>
                        <a:rPr lang="en-US" sz="1500" b="0" kern="1200" spc="0" dirty="0">
                          <a:solidFill>
                            <a:schemeClr val="bg1"/>
                          </a:solidFill>
                          <a:latin typeface="+mn-lt"/>
                          <a:ea typeface="+mn-ea"/>
                          <a:cs typeface="+mn-cs"/>
                        </a:rPr>
                        <a:t>HARDWARE COMPATIBILITY ISSUES IN CAR CONTROLLER DEVELOPMENT </a:t>
                      </a:r>
                      <a:endParaRPr lang="it-IT" sz="1500" b="0" kern="1200" spc="0" dirty="0">
                        <a:solidFill>
                          <a:schemeClr val="bg1"/>
                        </a:solidFill>
                        <a:latin typeface="+mn-lt"/>
                        <a:ea typeface="+mn-ea"/>
                        <a:cs typeface="+mn-cs"/>
                      </a:endParaRPr>
                    </a:p>
                  </a:txBody>
                  <a:tcPr anchor="ctr">
                    <a:noFill/>
                  </a:tcPr>
                </a:tc>
                <a:tc>
                  <a:txBody>
                    <a:bodyPr/>
                    <a:lstStyle/>
                    <a:p>
                      <a:pPr marL="0" algn="l" defTabSz="914400" rtl="0" eaLnBrk="1" latinLnBrk="0" hangingPunct="1"/>
                      <a:r>
                        <a:rPr lang="en-US" sz="1500" kern="1200" dirty="0">
                          <a:solidFill>
                            <a:schemeClr val="bg1"/>
                          </a:solidFill>
                          <a:latin typeface="+mn-lt"/>
                          <a:ea typeface="+mn-ea"/>
                          <a:cs typeface="+mn-cs"/>
                        </a:rPr>
                        <a:t>Selected hardware might not meet performance requirements for running FER models or collecting sensor data effectively.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1. Hardware Compatibility Tests (€10,000): Test multiple hardware options to identify the most suitable one for FER model performance and real-time data collection.  </a:t>
                      </a:r>
                    </a:p>
                    <a:p>
                      <a:pPr marL="0" algn="just" defTabSz="914400" rtl="0" eaLnBrk="1" latinLnBrk="0" hangingPunct="1"/>
                      <a:r>
                        <a:rPr lang="en-US" sz="1500" kern="1200" dirty="0">
                          <a:solidFill>
                            <a:schemeClr val="bg1"/>
                          </a:solidFill>
                          <a:latin typeface="+mn-lt"/>
                          <a:ea typeface="+mn-ea"/>
                          <a:cs typeface="+mn-cs"/>
                        </a:rPr>
                        <a:t>  2. Supplier Contracts for Hardware Options (€7,000): Negotiate agreements with suppliers to ensure long-term availability of chosen hardware.  </a:t>
                      </a:r>
                    </a:p>
                    <a:p>
                      <a:pPr marL="0" algn="just" defTabSz="914400" rtl="0" eaLnBrk="1" latinLnBrk="0" hangingPunct="1"/>
                      <a:r>
                        <a:rPr lang="en-US" sz="1500" kern="1200" dirty="0">
                          <a:solidFill>
                            <a:schemeClr val="bg1"/>
                          </a:solidFill>
                          <a:latin typeface="+mn-lt"/>
                          <a:ea typeface="+mn-ea"/>
                          <a:cs typeface="+mn-cs"/>
                        </a:rPr>
                        <a:t>  3. Performance Optimization (€15,000): Optimize the FER model and sensor data processing for the selected hardware.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 Compatibility tests: €10,000  </a:t>
                      </a:r>
                    </a:p>
                    <a:p>
                      <a:pPr marL="0" algn="just" defTabSz="914400" rtl="0" eaLnBrk="1" latinLnBrk="0" hangingPunct="1"/>
                      <a:r>
                        <a:rPr lang="en-US" sz="1500" kern="1200" dirty="0">
                          <a:solidFill>
                            <a:schemeClr val="bg1"/>
                          </a:solidFill>
                          <a:latin typeface="+mn-lt"/>
                          <a:ea typeface="+mn-ea"/>
                          <a:cs typeface="+mn-cs"/>
                        </a:rPr>
                        <a:t>  - Supplier contracts: €7,000  </a:t>
                      </a:r>
                    </a:p>
                    <a:p>
                      <a:pPr marL="0" algn="just" defTabSz="914400" rtl="0" eaLnBrk="1" latinLnBrk="0" hangingPunct="1"/>
                      <a:r>
                        <a:rPr lang="en-US" sz="1500" kern="1200" dirty="0">
                          <a:solidFill>
                            <a:schemeClr val="bg1"/>
                          </a:solidFill>
                          <a:latin typeface="+mn-lt"/>
                          <a:ea typeface="+mn-ea"/>
                          <a:cs typeface="+mn-cs"/>
                        </a:rPr>
                        <a:t>  - Optimization efforts: €15,000  </a:t>
                      </a:r>
                    </a:p>
                    <a:p>
                      <a:pPr marL="0" algn="just" defTabSz="914400" rtl="0" eaLnBrk="1" latinLnBrk="0" hangingPunct="1"/>
                      <a:r>
                        <a:rPr lang="en-US" sz="1500" kern="1200" dirty="0">
                          <a:solidFill>
                            <a:schemeClr val="bg1"/>
                          </a:solidFill>
                          <a:latin typeface="+mn-lt"/>
                          <a:ea typeface="+mn-ea"/>
                          <a:cs typeface="+mn-cs"/>
                        </a:rPr>
                        <a:t>  - Total: €32,000 </a:t>
                      </a:r>
                      <a:endParaRPr lang="it-IT" sz="1500" kern="1200" dirty="0">
                        <a:solidFill>
                          <a:schemeClr val="bg1"/>
                        </a:solidFill>
                        <a:latin typeface="+mn-lt"/>
                        <a:ea typeface="+mn-ea"/>
                        <a:cs typeface="+mn-cs"/>
                      </a:endParaRPr>
                    </a:p>
                  </a:txBody>
                  <a:tcPr anchor="ctr">
                    <a:noFill/>
                  </a:tcPr>
                </a:tc>
                <a:extLst>
                  <a:ext uri="{0D108BD9-81ED-4DB2-BD59-A6C34878D82A}">
                    <a16:rowId xmlns:a16="http://schemas.microsoft.com/office/drawing/2014/main" val="3159623344"/>
                  </a:ext>
                </a:extLst>
              </a:tr>
            </a:tbl>
          </a:graphicData>
        </a:graphic>
      </p:graphicFrame>
      <p:grpSp>
        <p:nvGrpSpPr>
          <p:cNvPr id="5" name="Gruppo 4">
            <a:extLst>
              <a:ext uri="{FF2B5EF4-FFF2-40B4-BE49-F238E27FC236}">
                <a16:creationId xmlns:a16="http://schemas.microsoft.com/office/drawing/2014/main" id="{6FF8590E-6360-41DF-3E63-4CE8EFEB0C57}"/>
              </a:ext>
            </a:extLst>
          </p:cNvPr>
          <p:cNvGrpSpPr/>
          <p:nvPr/>
        </p:nvGrpSpPr>
        <p:grpSpPr>
          <a:xfrm>
            <a:off x="2381030" y="104861"/>
            <a:ext cx="1901764" cy="1453022"/>
            <a:chOff x="1547120" y="599016"/>
            <a:chExt cx="1901764" cy="1453022"/>
          </a:xfrm>
        </p:grpSpPr>
        <p:sp>
          <p:nvSpPr>
            <p:cNvPr id="6" name="CasellaDiTesto 5">
              <a:extLst>
                <a:ext uri="{FF2B5EF4-FFF2-40B4-BE49-F238E27FC236}">
                  <a16:creationId xmlns:a16="http://schemas.microsoft.com/office/drawing/2014/main" id="{7D721A8D-3B61-429D-5C78-6D6B70119260}"/>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7" name="Elemento grafico 6" descr="Strada sdrucciolevole con riempimento a tinta unita">
              <a:extLst>
                <a:ext uri="{FF2B5EF4-FFF2-40B4-BE49-F238E27FC236}">
                  <a16:creationId xmlns:a16="http://schemas.microsoft.com/office/drawing/2014/main" id="{4E26C765-F5B6-A162-1C2F-906935E725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8" name="Gruppo 7">
            <a:extLst>
              <a:ext uri="{FF2B5EF4-FFF2-40B4-BE49-F238E27FC236}">
                <a16:creationId xmlns:a16="http://schemas.microsoft.com/office/drawing/2014/main" id="{E633AC8E-9D75-C703-92CA-943EF7BFDA42}"/>
              </a:ext>
            </a:extLst>
          </p:cNvPr>
          <p:cNvGrpSpPr/>
          <p:nvPr/>
        </p:nvGrpSpPr>
        <p:grpSpPr>
          <a:xfrm>
            <a:off x="5569295" y="164945"/>
            <a:ext cx="1901764" cy="1470193"/>
            <a:chOff x="1547120" y="2357012"/>
            <a:chExt cx="1901764" cy="1470193"/>
          </a:xfrm>
        </p:grpSpPr>
        <p:pic>
          <p:nvPicPr>
            <p:cNvPr id="14" name="Immagine 13" descr="Immagine che contiene Elementi grafici, cerchio, Carattere, simbolo&#10;&#10;Descrizione generata automaticamente">
              <a:extLst>
                <a:ext uri="{FF2B5EF4-FFF2-40B4-BE49-F238E27FC236}">
                  <a16:creationId xmlns:a16="http://schemas.microsoft.com/office/drawing/2014/main" id="{2F41294D-56D3-6588-7239-C6DD99F66B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5" name="CasellaDiTesto 14">
              <a:extLst>
                <a:ext uri="{FF2B5EF4-FFF2-40B4-BE49-F238E27FC236}">
                  <a16:creationId xmlns:a16="http://schemas.microsoft.com/office/drawing/2014/main" id="{5A99C353-D46A-0850-A5CA-235D537A40BA}"/>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7" name="Gruppo 16">
            <a:extLst>
              <a:ext uri="{FF2B5EF4-FFF2-40B4-BE49-F238E27FC236}">
                <a16:creationId xmlns:a16="http://schemas.microsoft.com/office/drawing/2014/main" id="{E44AA29E-0718-B4EA-98F4-72BEA513E92F}"/>
              </a:ext>
            </a:extLst>
          </p:cNvPr>
          <p:cNvGrpSpPr/>
          <p:nvPr/>
        </p:nvGrpSpPr>
        <p:grpSpPr>
          <a:xfrm>
            <a:off x="9899422" y="164945"/>
            <a:ext cx="1901764" cy="1524552"/>
            <a:chOff x="1547120" y="4571443"/>
            <a:chExt cx="1901764" cy="1524552"/>
          </a:xfrm>
        </p:grpSpPr>
        <p:pic>
          <p:nvPicPr>
            <p:cNvPr id="27" name="Immagine 26" descr="Immagine che contiene simbolo, clipart, Elementi grafici, design&#10;&#10;Descrizione generata automaticamente">
              <a:extLst>
                <a:ext uri="{FF2B5EF4-FFF2-40B4-BE49-F238E27FC236}">
                  <a16:creationId xmlns:a16="http://schemas.microsoft.com/office/drawing/2014/main" id="{7692DD29-D2AC-606B-60ED-766D8D43B1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28" name="CasellaDiTesto 27">
              <a:extLst>
                <a:ext uri="{FF2B5EF4-FFF2-40B4-BE49-F238E27FC236}">
                  <a16:creationId xmlns:a16="http://schemas.microsoft.com/office/drawing/2014/main" id="{6AC2F62A-997D-FCDB-5B61-71432B115C62}"/>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Tree>
    <p:extLst>
      <p:ext uri="{BB962C8B-B14F-4D97-AF65-F5344CB8AC3E}">
        <p14:creationId xmlns:p14="http://schemas.microsoft.com/office/powerpoint/2010/main" val="3818504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3642B24-25E5-1E91-5D20-D0AAB6AFB151}"/>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B9297A9C-6B4A-E7A5-DEDF-88C5FD461C04}"/>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E8B68E64-E0A9-315F-CAD4-F03F2832EFF4}"/>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20186677-470E-58B4-5E00-64A8B41BFE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BE5A2696-84D4-6988-85EA-AE7BBC634968}"/>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97099349-9EB0-CA58-74B2-BCD596CADC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42BD84C9-95F0-F27E-508B-A0F2741E4419}"/>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924500A1-8F4D-14A7-8816-8CC8986946A4}"/>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D314BF4D-4258-6BC6-896A-4472509AFE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3C37D203-DA74-A08E-6E44-BA833CF45BF0}"/>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1AAA65B1-CBA2-845F-7E4E-A688BD40592A}"/>
              </a:ext>
            </a:extLst>
          </p:cNvPr>
          <p:cNvSpPr txBox="1"/>
          <p:nvPr/>
        </p:nvSpPr>
        <p:spPr>
          <a:xfrm>
            <a:off x="3231567" y="1130586"/>
            <a:ext cx="8162243" cy="323165"/>
          </a:xfrm>
          <a:prstGeom prst="rect">
            <a:avLst/>
          </a:prstGeom>
          <a:noFill/>
        </p:spPr>
        <p:txBody>
          <a:bodyPr wrap="square" rtlCol="0">
            <a:spAutoFit/>
          </a:bodyPr>
          <a:lstStyle/>
          <a:p>
            <a:pPr algn="just"/>
            <a:r>
              <a:rPr lang="en-US" sz="1500" spc="300" dirty="0">
                <a:solidFill>
                  <a:schemeClr val="bg1"/>
                </a:solidFill>
              </a:rPr>
              <a:t>GDPR COMPLIANCE CHALLENGES</a:t>
            </a:r>
          </a:p>
        </p:txBody>
      </p:sp>
      <p:sp>
        <p:nvSpPr>
          <p:cNvPr id="21" name="CasellaDiTesto 20">
            <a:extLst>
              <a:ext uri="{FF2B5EF4-FFF2-40B4-BE49-F238E27FC236}">
                <a16:creationId xmlns:a16="http://schemas.microsoft.com/office/drawing/2014/main" id="{D871D3EF-73C7-8511-6335-E3F79ACA741E}"/>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241EF7BF-EAFA-FF84-CB55-ADC6175F56BA}"/>
              </a:ext>
            </a:extLst>
          </p:cNvPr>
          <p:cNvSpPr txBox="1"/>
          <p:nvPr/>
        </p:nvSpPr>
        <p:spPr>
          <a:xfrm>
            <a:off x="3231567" y="1453751"/>
            <a:ext cx="8162243" cy="553998"/>
          </a:xfrm>
          <a:prstGeom prst="rect">
            <a:avLst/>
          </a:prstGeom>
          <a:noFill/>
        </p:spPr>
        <p:txBody>
          <a:bodyPr wrap="square" rtlCol="0">
            <a:spAutoFit/>
          </a:bodyPr>
          <a:lstStyle/>
          <a:p>
            <a:pPr marL="0" algn="l" defTabSz="914400" rtl="0" eaLnBrk="1" latinLnBrk="0" hangingPunct="1"/>
            <a:r>
              <a:rPr lang="en-US" sz="1500" kern="1200" dirty="0">
                <a:solidFill>
                  <a:schemeClr val="bg1"/>
                </a:solidFill>
                <a:latin typeface="+mn-lt"/>
                <a:ea typeface="+mn-ea"/>
                <a:cs typeface="+mn-cs"/>
              </a:rPr>
              <a:t>Failure to handle sensitive data correctly could lead to GDPR violations, fines, and loss of user trust.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26846010-3D5D-79AD-FF97-453148801B5C}"/>
              </a:ext>
            </a:extLst>
          </p:cNvPr>
          <p:cNvSpPr txBox="1"/>
          <p:nvPr/>
        </p:nvSpPr>
        <p:spPr>
          <a:xfrm>
            <a:off x="3231566" y="2829023"/>
            <a:ext cx="8162243" cy="1477328"/>
          </a:xfrm>
          <a:prstGeom prst="rect">
            <a:avLst/>
          </a:prstGeom>
          <a:noFill/>
        </p:spPr>
        <p:txBody>
          <a:bodyPr wrap="square" rtlCol="0">
            <a:spAutoFit/>
          </a:bodyPr>
          <a:lstStyle/>
          <a:p>
            <a:pPr algn="just"/>
            <a:r>
              <a:rPr lang="it-IT" sz="1500" dirty="0">
                <a:solidFill>
                  <a:schemeClr val="bg1"/>
                </a:solidFill>
              </a:rPr>
              <a:t>1. </a:t>
            </a:r>
            <a:r>
              <a:rPr lang="it-IT" sz="1500" dirty="0" err="1">
                <a:solidFill>
                  <a:schemeClr val="bg1"/>
                </a:solidFill>
              </a:rPr>
              <a:t>Engage</a:t>
            </a:r>
            <a:r>
              <a:rPr lang="it-IT" sz="1500" dirty="0">
                <a:solidFill>
                  <a:schemeClr val="bg1"/>
                </a:solidFill>
              </a:rPr>
              <a:t> GDPR Consultant (€12,000): Hire an </a:t>
            </a:r>
            <a:r>
              <a:rPr lang="it-IT" sz="1500" dirty="0" err="1">
                <a:solidFill>
                  <a:schemeClr val="bg1"/>
                </a:solidFill>
              </a:rPr>
              <a:t>expert</a:t>
            </a:r>
            <a:r>
              <a:rPr lang="it-IT" sz="1500" dirty="0">
                <a:solidFill>
                  <a:schemeClr val="bg1"/>
                </a:solidFill>
              </a:rPr>
              <a:t> to guide the </a:t>
            </a:r>
            <a:r>
              <a:rPr lang="it-IT" sz="1500" dirty="0" err="1">
                <a:solidFill>
                  <a:schemeClr val="bg1"/>
                </a:solidFill>
              </a:rPr>
              <a:t>system's</a:t>
            </a:r>
            <a:r>
              <a:rPr lang="it-IT" sz="1500" dirty="0">
                <a:solidFill>
                  <a:schemeClr val="bg1"/>
                </a:solidFill>
              </a:rPr>
              <a:t> design, </a:t>
            </a:r>
            <a:r>
              <a:rPr lang="it-IT" sz="1500" dirty="0" err="1">
                <a:solidFill>
                  <a:schemeClr val="bg1"/>
                </a:solidFill>
              </a:rPr>
              <a:t>ensuring</a:t>
            </a:r>
            <a:r>
              <a:rPr lang="it-IT" sz="1500" dirty="0">
                <a:solidFill>
                  <a:schemeClr val="bg1"/>
                </a:solidFill>
              </a:rPr>
              <a:t> </a:t>
            </a:r>
            <a:r>
              <a:rPr lang="it-IT" sz="1500" dirty="0" err="1">
                <a:solidFill>
                  <a:schemeClr val="bg1"/>
                </a:solidFill>
              </a:rPr>
              <a:t>all</a:t>
            </a:r>
            <a:r>
              <a:rPr lang="it-IT" sz="1500" dirty="0">
                <a:solidFill>
                  <a:schemeClr val="bg1"/>
                </a:solidFill>
              </a:rPr>
              <a:t> data </a:t>
            </a:r>
            <a:r>
              <a:rPr lang="it-IT" sz="1500" dirty="0" err="1">
                <a:solidFill>
                  <a:schemeClr val="bg1"/>
                </a:solidFill>
              </a:rPr>
              <a:t>handling</a:t>
            </a:r>
            <a:r>
              <a:rPr lang="it-IT" sz="1500" dirty="0">
                <a:solidFill>
                  <a:schemeClr val="bg1"/>
                </a:solidFill>
              </a:rPr>
              <a:t> </a:t>
            </a:r>
            <a:r>
              <a:rPr lang="it-IT" sz="1500" dirty="0" err="1">
                <a:solidFill>
                  <a:schemeClr val="bg1"/>
                </a:solidFill>
              </a:rPr>
              <a:t>complies</a:t>
            </a:r>
            <a:r>
              <a:rPr lang="it-IT" sz="1500" dirty="0">
                <a:solidFill>
                  <a:schemeClr val="bg1"/>
                </a:solidFill>
              </a:rPr>
              <a:t> with </a:t>
            </a:r>
            <a:r>
              <a:rPr lang="it-IT" sz="1500" dirty="0" err="1">
                <a:solidFill>
                  <a:schemeClr val="bg1"/>
                </a:solidFill>
              </a:rPr>
              <a:t>regulations</a:t>
            </a:r>
            <a:r>
              <a:rPr lang="it-IT" sz="1500" dirty="0">
                <a:solidFill>
                  <a:schemeClr val="bg1"/>
                </a:solidFill>
              </a:rPr>
              <a:t>.  </a:t>
            </a:r>
          </a:p>
          <a:p>
            <a:pPr algn="just"/>
            <a:r>
              <a:rPr lang="it-IT" sz="1500" dirty="0">
                <a:solidFill>
                  <a:schemeClr val="bg1"/>
                </a:solidFill>
              </a:rPr>
              <a:t>  2. Data </a:t>
            </a:r>
            <a:r>
              <a:rPr lang="it-IT" sz="1500" dirty="0" err="1">
                <a:solidFill>
                  <a:schemeClr val="bg1"/>
                </a:solidFill>
              </a:rPr>
              <a:t>Encryption</a:t>
            </a:r>
            <a:r>
              <a:rPr lang="it-IT" sz="1500" dirty="0">
                <a:solidFill>
                  <a:schemeClr val="bg1"/>
                </a:solidFill>
              </a:rPr>
              <a:t> </a:t>
            </a:r>
            <a:r>
              <a:rPr lang="it-IT" sz="1500" dirty="0" err="1">
                <a:solidFill>
                  <a:schemeClr val="bg1"/>
                </a:solidFill>
              </a:rPr>
              <a:t>Implementation</a:t>
            </a:r>
            <a:r>
              <a:rPr lang="it-IT" sz="1500" dirty="0">
                <a:solidFill>
                  <a:schemeClr val="bg1"/>
                </a:solidFill>
              </a:rPr>
              <a:t> (€10,000): Secure data storage and transmission </a:t>
            </a:r>
            <a:r>
              <a:rPr lang="it-IT" sz="1500" dirty="0" err="1">
                <a:solidFill>
                  <a:schemeClr val="bg1"/>
                </a:solidFill>
              </a:rPr>
              <a:t>using</a:t>
            </a:r>
            <a:r>
              <a:rPr lang="it-IT" sz="1500" dirty="0">
                <a:solidFill>
                  <a:schemeClr val="bg1"/>
                </a:solidFill>
              </a:rPr>
              <a:t> AES-256 </a:t>
            </a:r>
            <a:r>
              <a:rPr lang="it-IT" sz="1500" dirty="0" err="1">
                <a:solidFill>
                  <a:schemeClr val="bg1"/>
                </a:solidFill>
              </a:rPr>
              <a:t>encryption</a:t>
            </a:r>
            <a:r>
              <a:rPr lang="it-IT" sz="1500" dirty="0">
                <a:solidFill>
                  <a:schemeClr val="bg1"/>
                </a:solidFill>
              </a:rPr>
              <a:t> for </a:t>
            </a:r>
            <a:r>
              <a:rPr lang="it-IT" sz="1500" dirty="0" err="1">
                <a:solidFill>
                  <a:schemeClr val="bg1"/>
                </a:solidFill>
              </a:rPr>
              <a:t>stored</a:t>
            </a:r>
            <a:r>
              <a:rPr lang="it-IT" sz="1500" dirty="0">
                <a:solidFill>
                  <a:schemeClr val="bg1"/>
                </a:solidFill>
              </a:rPr>
              <a:t> data and TLS 1.3 for </a:t>
            </a:r>
            <a:r>
              <a:rPr lang="it-IT" sz="1500" dirty="0" err="1">
                <a:solidFill>
                  <a:schemeClr val="bg1"/>
                </a:solidFill>
              </a:rPr>
              <a:t>communication</a:t>
            </a:r>
            <a:r>
              <a:rPr lang="it-IT" sz="1500" dirty="0">
                <a:solidFill>
                  <a:schemeClr val="bg1"/>
                </a:solidFill>
              </a:rPr>
              <a:t>.  </a:t>
            </a:r>
          </a:p>
          <a:p>
            <a:pPr algn="just"/>
            <a:r>
              <a:rPr lang="it-IT" sz="1500" dirty="0">
                <a:solidFill>
                  <a:schemeClr val="bg1"/>
                </a:solidFill>
              </a:rPr>
              <a:t>  3. Audit and Monitoring </a:t>
            </a:r>
            <a:r>
              <a:rPr lang="it-IT" sz="1500" dirty="0" err="1">
                <a:solidFill>
                  <a:schemeClr val="bg1"/>
                </a:solidFill>
              </a:rPr>
              <a:t>Processes</a:t>
            </a:r>
            <a:r>
              <a:rPr lang="it-IT" sz="1500" dirty="0">
                <a:solidFill>
                  <a:schemeClr val="bg1"/>
                </a:solidFill>
              </a:rPr>
              <a:t> (€3,000/</a:t>
            </a:r>
            <a:r>
              <a:rPr lang="it-IT" sz="1500" dirty="0" err="1">
                <a:solidFill>
                  <a:schemeClr val="bg1"/>
                </a:solidFill>
              </a:rPr>
              <a:t>year</a:t>
            </a:r>
            <a:r>
              <a:rPr lang="it-IT" sz="1500" dirty="0">
                <a:solidFill>
                  <a:schemeClr val="bg1"/>
                </a:solidFill>
              </a:rPr>
              <a:t>): </a:t>
            </a:r>
            <a:r>
              <a:rPr lang="it-IT" sz="1500" dirty="0" err="1">
                <a:solidFill>
                  <a:schemeClr val="bg1"/>
                </a:solidFill>
              </a:rPr>
              <a:t>Regularly</a:t>
            </a:r>
            <a:r>
              <a:rPr lang="it-IT" sz="1500" dirty="0">
                <a:solidFill>
                  <a:schemeClr val="bg1"/>
                </a:solidFill>
              </a:rPr>
              <a:t> </a:t>
            </a:r>
            <a:r>
              <a:rPr lang="it-IT" sz="1500" dirty="0" err="1">
                <a:solidFill>
                  <a:schemeClr val="bg1"/>
                </a:solidFill>
              </a:rPr>
              <a:t>assess</a:t>
            </a:r>
            <a:r>
              <a:rPr lang="it-IT" sz="1500" dirty="0">
                <a:solidFill>
                  <a:schemeClr val="bg1"/>
                </a:solidFill>
              </a:rPr>
              <a:t> compliance </a:t>
            </a:r>
            <a:r>
              <a:rPr lang="it-IT" sz="1500" dirty="0" err="1">
                <a:solidFill>
                  <a:schemeClr val="bg1"/>
                </a:solidFill>
              </a:rPr>
              <a:t>through</a:t>
            </a:r>
            <a:r>
              <a:rPr lang="it-IT" sz="1500" dirty="0">
                <a:solidFill>
                  <a:schemeClr val="bg1"/>
                </a:solidFill>
              </a:rPr>
              <a:t> system audits and data </a:t>
            </a:r>
            <a:r>
              <a:rPr lang="it-IT" sz="1500" dirty="0" err="1">
                <a:solidFill>
                  <a:schemeClr val="bg1"/>
                </a:solidFill>
              </a:rPr>
              <a:t>handling</a:t>
            </a:r>
            <a:r>
              <a:rPr lang="it-IT" sz="1500" dirty="0">
                <a:solidFill>
                  <a:schemeClr val="bg1"/>
                </a:solidFill>
              </a:rPr>
              <a:t> checks. </a:t>
            </a:r>
          </a:p>
        </p:txBody>
      </p:sp>
      <p:sp>
        <p:nvSpPr>
          <p:cNvPr id="25" name="CasellaDiTesto 24">
            <a:extLst>
              <a:ext uri="{FF2B5EF4-FFF2-40B4-BE49-F238E27FC236}">
                <a16:creationId xmlns:a16="http://schemas.microsoft.com/office/drawing/2014/main" id="{0CCF6287-54D1-2F73-F448-D433C18CA0A7}"/>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it-IT" sz="1500" kern="1200" dirty="0">
                <a:solidFill>
                  <a:schemeClr val="bg1"/>
                </a:solidFill>
                <a:latin typeface="+mn-lt"/>
                <a:ea typeface="+mn-ea"/>
                <a:cs typeface="+mn-cs"/>
              </a:rPr>
              <a:t> - GDPR </a:t>
            </a:r>
            <a:r>
              <a:rPr lang="it-IT" sz="1500" kern="1200" dirty="0" err="1">
                <a:solidFill>
                  <a:schemeClr val="bg1"/>
                </a:solidFill>
                <a:latin typeface="+mn-lt"/>
                <a:ea typeface="+mn-ea"/>
                <a:cs typeface="+mn-cs"/>
              </a:rPr>
              <a:t>consultant</a:t>
            </a:r>
            <a:r>
              <a:rPr lang="it-IT" sz="1500" kern="1200" dirty="0">
                <a:solidFill>
                  <a:schemeClr val="bg1"/>
                </a:solidFill>
                <a:latin typeface="+mn-lt"/>
                <a:ea typeface="+mn-ea"/>
                <a:cs typeface="+mn-cs"/>
              </a:rPr>
              <a:t>: €12,000  </a:t>
            </a:r>
          </a:p>
          <a:p>
            <a:pPr marL="0" algn="just" defTabSz="914400" rtl="0" eaLnBrk="1" latinLnBrk="0" hangingPunct="1"/>
            <a:r>
              <a:rPr lang="it-IT" sz="1500" kern="1200" dirty="0">
                <a:solidFill>
                  <a:schemeClr val="bg1"/>
                </a:solidFill>
                <a:latin typeface="+mn-lt"/>
                <a:ea typeface="+mn-ea"/>
                <a:cs typeface="+mn-cs"/>
              </a:rPr>
              <a:t> - </a:t>
            </a:r>
            <a:r>
              <a:rPr lang="it-IT" sz="1500" kern="1200" dirty="0" err="1">
                <a:solidFill>
                  <a:schemeClr val="bg1"/>
                </a:solidFill>
                <a:latin typeface="+mn-lt"/>
                <a:ea typeface="+mn-ea"/>
                <a:cs typeface="+mn-cs"/>
              </a:rPr>
              <a:t>Encryption</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implementation</a:t>
            </a:r>
            <a:r>
              <a:rPr lang="it-IT" sz="1500" kern="1200" dirty="0">
                <a:solidFill>
                  <a:schemeClr val="bg1"/>
                </a:solidFill>
                <a:latin typeface="+mn-lt"/>
                <a:ea typeface="+mn-ea"/>
                <a:cs typeface="+mn-cs"/>
              </a:rPr>
              <a:t>: €10,000  </a:t>
            </a:r>
          </a:p>
          <a:p>
            <a:pPr marL="0" algn="just" defTabSz="914400" rtl="0" eaLnBrk="1" latinLnBrk="0" hangingPunct="1"/>
            <a:r>
              <a:rPr lang="it-IT" sz="1500" kern="1200" dirty="0">
                <a:solidFill>
                  <a:schemeClr val="bg1"/>
                </a:solidFill>
                <a:latin typeface="+mn-lt"/>
                <a:ea typeface="+mn-ea"/>
                <a:cs typeface="+mn-cs"/>
              </a:rPr>
              <a:t> - Audits (</a:t>
            </a:r>
            <a:r>
              <a:rPr lang="it-IT" sz="1500" kern="1200" dirty="0" err="1">
                <a:solidFill>
                  <a:schemeClr val="bg1"/>
                </a:solidFill>
                <a:latin typeface="+mn-lt"/>
                <a:ea typeface="+mn-ea"/>
                <a:cs typeface="+mn-cs"/>
              </a:rPr>
              <a:t>initial</a:t>
            </a:r>
            <a:r>
              <a:rPr lang="it-IT" sz="1500" kern="1200" dirty="0">
                <a:solidFill>
                  <a:schemeClr val="bg1"/>
                </a:solidFill>
                <a:latin typeface="+mn-lt"/>
                <a:ea typeface="+mn-ea"/>
                <a:cs typeface="+mn-cs"/>
              </a:rPr>
              <a:t> 3 </a:t>
            </a:r>
            <a:r>
              <a:rPr lang="it-IT" sz="1500" kern="1200" dirty="0" err="1">
                <a:solidFill>
                  <a:schemeClr val="bg1"/>
                </a:solidFill>
                <a:latin typeface="+mn-lt"/>
                <a:ea typeface="+mn-ea"/>
                <a:cs typeface="+mn-cs"/>
              </a:rPr>
              <a:t>years</a:t>
            </a:r>
            <a:r>
              <a:rPr lang="it-IT" sz="1500" kern="1200" dirty="0">
                <a:solidFill>
                  <a:schemeClr val="bg1"/>
                </a:solidFill>
                <a:latin typeface="+mn-lt"/>
                <a:ea typeface="+mn-ea"/>
                <a:cs typeface="+mn-cs"/>
              </a:rPr>
              <a:t>): €9,000  </a:t>
            </a:r>
          </a:p>
          <a:p>
            <a:pPr marL="0" algn="just" defTabSz="914400" rtl="0" eaLnBrk="1" latinLnBrk="0" hangingPunct="1"/>
            <a:r>
              <a:rPr lang="it-IT" sz="1500" kern="1200" dirty="0">
                <a:solidFill>
                  <a:schemeClr val="bg1"/>
                </a:solidFill>
                <a:latin typeface="+mn-lt"/>
                <a:ea typeface="+mn-ea"/>
                <a:cs typeface="+mn-cs"/>
              </a:rPr>
              <a:t> - Total: €31,000 </a:t>
            </a:r>
          </a:p>
        </p:txBody>
      </p:sp>
      <p:sp>
        <p:nvSpPr>
          <p:cNvPr id="2" name="CasellaDiTesto 1">
            <a:extLst>
              <a:ext uri="{FF2B5EF4-FFF2-40B4-BE49-F238E27FC236}">
                <a16:creationId xmlns:a16="http://schemas.microsoft.com/office/drawing/2014/main" id="{4673F36F-DAB3-2505-4F69-7F748B877865}"/>
              </a:ext>
            </a:extLst>
          </p:cNvPr>
          <p:cNvSpPr txBox="1"/>
          <p:nvPr/>
        </p:nvSpPr>
        <p:spPr>
          <a:xfrm>
            <a:off x="4918597" y="535283"/>
            <a:ext cx="2354807" cy="369332"/>
          </a:xfrm>
          <a:prstGeom prst="rect">
            <a:avLst/>
          </a:prstGeom>
          <a:noFill/>
        </p:spPr>
        <p:txBody>
          <a:bodyPr wrap="square" rtlCol="0">
            <a:spAutoFit/>
          </a:bodyPr>
          <a:lstStyle/>
          <a:p>
            <a:pPr algn="ctr"/>
            <a:r>
              <a:rPr lang="it-IT" b="1" spc="300">
                <a:solidFill>
                  <a:srgbClr val="DA627D"/>
                </a:solidFill>
              </a:rPr>
              <a:t>#1</a:t>
            </a:r>
            <a:endParaRPr lang="it-IT" sz="2000" spc="300">
              <a:solidFill>
                <a:srgbClr val="DA627D"/>
              </a:solidFill>
            </a:endParaRPr>
          </a:p>
        </p:txBody>
      </p:sp>
    </p:spTree>
    <p:extLst>
      <p:ext uri="{BB962C8B-B14F-4D97-AF65-F5344CB8AC3E}">
        <p14:creationId xmlns:p14="http://schemas.microsoft.com/office/powerpoint/2010/main" val="19879289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0CA1E79-53CF-D29F-0BB3-ECB18DA7451E}"/>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80F730B4-5F42-DA9E-1E40-26612E39FB58}"/>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C8FABE42-3F0A-621C-D80F-3B9D2A47C5BA}"/>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5D7F901F-4199-858E-32A5-1B8E2367A7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2D0E80B9-A914-42EB-6820-7EC92AABA436}"/>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3A877ED8-FA1B-D03E-3825-3E4067A2F5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303FF631-BCB9-7E0C-7EC7-00B99AEDD0FF}"/>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60A734B4-6C0E-896B-F87B-6591904E9B26}"/>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B88CFE9F-3EAA-A9D9-31B5-3FF505E048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526C642A-D6AB-C575-2443-B54DAB064EF6}"/>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11E7865C-8CA0-884B-7894-224C24F4C035}"/>
              </a:ext>
            </a:extLst>
          </p:cNvPr>
          <p:cNvSpPr txBox="1"/>
          <p:nvPr/>
        </p:nvSpPr>
        <p:spPr>
          <a:xfrm>
            <a:off x="3231567" y="1130586"/>
            <a:ext cx="8162243" cy="323165"/>
          </a:xfrm>
          <a:prstGeom prst="rect">
            <a:avLst/>
          </a:prstGeom>
          <a:noFill/>
        </p:spPr>
        <p:txBody>
          <a:bodyPr wrap="square" rtlCol="0">
            <a:spAutoFit/>
          </a:bodyPr>
          <a:lstStyle/>
          <a:p>
            <a:pPr algn="just"/>
            <a:r>
              <a:rPr lang="en-US" sz="1500" spc="300" dirty="0">
                <a:solidFill>
                  <a:schemeClr val="bg1"/>
                </a:solidFill>
              </a:rPr>
              <a:t>INTEGRATION DELAYS </a:t>
            </a:r>
          </a:p>
        </p:txBody>
      </p:sp>
      <p:sp>
        <p:nvSpPr>
          <p:cNvPr id="21" name="CasellaDiTesto 20">
            <a:extLst>
              <a:ext uri="{FF2B5EF4-FFF2-40B4-BE49-F238E27FC236}">
                <a16:creationId xmlns:a16="http://schemas.microsoft.com/office/drawing/2014/main" id="{67841D35-D206-FE86-714C-E9E293F415E6}"/>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A3E5F885-3A6F-FF83-D843-EC3BCF29BB34}"/>
              </a:ext>
            </a:extLst>
          </p:cNvPr>
          <p:cNvSpPr txBox="1"/>
          <p:nvPr/>
        </p:nvSpPr>
        <p:spPr>
          <a:xfrm>
            <a:off x="3231567" y="1453751"/>
            <a:ext cx="8162243" cy="553998"/>
          </a:xfrm>
          <a:prstGeom prst="rect">
            <a:avLst/>
          </a:prstGeom>
          <a:noFill/>
        </p:spPr>
        <p:txBody>
          <a:bodyPr wrap="square" rtlCol="0">
            <a:spAutoFit/>
          </a:bodyPr>
          <a:lstStyle/>
          <a:p>
            <a:pPr marL="0" algn="l" defTabSz="914400" rtl="0" eaLnBrk="1" latinLnBrk="0" hangingPunct="1"/>
            <a:r>
              <a:rPr lang="en-US" sz="1500" kern="1200" dirty="0">
                <a:solidFill>
                  <a:schemeClr val="bg1"/>
                </a:solidFill>
                <a:latin typeface="+mn-lt"/>
                <a:ea typeface="+mn-ea"/>
                <a:cs typeface="+mn-cs"/>
              </a:rPr>
              <a:t> Misaligned schedules or technical challenges could delay integration, affecting the overall timeline.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C682A720-BF0C-3504-FC31-EB184A2C1A8F}"/>
              </a:ext>
            </a:extLst>
          </p:cNvPr>
          <p:cNvSpPr txBox="1"/>
          <p:nvPr/>
        </p:nvSpPr>
        <p:spPr>
          <a:xfrm>
            <a:off x="3231566" y="2829023"/>
            <a:ext cx="8162243" cy="147732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1. Early Feasibility Assessments (€7,000): Conduct assessments to identify potential integration issues early in the project.  </a:t>
            </a:r>
          </a:p>
          <a:p>
            <a:pPr marL="0" algn="just" defTabSz="914400" rtl="0" eaLnBrk="1" latinLnBrk="0" hangingPunct="1"/>
            <a:r>
              <a:rPr lang="en-US" sz="1500" kern="1200" dirty="0">
                <a:solidFill>
                  <a:schemeClr val="bg1"/>
                </a:solidFill>
                <a:latin typeface="+mn-lt"/>
                <a:ea typeface="+mn-ea"/>
                <a:cs typeface="+mn-cs"/>
              </a:rPr>
              <a:t>  2. Buffer Allocation (€10,000): Extend the project timeline by 2 weeks, allocating time to address unexpected integration challenges.  </a:t>
            </a:r>
          </a:p>
          <a:p>
            <a:pPr marL="0" algn="just" defTabSz="914400" rtl="0" eaLnBrk="1" latinLnBrk="0" hangingPunct="1"/>
            <a:r>
              <a:rPr lang="en-US" sz="1500" kern="1200" dirty="0">
                <a:solidFill>
                  <a:schemeClr val="bg1"/>
                </a:solidFill>
                <a:latin typeface="+mn-lt"/>
                <a:ea typeface="+mn-ea"/>
                <a:cs typeface="+mn-cs"/>
              </a:rPr>
              <a:t>  3. Continuous Integration Tools (€5,000): Invest in tools that automate testing of incremental updates, reducing delays during integration. </a:t>
            </a:r>
            <a:endParaRPr lang="it-IT" sz="1500" kern="1200" dirty="0">
              <a:solidFill>
                <a:schemeClr val="bg1"/>
              </a:solidFill>
              <a:latin typeface="+mn-lt"/>
              <a:ea typeface="+mn-ea"/>
              <a:cs typeface="+mn-cs"/>
            </a:endParaRPr>
          </a:p>
        </p:txBody>
      </p:sp>
      <p:sp>
        <p:nvSpPr>
          <p:cNvPr id="25" name="CasellaDiTesto 24">
            <a:extLst>
              <a:ext uri="{FF2B5EF4-FFF2-40B4-BE49-F238E27FC236}">
                <a16:creationId xmlns:a16="http://schemas.microsoft.com/office/drawing/2014/main" id="{D2FC5D57-B5FF-C4E4-8F79-F137CE2AA966}"/>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 - Feasibility assessments: €7,000  </a:t>
            </a:r>
          </a:p>
          <a:p>
            <a:pPr marL="0" algn="just" defTabSz="914400" rtl="0" eaLnBrk="1" latinLnBrk="0" hangingPunct="1"/>
            <a:r>
              <a:rPr lang="en-US" sz="1500" kern="1200" dirty="0">
                <a:solidFill>
                  <a:schemeClr val="bg1"/>
                </a:solidFill>
                <a:latin typeface="+mn-lt"/>
                <a:ea typeface="+mn-ea"/>
                <a:cs typeface="+mn-cs"/>
              </a:rPr>
              <a:t>  - Timeline buffer: €10,000  </a:t>
            </a:r>
          </a:p>
          <a:p>
            <a:pPr marL="0" algn="just" defTabSz="914400" rtl="0" eaLnBrk="1" latinLnBrk="0" hangingPunct="1"/>
            <a:r>
              <a:rPr lang="en-US" sz="1500" kern="1200" dirty="0">
                <a:solidFill>
                  <a:schemeClr val="bg1"/>
                </a:solidFill>
                <a:latin typeface="+mn-lt"/>
                <a:ea typeface="+mn-ea"/>
                <a:cs typeface="+mn-cs"/>
              </a:rPr>
              <a:t>  - Continuous integration tools: €5,000  </a:t>
            </a:r>
          </a:p>
          <a:p>
            <a:pPr marL="0" algn="just" defTabSz="914400" rtl="0" eaLnBrk="1" latinLnBrk="0" hangingPunct="1"/>
            <a:r>
              <a:rPr lang="en-US" sz="1500" kern="1200" dirty="0">
                <a:solidFill>
                  <a:schemeClr val="bg1"/>
                </a:solidFill>
                <a:latin typeface="+mn-lt"/>
                <a:ea typeface="+mn-ea"/>
                <a:cs typeface="+mn-cs"/>
              </a:rPr>
              <a:t>  - Total: €22,000 </a:t>
            </a:r>
            <a:endParaRPr lang="it-IT" sz="1500" kern="1200" dirty="0">
              <a:solidFill>
                <a:schemeClr val="bg1"/>
              </a:solidFill>
              <a:latin typeface="+mn-lt"/>
              <a:ea typeface="+mn-ea"/>
              <a:cs typeface="+mn-cs"/>
            </a:endParaRPr>
          </a:p>
        </p:txBody>
      </p:sp>
      <p:sp>
        <p:nvSpPr>
          <p:cNvPr id="2" name="CasellaDiTesto 1">
            <a:extLst>
              <a:ext uri="{FF2B5EF4-FFF2-40B4-BE49-F238E27FC236}">
                <a16:creationId xmlns:a16="http://schemas.microsoft.com/office/drawing/2014/main" id="{A257F4A1-A921-4AB4-115C-4315002B74C3}"/>
              </a:ext>
            </a:extLst>
          </p:cNvPr>
          <p:cNvSpPr txBox="1"/>
          <p:nvPr/>
        </p:nvSpPr>
        <p:spPr>
          <a:xfrm>
            <a:off x="4918597" y="535283"/>
            <a:ext cx="2354807" cy="369332"/>
          </a:xfrm>
          <a:prstGeom prst="rect">
            <a:avLst/>
          </a:prstGeom>
          <a:noFill/>
        </p:spPr>
        <p:txBody>
          <a:bodyPr wrap="square" rtlCol="0">
            <a:spAutoFit/>
          </a:bodyPr>
          <a:lstStyle/>
          <a:p>
            <a:pPr algn="ctr"/>
            <a:r>
              <a:rPr lang="it-IT" b="1" spc="300" dirty="0">
                <a:solidFill>
                  <a:srgbClr val="DA627D"/>
                </a:solidFill>
              </a:rPr>
              <a:t>#2</a:t>
            </a:r>
            <a:endParaRPr lang="it-IT" sz="2000" spc="300" dirty="0">
              <a:solidFill>
                <a:srgbClr val="DA627D"/>
              </a:solidFill>
            </a:endParaRPr>
          </a:p>
        </p:txBody>
      </p:sp>
    </p:spTree>
    <p:extLst>
      <p:ext uri="{BB962C8B-B14F-4D97-AF65-F5344CB8AC3E}">
        <p14:creationId xmlns:p14="http://schemas.microsoft.com/office/powerpoint/2010/main" val="1174139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1E20C3C-B83B-8B55-DEA2-59CE1ADA0983}"/>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2DFB9B7E-D127-C2D2-1804-B3ABC3E5AF7C}"/>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grpSp>
        <p:nvGrpSpPr>
          <p:cNvPr id="15" name="Gruppo 14">
            <a:extLst>
              <a:ext uri="{FF2B5EF4-FFF2-40B4-BE49-F238E27FC236}">
                <a16:creationId xmlns:a16="http://schemas.microsoft.com/office/drawing/2014/main" id="{DE5B6F9A-F00D-25B1-02CF-DE7BC2332298}"/>
              </a:ext>
            </a:extLst>
          </p:cNvPr>
          <p:cNvGrpSpPr/>
          <p:nvPr/>
        </p:nvGrpSpPr>
        <p:grpSpPr>
          <a:xfrm>
            <a:off x="2957165" y="616934"/>
            <a:ext cx="8433654" cy="713451"/>
            <a:chOff x="2988439" y="623700"/>
            <a:chExt cx="8433654" cy="713451"/>
          </a:xfrm>
        </p:grpSpPr>
        <p:sp>
          <p:nvSpPr>
            <p:cNvPr id="5" name="CasellaDiTesto 4">
              <a:extLst>
                <a:ext uri="{FF2B5EF4-FFF2-40B4-BE49-F238E27FC236}">
                  <a16:creationId xmlns:a16="http://schemas.microsoft.com/office/drawing/2014/main" id="{C337C7DC-AE64-7594-6293-13267732A227}"/>
                </a:ext>
              </a:extLst>
            </p:cNvPr>
            <p:cNvSpPr txBox="1"/>
            <p:nvPr/>
          </p:nvSpPr>
          <p:spPr>
            <a:xfrm>
              <a:off x="2988439" y="623700"/>
              <a:ext cx="8433654" cy="430887"/>
            </a:xfrm>
            <a:prstGeom prst="rect">
              <a:avLst/>
            </a:prstGeom>
            <a:noFill/>
          </p:spPr>
          <p:txBody>
            <a:bodyPr wrap="square" rtlCol="0">
              <a:spAutoFit/>
            </a:bodyPr>
            <a:lstStyle/>
            <a:p>
              <a:r>
                <a:rPr lang="it-IT" sz="2200" b="1">
                  <a:solidFill>
                    <a:srgbClr val="DA627D"/>
                  </a:solidFill>
                </a:rPr>
                <a:t>F</a:t>
              </a:r>
              <a:r>
                <a:rPr lang="it-IT" sz="2200">
                  <a:solidFill>
                    <a:schemeClr val="bg1"/>
                  </a:solidFill>
                </a:rPr>
                <a:t>ACIAL</a:t>
              </a:r>
              <a:r>
                <a:rPr lang="it-IT" sz="2200" b="1">
                  <a:solidFill>
                    <a:schemeClr val="bg1"/>
                  </a:solidFill>
                </a:rPr>
                <a:t> </a:t>
              </a:r>
              <a:r>
                <a:rPr lang="it-IT" sz="2200" b="1">
                  <a:solidFill>
                    <a:srgbClr val="DA627D"/>
                  </a:solidFill>
                </a:rPr>
                <a:t>E</a:t>
              </a:r>
              <a:r>
                <a:rPr lang="it-IT" sz="2200">
                  <a:solidFill>
                    <a:schemeClr val="bg1"/>
                  </a:solidFill>
                </a:rPr>
                <a:t>XPRESSION</a:t>
              </a:r>
              <a:r>
                <a:rPr lang="it-IT" sz="2200" b="1">
                  <a:solidFill>
                    <a:schemeClr val="bg1"/>
                  </a:solidFill>
                </a:rPr>
                <a:t> </a:t>
              </a:r>
              <a:r>
                <a:rPr lang="it-IT" sz="2200" b="1">
                  <a:solidFill>
                    <a:srgbClr val="DA627D"/>
                  </a:solidFill>
                </a:rPr>
                <a:t>R</a:t>
              </a:r>
              <a:r>
                <a:rPr lang="it-IT" sz="2200">
                  <a:solidFill>
                    <a:schemeClr val="bg1"/>
                  </a:solidFill>
                </a:rPr>
                <a:t>ECOGNITION IN </a:t>
              </a:r>
              <a:r>
                <a:rPr lang="it-IT" sz="2200" b="1">
                  <a:solidFill>
                    <a:schemeClr val="bg1"/>
                  </a:solidFill>
                </a:rPr>
                <a:t>AUTOMOTIVE</a:t>
              </a:r>
              <a:r>
                <a:rPr lang="it-IT" sz="2200">
                  <a:solidFill>
                    <a:schemeClr val="bg1"/>
                  </a:solidFill>
                </a:rPr>
                <a:t> CONTEXTS</a:t>
              </a:r>
              <a:endParaRPr lang="it-IT" sz="2200" b="1">
                <a:solidFill>
                  <a:schemeClr val="bg1"/>
                </a:solidFill>
              </a:endParaRPr>
            </a:p>
          </p:txBody>
        </p:sp>
        <p:sp>
          <p:nvSpPr>
            <p:cNvPr id="7" name="CasellaDiTesto 6">
              <a:extLst>
                <a:ext uri="{FF2B5EF4-FFF2-40B4-BE49-F238E27FC236}">
                  <a16:creationId xmlns:a16="http://schemas.microsoft.com/office/drawing/2014/main" id="{C504E3CC-DBAC-55C9-AA61-5456343B4BEF}"/>
                </a:ext>
              </a:extLst>
            </p:cNvPr>
            <p:cNvSpPr txBox="1"/>
            <p:nvPr/>
          </p:nvSpPr>
          <p:spPr>
            <a:xfrm>
              <a:off x="2988439" y="998597"/>
              <a:ext cx="6644505" cy="338554"/>
            </a:xfrm>
            <a:prstGeom prst="rect">
              <a:avLst/>
            </a:prstGeom>
            <a:noFill/>
          </p:spPr>
          <p:txBody>
            <a:bodyPr wrap="square" rtlCol="0">
              <a:spAutoFit/>
            </a:bodyPr>
            <a:lstStyle/>
            <a:p>
              <a:r>
                <a:rPr lang="en-US" sz="1600">
                  <a:solidFill>
                    <a:schemeClr val="bg1"/>
                  </a:solidFill>
                </a:rPr>
                <a:t>ENHANCEMENT OF PASSENGER </a:t>
              </a:r>
              <a:r>
                <a:rPr lang="en-US" sz="1600">
                  <a:solidFill>
                    <a:srgbClr val="DA627D"/>
                  </a:solidFill>
                </a:rPr>
                <a:t>SAFETY</a:t>
              </a:r>
              <a:r>
                <a:rPr lang="en-US" sz="1600">
                  <a:solidFill>
                    <a:schemeClr val="bg1"/>
                  </a:solidFill>
                </a:rPr>
                <a:t> AND </a:t>
              </a:r>
              <a:r>
                <a:rPr lang="en-US" sz="1600">
                  <a:solidFill>
                    <a:srgbClr val="DA627D"/>
                  </a:solidFill>
                </a:rPr>
                <a:t>EXPERIENCE</a:t>
              </a:r>
            </a:p>
          </p:txBody>
        </p:sp>
      </p:grpSp>
      <p:cxnSp>
        <p:nvCxnSpPr>
          <p:cNvPr id="2" name="Connettore diritto 1">
            <a:extLst>
              <a:ext uri="{FF2B5EF4-FFF2-40B4-BE49-F238E27FC236}">
                <a16:creationId xmlns:a16="http://schemas.microsoft.com/office/drawing/2014/main" id="{F2A141EF-01AF-7B8E-A70B-1B47C6CA48A3}"/>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3" name="Gruppo 12">
            <a:extLst>
              <a:ext uri="{FF2B5EF4-FFF2-40B4-BE49-F238E27FC236}">
                <a16:creationId xmlns:a16="http://schemas.microsoft.com/office/drawing/2014/main" id="{AA683BC4-4296-3C83-9A0E-9622F46124D9}"/>
              </a:ext>
            </a:extLst>
          </p:cNvPr>
          <p:cNvGrpSpPr/>
          <p:nvPr/>
        </p:nvGrpSpPr>
        <p:grpSpPr>
          <a:xfrm>
            <a:off x="630735" y="454551"/>
            <a:ext cx="1074562" cy="1074559"/>
            <a:chOff x="1269146" y="1086770"/>
            <a:chExt cx="1074562" cy="1074559"/>
          </a:xfrm>
        </p:grpSpPr>
        <p:pic>
          <p:nvPicPr>
            <p:cNvPr id="20" name="Immagine 19" descr="Immagine che contiene simbolo, clipart, cerchio, Elementi grafici&#10;&#10;Descrizione generata automaticamente">
              <a:extLst>
                <a:ext uri="{FF2B5EF4-FFF2-40B4-BE49-F238E27FC236}">
                  <a16:creationId xmlns:a16="http://schemas.microsoft.com/office/drawing/2014/main" id="{43B61E90-FFF9-00D0-7E40-0DEC00647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229" y="1223852"/>
              <a:ext cx="800396" cy="800396"/>
            </a:xfrm>
            <a:prstGeom prst="rect">
              <a:avLst/>
            </a:prstGeom>
          </p:spPr>
        </p:pic>
        <p:sp>
          <p:nvSpPr>
            <p:cNvPr id="11" name="Rettangolo con angoli arrotondati 10">
              <a:extLst>
                <a:ext uri="{FF2B5EF4-FFF2-40B4-BE49-F238E27FC236}">
                  <a16:creationId xmlns:a16="http://schemas.microsoft.com/office/drawing/2014/main" id="{293A58C6-3A22-5DC6-339D-81044ED2B077}"/>
                </a:ext>
              </a:extLst>
            </p:cNvPr>
            <p:cNvSpPr/>
            <p:nvPr/>
          </p:nvSpPr>
          <p:spPr>
            <a:xfrm>
              <a:off x="1269146" y="1086770"/>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9" name="CasellaDiTesto 18">
            <a:extLst>
              <a:ext uri="{FF2B5EF4-FFF2-40B4-BE49-F238E27FC236}">
                <a16:creationId xmlns:a16="http://schemas.microsoft.com/office/drawing/2014/main" id="{16FBB9EA-5C3C-CF5D-10D0-B0E19ACCF423}"/>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Provides a comprehensive literature survey of work addressing the problem of </a:t>
            </a:r>
            <a:r>
              <a:rPr lang="en-US" sz="1600">
                <a:solidFill>
                  <a:srgbClr val="DA627D"/>
                </a:solidFill>
              </a:rPr>
              <a:t>human emotion recognition </a:t>
            </a:r>
            <a:r>
              <a:rPr lang="en-US" sz="1600">
                <a:solidFill>
                  <a:schemeClr val="bg1"/>
                </a:solidFill>
              </a:rPr>
              <a:t>in an </a:t>
            </a:r>
            <a:r>
              <a:rPr lang="en-US" sz="1600">
                <a:solidFill>
                  <a:srgbClr val="DA627D"/>
                </a:solidFill>
              </a:rPr>
              <a:t>automotive context</a:t>
            </a:r>
            <a:r>
              <a:rPr lang="en-US" sz="1600">
                <a:solidFill>
                  <a:schemeClr val="bg1"/>
                </a:solidFill>
              </a:rPr>
              <a:t>. </a:t>
            </a:r>
            <a:endParaRPr lang="en-US" sz="1600">
              <a:solidFill>
                <a:srgbClr val="DA627D"/>
              </a:solidFill>
            </a:endParaRPr>
          </a:p>
        </p:txBody>
      </p:sp>
      <p:sp>
        <p:nvSpPr>
          <p:cNvPr id="23" name="CasellaDiTesto 22">
            <a:extLst>
              <a:ext uri="{FF2B5EF4-FFF2-40B4-BE49-F238E27FC236}">
                <a16:creationId xmlns:a16="http://schemas.microsoft.com/office/drawing/2014/main" id="{3B959617-C577-4AD0-195D-43F8C5909695}"/>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DRIVER EMOTION RECOGNITION FOR INTELLIGENT VEHICLES: A SURVEY (2020)  </a:t>
            </a:r>
            <a:endParaRPr lang="en-US" sz="1600">
              <a:solidFill>
                <a:srgbClr val="DA627D"/>
              </a:solidFill>
            </a:endParaRPr>
          </a:p>
        </p:txBody>
      </p:sp>
      <p:sp>
        <p:nvSpPr>
          <p:cNvPr id="25" name="CasellaDiTesto 24">
            <a:extLst>
              <a:ext uri="{FF2B5EF4-FFF2-40B4-BE49-F238E27FC236}">
                <a16:creationId xmlns:a16="http://schemas.microsoft.com/office/drawing/2014/main" id="{2B828F57-783D-D48A-A93D-2D95940C6169}"/>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[1]</a:t>
            </a:r>
            <a:endParaRPr lang="en-US" sz="1600">
              <a:solidFill>
                <a:srgbClr val="DA627D"/>
              </a:solidFill>
            </a:endParaRPr>
          </a:p>
        </p:txBody>
      </p:sp>
      <p:sp>
        <p:nvSpPr>
          <p:cNvPr id="3" name="CasellaDiTesto 2">
            <a:extLst>
              <a:ext uri="{FF2B5EF4-FFF2-40B4-BE49-F238E27FC236}">
                <a16:creationId xmlns:a16="http://schemas.microsoft.com/office/drawing/2014/main" id="{BE993167-DE33-41A1-12E4-2E3075D1A99E}"/>
              </a:ext>
            </a:extLst>
          </p:cNvPr>
          <p:cNvSpPr txBox="1"/>
          <p:nvPr/>
        </p:nvSpPr>
        <p:spPr>
          <a:xfrm>
            <a:off x="3536578" y="3344476"/>
            <a:ext cx="8258413" cy="584775"/>
          </a:xfrm>
          <a:prstGeom prst="rect">
            <a:avLst/>
          </a:prstGeom>
          <a:noFill/>
        </p:spPr>
        <p:txBody>
          <a:bodyPr wrap="square" rtlCol="0">
            <a:spAutoFit/>
          </a:bodyPr>
          <a:lstStyle/>
          <a:p>
            <a:r>
              <a:rPr lang="en-US" sz="1600">
                <a:solidFill>
                  <a:schemeClr val="bg1"/>
                </a:solidFill>
              </a:rPr>
              <a:t>AUDIOVISUAL AFFECT RECOGNITION FOR AUTONOMOUS VEHICLES: APPLICATIONS, CHALLENGES, AND OPPORTUNITIES (2023)</a:t>
            </a:r>
            <a:endParaRPr lang="en-US" sz="1600">
              <a:solidFill>
                <a:srgbClr val="DA627D"/>
              </a:solidFill>
            </a:endParaRPr>
          </a:p>
        </p:txBody>
      </p:sp>
      <p:sp>
        <p:nvSpPr>
          <p:cNvPr id="4" name="CasellaDiTesto 3">
            <a:extLst>
              <a:ext uri="{FF2B5EF4-FFF2-40B4-BE49-F238E27FC236}">
                <a16:creationId xmlns:a16="http://schemas.microsoft.com/office/drawing/2014/main" id="{802BFECE-2963-EBD3-F277-D2287F4ABCC2}"/>
              </a:ext>
            </a:extLst>
          </p:cNvPr>
          <p:cNvSpPr txBox="1"/>
          <p:nvPr/>
        </p:nvSpPr>
        <p:spPr>
          <a:xfrm>
            <a:off x="3145284" y="3320828"/>
            <a:ext cx="543552" cy="338554"/>
          </a:xfrm>
          <a:prstGeom prst="rect">
            <a:avLst/>
          </a:prstGeom>
          <a:noFill/>
        </p:spPr>
        <p:txBody>
          <a:bodyPr wrap="square" rtlCol="0">
            <a:spAutoFit/>
          </a:bodyPr>
          <a:lstStyle/>
          <a:p>
            <a:r>
              <a:rPr lang="en-US" sz="1600" b="1">
                <a:solidFill>
                  <a:schemeClr val="bg1"/>
                </a:solidFill>
              </a:rPr>
              <a:t>[2]</a:t>
            </a:r>
            <a:endParaRPr lang="en-US" sz="1600">
              <a:solidFill>
                <a:srgbClr val="DA627D"/>
              </a:solidFill>
            </a:endParaRPr>
          </a:p>
        </p:txBody>
      </p:sp>
      <p:sp>
        <p:nvSpPr>
          <p:cNvPr id="8" name="CasellaDiTesto 7">
            <a:extLst>
              <a:ext uri="{FF2B5EF4-FFF2-40B4-BE49-F238E27FC236}">
                <a16:creationId xmlns:a16="http://schemas.microsoft.com/office/drawing/2014/main" id="{B5EE4E50-8D76-0420-512E-487DEFA5DE67}"/>
              </a:ext>
            </a:extLst>
          </p:cNvPr>
          <p:cNvSpPr txBox="1"/>
          <p:nvPr/>
        </p:nvSpPr>
        <p:spPr>
          <a:xfrm>
            <a:off x="3536577" y="3922316"/>
            <a:ext cx="7677147" cy="830997"/>
          </a:xfrm>
          <a:prstGeom prst="rect">
            <a:avLst/>
          </a:prstGeom>
          <a:noFill/>
        </p:spPr>
        <p:txBody>
          <a:bodyPr wrap="square" rtlCol="0">
            <a:spAutoFit/>
          </a:bodyPr>
          <a:lstStyle/>
          <a:p>
            <a:pPr algn="just"/>
            <a:r>
              <a:rPr lang="en-US" sz="1600">
                <a:solidFill>
                  <a:schemeClr val="bg1"/>
                </a:solidFill>
              </a:rPr>
              <a:t>Examines the use of </a:t>
            </a:r>
            <a:r>
              <a:rPr lang="en-US" sz="1600">
                <a:solidFill>
                  <a:srgbClr val="DA627D"/>
                </a:solidFill>
              </a:rPr>
              <a:t>audiovisual emotion recognition</a:t>
            </a:r>
            <a:r>
              <a:rPr lang="en-US" sz="1600">
                <a:solidFill>
                  <a:schemeClr val="bg1"/>
                </a:solidFill>
              </a:rPr>
              <a:t> in </a:t>
            </a:r>
            <a:r>
              <a:rPr lang="en-US" sz="1600">
                <a:solidFill>
                  <a:srgbClr val="DA627D"/>
                </a:solidFill>
              </a:rPr>
              <a:t>autonomous vehicles</a:t>
            </a:r>
            <a:r>
              <a:rPr lang="en-US" sz="1600">
                <a:solidFill>
                  <a:schemeClr val="bg1"/>
                </a:solidFill>
              </a:rPr>
              <a:t>, highlighting technical challenges and opportunities for improving human-machine interaction.</a:t>
            </a:r>
          </a:p>
        </p:txBody>
      </p:sp>
      <p:sp>
        <p:nvSpPr>
          <p:cNvPr id="14" name="CasellaDiTesto 13">
            <a:extLst>
              <a:ext uri="{FF2B5EF4-FFF2-40B4-BE49-F238E27FC236}">
                <a16:creationId xmlns:a16="http://schemas.microsoft.com/office/drawing/2014/main" id="{9085BA42-B137-0713-5E13-1FF1644C4127}"/>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REVIEW AND PERSPECTIVES ON HUMAN EMOTION FOR CONNECTED AUTOMATED VEHICLES  (2023)</a:t>
            </a:r>
            <a:endParaRPr lang="en-US" sz="1600">
              <a:solidFill>
                <a:srgbClr val="DA627D"/>
              </a:solidFill>
            </a:endParaRPr>
          </a:p>
        </p:txBody>
      </p:sp>
      <p:sp>
        <p:nvSpPr>
          <p:cNvPr id="16" name="CasellaDiTesto 15">
            <a:extLst>
              <a:ext uri="{FF2B5EF4-FFF2-40B4-BE49-F238E27FC236}">
                <a16:creationId xmlns:a16="http://schemas.microsoft.com/office/drawing/2014/main" id="{65A53647-22FF-1F34-7349-1C90767D5C4A}"/>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[3]</a:t>
            </a:r>
            <a:endParaRPr lang="en-US" sz="1600">
              <a:solidFill>
                <a:srgbClr val="DA627D"/>
              </a:solidFill>
            </a:endParaRPr>
          </a:p>
        </p:txBody>
      </p:sp>
      <p:sp>
        <p:nvSpPr>
          <p:cNvPr id="17" name="CasellaDiTesto 16">
            <a:extLst>
              <a:ext uri="{FF2B5EF4-FFF2-40B4-BE49-F238E27FC236}">
                <a16:creationId xmlns:a16="http://schemas.microsoft.com/office/drawing/2014/main" id="{DE7E2274-3549-479B-6404-8F04F9E075D1}"/>
              </a:ext>
            </a:extLst>
          </p:cNvPr>
          <p:cNvSpPr txBox="1"/>
          <p:nvPr/>
        </p:nvSpPr>
        <p:spPr>
          <a:xfrm>
            <a:off x="3536577" y="5609840"/>
            <a:ext cx="7677147" cy="584775"/>
          </a:xfrm>
          <a:prstGeom prst="rect">
            <a:avLst/>
          </a:prstGeom>
          <a:noFill/>
        </p:spPr>
        <p:txBody>
          <a:bodyPr wrap="square" rtlCol="0">
            <a:spAutoFit/>
          </a:bodyPr>
          <a:lstStyle/>
          <a:p>
            <a:pPr algn="just"/>
            <a:r>
              <a:rPr lang="en-US" sz="1600">
                <a:solidFill>
                  <a:schemeClr val="bg1"/>
                </a:solidFill>
              </a:rPr>
              <a:t>Discusses the importance of </a:t>
            </a:r>
            <a:r>
              <a:rPr lang="en-US" sz="1600">
                <a:solidFill>
                  <a:srgbClr val="DA627D"/>
                </a:solidFill>
              </a:rPr>
              <a:t>recognizing human emotions</a:t>
            </a:r>
            <a:r>
              <a:rPr lang="en-US" sz="1600">
                <a:solidFill>
                  <a:schemeClr val="bg1"/>
                </a:solidFill>
              </a:rPr>
              <a:t> in </a:t>
            </a:r>
            <a:r>
              <a:rPr lang="en-US" sz="1600">
                <a:solidFill>
                  <a:srgbClr val="DA627D"/>
                </a:solidFill>
              </a:rPr>
              <a:t>connected automated vehicles</a:t>
            </a:r>
            <a:r>
              <a:rPr lang="en-US" sz="1600">
                <a:solidFill>
                  <a:schemeClr val="bg1"/>
                </a:solidFill>
              </a:rPr>
              <a:t>, focusing on implications for passenger safety and experience.</a:t>
            </a:r>
          </a:p>
        </p:txBody>
      </p:sp>
    </p:spTree>
    <p:extLst>
      <p:ext uri="{BB962C8B-B14F-4D97-AF65-F5344CB8AC3E}">
        <p14:creationId xmlns:p14="http://schemas.microsoft.com/office/powerpoint/2010/main" val="7615841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868461F-B1F6-0B55-047C-C25118892893}"/>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35F742CD-9DEC-7433-50D3-321A74421EC3}"/>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4A171633-9F95-B88C-F378-5634C609A34E}"/>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7FD487B4-8F10-3C62-8E41-5EE3AEDD95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15C52BC2-E215-EDBF-79DE-A16818F9DF97}"/>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0EF9A90E-FA3E-1475-958E-273DA70F76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A4288FEC-72A7-3AD0-0828-6C8D78B118FC}"/>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349E0F7E-DE35-58D8-5578-6FC2B2718B55}"/>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04E90DE6-D0DF-F6BD-D4DA-4AEA0E4A51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8F0C1D5F-69F0-740D-7CCC-6AF0528D91C5}"/>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E58B055D-3EDA-3BE9-10BE-F8F002E45C01}"/>
              </a:ext>
            </a:extLst>
          </p:cNvPr>
          <p:cNvSpPr txBox="1"/>
          <p:nvPr/>
        </p:nvSpPr>
        <p:spPr>
          <a:xfrm>
            <a:off x="3231567" y="1130586"/>
            <a:ext cx="8960433" cy="323165"/>
          </a:xfrm>
          <a:prstGeom prst="rect">
            <a:avLst/>
          </a:prstGeom>
          <a:noFill/>
        </p:spPr>
        <p:txBody>
          <a:bodyPr wrap="square" rtlCol="0">
            <a:spAutoFit/>
          </a:bodyPr>
          <a:lstStyle/>
          <a:p>
            <a:pPr algn="just"/>
            <a:r>
              <a:rPr lang="en-US" sz="1500" spc="300" dirty="0">
                <a:solidFill>
                  <a:schemeClr val="bg1"/>
                </a:solidFill>
              </a:rPr>
              <a:t>HARDWARE COMPATIBILITY ISSUES IN CAR CONTROLLER DEVELOPMENT </a:t>
            </a:r>
          </a:p>
        </p:txBody>
      </p:sp>
      <p:sp>
        <p:nvSpPr>
          <p:cNvPr id="21" name="CasellaDiTesto 20">
            <a:extLst>
              <a:ext uri="{FF2B5EF4-FFF2-40B4-BE49-F238E27FC236}">
                <a16:creationId xmlns:a16="http://schemas.microsoft.com/office/drawing/2014/main" id="{00975126-530C-1C01-8D9F-2C2601F0BE37}"/>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DAB5293B-2E17-610F-78FD-24E7607F426B}"/>
              </a:ext>
            </a:extLst>
          </p:cNvPr>
          <p:cNvSpPr txBox="1"/>
          <p:nvPr/>
        </p:nvSpPr>
        <p:spPr>
          <a:xfrm>
            <a:off x="3231567" y="1453751"/>
            <a:ext cx="8162243" cy="553998"/>
          </a:xfrm>
          <a:prstGeom prst="rect">
            <a:avLst/>
          </a:prstGeom>
          <a:noFill/>
        </p:spPr>
        <p:txBody>
          <a:bodyPr wrap="square" rtlCol="0">
            <a:spAutoFit/>
          </a:bodyPr>
          <a:lstStyle/>
          <a:p>
            <a:pPr marL="0" algn="l" defTabSz="914400" rtl="0" eaLnBrk="1" latinLnBrk="0" hangingPunct="1"/>
            <a:r>
              <a:rPr lang="en-US" sz="1500" kern="1200" dirty="0">
                <a:solidFill>
                  <a:schemeClr val="bg1"/>
                </a:solidFill>
                <a:latin typeface="+mn-lt"/>
                <a:ea typeface="+mn-ea"/>
                <a:cs typeface="+mn-cs"/>
              </a:rPr>
              <a:t>Selected hardware might not meet performance requirements for running FER models or collecting sensor data effectively.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7ADCC097-E103-75C1-0909-AED8C0FCEFF5}"/>
              </a:ext>
            </a:extLst>
          </p:cNvPr>
          <p:cNvSpPr txBox="1"/>
          <p:nvPr/>
        </p:nvSpPr>
        <p:spPr>
          <a:xfrm>
            <a:off x="3231566" y="2829023"/>
            <a:ext cx="8162243" cy="147732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1. Hardware Compatibility Tests (€10,000): Test multiple hardware options to identify the most suitable one for FER model performance and real-time data collection.  </a:t>
            </a:r>
          </a:p>
          <a:p>
            <a:pPr marL="0" algn="just" defTabSz="914400" rtl="0" eaLnBrk="1" latinLnBrk="0" hangingPunct="1"/>
            <a:r>
              <a:rPr lang="en-US" sz="1500" kern="1200" dirty="0">
                <a:solidFill>
                  <a:schemeClr val="bg1"/>
                </a:solidFill>
                <a:latin typeface="+mn-lt"/>
                <a:ea typeface="+mn-ea"/>
                <a:cs typeface="+mn-cs"/>
              </a:rPr>
              <a:t>  2. Supplier Contracts for Hardware Options (€7,000): Negotiate agreements with suppliers to ensure long-term availability of chosen hardware.  </a:t>
            </a:r>
          </a:p>
          <a:p>
            <a:pPr marL="0" algn="just" defTabSz="914400" rtl="0" eaLnBrk="1" latinLnBrk="0" hangingPunct="1"/>
            <a:r>
              <a:rPr lang="en-US" sz="1500" kern="1200" dirty="0">
                <a:solidFill>
                  <a:schemeClr val="bg1"/>
                </a:solidFill>
                <a:latin typeface="+mn-lt"/>
                <a:ea typeface="+mn-ea"/>
                <a:cs typeface="+mn-cs"/>
              </a:rPr>
              <a:t>  3. Performance Optimization (€15,000): Optimize the FER model and sensor data processing for the selected hardware. </a:t>
            </a:r>
            <a:endParaRPr lang="it-IT" sz="1500" kern="1200" dirty="0">
              <a:solidFill>
                <a:schemeClr val="bg1"/>
              </a:solidFill>
              <a:latin typeface="+mn-lt"/>
              <a:ea typeface="+mn-ea"/>
              <a:cs typeface="+mn-cs"/>
            </a:endParaRPr>
          </a:p>
        </p:txBody>
      </p:sp>
      <p:sp>
        <p:nvSpPr>
          <p:cNvPr id="25" name="CasellaDiTesto 24">
            <a:extLst>
              <a:ext uri="{FF2B5EF4-FFF2-40B4-BE49-F238E27FC236}">
                <a16:creationId xmlns:a16="http://schemas.microsoft.com/office/drawing/2014/main" id="{1ADBB5CF-1E04-BF8B-CC73-0F7E29B13988}"/>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 Compatibility tests: €10,000  </a:t>
            </a:r>
          </a:p>
          <a:p>
            <a:pPr marL="0" algn="just" defTabSz="914400" rtl="0" eaLnBrk="1" latinLnBrk="0" hangingPunct="1"/>
            <a:r>
              <a:rPr lang="en-US" sz="1500" kern="1200" dirty="0">
                <a:solidFill>
                  <a:schemeClr val="bg1"/>
                </a:solidFill>
                <a:latin typeface="+mn-lt"/>
                <a:ea typeface="+mn-ea"/>
                <a:cs typeface="+mn-cs"/>
              </a:rPr>
              <a:t>  - Supplier contracts: €7,000  </a:t>
            </a:r>
          </a:p>
          <a:p>
            <a:pPr marL="0" algn="just" defTabSz="914400" rtl="0" eaLnBrk="1" latinLnBrk="0" hangingPunct="1"/>
            <a:r>
              <a:rPr lang="en-US" sz="1500" kern="1200" dirty="0">
                <a:solidFill>
                  <a:schemeClr val="bg1"/>
                </a:solidFill>
                <a:latin typeface="+mn-lt"/>
                <a:ea typeface="+mn-ea"/>
                <a:cs typeface="+mn-cs"/>
              </a:rPr>
              <a:t>  - Optimization efforts: €15,000  </a:t>
            </a:r>
          </a:p>
          <a:p>
            <a:pPr marL="0" algn="just" defTabSz="914400" rtl="0" eaLnBrk="1" latinLnBrk="0" hangingPunct="1"/>
            <a:r>
              <a:rPr lang="en-US" sz="1500" kern="1200" dirty="0">
                <a:solidFill>
                  <a:schemeClr val="bg1"/>
                </a:solidFill>
                <a:latin typeface="+mn-lt"/>
                <a:ea typeface="+mn-ea"/>
                <a:cs typeface="+mn-cs"/>
              </a:rPr>
              <a:t>  - Total: €32,000 </a:t>
            </a:r>
            <a:endParaRPr lang="it-IT" sz="1500" kern="1200" dirty="0">
              <a:solidFill>
                <a:schemeClr val="bg1"/>
              </a:solidFill>
              <a:latin typeface="+mn-lt"/>
              <a:ea typeface="+mn-ea"/>
              <a:cs typeface="+mn-cs"/>
            </a:endParaRPr>
          </a:p>
        </p:txBody>
      </p:sp>
      <p:sp>
        <p:nvSpPr>
          <p:cNvPr id="2" name="CasellaDiTesto 1">
            <a:extLst>
              <a:ext uri="{FF2B5EF4-FFF2-40B4-BE49-F238E27FC236}">
                <a16:creationId xmlns:a16="http://schemas.microsoft.com/office/drawing/2014/main" id="{0637CA49-E6E3-97A0-5FBA-DB7F68FF1470}"/>
              </a:ext>
            </a:extLst>
          </p:cNvPr>
          <p:cNvSpPr txBox="1"/>
          <p:nvPr/>
        </p:nvSpPr>
        <p:spPr>
          <a:xfrm>
            <a:off x="4918597" y="535283"/>
            <a:ext cx="2354807" cy="369332"/>
          </a:xfrm>
          <a:prstGeom prst="rect">
            <a:avLst/>
          </a:prstGeom>
          <a:noFill/>
        </p:spPr>
        <p:txBody>
          <a:bodyPr wrap="square" rtlCol="0">
            <a:spAutoFit/>
          </a:bodyPr>
          <a:lstStyle/>
          <a:p>
            <a:pPr algn="ctr"/>
            <a:r>
              <a:rPr lang="it-IT" b="1" spc="300" dirty="0">
                <a:solidFill>
                  <a:srgbClr val="DA627D"/>
                </a:solidFill>
              </a:rPr>
              <a:t>#3</a:t>
            </a:r>
            <a:endParaRPr lang="it-IT" sz="2000" spc="300" dirty="0">
              <a:solidFill>
                <a:srgbClr val="DA627D"/>
              </a:solidFill>
            </a:endParaRPr>
          </a:p>
        </p:txBody>
      </p:sp>
    </p:spTree>
    <p:extLst>
      <p:ext uri="{BB962C8B-B14F-4D97-AF65-F5344CB8AC3E}">
        <p14:creationId xmlns:p14="http://schemas.microsoft.com/office/powerpoint/2010/main" val="22760794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5FBD72FD-7DB3-938C-3DAD-0AEDD61EA62D}"/>
            </a:ext>
          </a:extLst>
        </p:cNvPr>
        <p:cNvGrpSpPr/>
        <p:nvPr/>
      </p:nvGrpSpPr>
      <p:grpSpPr>
        <a:xfrm>
          <a:off x="0" y="0"/>
          <a:ext cx="0" cy="0"/>
          <a:chOff x="0" y="0"/>
          <a:chExt cx="0" cy="0"/>
        </a:xfrm>
      </p:grpSpPr>
      <p:sp>
        <p:nvSpPr>
          <p:cNvPr id="21" name="CasellaDiTesto 20">
            <a:extLst>
              <a:ext uri="{FF2B5EF4-FFF2-40B4-BE49-F238E27FC236}">
                <a16:creationId xmlns:a16="http://schemas.microsoft.com/office/drawing/2014/main" id="{CCEE6914-6C3B-8CB7-5317-EEFE852DDE8B}"/>
              </a:ext>
            </a:extLst>
          </p:cNvPr>
          <p:cNvSpPr txBox="1"/>
          <p:nvPr/>
        </p:nvSpPr>
        <p:spPr>
          <a:xfrm>
            <a:off x="4918597" y="230597"/>
            <a:ext cx="2354807" cy="338554"/>
          </a:xfrm>
          <a:prstGeom prst="rect">
            <a:avLst/>
          </a:prstGeom>
          <a:noFill/>
        </p:spPr>
        <p:txBody>
          <a:bodyPr wrap="square" rtlCol="0">
            <a:spAutoFit/>
          </a:bodyPr>
          <a:lstStyle/>
          <a:p>
            <a:pPr algn="ctr"/>
            <a:r>
              <a:rPr lang="it-IT" sz="1600" b="1" spc="300" dirty="0">
                <a:solidFill>
                  <a:srgbClr val="DA627D"/>
                </a:solidFill>
              </a:rPr>
              <a:t>EXTERNAL</a:t>
            </a:r>
            <a:r>
              <a:rPr lang="it-IT" sz="1600" spc="300" dirty="0">
                <a:solidFill>
                  <a:srgbClr val="DA627D"/>
                </a:solidFill>
              </a:rPr>
              <a:t> RISKS</a:t>
            </a:r>
            <a:endParaRPr lang="it-IT" spc="300" dirty="0">
              <a:solidFill>
                <a:srgbClr val="DA627D"/>
              </a:solidFill>
            </a:endParaRPr>
          </a:p>
        </p:txBody>
      </p:sp>
      <p:graphicFrame>
        <p:nvGraphicFramePr>
          <p:cNvPr id="4" name="Tabella 3">
            <a:extLst>
              <a:ext uri="{FF2B5EF4-FFF2-40B4-BE49-F238E27FC236}">
                <a16:creationId xmlns:a16="http://schemas.microsoft.com/office/drawing/2014/main" id="{51730EC8-9EFD-20A0-FD35-5A3F7CC754F5}"/>
              </a:ext>
            </a:extLst>
          </p:cNvPr>
          <p:cNvGraphicFramePr>
            <a:graphicFrameLocks noGrp="1"/>
          </p:cNvGraphicFramePr>
          <p:nvPr>
            <p:extLst>
              <p:ext uri="{D42A27DB-BD31-4B8C-83A1-F6EECF244321}">
                <p14:modId xmlns:p14="http://schemas.microsoft.com/office/powerpoint/2010/main" val="3993431044"/>
              </p:ext>
            </p:extLst>
          </p:nvPr>
        </p:nvGraphicFramePr>
        <p:xfrm>
          <a:off x="147233" y="569151"/>
          <a:ext cx="11933696" cy="5947954"/>
        </p:xfrm>
        <a:graphic>
          <a:graphicData uri="http://schemas.openxmlformats.org/drawingml/2006/table">
            <a:tbl>
              <a:tblPr firstRow="1" bandRow="1">
                <a:tableStyleId>{5C22544A-7EE6-4342-B048-85BDC9FD1C3A}</a:tableStyleId>
              </a:tblPr>
              <a:tblGrid>
                <a:gridCol w="1991533">
                  <a:extLst>
                    <a:ext uri="{9D8B030D-6E8A-4147-A177-3AD203B41FA5}">
                      <a16:colId xmlns:a16="http://schemas.microsoft.com/office/drawing/2014/main" val="3006444960"/>
                    </a:ext>
                  </a:extLst>
                </a:gridCol>
                <a:gridCol w="2045776">
                  <a:extLst>
                    <a:ext uri="{9D8B030D-6E8A-4147-A177-3AD203B41FA5}">
                      <a16:colId xmlns:a16="http://schemas.microsoft.com/office/drawing/2014/main" val="4231269391"/>
                    </a:ext>
                  </a:extLst>
                </a:gridCol>
                <a:gridCol w="5246177">
                  <a:extLst>
                    <a:ext uri="{9D8B030D-6E8A-4147-A177-3AD203B41FA5}">
                      <a16:colId xmlns:a16="http://schemas.microsoft.com/office/drawing/2014/main" val="1473677461"/>
                    </a:ext>
                  </a:extLst>
                </a:gridCol>
                <a:gridCol w="2650210">
                  <a:extLst>
                    <a:ext uri="{9D8B030D-6E8A-4147-A177-3AD203B41FA5}">
                      <a16:colId xmlns:a16="http://schemas.microsoft.com/office/drawing/2014/main" val="2200888158"/>
                    </a:ext>
                  </a:extLst>
                </a:gridCol>
              </a:tblGrid>
              <a:tr h="1421674">
                <a:tc>
                  <a:txBody>
                    <a:bodyPr/>
                    <a:lstStyle/>
                    <a:p>
                      <a:endParaRPr lang="it-IT"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862601689"/>
                  </a:ext>
                </a:extLst>
              </a:tr>
              <a:tr h="2216965">
                <a:tc>
                  <a:txBody>
                    <a:bodyPr/>
                    <a:lstStyle/>
                    <a:p>
                      <a:pPr algn="ctr"/>
                      <a:r>
                        <a:rPr lang="it-IT" sz="1500" b="1" kern="1200" spc="300" dirty="0">
                          <a:solidFill>
                            <a:srgbClr val="DA627D"/>
                          </a:solidFill>
                          <a:latin typeface="+mn-lt"/>
                          <a:ea typeface="+mn-ea"/>
                          <a:cs typeface="+mn-cs"/>
                        </a:rPr>
                        <a:t>#1</a:t>
                      </a:r>
                    </a:p>
                    <a:p>
                      <a:pPr algn="ctr"/>
                      <a:r>
                        <a:rPr lang="en-US" sz="1500" b="1" kern="1200" spc="300" dirty="0">
                          <a:solidFill>
                            <a:srgbClr val="DA627D"/>
                          </a:solidFill>
                          <a:latin typeface="+mn-lt"/>
                          <a:ea typeface="+mn-ea"/>
                          <a:cs typeface="+mn-cs"/>
                        </a:rPr>
                        <a:t>Dependency on Third-Party Dashcam Providers </a:t>
                      </a:r>
                      <a:endParaRPr lang="it-IT" sz="1500" b="1" kern="1200" spc="300" dirty="0">
                        <a:solidFill>
                          <a:srgbClr val="DA627D"/>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The project heavily relies on dashcam providers for data collection. Any change in their service terms, availability, or performance could disrupt operations and data reliability.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1. Backup Plan with Alternative Providers (€15,000): Identifying and onboarding at least one alternative dashcam provider to ensure uninterrupted data collection. This cost covers initial research, provider evaluation, and integration.  </a:t>
                      </a:r>
                    </a:p>
                    <a:p>
                      <a:pPr marL="0" algn="just" defTabSz="914400" rtl="0" eaLnBrk="1" latinLnBrk="0" hangingPunct="1"/>
                      <a:r>
                        <a:rPr lang="en-US" sz="1500" kern="1200" dirty="0">
                          <a:solidFill>
                            <a:schemeClr val="bg1"/>
                          </a:solidFill>
                          <a:latin typeface="+mn-lt"/>
                          <a:ea typeface="+mn-ea"/>
                          <a:cs typeface="+mn-cs"/>
                        </a:rPr>
                        <a:t>  2. Developing In-House Solution Feasibility Study (€8,000): Conduct a study to explore the costs and benefits of creating a proprietary dashcam solution.  </a:t>
                      </a:r>
                    </a:p>
                    <a:p>
                      <a:pPr marL="0" algn="just" defTabSz="914400" rtl="0" eaLnBrk="1" latinLnBrk="0" hangingPunct="1"/>
                      <a:r>
                        <a:rPr lang="en-US" sz="1500" kern="1200" dirty="0">
                          <a:solidFill>
                            <a:schemeClr val="bg1"/>
                          </a:solidFill>
                          <a:latin typeface="+mn-lt"/>
                          <a:ea typeface="+mn-ea"/>
                          <a:cs typeface="+mn-cs"/>
                        </a:rPr>
                        <a:t>  3. Legal and Contractual Agreements (€5,000): Engage legal consultants to establish robust contracts ensuring service reliability with the primary provider.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 - Backup plan: €15,000  </a:t>
                      </a:r>
                    </a:p>
                    <a:p>
                      <a:pPr marL="0" algn="just" defTabSz="914400" rtl="0" eaLnBrk="1" latinLnBrk="0" hangingPunct="1"/>
                      <a:r>
                        <a:rPr lang="en-US" sz="1500" kern="1200" dirty="0">
                          <a:solidFill>
                            <a:schemeClr val="bg1"/>
                          </a:solidFill>
                          <a:latin typeface="+mn-lt"/>
                          <a:ea typeface="+mn-ea"/>
                          <a:cs typeface="+mn-cs"/>
                        </a:rPr>
                        <a:t>  - Feasibility study: €8,000  </a:t>
                      </a:r>
                    </a:p>
                    <a:p>
                      <a:pPr marL="0" algn="just" defTabSz="914400" rtl="0" eaLnBrk="1" latinLnBrk="0" hangingPunct="1"/>
                      <a:r>
                        <a:rPr lang="en-US" sz="1500" kern="1200" dirty="0">
                          <a:solidFill>
                            <a:schemeClr val="bg1"/>
                          </a:solidFill>
                          <a:latin typeface="+mn-lt"/>
                          <a:ea typeface="+mn-ea"/>
                          <a:cs typeface="+mn-cs"/>
                        </a:rPr>
                        <a:t>  - Legal agreements: €5,000  </a:t>
                      </a:r>
                    </a:p>
                    <a:p>
                      <a:pPr marL="0" algn="just" defTabSz="914400" rtl="0" eaLnBrk="1" latinLnBrk="0" hangingPunct="1"/>
                      <a:r>
                        <a:rPr lang="en-US" sz="1500" kern="1200" dirty="0">
                          <a:solidFill>
                            <a:schemeClr val="bg1"/>
                          </a:solidFill>
                          <a:latin typeface="+mn-lt"/>
                          <a:ea typeface="+mn-ea"/>
                          <a:cs typeface="+mn-cs"/>
                        </a:rPr>
                        <a:t>  - Total: €28,000 </a:t>
                      </a:r>
                      <a:endParaRPr lang="it-IT" sz="1500" kern="1200" dirty="0">
                        <a:solidFill>
                          <a:schemeClr val="bg1"/>
                        </a:solidFill>
                        <a:latin typeface="+mn-lt"/>
                        <a:ea typeface="+mn-ea"/>
                        <a:cs typeface="+mn-cs"/>
                      </a:endParaRPr>
                    </a:p>
                  </a:txBody>
                  <a:tcPr anchor="ctr">
                    <a:noFill/>
                  </a:tcPr>
                </a:tc>
                <a:extLst>
                  <a:ext uri="{0D108BD9-81ED-4DB2-BD59-A6C34878D82A}">
                    <a16:rowId xmlns:a16="http://schemas.microsoft.com/office/drawing/2014/main" val="50717477"/>
                  </a:ext>
                </a:extLst>
              </a:tr>
              <a:tr h="1421674">
                <a:tc>
                  <a:txBody>
                    <a:bodyPr/>
                    <a:lstStyle/>
                    <a:p>
                      <a:pPr algn="ctr"/>
                      <a:r>
                        <a:rPr lang="it-IT" sz="1500" b="1" kern="1200" spc="300" dirty="0">
                          <a:solidFill>
                            <a:srgbClr val="DA627D"/>
                          </a:solidFill>
                          <a:latin typeface="+mn-lt"/>
                          <a:ea typeface="+mn-ea"/>
                          <a:cs typeface="+mn-cs"/>
                        </a:rPr>
                        <a:t>#2 </a:t>
                      </a:r>
                      <a:r>
                        <a:rPr lang="en-US" sz="1500" b="1" kern="1200" spc="300" dirty="0">
                          <a:solidFill>
                            <a:srgbClr val="DA627D"/>
                          </a:solidFill>
                          <a:latin typeface="+mn-lt"/>
                          <a:ea typeface="+mn-ea"/>
                          <a:cs typeface="+mn-cs"/>
                        </a:rPr>
                        <a:t>Rapid Evolution of FER Models and AI Technology </a:t>
                      </a:r>
                      <a:endParaRPr lang="it-IT" sz="1500" b="1" kern="1200" spc="300" dirty="0">
                        <a:solidFill>
                          <a:srgbClr val="DA627D"/>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Newer FER models or AI technologies could outperform the current model, making it less effective or competitive.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1. Periodic AI Advancement Reviews (€5,000/year): Allocate resources for annual evaluations of the latest FER models, ensuring the system remains competitive.  </a:t>
                      </a:r>
                    </a:p>
                    <a:p>
                      <a:pPr marL="0" algn="just" defTabSz="914400" rtl="0" eaLnBrk="1" latinLnBrk="0" hangingPunct="1"/>
                      <a:r>
                        <a:rPr lang="en-US" sz="1500" kern="1200" dirty="0">
                          <a:solidFill>
                            <a:schemeClr val="bg1"/>
                          </a:solidFill>
                          <a:latin typeface="+mn-lt"/>
                          <a:ea typeface="+mn-ea"/>
                          <a:cs typeface="+mn-cs"/>
                        </a:rPr>
                        <a:t>  2. Modular Architecture for Model Updates (€12,000): Design a flexible backend structure that allows easy integration of new AI models without significant redevelopment.  </a:t>
                      </a:r>
                    </a:p>
                    <a:p>
                      <a:pPr marL="0" algn="just" defTabSz="914400" rtl="0" eaLnBrk="1" latinLnBrk="0" hangingPunct="1"/>
                      <a:r>
                        <a:rPr lang="en-US" sz="1500" kern="1200" dirty="0">
                          <a:solidFill>
                            <a:schemeClr val="bg1"/>
                          </a:solidFill>
                          <a:latin typeface="+mn-lt"/>
                          <a:ea typeface="+mn-ea"/>
                          <a:cs typeface="+mn-cs"/>
                        </a:rPr>
                        <a:t>  3. Evaluation Framework for New Models (€10,000): Build a standardized framework to test and validate emerging FER models before integration.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 - AI reviews (initial 3 years): €15,000  </a:t>
                      </a:r>
                    </a:p>
                    <a:p>
                      <a:pPr marL="0" algn="just" defTabSz="914400" rtl="0" eaLnBrk="1" latinLnBrk="0" hangingPunct="1"/>
                      <a:r>
                        <a:rPr lang="en-US" sz="1500" kern="1200" dirty="0">
                          <a:solidFill>
                            <a:schemeClr val="bg1"/>
                          </a:solidFill>
                          <a:latin typeface="+mn-lt"/>
                          <a:ea typeface="+mn-ea"/>
                          <a:cs typeface="+mn-cs"/>
                        </a:rPr>
                        <a:t>  - Modular system design: €12,000  </a:t>
                      </a:r>
                    </a:p>
                    <a:p>
                      <a:pPr marL="0" algn="just" defTabSz="914400" rtl="0" eaLnBrk="1" latinLnBrk="0" hangingPunct="1"/>
                      <a:r>
                        <a:rPr lang="en-US" sz="1500" kern="1200" dirty="0">
                          <a:solidFill>
                            <a:schemeClr val="bg1"/>
                          </a:solidFill>
                          <a:latin typeface="+mn-lt"/>
                          <a:ea typeface="+mn-ea"/>
                          <a:cs typeface="+mn-cs"/>
                        </a:rPr>
                        <a:t>  - Evaluation framework: €10,000  </a:t>
                      </a:r>
                    </a:p>
                    <a:p>
                      <a:pPr marL="0" algn="just" defTabSz="914400" rtl="0" eaLnBrk="1" latinLnBrk="0" hangingPunct="1"/>
                      <a:r>
                        <a:rPr lang="en-US" sz="1500" kern="1200" dirty="0">
                          <a:solidFill>
                            <a:schemeClr val="bg1"/>
                          </a:solidFill>
                          <a:latin typeface="+mn-lt"/>
                          <a:ea typeface="+mn-ea"/>
                          <a:cs typeface="+mn-cs"/>
                        </a:rPr>
                        <a:t>  - Total: €37,000 </a:t>
                      </a:r>
                      <a:endParaRPr lang="it-IT" sz="1500" kern="1200" dirty="0">
                        <a:solidFill>
                          <a:schemeClr val="bg1"/>
                        </a:solidFill>
                        <a:latin typeface="+mn-lt"/>
                        <a:ea typeface="+mn-ea"/>
                        <a:cs typeface="+mn-cs"/>
                      </a:endParaRPr>
                    </a:p>
                  </a:txBody>
                  <a:tcPr anchor="ctr">
                    <a:noFill/>
                  </a:tcPr>
                </a:tc>
                <a:extLst>
                  <a:ext uri="{0D108BD9-81ED-4DB2-BD59-A6C34878D82A}">
                    <a16:rowId xmlns:a16="http://schemas.microsoft.com/office/drawing/2014/main" val="1819842801"/>
                  </a:ext>
                </a:extLst>
              </a:tr>
            </a:tbl>
          </a:graphicData>
        </a:graphic>
      </p:graphicFrame>
      <p:grpSp>
        <p:nvGrpSpPr>
          <p:cNvPr id="5" name="Gruppo 4">
            <a:extLst>
              <a:ext uri="{FF2B5EF4-FFF2-40B4-BE49-F238E27FC236}">
                <a16:creationId xmlns:a16="http://schemas.microsoft.com/office/drawing/2014/main" id="{3A6BEE78-C807-5DC4-982E-9B1A75F301FB}"/>
              </a:ext>
            </a:extLst>
          </p:cNvPr>
          <p:cNvGrpSpPr/>
          <p:nvPr/>
        </p:nvGrpSpPr>
        <p:grpSpPr>
          <a:xfrm>
            <a:off x="3160311" y="600450"/>
            <a:ext cx="1901764" cy="1453022"/>
            <a:chOff x="1547120" y="599016"/>
            <a:chExt cx="1901764" cy="1453022"/>
          </a:xfrm>
        </p:grpSpPr>
        <p:sp>
          <p:nvSpPr>
            <p:cNvPr id="6" name="CasellaDiTesto 5">
              <a:extLst>
                <a:ext uri="{FF2B5EF4-FFF2-40B4-BE49-F238E27FC236}">
                  <a16:creationId xmlns:a16="http://schemas.microsoft.com/office/drawing/2014/main" id="{FC11A658-2D16-1F38-6EC7-A09CF673D23F}"/>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7" name="Elemento grafico 6" descr="Strada sdrucciolevole con riempimento a tinta unita">
              <a:extLst>
                <a:ext uri="{FF2B5EF4-FFF2-40B4-BE49-F238E27FC236}">
                  <a16:creationId xmlns:a16="http://schemas.microsoft.com/office/drawing/2014/main" id="{4EED74A6-758A-B770-7511-5104DB85AA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8" name="Gruppo 7">
            <a:extLst>
              <a:ext uri="{FF2B5EF4-FFF2-40B4-BE49-F238E27FC236}">
                <a16:creationId xmlns:a16="http://schemas.microsoft.com/office/drawing/2014/main" id="{D643C107-2491-B4B4-89E5-C8399AA7F0A4}"/>
              </a:ext>
            </a:extLst>
          </p:cNvPr>
          <p:cNvGrpSpPr/>
          <p:nvPr/>
        </p:nvGrpSpPr>
        <p:grpSpPr>
          <a:xfrm>
            <a:off x="6422704" y="735436"/>
            <a:ext cx="1901764" cy="1470193"/>
            <a:chOff x="1547120" y="2357012"/>
            <a:chExt cx="1901764" cy="1470193"/>
          </a:xfrm>
        </p:grpSpPr>
        <p:pic>
          <p:nvPicPr>
            <p:cNvPr id="14" name="Immagine 13" descr="Immagine che contiene Elementi grafici, cerchio, Carattere, simbolo&#10;&#10;Descrizione generata automaticamente">
              <a:extLst>
                <a:ext uri="{FF2B5EF4-FFF2-40B4-BE49-F238E27FC236}">
                  <a16:creationId xmlns:a16="http://schemas.microsoft.com/office/drawing/2014/main" id="{9A965DD2-1B20-D680-55C2-346C4191AA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5" name="CasellaDiTesto 14">
              <a:extLst>
                <a:ext uri="{FF2B5EF4-FFF2-40B4-BE49-F238E27FC236}">
                  <a16:creationId xmlns:a16="http://schemas.microsoft.com/office/drawing/2014/main" id="{7ACDE37B-D6F2-6E0B-65CD-2C3F7362261F}"/>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7" name="Gruppo 16">
            <a:extLst>
              <a:ext uri="{FF2B5EF4-FFF2-40B4-BE49-F238E27FC236}">
                <a16:creationId xmlns:a16="http://schemas.microsoft.com/office/drawing/2014/main" id="{ED5BB54C-B5A1-7673-327B-6E910E2B0B74}"/>
              </a:ext>
            </a:extLst>
          </p:cNvPr>
          <p:cNvGrpSpPr/>
          <p:nvPr/>
        </p:nvGrpSpPr>
        <p:grpSpPr>
          <a:xfrm>
            <a:off x="9192232" y="831372"/>
            <a:ext cx="1901764" cy="1524552"/>
            <a:chOff x="1547120" y="4571443"/>
            <a:chExt cx="1901764" cy="1524552"/>
          </a:xfrm>
        </p:grpSpPr>
        <p:pic>
          <p:nvPicPr>
            <p:cNvPr id="27" name="Immagine 26" descr="Immagine che contiene simbolo, clipart, Elementi grafici, design&#10;&#10;Descrizione generata automaticamente">
              <a:extLst>
                <a:ext uri="{FF2B5EF4-FFF2-40B4-BE49-F238E27FC236}">
                  <a16:creationId xmlns:a16="http://schemas.microsoft.com/office/drawing/2014/main" id="{FBAE8E33-3927-1F7B-F780-D0E4849A1C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28" name="CasellaDiTesto 27">
              <a:extLst>
                <a:ext uri="{FF2B5EF4-FFF2-40B4-BE49-F238E27FC236}">
                  <a16:creationId xmlns:a16="http://schemas.microsoft.com/office/drawing/2014/main" id="{F5B7EA9A-31EC-47D5-9BCA-23C7572C40EF}"/>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Tree>
    <p:extLst>
      <p:ext uri="{BB962C8B-B14F-4D97-AF65-F5344CB8AC3E}">
        <p14:creationId xmlns:p14="http://schemas.microsoft.com/office/powerpoint/2010/main" val="39704440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1D4F2DE-1CDD-5BA7-9801-3400FE179E80}"/>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F1F1FCEB-C663-E371-7AEA-B71EAA1307D7}"/>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3E475134-8DA6-12B5-4CA5-00AB5D88AE9D}"/>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B3407F37-BADC-B32E-65BA-70C5BBDEBC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93EF245E-9176-C374-1DCE-9AC9E59A9033}"/>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50C871D1-632B-98C0-C39A-E59958A2E4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4E99FEEF-3691-2F30-B3DD-E2C9F06F8714}"/>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B3D71D45-E708-7C4B-4B05-BF65816C0824}"/>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054F96A8-CCAB-0F90-31B9-4490A50C67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B8F5EF5F-F1BC-BB34-D4B0-9ABA5EBD4817}"/>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1A3A796F-07A2-2631-63DC-4566DA638341}"/>
              </a:ext>
            </a:extLst>
          </p:cNvPr>
          <p:cNvSpPr txBox="1"/>
          <p:nvPr/>
        </p:nvSpPr>
        <p:spPr>
          <a:xfrm>
            <a:off x="3231567" y="1130586"/>
            <a:ext cx="8162243" cy="323165"/>
          </a:xfrm>
          <a:prstGeom prst="rect">
            <a:avLst/>
          </a:prstGeom>
          <a:noFill/>
        </p:spPr>
        <p:txBody>
          <a:bodyPr wrap="square" rtlCol="0">
            <a:spAutoFit/>
          </a:bodyPr>
          <a:lstStyle/>
          <a:p>
            <a:pPr algn="just"/>
            <a:r>
              <a:rPr lang="en-US" sz="1500" spc="300" dirty="0">
                <a:solidFill>
                  <a:schemeClr val="bg1"/>
                </a:solidFill>
              </a:rPr>
              <a:t>DEPENDENCY ON THIRD-PARTY DASHCAM PROVIDERS </a:t>
            </a:r>
          </a:p>
        </p:txBody>
      </p:sp>
      <p:sp>
        <p:nvSpPr>
          <p:cNvPr id="21" name="CasellaDiTesto 20">
            <a:extLst>
              <a:ext uri="{FF2B5EF4-FFF2-40B4-BE49-F238E27FC236}">
                <a16:creationId xmlns:a16="http://schemas.microsoft.com/office/drawing/2014/main" id="{FBFE6BE0-3512-4205-A37C-AAF3A4683E7A}"/>
              </a:ext>
            </a:extLst>
          </p:cNvPr>
          <p:cNvSpPr txBox="1"/>
          <p:nvPr/>
        </p:nvSpPr>
        <p:spPr>
          <a:xfrm>
            <a:off x="4918597" y="230597"/>
            <a:ext cx="2354807" cy="338554"/>
          </a:xfrm>
          <a:prstGeom prst="rect">
            <a:avLst/>
          </a:prstGeom>
          <a:noFill/>
        </p:spPr>
        <p:txBody>
          <a:bodyPr wrap="square" rtlCol="0">
            <a:spAutoFit/>
          </a:bodyPr>
          <a:lstStyle/>
          <a:p>
            <a:pPr algn="ctr"/>
            <a:r>
              <a:rPr lang="it-IT" sz="1600" b="1" spc="300" dirty="0">
                <a:solidFill>
                  <a:srgbClr val="DA627D"/>
                </a:solidFill>
              </a:rPr>
              <a:t>EXTERNAL</a:t>
            </a:r>
            <a:r>
              <a:rPr lang="it-IT" sz="1600" spc="300" dirty="0">
                <a:solidFill>
                  <a:srgbClr val="DA627D"/>
                </a:solidFill>
              </a:rPr>
              <a:t> RISKS</a:t>
            </a:r>
            <a:endParaRPr lang="it-IT" spc="300" dirty="0">
              <a:solidFill>
                <a:srgbClr val="DA627D"/>
              </a:solidFill>
            </a:endParaRPr>
          </a:p>
        </p:txBody>
      </p:sp>
      <p:sp>
        <p:nvSpPr>
          <p:cNvPr id="22" name="CasellaDiTesto 21">
            <a:extLst>
              <a:ext uri="{FF2B5EF4-FFF2-40B4-BE49-F238E27FC236}">
                <a16:creationId xmlns:a16="http://schemas.microsoft.com/office/drawing/2014/main" id="{D8418DDD-5DA2-9AD3-A909-8E4F16D54165}"/>
              </a:ext>
            </a:extLst>
          </p:cNvPr>
          <p:cNvSpPr txBox="1"/>
          <p:nvPr/>
        </p:nvSpPr>
        <p:spPr>
          <a:xfrm>
            <a:off x="3231567" y="1453751"/>
            <a:ext cx="8162243"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The project heavily relies on dashcam providers for data collection. Any change in their service terms, availability, or performance could disrupt operations and data reliability.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A9C4BA37-1F5B-7C32-A6D4-89147CEE7FCA}"/>
              </a:ext>
            </a:extLst>
          </p:cNvPr>
          <p:cNvSpPr txBox="1"/>
          <p:nvPr/>
        </p:nvSpPr>
        <p:spPr>
          <a:xfrm>
            <a:off x="3231566" y="2829023"/>
            <a:ext cx="8162243" cy="1708160"/>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1. Backup Plan with Alternative Providers (€15,000): Identifying and onboarding at least one alternative dashcam provider to ensure uninterrupted data collection. This cost covers initial research, provider evaluation, and integration.  </a:t>
            </a:r>
          </a:p>
          <a:p>
            <a:pPr marL="0" algn="just" defTabSz="914400" rtl="0" eaLnBrk="1" latinLnBrk="0" hangingPunct="1"/>
            <a:r>
              <a:rPr lang="en-US" sz="1500" kern="1200" dirty="0">
                <a:solidFill>
                  <a:schemeClr val="bg1"/>
                </a:solidFill>
                <a:latin typeface="+mn-lt"/>
                <a:ea typeface="+mn-ea"/>
                <a:cs typeface="+mn-cs"/>
              </a:rPr>
              <a:t>  2. Developing In-House Solution Feasibility Study (€8,000): Conduct a study to explore the costs and benefits of creating a proprietary dashcam solution.  </a:t>
            </a:r>
          </a:p>
          <a:p>
            <a:pPr marL="0" algn="just" defTabSz="914400" rtl="0" eaLnBrk="1" latinLnBrk="0" hangingPunct="1"/>
            <a:r>
              <a:rPr lang="en-US" sz="1500" kern="1200" dirty="0">
                <a:solidFill>
                  <a:schemeClr val="bg1"/>
                </a:solidFill>
                <a:latin typeface="+mn-lt"/>
                <a:ea typeface="+mn-ea"/>
                <a:cs typeface="+mn-cs"/>
              </a:rPr>
              <a:t>  3. Legal and Contractual Agreements (€5,000): Engage legal consultants to establish robust contracts ensuring service reliability with the primary provider. </a:t>
            </a:r>
            <a:endParaRPr lang="it-IT" sz="1500" kern="1200" dirty="0">
              <a:solidFill>
                <a:schemeClr val="bg1"/>
              </a:solidFill>
              <a:latin typeface="+mn-lt"/>
              <a:ea typeface="+mn-ea"/>
              <a:cs typeface="+mn-cs"/>
            </a:endParaRPr>
          </a:p>
        </p:txBody>
      </p:sp>
      <p:sp>
        <p:nvSpPr>
          <p:cNvPr id="25" name="CasellaDiTesto 24">
            <a:extLst>
              <a:ext uri="{FF2B5EF4-FFF2-40B4-BE49-F238E27FC236}">
                <a16:creationId xmlns:a16="http://schemas.microsoft.com/office/drawing/2014/main" id="{8E364102-C7B3-E9D3-BB6E-CC61841D8B43}"/>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 - Backup plan: €15,000  </a:t>
            </a:r>
          </a:p>
          <a:p>
            <a:pPr marL="0" algn="just" defTabSz="914400" rtl="0" eaLnBrk="1" latinLnBrk="0" hangingPunct="1"/>
            <a:r>
              <a:rPr lang="en-US" sz="1500" kern="1200" dirty="0">
                <a:solidFill>
                  <a:schemeClr val="bg1"/>
                </a:solidFill>
                <a:latin typeface="+mn-lt"/>
                <a:ea typeface="+mn-ea"/>
                <a:cs typeface="+mn-cs"/>
              </a:rPr>
              <a:t>  - Feasibility study: €8,000  </a:t>
            </a:r>
          </a:p>
          <a:p>
            <a:pPr marL="0" algn="just" defTabSz="914400" rtl="0" eaLnBrk="1" latinLnBrk="0" hangingPunct="1"/>
            <a:r>
              <a:rPr lang="en-US" sz="1500" kern="1200" dirty="0">
                <a:solidFill>
                  <a:schemeClr val="bg1"/>
                </a:solidFill>
                <a:latin typeface="+mn-lt"/>
                <a:ea typeface="+mn-ea"/>
                <a:cs typeface="+mn-cs"/>
              </a:rPr>
              <a:t>  - Legal agreements: €5,000  </a:t>
            </a:r>
          </a:p>
          <a:p>
            <a:pPr marL="0" algn="just" defTabSz="914400" rtl="0" eaLnBrk="1" latinLnBrk="0" hangingPunct="1"/>
            <a:r>
              <a:rPr lang="en-US" sz="1500" kern="1200" dirty="0">
                <a:solidFill>
                  <a:schemeClr val="bg1"/>
                </a:solidFill>
                <a:latin typeface="+mn-lt"/>
                <a:ea typeface="+mn-ea"/>
                <a:cs typeface="+mn-cs"/>
              </a:rPr>
              <a:t>  - Total: €28,000 </a:t>
            </a:r>
            <a:endParaRPr lang="it-IT" sz="1500" kern="1200" dirty="0">
              <a:solidFill>
                <a:schemeClr val="bg1"/>
              </a:solidFill>
              <a:latin typeface="+mn-lt"/>
              <a:ea typeface="+mn-ea"/>
              <a:cs typeface="+mn-cs"/>
            </a:endParaRPr>
          </a:p>
        </p:txBody>
      </p:sp>
      <p:sp>
        <p:nvSpPr>
          <p:cNvPr id="2" name="CasellaDiTesto 1">
            <a:extLst>
              <a:ext uri="{FF2B5EF4-FFF2-40B4-BE49-F238E27FC236}">
                <a16:creationId xmlns:a16="http://schemas.microsoft.com/office/drawing/2014/main" id="{B1CD33D2-73A3-2C38-258D-EBCF13565794}"/>
              </a:ext>
            </a:extLst>
          </p:cNvPr>
          <p:cNvSpPr txBox="1"/>
          <p:nvPr/>
        </p:nvSpPr>
        <p:spPr>
          <a:xfrm>
            <a:off x="4918597" y="535283"/>
            <a:ext cx="2354807" cy="369332"/>
          </a:xfrm>
          <a:prstGeom prst="rect">
            <a:avLst/>
          </a:prstGeom>
          <a:noFill/>
        </p:spPr>
        <p:txBody>
          <a:bodyPr wrap="square" rtlCol="0">
            <a:spAutoFit/>
          </a:bodyPr>
          <a:lstStyle/>
          <a:p>
            <a:pPr algn="ctr"/>
            <a:r>
              <a:rPr lang="it-IT" b="1" spc="300" dirty="0">
                <a:solidFill>
                  <a:srgbClr val="DA627D"/>
                </a:solidFill>
              </a:rPr>
              <a:t>#1</a:t>
            </a:r>
            <a:endParaRPr lang="it-IT" sz="2000" spc="300" dirty="0">
              <a:solidFill>
                <a:srgbClr val="DA627D"/>
              </a:solidFill>
            </a:endParaRPr>
          </a:p>
        </p:txBody>
      </p:sp>
    </p:spTree>
    <p:extLst>
      <p:ext uri="{BB962C8B-B14F-4D97-AF65-F5344CB8AC3E}">
        <p14:creationId xmlns:p14="http://schemas.microsoft.com/office/powerpoint/2010/main" val="23477334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4352459-BBC3-0DAE-3527-E973D039A383}"/>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5A1377DF-6026-E869-2B8E-68DE2DA64846}"/>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D3F70EB5-6FB3-44E5-E25F-90BC82FED6B0}"/>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6CF93454-FFE5-3EDC-85BA-5C24D4D6CD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426B22DE-F6F7-FC9F-C71C-21B5E23659B5}"/>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B61BDDAA-AF99-B1D4-5D96-FB4366212F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6C9A0780-FA9D-C42A-A6D2-A2AA1A9DAA06}"/>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2338ED44-A3AE-09FB-E34F-973E63EB7FD6}"/>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2D13B8AE-0D19-AACE-3FFF-581F7E6515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227F6284-997E-CFDB-40B6-A1B1AFECEC1A}"/>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020EA2F3-1A98-578D-9EE6-F0E95671BDDE}"/>
              </a:ext>
            </a:extLst>
          </p:cNvPr>
          <p:cNvSpPr txBox="1"/>
          <p:nvPr/>
        </p:nvSpPr>
        <p:spPr>
          <a:xfrm>
            <a:off x="3231567" y="1130586"/>
            <a:ext cx="8162243" cy="323165"/>
          </a:xfrm>
          <a:prstGeom prst="rect">
            <a:avLst/>
          </a:prstGeom>
          <a:noFill/>
        </p:spPr>
        <p:txBody>
          <a:bodyPr wrap="square" rtlCol="0">
            <a:spAutoFit/>
          </a:bodyPr>
          <a:lstStyle/>
          <a:p>
            <a:pPr algn="just"/>
            <a:r>
              <a:rPr lang="en-US" sz="1500" spc="300" dirty="0">
                <a:solidFill>
                  <a:schemeClr val="bg1"/>
                </a:solidFill>
              </a:rPr>
              <a:t>RAPID EVOLUTION OF FER MODELS AND AI TECHNOLOGY </a:t>
            </a:r>
          </a:p>
        </p:txBody>
      </p:sp>
      <p:sp>
        <p:nvSpPr>
          <p:cNvPr id="21" name="CasellaDiTesto 20">
            <a:extLst>
              <a:ext uri="{FF2B5EF4-FFF2-40B4-BE49-F238E27FC236}">
                <a16:creationId xmlns:a16="http://schemas.microsoft.com/office/drawing/2014/main" id="{E54DFB2A-D1E8-826E-E88F-F37FE01BAD38}"/>
              </a:ext>
            </a:extLst>
          </p:cNvPr>
          <p:cNvSpPr txBox="1"/>
          <p:nvPr/>
        </p:nvSpPr>
        <p:spPr>
          <a:xfrm>
            <a:off x="4918597" y="230597"/>
            <a:ext cx="2354807" cy="338554"/>
          </a:xfrm>
          <a:prstGeom prst="rect">
            <a:avLst/>
          </a:prstGeom>
          <a:noFill/>
        </p:spPr>
        <p:txBody>
          <a:bodyPr wrap="square" rtlCol="0">
            <a:spAutoFit/>
          </a:bodyPr>
          <a:lstStyle/>
          <a:p>
            <a:pPr algn="ctr"/>
            <a:r>
              <a:rPr lang="it-IT" sz="1600" b="1" spc="300" dirty="0">
                <a:solidFill>
                  <a:srgbClr val="DA627D"/>
                </a:solidFill>
              </a:rPr>
              <a:t>EXTERNAL</a:t>
            </a:r>
            <a:r>
              <a:rPr lang="it-IT" sz="1600" spc="300" dirty="0">
                <a:solidFill>
                  <a:srgbClr val="DA627D"/>
                </a:solidFill>
              </a:rPr>
              <a:t> RISKS</a:t>
            </a:r>
            <a:endParaRPr lang="it-IT" spc="300" dirty="0">
              <a:solidFill>
                <a:srgbClr val="DA627D"/>
              </a:solidFill>
            </a:endParaRPr>
          </a:p>
        </p:txBody>
      </p:sp>
      <p:sp>
        <p:nvSpPr>
          <p:cNvPr id="22" name="CasellaDiTesto 21">
            <a:extLst>
              <a:ext uri="{FF2B5EF4-FFF2-40B4-BE49-F238E27FC236}">
                <a16:creationId xmlns:a16="http://schemas.microsoft.com/office/drawing/2014/main" id="{33240FEC-4633-0FDE-3EC3-33FE00A9980B}"/>
              </a:ext>
            </a:extLst>
          </p:cNvPr>
          <p:cNvSpPr txBox="1"/>
          <p:nvPr/>
        </p:nvSpPr>
        <p:spPr>
          <a:xfrm>
            <a:off x="3231567" y="1453751"/>
            <a:ext cx="8162243"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Newer FER models or AI technologies could outperform the current model, making it less effective or competitive.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642F2E1E-3936-6798-5F42-5A8524585BD1}"/>
              </a:ext>
            </a:extLst>
          </p:cNvPr>
          <p:cNvSpPr txBox="1"/>
          <p:nvPr/>
        </p:nvSpPr>
        <p:spPr>
          <a:xfrm>
            <a:off x="3231566" y="2829023"/>
            <a:ext cx="8162243" cy="147732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1. Periodic AI Advancement Reviews (€5,000/year): Allocate resources for annual evaluations of the latest FER models, ensuring the system remains competitive.  </a:t>
            </a:r>
          </a:p>
          <a:p>
            <a:pPr marL="0" algn="just" defTabSz="914400" rtl="0" eaLnBrk="1" latinLnBrk="0" hangingPunct="1"/>
            <a:r>
              <a:rPr lang="en-US" sz="1500" kern="1200" dirty="0">
                <a:solidFill>
                  <a:schemeClr val="bg1"/>
                </a:solidFill>
                <a:latin typeface="+mn-lt"/>
                <a:ea typeface="+mn-ea"/>
                <a:cs typeface="+mn-cs"/>
              </a:rPr>
              <a:t>  2. Modular Architecture for Model Updates (€12,000): Design a flexible backend structure that allows easy integration of new AI models without significant redevelopment.  </a:t>
            </a:r>
          </a:p>
          <a:p>
            <a:pPr marL="0" algn="just" defTabSz="914400" rtl="0" eaLnBrk="1" latinLnBrk="0" hangingPunct="1"/>
            <a:r>
              <a:rPr lang="en-US" sz="1500" kern="1200" dirty="0">
                <a:solidFill>
                  <a:schemeClr val="bg1"/>
                </a:solidFill>
                <a:latin typeface="+mn-lt"/>
                <a:ea typeface="+mn-ea"/>
                <a:cs typeface="+mn-cs"/>
              </a:rPr>
              <a:t>  3. Evaluation Framework for New Models (€10,000): Build a standardized framework to test and validate emerging FER models before integration. </a:t>
            </a:r>
            <a:endParaRPr lang="it-IT" sz="1500" kern="1200" dirty="0">
              <a:solidFill>
                <a:schemeClr val="bg1"/>
              </a:solidFill>
              <a:latin typeface="+mn-lt"/>
              <a:ea typeface="+mn-ea"/>
              <a:cs typeface="+mn-cs"/>
            </a:endParaRPr>
          </a:p>
        </p:txBody>
      </p:sp>
      <p:sp>
        <p:nvSpPr>
          <p:cNvPr id="25" name="CasellaDiTesto 24">
            <a:extLst>
              <a:ext uri="{FF2B5EF4-FFF2-40B4-BE49-F238E27FC236}">
                <a16:creationId xmlns:a16="http://schemas.microsoft.com/office/drawing/2014/main" id="{8AE80520-2536-E094-4EDF-904B9A4AC34B}"/>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 - AI reviews (initial 3 years): €15,000  </a:t>
            </a:r>
          </a:p>
          <a:p>
            <a:pPr marL="0" algn="just" defTabSz="914400" rtl="0" eaLnBrk="1" latinLnBrk="0" hangingPunct="1"/>
            <a:r>
              <a:rPr lang="en-US" sz="1500" kern="1200" dirty="0">
                <a:solidFill>
                  <a:schemeClr val="bg1"/>
                </a:solidFill>
                <a:latin typeface="+mn-lt"/>
                <a:ea typeface="+mn-ea"/>
                <a:cs typeface="+mn-cs"/>
              </a:rPr>
              <a:t>  - Modular system design: €12,000  </a:t>
            </a:r>
          </a:p>
          <a:p>
            <a:pPr marL="0" algn="just" defTabSz="914400" rtl="0" eaLnBrk="1" latinLnBrk="0" hangingPunct="1"/>
            <a:r>
              <a:rPr lang="en-US" sz="1500" kern="1200" dirty="0">
                <a:solidFill>
                  <a:schemeClr val="bg1"/>
                </a:solidFill>
                <a:latin typeface="+mn-lt"/>
                <a:ea typeface="+mn-ea"/>
                <a:cs typeface="+mn-cs"/>
              </a:rPr>
              <a:t>  - Evaluation framework: €10,000  </a:t>
            </a:r>
          </a:p>
          <a:p>
            <a:pPr marL="0" algn="just" defTabSz="914400" rtl="0" eaLnBrk="1" latinLnBrk="0" hangingPunct="1"/>
            <a:r>
              <a:rPr lang="en-US" sz="1500" kern="1200" dirty="0">
                <a:solidFill>
                  <a:schemeClr val="bg1"/>
                </a:solidFill>
                <a:latin typeface="+mn-lt"/>
                <a:ea typeface="+mn-ea"/>
                <a:cs typeface="+mn-cs"/>
              </a:rPr>
              <a:t>  - Total: €37,000 </a:t>
            </a:r>
            <a:endParaRPr lang="it-IT" sz="1500" kern="1200" dirty="0">
              <a:solidFill>
                <a:schemeClr val="bg1"/>
              </a:solidFill>
              <a:latin typeface="+mn-lt"/>
              <a:ea typeface="+mn-ea"/>
              <a:cs typeface="+mn-cs"/>
            </a:endParaRPr>
          </a:p>
        </p:txBody>
      </p:sp>
      <p:sp>
        <p:nvSpPr>
          <p:cNvPr id="2" name="CasellaDiTesto 1">
            <a:extLst>
              <a:ext uri="{FF2B5EF4-FFF2-40B4-BE49-F238E27FC236}">
                <a16:creationId xmlns:a16="http://schemas.microsoft.com/office/drawing/2014/main" id="{C32EEC7E-908D-902A-67EB-4E49646F1447}"/>
              </a:ext>
            </a:extLst>
          </p:cNvPr>
          <p:cNvSpPr txBox="1"/>
          <p:nvPr/>
        </p:nvSpPr>
        <p:spPr>
          <a:xfrm>
            <a:off x="4918597" y="535283"/>
            <a:ext cx="2354807" cy="369332"/>
          </a:xfrm>
          <a:prstGeom prst="rect">
            <a:avLst/>
          </a:prstGeom>
          <a:noFill/>
        </p:spPr>
        <p:txBody>
          <a:bodyPr wrap="square" rtlCol="0">
            <a:spAutoFit/>
          </a:bodyPr>
          <a:lstStyle/>
          <a:p>
            <a:pPr algn="ctr"/>
            <a:r>
              <a:rPr lang="it-IT" b="1" spc="300" dirty="0">
                <a:solidFill>
                  <a:srgbClr val="DA627D"/>
                </a:solidFill>
              </a:rPr>
              <a:t>#2</a:t>
            </a:r>
            <a:endParaRPr lang="it-IT" sz="2000" spc="300" dirty="0">
              <a:solidFill>
                <a:srgbClr val="DA627D"/>
              </a:solidFill>
            </a:endParaRPr>
          </a:p>
        </p:txBody>
      </p:sp>
    </p:spTree>
    <p:extLst>
      <p:ext uri="{BB962C8B-B14F-4D97-AF65-F5344CB8AC3E}">
        <p14:creationId xmlns:p14="http://schemas.microsoft.com/office/powerpoint/2010/main" val="13521476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359E233-B805-5345-0250-2223680A6F25}"/>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CA284E69-C314-9CFD-1C8F-D22B29BC93B0}"/>
              </a:ext>
            </a:extLst>
          </p:cNvPr>
          <p:cNvSpPr txBox="1"/>
          <p:nvPr/>
        </p:nvSpPr>
        <p:spPr>
          <a:xfrm>
            <a:off x="3335456" y="414126"/>
            <a:ext cx="5521087" cy="369332"/>
          </a:xfrm>
          <a:prstGeom prst="rect">
            <a:avLst/>
          </a:prstGeom>
          <a:noFill/>
        </p:spPr>
        <p:txBody>
          <a:bodyPr wrap="square" rtlCol="0">
            <a:spAutoFit/>
          </a:bodyPr>
          <a:lstStyle/>
          <a:p>
            <a:pPr algn="ctr"/>
            <a:r>
              <a:rPr lang="it-IT">
                <a:solidFill>
                  <a:schemeClr val="bg1"/>
                </a:solidFill>
              </a:rPr>
              <a:t>REFERENCES</a:t>
            </a:r>
          </a:p>
        </p:txBody>
      </p:sp>
      <p:cxnSp>
        <p:nvCxnSpPr>
          <p:cNvPr id="3" name="Connettore diritto 2">
            <a:extLst>
              <a:ext uri="{FF2B5EF4-FFF2-40B4-BE49-F238E27FC236}">
                <a16:creationId xmlns:a16="http://schemas.microsoft.com/office/drawing/2014/main" id="{745C5316-AC27-36E8-0037-8EA350B5E6B7}"/>
              </a:ext>
            </a:extLst>
          </p:cNvPr>
          <p:cNvCxnSpPr>
            <a:cxnSpLocks/>
          </p:cNvCxnSpPr>
          <p:nvPr/>
        </p:nvCxnSpPr>
        <p:spPr>
          <a:xfrm>
            <a:off x="5777113" y="858897"/>
            <a:ext cx="637775"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8" name="CasellaDiTesto 7">
            <a:extLst>
              <a:ext uri="{FF2B5EF4-FFF2-40B4-BE49-F238E27FC236}">
                <a16:creationId xmlns:a16="http://schemas.microsoft.com/office/drawing/2014/main" id="{FADFC787-66D2-6C40-323A-0EF39DB0C62F}"/>
              </a:ext>
            </a:extLst>
          </p:cNvPr>
          <p:cNvSpPr txBox="1"/>
          <p:nvPr/>
        </p:nvSpPr>
        <p:spPr>
          <a:xfrm>
            <a:off x="571129" y="3108966"/>
            <a:ext cx="581473" cy="369332"/>
          </a:xfrm>
          <a:prstGeom prst="rect">
            <a:avLst/>
          </a:prstGeom>
          <a:noFill/>
        </p:spPr>
        <p:txBody>
          <a:bodyPr wrap="square" rtlCol="0">
            <a:spAutoFit/>
          </a:bodyPr>
          <a:lstStyle/>
          <a:p>
            <a:r>
              <a:rPr lang="en-US" b="1">
                <a:solidFill>
                  <a:schemeClr val="bg1"/>
                </a:solidFill>
              </a:rPr>
              <a:t>[2]</a:t>
            </a:r>
            <a:endParaRPr lang="en-US">
              <a:solidFill>
                <a:srgbClr val="DA627D"/>
              </a:solidFill>
            </a:endParaRPr>
          </a:p>
        </p:txBody>
      </p:sp>
      <p:sp>
        <p:nvSpPr>
          <p:cNvPr id="11" name="CasellaDiTesto 10">
            <a:extLst>
              <a:ext uri="{FF2B5EF4-FFF2-40B4-BE49-F238E27FC236}">
                <a16:creationId xmlns:a16="http://schemas.microsoft.com/office/drawing/2014/main" id="{26C72D1D-59BC-2D4E-69C2-362E0A6B89EF}"/>
              </a:ext>
            </a:extLst>
          </p:cNvPr>
          <p:cNvSpPr txBox="1"/>
          <p:nvPr/>
        </p:nvSpPr>
        <p:spPr>
          <a:xfrm>
            <a:off x="1152603" y="3103490"/>
            <a:ext cx="10173663" cy="646331"/>
          </a:xfrm>
          <a:prstGeom prst="rect">
            <a:avLst/>
          </a:prstGeom>
          <a:noFill/>
        </p:spPr>
        <p:txBody>
          <a:bodyPr wrap="square" rtlCol="0">
            <a:spAutoFit/>
          </a:bodyPr>
          <a:lstStyle/>
          <a:p>
            <a:r>
              <a:rPr lang="en-US" sz="1800">
                <a:solidFill>
                  <a:schemeClr val="bg1"/>
                </a:solidFill>
              </a:rPr>
              <a:t>AUDIOVISUAL AFFECT RECOGNITION FOR AUTONOMOUS VEHICLES: APPLICATIONS, CHALLENGES, AND OPPORTUNITIES (2023)</a:t>
            </a:r>
            <a:endParaRPr lang="en-US" sz="1800">
              <a:solidFill>
                <a:srgbClr val="DA627D"/>
              </a:solidFill>
            </a:endParaRPr>
          </a:p>
        </p:txBody>
      </p:sp>
      <p:sp>
        <p:nvSpPr>
          <p:cNvPr id="12" name="CasellaDiTesto 11">
            <a:extLst>
              <a:ext uri="{FF2B5EF4-FFF2-40B4-BE49-F238E27FC236}">
                <a16:creationId xmlns:a16="http://schemas.microsoft.com/office/drawing/2014/main" id="{8ADA0C3B-18CE-5247-D92E-CC857B806B2E}"/>
              </a:ext>
            </a:extLst>
          </p:cNvPr>
          <p:cNvSpPr txBox="1"/>
          <p:nvPr/>
        </p:nvSpPr>
        <p:spPr>
          <a:xfrm>
            <a:off x="1152601" y="4156530"/>
            <a:ext cx="10173663" cy="369332"/>
          </a:xfrm>
          <a:prstGeom prst="rect">
            <a:avLst/>
          </a:prstGeom>
          <a:noFill/>
        </p:spPr>
        <p:txBody>
          <a:bodyPr wrap="square" rtlCol="0">
            <a:spAutoFit/>
          </a:bodyPr>
          <a:lstStyle/>
          <a:p>
            <a:r>
              <a:rPr lang="en-US" sz="1800">
                <a:solidFill>
                  <a:schemeClr val="bg1"/>
                </a:solidFill>
              </a:rPr>
              <a:t>REVIEW AND PERSPECTIVES ON HUMAN EMOTION FOR CONNECTED AUTOMATED VEHICLES  (2023)</a:t>
            </a:r>
            <a:endParaRPr lang="en-US" sz="1800">
              <a:solidFill>
                <a:srgbClr val="DA627D"/>
              </a:solidFill>
            </a:endParaRPr>
          </a:p>
        </p:txBody>
      </p:sp>
      <p:sp>
        <p:nvSpPr>
          <p:cNvPr id="14" name="CasellaDiTesto 13">
            <a:extLst>
              <a:ext uri="{FF2B5EF4-FFF2-40B4-BE49-F238E27FC236}">
                <a16:creationId xmlns:a16="http://schemas.microsoft.com/office/drawing/2014/main" id="{80D46997-0605-A158-C875-49C0866931B9}"/>
              </a:ext>
            </a:extLst>
          </p:cNvPr>
          <p:cNvSpPr txBox="1"/>
          <p:nvPr/>
        </p:nvSpPr>
        <p:spPr>
          <a:xfrm>
            <a:off x="571128" y="4155414"/>
            <a:ext cx="581473" cy="369332"/>
          </a:xfrm>
          <a:prstGeom prst="rect">
            <a:avLst/>
          </a:prstGeom>
          <a:noFill/>
        </p:spPr>
        <p:txBody>
          <a:bodyPr wrap="square" rtlCol="0">
            <a:spAutoFit/>
          </a:bodyPr>
          <a:lstStyle/>
          <a:p>
            <a:r>
              <a:rPr lang="en-US" b="1">
                <a:solidFill>
                  <a:schemeClr val="bg1"/>
                </a:solidFill>
              </a:rPr>
              <a:t>[3]</a:t>
            </a:r>
            <a:endParaRPr lang="en-US">
              <a:solidFill>
                <a:srgbClr val="DA627D"/>
              </a:solidFill>
            </a:endParaRPr>
          </a:p>
        </p:txBody>
      </p:sp>
      <p:sp>
        <p:nvSpPr>
          <p:cNvPr id="5" name="CasellaDiTesto 4">
            <a:extLst>
              <a:ext uri="{FF2B5EF4-FFF2-40B4-BE49-F238E27FC236}">
                <a16:creationId xmlns:a16="http://schemas.microsoft.com/office/drawing/2014/main" id="{180F9139-894A-0B67-810E-7A67AEF5DE31}"/>
              </a:ext>
            </a:extLst>
          </p:cNvPr>
          <p:cNvSpPr txBox="1"/>
          <p:nvPr/>
        </p:nvSpPr>
        <p:spPr>
          <a:xfrm>
            <a:off x="571130" y="2206813"/>
            <a:ext cx="581473" cy="369332"/>
          </a:xfrm>
          <a:prstGeom prst="rect">
            <a:avLst/>
          </a:prstGeom>
          <a:noFill/>
        </p:spPr>
        <p:txBody>
          <a:bodyPr wrap="square" rtlCol="0">
            <a:spAutoFit/>
          </a:bodyPr>
          <a:lstStyle/>
          <a:p>
            <a:r>
              <a:rPr lang="en-US" b="1">
                <a:solidFill>
                  <a:schemeClr val="bg1"/>
                </a:solidFill>
              </a:rPr>
              <a:t>[1]</a:t>
            </a:r>
            <a:endParaRPr lang="en-US">
              <a:solidFill>
                <a:srgbClr val="DA627D"/>
              </a:solidFill>
            </a:endParaRPr>
          </a:p>
        </p:txBody>
      </p:sp>
      <p:sp>
        <p:nvSpPr>
          <p:cNvPr id="7" name="CasellaDiTesto 6">
            <a:extLst>
              <a:ext uri="{FF2B5EF4-FFF2-40B4-BE49-F238E27FC236}">
                <a16:creationId xmlns:a16="http://schemas.microsoft.com/office/drawing/2014/main" id="{ACA0D04B-64D5-67AF-D7BB-0982517636E1}"/>
              </a:ext>
            </a:extLst>
          </p:cNvPr>
          <p:cNvSpPr txBox="1"/>
          <p:nvPr/>
        </p:nvSpPr>
        <p:spPr>
          <a:xfrm>
            <a:off x="1152603" y="2206813"/>
            <a:ext cx="8842400" cy="369332"/>
          </a:xfrm>
          <a:prstGeom prst="rect">
            <a:avLst/>
          </a:prstGeom>
          <a:noFill/>
        </p:spPr>
        <p:txBody>
          <a:bodyPr wrap="square" rtlCol="0">
            <a:spAutoFit/>
          </a:bodyPr>
          <a:lstStyle/>
          <a:p>
            <a:r>
              <a:rPr lang="en-US">
                <a:solidFill>
                  <a:schemeClr val="bg1"/>
                </a:solidFill>
              </a:rPr>
              <a:t>DRIVER EMOTION RECOGNITION FOR INTELLIGENT VEHICLES: A SURVEY (2020)  </a:t>
            </a:r>
            <a:endParaRPr lang="en-US">
              <a:solidFill>
                <a:srgbClr val="DA627D"/>
              </a:solidFill>
            </a:endParaRPr>
          </a:p>
        </p:txBody>
      </p:sp>
      <p:sp>
        <p:nvSpPr>
          <p:cNvPr id="23" name="CasellaDiTesto 22">
            <a:extLst>
              <a:ext uri="{FF2B5EF4-FFF2-40B4-BE49-F238E27FC236}">
                <a16:creationId xmlns:a16="http://schemas.microsoft.com/office/drawing/2014/main" id="{41BFC41A-D4F9-9EB6-2709-7254095AB3B4}"/>
              </a:ext>
            </a:extLst>
          </p:cNvPr>
          <p:cNvSpPr txBox="1"/>
          <p:nvPr/>
        </p:nvSpPr>
        <p:spPr>
          <a:xfrm>
            <a:off x="1152603" y="2511900"/>
            <a:ext cx="10957434" cy="338554"/>
          </a:xfrm>
          <a:prstGeom prst="rect">
            <a:avLst/>
          </a:prstGeom>
          <a:noFill/>
        </p:spPr>
        <p:txBody>
          <a:bodyPr wrap="square" rtlCol="0">
            <a:spAutoFit/>
          </a:bodyPr>
          <a:lstStyle/>
          <a:p>
            <a:r>
              <a:rPr lang="en-US" sz="1600">
                <a:solidFill>
                  <a:srgbClr val="F9DBBD"/>
                </a:solidFill>
              </a:rPr>
              <a:t>https://www.media.mit.edu/publications/driver-emotion-recognition-for-intelligent-vehicles-a-survey/</a:t>
            </a:r>
          </a:p>
        </p:txBody>
      </p:sp>
      <p:sp>
        <p:nvSpPr>
          <p:cNvPr id="24" name="CasellaDiTesto 23">
            <a:extLst>
              <a:ext uri="{FF2B5EF4-FFF2-40B4-BE49-F238E27FC236}">
                <a16:creationId xmlns:a16="http://schemas.microsoft.com/office/drawing/2014/main" id="{CE3E4C88-77D0-DEB5-6FAD-7E089BB23B73}"/>
              </a:ext>
            </a:extLst>
          </p:cNvPr>
          <p:cNvSpPr txBox="1"/>
          <p:nvPr/>
        </p:nvSpPr>
        <p:spPr>
          <a:xfrm>
            <a:off x="1152602" y="3681663"/>
            <a:ext cx="10957434" cy="338554"/>
          </a:xfrm>
          <a:prstGeom prst="rect">
            <a:avLst/>
          </a:prstGeom>
          <a:noFill/>
        </p:spPr>
        <p:txBody>
          <a:bodyPr wrap="square" rtlCol="0">
            <a:spAutoFit/>
          </a:bodyPr>
          <a:lstStyle/>
          <a:p>
            <a:r>
              <a:rPr lang="en-US" sz="1600">
                <a:solidFill>
                  <a:srgbClr val="F9DBBD"/>
                </a:solidFill>
              </a:rPr>
              <a:t>https://ieeexplore.ieee.org/document/10337780</a:t>
            </a:r>
          </a:p>
        </p:txBody>
      </p:sp>
      <p:sp>
        <p:nvSpPr>
          <p:cNvPr id="25" name="CasellaDiTesto 24">
            <a:extLst>
              <a:ext uri="{FF2B5EF4-FFF2-40B4-BE49-F238E27FC236}">
                <a16:creationId xmlns:a16="http://schemas.microsoft.com/office/drawing/2014/main" id="{DF379774-602B-9B4D-12AB-5EBAC9EF2B01}"/>
              </a:ext>
            </a:extLst>
          </p:cNvPr>
          <p:cNvSpPr txBox="1"/>
          <p:nvPr/>
        </p:nvSpPr>
        <p:spPr>
          <a:xfrm>
            <a:off x="1152601" y="4466086"/>
            <a:ext cx="10957434" cy="338554"/>
          </a:xfrm>
          <a:prstGeom prst="rect">
            <a:avLst/>
          </a:prstGeom>
          <a:noFill/>
        </p:spPr>
        <p:txBody>
          <a:bodyPr wrap="square" rtlCol="0">
            <a:spAutoFit/>
          </a:bodyPr>
          <a:lstStyle/>
          <a:p>
            <a:r>
              <a:rPr lang="en-US" sz="1600">
                <a:solidFill>
                  <a:srgbClr val="F9DBBD"/>
                </a:solidFill>
              </a:rPr>
              <a:t>https://link.springer.com/article/10.1007/s42154-023-00270-z</a:t>
            </a:r>
          </a:p>
        </p:txBody>
      </p:sp>
    </p:spTree>
    <p:extLst>
      <p:ext uri="{BB962C8B-B14F-4D97-AF65-F5344CB8AC3E}">
        <p14:creationId xmlns:p14="http://schemas.microsoft.com/office/powerpoint/2010/main" val="31021058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FE0F082-79DE-5364-C321-3FAE87C75EDC}"/>
            </a:ext>
          </a:extLst>
        </p:cNvPr>
        <p:cNvGrpSpPr/>
        <p:nvPr/>
      </p:nvGrpSpPr>
      <p:grpSpPr>
        <a:xfrm>
          <a:off x="0" y="0"/>
          <a:ext cx="0" cy="0"/>
          <a:chOff x="0" y="0"/>
          <a:chExt cx="0" cy="0"/>
        </a:xfrm>
      </p:grpSpPr>
      <p:cxnSp>
        <p:nvCxnSpPr>
          <p:cNvPr id="3" name="Connettore diritto 2">
            <a:extLst>
              <a:ext uri="{FF2B5EF4-FFF2-40B4-BE49-F238E27FC236}">
                <a16:creationId xmlns:a16="http://schemas.microsoft.com/office/drawing/2014/main" id="{3861F276-0928-9790-7E54-1E555AC60DE7}"/>
              </a:ext>
            </a:extLst>
          </p:cNvPr>
          <p:cNvCxnSpPr>
            <a:cxnSpLocks/>
          </p:cNvCxnSpPr>
          <p:nvPr/>
        </p:nvCxnSpPr>
        <p:spPr>
          <a:xfrm>
            <a:off x="5777113" y="858897"/>
            <a:ext cx="637775"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15" name="CasellaDiTesto 14">
            <a:extLst>
              <a:ext uri="{FF2B5EF4-FFF2-40B4-BE49-F238E27FC236}">
                <a16:creationId xmlns:a16="http://schemas.microsoft.com/office/drawing/2014/main" id="{E827A37B-21E7-91C3-4DAE-A9D48040467C}"/>
              </a:ext>
            </a:extLst>
          </p:cNvPr>
          <p:cNvSpPr txBox="1"/>
          <p:nvPr/>
        </p:nvSpPr>
        <p:spPr>
          <a:xfrm>
            <a:off x="1152601" y="2156527"/>
            <a:ext cx="9543571" cy="369332"/>
          </a:xfrm>
          <a:prstGeom prst="rect">
            <a:avLst/>
          </a:prstGeom>
          <a:noFill/>
        </p:spPr>
        <p:txBody>
          <a:bodyPr wrap="square" rtlCol="0">
            <a:spAutoFit/>
          </a:bodyPr>
          <a:lstStyle/>
          <a:p>
            <a:r>
              <a:rPr lang="en-US" sz="1800">
                <a:solidFill>
                  <a:schemeClr val="bg1"/>
                </a:solidFill>
              </a:rPr>
              <a:t>PLATFORM-MEDIATED REPUTATION SYSTEMS IN THE SHARING ECONOMY (2020)</a:t>
            </a:r>
            <a:endParaRPr lang="en-US" sz="1800">
              <a:solidFill>
                <a:srgbClr val="DA627D"/>
              </a:solidFill>
            </a:endParaRPr>
          </a:p>
        </p:txBody>
      </p:sp>
      <p:sp>
        <p:nvSpPr>
          <p:cNvPr id="18" name="CasellaDiTesto 17">
            <a:extLst>
              <a:ext uri="{FF2B5EF4-FFF2-40B4-BE49-F238E27FC236}">
                <a16:creationId xmlns:a16="http://schemas.microsoft.com/office/drawing/2014/main" id="{59019714-C4DA-B394-A077-F0318C0D4970}"/>
              </a:ext>
            </a:extLst>
          </p:cNvPr>
          <p:cNvSpPr txBox="1"/>
          <p:nvPr/>
        </p:nvSpPr>
        <p:spPr>
          <a:xfrm>
            <a:off x="571128" y="2158458"/>
            <a:ext cx="581473" cy="369332"/>
          </a:xfrm>
          <a:prstGeom prst="rect">
            <a:avLst/>
          </a:prstGeom>
          <a:noFill/>
        </p:spPr>
        <p:txBody>
          <a:bodyPr wrap="square" rtlCol="0">
            <a:spAutoFit/>
          </a:bodyPr>
          <a:lstStyle/>
          <a:p>
            <a:r>
              <a:rPr lang="en-US" b="1">
                <a:solidFill>
                  <a:schemeClr val="bg1"/>
                </a:solidFill>
              </a:rPr>
              <a:t>[4]</a:t>
            </a:r>
            <a:endParaRPr lang="en-US">
              <a:solidFill>
                <a:srgbClr val="DA627D"/>
              </a:solidFill>
            </a:endParaRPr>
          </a:p>
        </p:txBody>
      </p:sp>
      <p:sp>
        <p:nvSpPr>
          <p:cNvPr id="19" name="CasellaDiTesto 18">
            <a:extLst>
              <a:ext uri="{FF2B5EF4-FFF2-40B4-BE49-F238E27FC236}">
                <a16:creationId xmlns:a16="http://schemas.microsoft.com/office/drawing/2014/main" id="{32E41D17-587E-9D1B-6447-B3BE9F80B835}"/>
              </a:ext>
            </a:extLst>
          </p:cNvPr>
          <p:cNvSpPr txBox="1"/>
          <p:nvPr/>
        </p:nvSpPr>
        <p:spPr>
          <a:xfrm>
            <a:off x="1152601" y="4249103"/>
            <a:ext cx="9543571" cy="646331"/>
          </a:xfrm>
          <a:prstGeom prst="rect">
            <a:avLst/>
          </a:prstGeom>
          <a:noFill/>
        </p:spPr>
        <p:txBody>
          <a:bodyPr wrap="square" rtlCol="0">
            <a:spAutoFit/>
          </a:bodyPr>
          <a:lstStyle/>
          <a:p>
            <a:r>
              <a:rPr lang="en-US" sz="1800">
                <a:solidFill>
                  <a:schemeClr val="bg1"/>
                </a:solidFill>
              </a:rPr>
              <a:t>UNDERSTANDING RIDE-SHARING SYSTEMS IN URBAN AREAS: LOCATION, USERS, AND BARRIERS (2020)</a:t>
            </a:r>
            <a:endParaRPr lang="en-US" sz="1800">
              <a:solidFill>
                <a:srgbClr val="DA627D"/>
              </a:solidFill>
            </a:endParaRPr>
          </a:p>
        </p:txBody>
      </p:sp>
      <p:sp>
        <p:nvSpPr>
          <p:cNvPr id="20" name="CasellaDiTesto 19">
            <a:extLst>
              <a:ext uri="{FF2B5EF4-FFF2-40B4-BE49-F238E27FC236}">
                <a16:creationId xmlns:a16="http://schemas.microsoft.com/office/drawing/2014/main" id="{DCFB6F9F-DF75-E779-BE56-C7A135F60583}"/>
              </a:ext>
            </a:extLst>
          </p:cNvPr>
          <p:cNvSpPr txBox="1"/>
          <p:nvPr/>
        </p:nvSpPr>
        <p:spPr>
          <a:xfrm>
            <a:off x="571127" y="4251034"/>
            <a:ext cx="581473" cy="369332"/>
          </a:xfrm>
          <a:prstGeom prst="rect">
            <a:avLst/>
          </a:prstGeom>
          <a:noFill/>
        </p:spPr>
        <p:txBody>
          <a:bodyPr wrap="square" rtlCol="0">
            <a:spAutoFit/>
          </a:bodyPr>
          <a:lstStyle/>
          <a:p>
            <a:r>
              <a:rPr lang="en-US" b="1">
                <a:solidFill>
                  <a:schemeClr val="bg1"/>
                </a:solidFill>
              </a:rPr>
              <a:t>[6]</a:t>
            </a:r>
            <a:endParaRPr lang="en-US">
              <a:solidFill>
                <a:srgbClr val="DA627D"/>
              </a:solidFill>
            </a:endParaRPr>
          </a:p>
        </p:txBody>
      </p:sp>
      <p:sp>
        <p:nvSpPr>
          <p:cNvPr id="21" name="CasellaDiTesto 20">
            <a:extLst>
              <a:ext uri="{FF2B5EF4-FFF2-40B4-BE49-F238E27FC236}">
                <a16:creationId xmlns:a16="http://schemas.microsoft.com/office/drawing/2014/main" id="{DF48CCC2-B956-EAC6-915C-A4E9AEDD3C73}"/>
              </a:ext>
            </a:extLst>
          </p:cNvPr>
          <p:cNvSpPr txBox="1"/>
          <p:nvPr/>
        </p:nvSpPr>
        <p:spPr>
          <a:xfrm>
            <a:off x="1152601" y="3248983"/>
            <a:ext cx="9804832" cy="646331"/>
          </a:xfrm>
          <a:prstGeom prst="rect">
            <a:avLst/>
          </a:prstGeom>
          <a:noFill/>
        </p:spPr>
        <p:txBody>
          <a:bodyPr wrap="square" rtlCol="0">
            <a:spAutoFit/>
          </a:bodyPr>
          <a:lstStyle/>
          <a:p>
            <a:r>
              <a:rPr lang="en-US" sz="1800">
                <a:solidFill>
                  <a:schemeClr val="bg1"/>
                </a:solidFill>
              </a:rPr>
              <a:t>A SYSTEMATIC LITERATURE REVIEW OF RIDE-SHARING PLATFORMS, USER FACTORS, AND BARRIERS (2021)</a:t>
            </a:r>
            <a:endParaRPr lang="en-US" sz="1800">
              <a:solidFill>
                <a:srgbClr val="DA627D"/>
              </a:solidFill>
            </a:endParaRPr>
          </a:p>
        </p:txBody>
      </p:sp>
      <p:sp>
        <p:nvSpPr>
          <p:cNvPr id="22" name="CasellaDiTesto 21">
            <a:extLst>
              <a:ext uri="{FF2B5EF4-FFF2-40B4-BE49-F238E27FC236}">
                <a16:creationId xmlns:a16="http://schemas.microsoft.com/office/drawing/2014/main" id="{D8F22FA1-8DCC-21E7-7F64-328AE831AC9F}"/>
              </a:ext>
            </a:extLst>
          </p:cNvPr>
          <p:cNvSpPr txBox="1"/>
          <p:nvPr/>
        </p:nvSpPr>
        <p:spPr>
          <a:xfrm>
            <a:off x="571127" y="3252842"/>
            <a:ext cx="581473" cy="369332"/>
          </a:xfrm>
          <a:prstGeom prst="rect">
            <a:avLst/>
          </a:prstGeom>
          <a:noFill/>
        </p:spPr>
        <p:txBody>
          <a:bodyPr wrap="square" rtlCol="0">
            <a:spAutoFit/>
          </a:bodyPr>
          <a:lstStyle/>
          <a:p>
            <a:r>
              <a:rPr lang="en-US" b="1">
                <a:solidFill>
                  <a:schemeClr val="bg1"/>
                </a:solidFill>
              </a:rPr>
              <a:t>[5]</a:t>
            </a:r>
            <a:endParaRPr lang="en-US">
              <a:solidFill>
                <a:srgbClr val="DA627D"/>
              </a:solidFill>
            </a:endParaRPr>
          </a:p>
        </p:txBody>
      </p:sp>
      <p:sp>
        <p:nvSpPr>
          <p:cNvPr id="26" name="CasellaDiTesto 25">
            <a:extLst>
              <a:ext uri="{FF2B5EF4-FFF2-40B4-BE49-F238E27FC236}">
                <a16:creationId xmlns:a16="http://schemas.microsoft.com/office/drawing/2014/main" id="{55847A53-3AD1-5396-FE24-B8E1E4562AC9}"/>
              </a:ext>
            </a:extLst>
          </p:cNvPr>
          <p:cNvSpPr txBox="1"/>
          <p:nvPr/>
        </p:nvSpPr>
        <p:spPr>
          <a:xfrm>
            <a:off x="1152601" y="2493710"/>
            <a:ext cx="9904721" cy="584775"/>
          </a:xfrm>
          <a:prstGeom prst="rect">
            <a:avLst/>
          </a:prstGeom>
          <a:noFill/>
        </p:spPr>
        <p:txBody>
          <a:bodyPr wrap="square" rtlCol="0">
            <a:spAutoFit/>
          </a:bodyPr>
          <a:lstStyle/>
          <a:p>
            <a:r>
              <a:rPr lang="en-US" sz="1600">
                <a:solidFill>
                  <a:srgbClr val="F9DBBD"/>
                </a:solidFill>
              </a:rPr>
              <a:t>https://www.academia.edu/77030822/Platform_mediated_reputation_systems_in_the_sharing_economy_and_incentives_to_provide_service_quality_the_case_of_ridesharing_services</a:t>
            </a:r>
          </a:p>
        </p:txBody>
      </p:sp>
      <p:sp>
        <p:nvSpPr>
          <p:cNvPr id="27" name="CasellaDiTesto 26">
            <a:extLst>
              <a:ext uri="{FF2B5EF4-FFF2-40B4-BE49-F238E27FC236}">
                <a16:creationId xmlns:a16="http://schemas.microsoft.com/office/drawing/2014/main" id="{55E3B4F1-F358-D133-7582-BAE52C194235}"/>
              </a:ext>
            </a:extLst>
          </p:cNvPr>
          <p:cNvSpPr txBox="1"/>
          <p:nvPr/>
        </p:nvSpPr>
        <p:spPr>
          <a:xfrm>
            <a:off x="1152601" y="3781533"/>
            <a:ext cx="10957434" cy="338554"/>
          </a:xfrm>
          <a:prstGeom prst="rect">
            <a:avLst/>
          </a:prstGeom>
          <a:noFill/>
        </p:spPr>
        <p:txBody>
          <a:bodyPr wrap="square" rtlCol="0">
            <a:spAutoFit/>
          </a:bodyPr>
          <a:lstStyle/>
          <a:p>
            <a:r>
              <a:rPr lang="en-US" sz="1600">
                <a:solidFill>
                  <a:srgbClr val="F9DBBD"/>
                </a:solidFill>
              </a:rPr>
              <a:t>https://etrr.springeropen.com/articles/10.1186/s12544-021-00522-1</a:t>
            </a:r>
          </a:p>
        </p:txBody>
      </p:sp>
      <p:sp>
        <p:nvSpPr>
          <p:cNvPr id="28" name="CasellaDiTesto 27">
            <a:extLst>
              <a:ext uri="{FF2B5EF4-FFF2-40B4-BE49-F238E27FC236}">
                <a16:creationId xmlns:a16="http://schemas.microsoft.com/office/drawing/2014/main" id="{EC8A6EC2-93DC-A474-6FDB-7A0A0EF9862A}"/>
              </a:ext>
            </a:extLst>
          </p:cNvPr>
          <p:cNvSpPr txBox="1"/>
          <p:nvPr/>
        </p:nvSpPr>
        <p:spPr>
          <a:xfrm>
            <a:off x="1152600" y="4775475"/>
            <a:ext cx="9735675" cy="584775"/>
          </a:xfrm>
          <a:prstGeom prst="rect">
            <a:avLst/>
          </a:prstGeom>
          <a:noFill/>
        </p:spPr>
        <p:txBody>
          <a:bodyPr wrap="square" rtlCol="0">
            <a:spAutoFit/>
          </a:bodyPr>
          <a:lstStyle/>
          <a:p>
            <a:r>
              <a:rPr lang="en-US" sz="1600">
                <a:solidFill>
                  <a:srgbClr val="F9DBBD"/>
                </a:solidFill>
              </a:rPr>
              <a:t>https://www.academia.edu/76607239/Understanding_Ride_Sharing_Systems_in_Urban_Areas_The_Role_of_Location_Users_and_Barriers</a:t>
            </a:r>
          </a:p>
        </p:txBody>
      </p:sp>
      <p:sp>
        <p:nvSpPr>
          <p:cNvPr id="2" name="CasellaDiTesto 1">
            <a:extLst>
              <a:ext uri="{FF2B5EF4-FFF2-40B4-BE49-F238E27FC236}">
                <a16:creationId xmlns:a16="http://schemas.microsoft.com/office/drawing/2014/main" id="{E7B9C287-8D40-A271-377B-B108568B0E8B}"/>
              </a:ext>
            </a:extLst>
          </p:cNvPr>
          <p:cNvSpPr txBox="1"/>
          <p:nvPr/>
        </p:nvSpPr>
        <p:spPr>
          <a:xfrm>
            <a:off x="3335456" y="414126"/>
            <a:ext cx="5521087" cy="369332"/>
          </a:xfrm>
          <a:prstGeom prst="rect">
            <a:avLst/>
          </a:prstGeom>
          <a:noFill/>
        </p:spPr>
        <p:txBody>
          <a:bodyPr wrap="square" rtlCol="0">
            <a:spAutoFit/>
          </a:bodyPr>
          <a:lstStyle/>
          <a:p>
            <a:pPr algn="ctr"/>
            <a:r>
              <a:rPr lang="it-IT">
                <a:solidFill>
                  <a:schemeClr val="bg1"/>
                </a:solidFill>
              </a:rPr>
              <a:t>REFERENCES</a:t>
            </a:r>
          </a:p>
        </p:txBody>
      </p:sp>
    </p:spTree>
    <p:extLst>
      <p:ext uri="{BB962C8B-B14F-4D97-AF65-F5344CB8AC3E}">
        <p14:creationId xmlns:p14="http://schemas.microsoft.com/office/powerpoint/2010/main" val="4256578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89EA18E-E406-9E8F-CCE8-7AADADF471C2}"/>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69EA1B17-8363-7229-A6CB-7DB8E563DEBB}"/>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cxnSp>
        <p:nvCxnSpPr>
          <p:cNvPr id="2" name="Connettore diritto 1">
            <a:extLst>
              <a:ext uri="{FF2B5EF4-FFF2-40B4-BE49-F238E27FC236}">
                <a16:creationId xmlns:a16="http://schemas.microsoft.com/office/drawing/2014/main" id="{C20DDCE7-7C98-CCD9-A9F7-3EAD0A63E75C}"/>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19" name="CasellaDiTesto 18">
            <a:extLst>
              <a:ext uri="{FF2B5EF4-FFF2-40B4-BE49-F238E27FC236}">
                <a16:creationId xmlns:a16="http://schemas.microsoft.com/office/drawing/2014/main" id="{114832C1-FAC4-7391-3DED-EF38E22B3E28}"/>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Analyzes how platform-driven reputation systems impact </a:t>
            </a:r>
            <a:r>
              <a:rPr lang="en-US" sz="1600">
                <a:solidFill>
                  <a:srgbClr val="DA627D"/>
                </a:solidFill>
              </a:rPr>
              <a:t>service quality </a:t>
            </a:r>
            <a:r>
              <a:rPr lang="en-US" sz="1600">
                <a:solidFill>
                  <a:schemeClr val="bg1"/>
                </a:solidFill>
              </a:rPr>
              <a:t>in ride-sharing, highlighting benefits and limitations in maintaining consistent quality.</a:t>
            </a:r>
          </a:p>
        </p:txBody>
      </p:sp>
      <p:sp>
        <p:nvSpPr>
          <p:cNvPr id="23" name="CasellaDiTesto 22">
            <a:extLst>
              <a:ext uri="{FF2B5EF4-FFF2-40B4-BE49-F238E27FC236}">
                <a16:creationId xmlns:a16="http://schemas.microsoft.com/office/drawing/2014/main" id="{7EDAA975-1C09-0E3D-7B1E-2233F29185AD}"/>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PLATFORM-MEDIATED REPUTATION SYSTEMS IN THE SHARING ECONOMY (2020)</a:t>
            </a:r>
            <a:endParaRPr lang="en-US" sz="1600">
              <a:solidFill>
                <a:srgbClr val="DA627D"/>
              </a:solidFill>
            </a:endParaRPr>
          </a:p>
        </p:txBody>
      </p:sp>
      <p:sp>
        <p:nvSpPr>
          <p:cNvPr id="25" name="CasellaDiTesto 24">
            <a:extLst>
              <a:ext uri="{FF2B5EF4-FFF2-40B4-BE49-F238E27FC236}">
                <a16:creationId xmlns:a16="http://schemas.microsoft.com/office/drawing/2014/main" id="{65B4ED9F-007B-7B5B-356E-1FA7825BE06D}"/>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[4]</a:t>
            </a:r>
            <a:endParaRPr lang="en-US" sz="1600">
              <a:solidFill>
                <a:srgbClr val="DA627D"/>
              </a:solidFill>
            </a:endParaRPr>
          </a:p>
        </p:txBody>
      </p:sp>
      <p:sp>
        <p:nvSpPr>
          <p:cNvPr id="3" name="CasellaDiTesto 2">
            <a:extLst>
              <a:ext uri="{FF2B5EF4-FFF2-40B4-BE49-F238E27FC236}">
                <a16:creationId xmlns:a16="http://schemas.microsoft.com/office/drawing/2014/main" id="{EA9E3C49-7647-B5BF-458D-2BBAA25F046C}"/>
              </a:ext>
            </a:extLst>
          </p:cNvPr>
          <p:cNvSpPr txBox="1"/>
          <p:nvPr/>
        </p:nvSpPr>
        <p:spPr>
          <a:xfrm>
            <a:off x="3536578" y="3474115"/>
            <a:ext cx="8258413" cy="584775"/>
          </a:xfrm>
          <a:prstGeom prst="rect">
            <a:avLst/>
          </a:prstGeom>
          <a:noFill/>
        </p:spPr>
        <p:txBody>
          <a:bodyPr wrap="square" rtlCol="0">
            <a:spAutoFit/>
          </a:bodyPr>
          <a:lstStyle/>
          <a:p>
            <a:r>
              <a:rPr lang="en-US" sz="1600">
                <a:solidFill>
                  <a:schemeClr val="bg1"/>
                </a:solidFill>
              </a:rPr>
              <a:t>A SYSTEMATIC LITERATURE REVIEW OF RIDE-SHARING PLATFORMS, USER FACTORS, AND BARRIERS (2021)</a:t>
            </a:r>
            <a:endParaRPr lang="en-US" sz="1600">
              <a:solidFill>
                <a:srgbClr val="DA627D"/>
              </a:solidFill>
            </a:endParaRPr>
          </a:p>
        </p:txBody>
      </p:sp>
      <p:sp>
        <p:nvSpPr>
          <p:cNvPr id="4" name="CasellaDiTesto 3">
            <a:extLst>
              <a:ext uri="{FF2B5EF4-FFF2-40B4-BE49-F238E27FC236}">
                <a16:creationId xmlns:a16="http://schemas.microsoft.com/office/drawing/2014/main" id="{B075819E-B8FD-869C-C591-07047D480E95}"/>
              </a:ext>
            </a:extLst>
          </p:cNvPr>
          <p:cNvSpPr txBox="1"/>
          <p:nvPr/>
        </p:nvSpPr>
        <p:spPr>
          <a:xfrm>
            <a:off x="3145284" y="3450467"/>
            <a:ext cx="543552" cy="338554"/>
          </a:xfrm>
          <a:prstGeom prst="rect">
            <a:avLst/>
          </a:prstGeom>
          <a:noFill/>
        </p:spPr>
        <p:txBody>
          <a:bodyPr wrap="square" rtlCol="0">
            <a:spAutoFit/>
          </a:bodyPr>
          <a:lstStyle/>
          <a:p>
            <a:r>
              <a:rPr lang="en-US" sz="1600" b="1">
                <a:solidFill>
                  <a:schemeClr val="bg1"/>
                </a:solidFill>
              </a:rPr>
              <a:t>[5]</a:t>
            </a:r>
            <a:endParaRPr lang="en-US" sz="1600">
              <a:solidFill>
                <a:srgbClr val="DA627D"/>
              </a:solidFill>
            </a:endParaRPr>
          </a:p>
        </p:txBody>
      </p:sp>
      <p:sp>
        <p:nvSpPr>
          <p:cNvPr id="8" name="CasellaDiTesto 7">
            <a:extLst>
              <a:ext uri="{FF2B5EF4-FFF2-40B4-BE49-F238E27FC236}">
                <a16:creationId xmlns:a16="http://schemas.microsoft.com/office/drawing/2014/main" id="{1238D7E2-FE5E-EB7C-1447-637C4C2628F0}"/>
              </a:ext>
            </a:extLst>
          </p:cNvPr>
          <p:cNvSpPr txBox="1"/>
          <p:nvPr/>
        </p:nvSpPr>
        <p:spPr>
          <a:xfrm>
            <a:off x="3536576" y="4051955"/>
            <a:ext cx="8050941" cy="584775"/>
          </a:xfrm>
          <a:prstGeom prst="rect">
            <a:avLst/>
          </a:prstGeom>
          <a:noFill/>
        </p:spPr>
        <p:txBody>
          <a:bodyPr wrap="square" rtlCol="0">
            <a:spAutoFit/>
          </a:bodyPr>
          <a:lstStyle/>
          <a:p>
            <a:pPr algn="just"/>
            <a:r>
              <a:rPr lang="en-US" sz="1600">
                <a:solidFill>
                  <a:schemeClr val="bg1"/>
                </a:solidFill>
              </a:rPr>
              <a:t>Provides a systematic review of ride-sharing platforms, focusing on user adoption factors and barriers, including the </a:t>
            </a:r>
            <a:r>
              <a:rPr lang="en-US" sz="1600">
                <a:solidFill>
                  <a:srgbClr val="DA627D"/>
                </a:solidFill>
              </a:rPr>
              <a:t>effectiveness of rating systems</a:t>
            </a:r>
            <a:r>
              <a:rPr lang="en-US" sz="1600">
                <a:solidFill>
                  <a:schemeClr val="bg1"/>
                </a:solidFill>
              </a:rPr>
              <a:t>.</a:t>
            </a:r>
          </a:p>
        </p:txBody>
      </p:sp>
      <p:sp>
        <p:nvSpPr>
          <p:cNvPr id="14" name="CasellaDiTesto 13">
            <a:extLst>
              <a:ext uri="{FF2B5EF4-FFF2-40B4-BE49-F238E27FC236}">
                <a16:creationId xmlns:a16="http://schemas.microsoft.com/office/drawing/2014/main" id="{541B6833-0E28-8170-620D-D102C1EBA6D8}"/>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UNDERSTANDING RIDE-SHARING SYSTEMS IN URBAN AREAS: LOCATION, USERS, AND BARRIERS (2020)</a:t>
            </a:r>
            <a:endParaRPr lang="en-US" sz="1600">
              <a:solidFill>
                <a:srgbClr val="DA627D"/>
              </a:solidFill>
            </a:endParaRPr>
          </a:p>
        </p:txBody>
      </p:sp>
      <p:sp>
        <p:nvSpPr>
          <p:cNvPr id="16" name="CasellaDiTesto 15">
            <a:extLst>
              <a:ext uri="{FF2B5EF4-FFF2-40B4-BE49-F238E27FC236}">
                <a16:creationId xmlns:a16="http://schemas.microsoft.com/office/drawing/2014/main" id="{654E4B1D-3FDA-D327-D817-D2EC0E5E548E}"/>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[6]</a:t>
            </a:r>
            <a:endParaRPr lang="en-US" sz="1600">
              <a:solidFill>
                <a:srgbClr val="DA627D"/>
              </a:solidFill>
            </a:endParaRPr>
          </a:p>
        </p:txBody>
      </p:sp>
      <p:sp>
        <p:nvSpPr>
          <p:cNvPr id="17" name="CasellaDiTesto 16">
            <a:extLst>
              <a:ext uri="{FF2B5EF4-FFF2-40B4-BE49-F238E27FC236}">
                <a16:creationId xmlns:a16="http://schemas.microsoft.com/office/drawing/2014/main" id="{0B0CC01F-C100-23C6-59AD-C9DFEE558B3D}"/>
              </a:ext>
            </a:extLst>
          </p:cNvPr>
          <p:cNvSpPr txBox="1"/>
          <p:nvPr/>
        </p:nvSpPr>
        <p:spPr>
          <a:xfrm>
            <a:off x="3536577" y="5609840"/>
            <a:ext cx="7805056" cy="584775"/>
          </a:xfrm>
          <a:prstGeom prst="rect">
            <a:avLst/>
          </a:prstGeom>
          <a:noFill/>
        </p:spPr>
        <p:txBody>
          <a:bodyPr wrap="square" rtlCol="0">
            <a:spAutoFit/>
          </a:bodyPr>
          <a:lstStyle/>
          <a:p>
            <a:pPr algn="just"/>
            <a:r>
              <a:rPr lang="en-US" sz="1600">
                <a:solidFill>
                  <a:schemeClr val="bg1"/>
                </a:solidFill>
              </a:rPr>
              <a:t>Explores ride-sharing in urban areas, examining the role of location, user types, and system barriers with specific reference to </a:t>
            </a:r>
            <a:r>
              <a:rPr lang="en-US" sz="1600">
                <a:solidFill>
                  <a:srgbClr val="DA627D"/>
                </a:solidFill>
              </a:rPr>
              <a:t>two-way rating mechanisms</a:t>
            </a:r>
            <a:r>
              <a:rPr lang="en-US" sz="1600">
                <a:solidFill>
                  <a:schemeClr val="bg1"/>
                </a:solidFill>
              </a:rPr>
              <a:t>.</a:t>
            </a:r>
          </a:p>
        </p:txBody>
      </p:sp>
      <p:grpSp>
        <p:nvGrpSpPr>
          <p:cNvPr id="22" name="Gruppo 21">
            <a:extLst>
              <a:ext uri="{FF2B5EF4-FFF2-40B4-BE49-F238E27FC236}">
                <a16:creationId xmlns:a16="http://schemas.microsoft.com/office/drawing/2014/main" id="{C4FC2901-AFF6-C0C5-AF1A-28AE910EB1A7}"/>
              </a:ext>
            </a:extLst>
          </p:cNvPr>
          <p:cNvGrpSpPr/>
          <p:nvPr/>
        </p:nvGrpSpPr>
        <p:grpSpPr>
          <a:xfrm>
            <a:off x="392530" y="454551"/>
            <a:ext cx="2226628" cy="1074559"/>
            <a:chOff x="630734" y="454551"/>
            <a:chExt cx="2226628" cy="1074559"/>
          </a:xfrm>
        </p:grpSpPr>
        <p:sp>
          <p:nvSpPr>
            <p:cNvPr id="11" name="Rettangolo con angoli arrotondati 10">
              <a:extLst>
                <a:ext uri="{FF2B5EF4-FFF2-40B4-BE49-F238E27FC236}">
                  <a16:creationId xmlns:a16="http://schemas.microsoft.com/office/drawing/2014/main" id="{4499A920-B94F-CF32-5366-57CE99B20CFD}"/>
                </a:ext>
              </a:extLst>
            </p:cNvPr>
            <p:cNvSpPr/>
            <p:nvPr/>
          </p:nvSpPr>
          <p:spPr>
            <a:xfrm>
              <a:off x="630734" y="454551"/>
              <a:ext cx="2226628"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 name="Gruppo 8">
              <a:extLst>
                <a:ext uri="{FF2B5EF4-FFF2-40B4-BE49-F238E27FC236}">
                  <a16:creationId xmlns:a16="http://schemas.microsoft.com/office/drawing/2014/main" id="{B97C5E90-4540-F58A-506D-DBE78778E386}"/>
                </a:ext>
              </a:extLst>
            </p:cNvPr>
            <p:cNvGrpSpPr/>
            <p:nvPr/>
          </p:nvGrpSpPr>
          <p:grpSpPr>
            <a:xfrm>
              <a:off x="744403" y="635484"/>
              <a:ext cx="1953185" cy="712691"/>
              <a:chOff x="2910529" y="3540985"/>
              <a:chExt cx="6370944" cy="2324672"/>
            </a:xfrm>
          </p:grpSpPr>
          <p:pic>
            <p:nvPicPr>
              <p:cNvPr id="10" name="Immagine 9" descr="Immagine che contiene clipart, Elementi grafici, bianco, design&#10;&#10;Descrizione generata automaticamente">
                <a:extLst>
                  <a:ext uri="{FF2B5EF4-FFF2-40B4-BE49-F238E27FC236}">
                    <a16:creationId xmlns:a16="http://schemas.microsoft.com/office/drawing/2014/main" id="{B60077F1-385B-BD9B-3D81-FB14B5E26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529" y="3540985"/>
                <a:ext cx="2324672" cy="2324672"/>
              </a:xfrm>
              <a:prstGeom prst="rect">
                <a:avLst/>
              </a:prstGeom>
            </p:spPr>
          </p:pic>
          <p:pic>
            <p:nvPicPr>
              <p:cNvPr id="12" name="Immagine 11" descr="Immagine che contiene cerchio, simbolo, clipart, Elementi grafici&#10;&#10;Descrizione generata automaticamente">
                <a:extLst>
                  <a:ext uri="{FF2B5EF4-FFF2-40B4-BE49-F238E27FC236}">
                    <a16:creationId xmlns:a16="http://schemas.microsoft.com/office/drawing/2014/main" id="{8B3FDCDE-E1A1-7FEC-95F8-BA9CFCC56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801" y="3540985"/>
                <a:ext cx="2324672" cy="2324672"/>
              </a:xfrm>
              <a:prstGeom prst="rect">
                <a:avLst/>
              </a:prstGeom>
            </p:spPr>
          </p:pic>
          <p:pic>
            <p:nvPicPr>
              <p:cNvPr id="18" name="Immagine 17" descr="Immagine che contiene Elementi grafici, Carattere, simbolo, grafica&#10;&#10;Descrizione generata automaticamente">
                <a:extLst>
                  <a:ext uri="{FF2B5EF4-FFF2-40B4-BE49-F238E27FC236}">
                    <a16:creationId xmlns:a16="http://schemas.microsoft.com/office/drawing/2014/main" id="{A9F4D6CA-51B3-539C-BE87-9E95744EC8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736" y="4086283"/>
                <a:ext cx="1234075" cy="1234075"/>
              </a:xfrm>
              <a:prstGeom prst="rect">
                <a:avLst/>
              </a:prstGeom>
            </p:spPr>
          </p:pic>
        </p:grpSp>
      </p:grpSp>
      <p:grpSp>
        <p:nvGrpSpPr>
          <p:cNvPr id="28" name="Gruppo 27">
            <a:extLst>
              <a:ext uri="{FF2B5EF4-FFF2-40B4-BE49-F238E27FC236}">
                <a16:creationId xmlns:a16="http://schemas.microsoft.com/office/drawing/2014/main" id="{A908CA38-6864-10D4-1649-067A6ECAA930}"/>
              </a:ext>
            </a:extLst>
          </p:cNvPr>
          <p:cNvGrpSpPr/>
          <p:nvPr/>
        </p:nvGrpSpPr>
        <p:grpSpPr>
          <a:xfrm>
            <a:off x="2957164" y="616934"/>
            <a:ext cx="9544759" cy="713451"/>
            <a:chOff x="2988438" y="623700"/>
            <a:chExt cx="9544759" cy="713451"/>
          </a:xfrm>
        </p:grpSpPr>
        <p:sp>
          <p:nvSpPr>
            <p:cNvPr id="29" name="CasellaDiTesto 28">
              <a:extLst>
                <a:ext uri="{FF2B5EF4-FFF2-40B4-BE49-F238E27FC236}">
                  <a16:creationId xmlns:a16="http://schemas.microsoft.com/office/drawing/2014/main" id="{972D3C15-C88E-2F33-B6BD-B6296E476529}"/>
                </a:ext>
              </a:extLst>
            </p:cNvPr>
            <p:cNvSpPr txBox="1"/>
            <p:nvPr/>
          </p:nvSpPr>
          <p:spPr>
            <a:xfrm>
              <a:off x="2988438" y="623700"/>
              <a:ext cx="9544759" cy="430887"/>
            </a:xfrm>
            <a:prstGeom prst="rect">
              <a:avLst/>
            </a:prstGeom>
            <a:noFill/>
          </p:spPr>
          <p:txBody>
            <a:bodyPr wrap="square" rtlCol="0">
              <a:spAutoFit/>
            </a:bodyPr>
            <a:lstStyle/>
            <a:p>
              <a:r>
                <a:rPr lang="en-US" sz="2200" b="1">
                  <a:solidFill>
                    <a:schemeClr val="bg1"/>
                  </a:solidFill>
                </a:rPr>
                <a:t>TWO-WAY</a:t>
              </a:r>
              <a:r>
                <a:rPr lang="en-US" sz="2200">
                  <a:solidFill>
                    <a:schemeClr val="bg1"/>
                  </a:solidFill>
                </a:rPr>
                <a:t> </a:t>
              </a:r>
              <a:r>
                <a:rPr lang="en-US" sz="2200" b="1">
                  <a:solidFill>
                    <a:schemeClr val="bg1"/>
                  </a:solidFill>
                </a:rPr>
                <a:t>RATING</a:t>
              </a:r>
              <a:r>
                <a:rPr lang="en-US" sz="2200">
                  <a:solidFill>
                    <a:schemeClr val="bg1"/>
                  </a:solidFill>
                </a:rPr>
                <a:t> SYSTEMS FOR DRIVER EVALUATION</a:t>
              </a:r>
              <a:endParaRPr lang="it-IT" sz="2200">
                <a:solidFill>
                  <a:schemeClr val="bg1"/>
                </a:solidFill>
              </a:endParaRPr>
            </a:p>
          </p:txBody>
        </p:sp>
        <p:sp>
          <p:nvSpPr>
            <p:cNvPr id="30" name="CasellaDiTesto 29">
              <a:extLst>
                <a:ext uri="{FF2B5EF4-FFF2-40B4-BE49-F238E27FC236}">
                  <a16:creationId xmlns:a16="http://schemas.microsoft.com/office/drawing/2014/main" id="{4A93D43E-1390-9982-0AF7-5AFA86724311}"/>
                </a:ext>
              </a:extLst>
            </p:cNvPr>
            <p:cNvSpPr txBox="1"/>
            <p:nvPr/>
          </p:nvSpPr>
          <p:spPr>
            <a:xfrm>
              <a:off x="2988439" y="998597"/>
              <a:ext cx="6644505" cy="338554"/>
            </a:xfrm>
            <a:prstGeom prst="rect">
              <a:avLst/>
            </a:prstGeom>
            <a:noFill/>
          </p:spPr>
          <p:txBody>
            <a:bodyPr wrap="square" rtlCol="0">
              <a:spAutoFit/>
            </a:bodyPr>
            <a:lstStyle/>
            <a:p>
              <a:r>
                <a:rPr lang="en-US" sz="1600">
                  <a:solidFill>
                    <a:srgbClr val="DA627D"/>
                  </a:solidFill>
                </a:rPr>
                <a:t>EFFECTIVENESS</a:t>
              </a:r>
              <a:r>
                <a:rPr lang="en-US" sz="1600">
                  <a:solidFill>
                    <a:schemeClr val="bg1"/>
                  </a:solidFill>
                </a:rPr>
                <a:t> IN ASSESSING DRIVER PERFORMANCE</a:t>
              </a:r>
            </a:p>
          </p:txBody>
        </p:sp>
      </p:grpSp>
    </p:spTree>
    <p:extLst>
      <p:ext uri="{BB962C8B-B14F-4D97-AF65-F5344CB8AC3E}">
        <p14:creationId xmlns:p14="http://schemas.microsoft.com/office/powerpoint/2010/main" val="3264119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1916056-9CA3-8CE2-41BB-16CECF55C91E}"/>
            </a:ext>
          </a:extLst>
        </p:cNvPr>
        <p:cNvGrpSpPr/>
        <p:nvPr/>
      </p:nvGrpSpPr>
      <p:grpSpPr>
        <a:xfrm>
          <a:off x="0" y="0"/>
          <a:ext cx="0" cy="0"/>
          <a:chOff x="0" y="0"/>
          <a:chExt cx="0" cy="0"/>
        </a:xfrm>
      </p:grpSpPr>
      <p:cxnSp>
        <p:nvCxnSpPr>
          <p:cNvPr id="4" name="Connettore diritto 3">
            <a:extLst>
              <a:ext uri="{FF2B5EF4-FFF2-40B4-BE49-F238E27FC236}">
                <a16:creationId xmlns:a16="http://schemas.microsoft.com/office/drawing/2014/main" id="{F6E887DD-B44D-4239-F69B-1843052710FA}"/>
              </a:ext>
            </a:extLst>
          </p:cNvPr>
          <p:cNvCxnSpPr>
            <a:cxnSpLocks/>
          </p:cNvCxnSpPr>
          <p:nvPr/>
        </p:nvCxnSpPr>
        <p:spPr>
          <a:xfrm>
            <a:off x="0" y="5851541"/>
            <a:ext cx="1219200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8" name="Rettangolo 7">
            <a:extLst>
              <a:ext uri="{FF2B5EF4-FFF2-40B4-BE49-F238E27FC236}">
                <a16:creationId xmlns:a16="http://schemas.microsoft.com/office/drawing/2014/main" id="{A8B24974-3ABF-1D18-22F4-5C8DB0E9070A}"/>
              </a:ext>
            </a:extLst>
          </p:cNvPr>
          <p:cNvSpPr/>
          <p:nvPr/>
        </p:nvSpPr>
        <p:spPr>
          <a:xfrm>
            <a:off x="3886200" y="5510384"/>
            <a:ext cx="4671096" cy="67794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4" name="Gruppo 13">
            <a:extLst>
              <a:ext uri="{FF2B5EF4-FFF2-40B4-BE49-F238E27FC236}">
                <a16:creationId xmlns:a16="http://schemas.microsoft.com/office/drawing/2014/main" id="{8B6E1C0B-C32D-C2F5-BF51-03CED7025167}"/>
              </a:ext>
            </a:extLst>
          </p:cNvPr>
          <p:cNvGrpSpPr/>
          <p:nvPr/>
        </p:nvGrpSpPr>
        <p:grpSpPr>
          <a:xfrm>
            <a:off x="5239734" y="1155397"/>
            <a:ext cx="4600042" cy="3586878"/>
            <a:chOff x="5239734" y="1155397"/>
            <a:chExt cx="4600042" cy="3586878"/>
          </a:xfrm>
        </p:grpSpPr>
        <p:sp>
          <p:nvSpPr>
            <p:cNvPr id="18" name="Figura a mano libera: forma 17">
              <a:extLst>
                <a:ext uri="{FF2B5EF4-FFF2-40B4-BE49-F238E27FC236}">
                  <a16:creationId xmlns:a16="http://schemas.microsoft.com/office/drawing/2014/main" id="{16D7FEF7-FC83-1DB1-FF2C-875838FC0828}"/>
                </a:ext>
              </a:extLst>
            </p:cNvPr>
            <p:cNvSpPr/>
            <p:nvPr/>
          </p:nvSpPr>
          <p:spPr>
            <a:xfrm flipV="1">
              <a:off x="5239734" y="1334942"/>
              <a:ext cx="4059894" cy="307015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8EABC626-E36C-A728-C8AB-F6727BCD0F7B}"/>
                </a:ext>
              </a:extLst>
            </p:cNvPr>
            <p:cNvSpPr/>
            <p:nvPr/>
          </p:nvSpPr>
          <p:spPr>
            <a:xfrm flipV="1">
              <a:off x="5592184" y="1773215"/>
              <a:ext cx="162134" cy="245844"/>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1B77428E-8E76-6F6D-AF94-3CD0C2F67120}"/>
                </a:ext>
              </a:extLst>
            </p:cNvPr>
            <p:cNvSpPr/>
            <p:nvPr/>
          </p:nvSpPr>
          <p:spPr>
            <a:xfrm flipV="1">
              <a:off x="5494121" y="1874501"/>
              <a:ext cx="108338" cy="101443"/>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A036E818-A940-1CF4-4914-E571E19C7478}"/>
                </a:ext>
              </a:extLst>
            </p:cNvPr>
            <p:cNvSpPr/>
            <p:nvPr/>
          </p:nvSpPr>
          <p:spPr>
            <a:xfrm flipV="1">
              <a:off x="8611733" y="2712591"/>
              <a:ext cx="38790" cy="95195"/>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47D6B869-260F-CAFA-A246-40428990A093}"/>
                </a:ext>
              </a:extLst>
            </p:cNvPr>
            <p:cNvSpPr/>
            <p:nvPr/>
          </p:nvSpPr>
          <p:spPr>
            <a:xfrm flipV="1">
              <a:off x="8352375" y="2859283"/>
              <a:ext cx="48923" cy="46955"/>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7BEB0CE3-3545-BD90-86B1-27E2058000DE}"/>
                </a:ext>
              </a:extLst>
            </p:cNvPr>
            <p:cNvSpPr/>
            <p:nvPr/>
          </p:nvSpPr>
          <p:spPr>
            <a:xfrm flipV="1">
              <a:off x="8638156" y="2892185"/>
              <a:ext cx="187725" cy="382465"/>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A55EED36-D426-D706-158D-EC2C49465947}"/>
                </a:ext>
              </a:extLst>
            </p:cNvPr>
            <p:cNvSpPr/>
            <p:nvPr/>
          </p:nvSpPr>
          <p:spPr>
            <a:xfrm flipV="1">
              <a:off x="8397745" y="3220666"/>
              <a:ext cx="248965" cy="320074"/>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6999A2D4-1133-DD30-FC5B-9C5BB63C8917}"/>
                </a:ext>
              </a:extLst>
            </p:cNvPr>
            <p:cNvSpPr/>
            <p:nvPr/>
          </p:nvSpPr>
          <p:spPr>
            <a:xfrm flipV="1">
              <a:off x="8047169" y="3272071"/>
              <a:ext cx="290886" cy="320244"/>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815ADB18-14B5-6374-2AF8-E8FF4CE974B3}"/>
                </a:ext>
              </a:extLst>
            </p:cNvPr>
            <p:cNvSpPr/>
            <p:nvPr/>
          </p:nvSpPr>
          <p:spPr>
            <a:xfrm flipV="1">
              <a:off x="8644559" y="3379939"/>
              <a:ext cx="155644" cy="208522"/>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8A9906D7-0EBC-EC23-FDA5-A491B5901661}"/>
                </a:ext>
              </a:extLst>
            </p:cNvPr>
            <p:cNvSpPr/>
            <p:nvPr/>
          </p:nvSpPr>
          <p:spPr>
            <a:xfrm flipV="1">
              <a:off x="8931621" y="3440573"/>
              <a:ext cx="476625" cy="2774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81EDCBA1-3BF0-9BC8-2E53-559DDD6934D9}"/>
                </a:ext>
              </a:extLst>
            </p:cNvPr>
            <p:cNvSpPr/>
            <p:nvPr/>
          </p:nvSpPr>
          <p:spPr>
            <a:xfrm flipV="1">
              <a:off x="8303457" y="3589054"/>
              <a:ext cx="531708" cy="131011"/>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6B943C-B589-5B4C-3FAF-F2A3DF9468CE}"/>
                </a:ext>
              </a:extLst>
            </p:cNvPr>
            <p:cNvSpPr/>
            <p:nvPr/>
          </p:nvSpPr>
          <p:spPr>
            <a:xfrm flipV="1">
              <a:off x="8402883" y="3730209"/>
              <a:ext cx="995874" cy="797011"/>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845486FA-B663-640B-F02B-51AB3AF0330C}"/>
                </a:ext>
              </a:extLst>
            </p:cNvPr>
            <p:cNvSpPr/>
            <p:nvPr/>
          </p:nvSpPr>
          <p:spPr>
            <a:xfrm flipV="1">
              <a:off x="6739854" y="3765240"/>
              <a:ext cx="185516" cy="38677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F815C6FC-385D-7CAB-D145-DFA12BF36805}"/>
                </a:ext>
              </a:extLst>
            </p:cNvPr>
            <p:cNvSpPr/>
            <p:nvPr/>
          </p:nvSpPr>
          <p:spPr>
            <a:xfrm flipV="1">
              <a:off x="9411222" y="4405099"/>
              <a:ext cx="428554" cy="33717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81ED48F7-8005-D5BD-4F45-5775A3FA10B2}"/>
                </a:ext>
              </a:extLst>
            </p:cNvPr>
            <p:cNvSpPr/>
            <p:nvPr/>
          </p:nvSpPr>
          <p:spPr>
            <a:xfrm flipV="1">
              <a:off x="8992012" y="4565135"/>
              <a:ext cx="100465" cy="86865"/>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25AB285C-4B30-FFD0-9747-9A174FAA8FEE}"/>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44580" y="1336824"/>
              <a:ext cx="84150" cy="3074549"/>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CD682643-BA9E-ACD3-AF0A-66D5A143C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653" y="2170049"/>
              <a:ext cx="472806" cy="472806"/>
            </a:xfrm>
            <a:prstGeom prst="rect">
              <a:avLst/>
            </a:prstGeom>
          </p:spPr>
        </p:pic>
        <p:grpSp>
          <p:nvGrpSpPr>
            <p:cNvPr id="45" name="Gruppo 44">
              <a:extLst>
                <a:ext uri="{FF2B5EF4-FFF2-40B4-BE49-F238E27FC236}">
                  <a16:creationId xmlns:a16="http://schemas.microsoft.com/office/drawing/2014/main" id="{F6AE7425-CC81-BE5D-DE59-29F8DDD3498B}"/>
                </a:ext>
              </a:extLst>
            </p:cNvPr>
            <p:cNvGrpSpPr/>
            <p:nvPr/>
          </p:nvGrpSpPr>
          <p:grpSpPr>
            <a:xfrm>
              <a:off x="7906578" y="1155397"/>
              <a:ext cx="793757" cy="793755"/>
              <a:chOff x="7400242" y="2640918"/>
              <a:chExt cx="1051607" cy="1051603"/>
            </a:xfrm>
          </p:grpSpPr>
          <p:sp>
            <p:nvSpPr>
              <p:cNvPr id="46" name="Rettangolo con angoli arrotondati 45">
                <a:extLst>
                  <a:ext uri="{FF2B5EF4-FFF2-40B4-BE49-F238E27FC236}">
                    <a16:creationId xmlns:a16="http://schemas.microsoft.com/office/drawing/2014/main" id="{838315E4-85D2-C27C-5422-ED3A676E471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BAF5081D-E8A6-BA27-ADC6-027F306B3A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2" name="Gruppo 11">
            <a:extLst>
              <a:ext uri="{FF2B5EF4-FFF2-40B4-BE49-F238E27FC236}">
                <a16:creationId xmlns:a16="http://schemas.microsoft.com/office/drawing/2014/main" id="{26AA50E9-EABE-2249-1D59-5C69A0841609}"/>
              </a:ext>
            </a:extLst>
          </p:cNvPr>
          <p:cNvGrpSpPr/>
          <p:nvPr/>
        </p:nvGrpSpPr>
        <p:grpSpPr>
          <a:xfrm>
            <a:off x="2255480" y="818744"/>
            <a:ext cx="3325464" cy="4160711"/>
            <a:chOff x="2255480" y="818744"/>
            <a:chExt cx="3325464" cy="4160711"/>
          </a:xfrm>
        </p:grpSpPr>
        <p:sp>
          <p:nvSpPr>
            <p:cNvPr id="9" name="Figura a mano libera: forma 8">
              <a:extLst>
                <a:ext uri="{FF2B5EF4-FFF2-40B4-BE49-F238E27FC236}">
                  <a16:creationId xmlns:a16="http://schemas.microsoft.com/office/drawing/2014/main" id="{FFE46D38-39D5-0EB3-1A3C-D1C1A506F261}"/>
                </a:ext>
              </a:extLst>
            </p:cNvPr>
            <p:cNvSpPr/>
            <p:nvPr/>
          </p:nvSpPr>
          <p:spPr>
            <a:xfrm flipV="1">
              <a:off x="4607492" y="1222275"/>
              <a:ext cx="973452" cy="531731"/>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444E90EA-6760-B35E-4015-299AD998C550}"/>
                </a:ext>
              </a:extLst>
            </p:cNvPr>
            <p:cNvSpPr/>
            <p:nvPr/>
          </p:nvSpPr>
          <p:spPr>
            <a:xfrm flipV="1">
              <a:off x="4083511" y="1235907"/>
              <a:ext cx="740636" cy="166214"/>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FBB30962-C402-EB04-691D-0FE1087DEA05}"/>
                </a:ext>
              </a:extLst>
            </p:cNvPr>
            <p:cNvSpPr/>
            <p:nvPr/>
          </p:nvSpPr>
          <p:spPr>
            <a:xfrm flipV="1">
              <a:off x="4209883" y="1293770"/>
              <a:ext cx="40023" cy="45642"/>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3605CDF5-314E-85A6-025A-9F9F37A7A03B}"/>
                </a:ext>
              </a:extLst>
            </p:cNvPr>
            <p:cNvSpPr/>
            <p:nvPr/>
          </p:nvSpPr>
          <p:spPr>
            <a:xfrm flipV="1">
              <a:off x="3949061" y="1300925"/>
              <a:ext cx="66819" cy="39241"/>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91C0EA0-8802-2C51-9826-3A67410CF97C}"/>
                </a:ext>
              </a:extLst>
            </p:cNvPr>
            <p:cNvSpPr/>
            <p:nvPr/>
          </p:nvSpPr>
          <p:spPr>
            <a:xfrm flipV="1">
              <a:off x="4106426" y="1298803"/>
              <a:ext cx="85889" cy="32817"/>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9118A737-6776-0F8A-CB2E-BE6EDA4D4D4D}"/>
                </a:ext>
              </a:extLst>
            </p:cNvPr>
            <p:cNvSpPr/>
            <p:nvPr/>
          </p:nvSpPr>
          <p:spPr>
            <a:xfrm flipV="1">
              <a:off x="3735877" y="1328836"/>
              <a:ext cx="269149" cy="81922"/>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605D56D-9ACB-F89C-F214-4051006BB66F}"/>
                </a:ext>
              </a:extLst>
            </p:cNvPr>
            <p:cNvSpPr/>
            <p:nvPr/>
          </p:nvSpPr>
          <p:spPr>
            <a:xfrm flipV="1">
              <a:off x="3560446" y="1399488"/>
              <a:ext cx="366378" cy="148008"/>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CB57DFA7-0681-B09F-44B3-47D499F79A86}"/>
                </a:ext>
              </a:extLst>
            </p:cNvPr>
            <p:cNvSpPr/>
            <p:nvPr/>
          </p:nvSpPr>
          <p:spPr>
            <a:xfrm flipV="1">
              <a:off x="3986236" y="1411352"/>
              <a:ext cx="104209" cy="56656"/>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1EEB4B2-8AA3-FB31-9C31-C38103379E53}"/>
                </a:ext>
              </a:extLst>
            </p:cNvPr>
            <p:cNvSpPr/>
            <p:nvPr/>
          </p:nvSpPr>
          <p:spPr>
            <a:xfrm flipV="1">
              <a:off x="2255480" y="1410064"/>
              <a:ext cx="2562218" cy="356939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A11FBB2D-830D-F82A-974C-936CD82D52CD}"/>
                </a:ext>
              </a:extLst>
            </p:cNvPr>
            <p:cNvSpPr/>
            <p:nvPr/>
          </p:nvSpPr>
          <p:spPr>
            <a:xfrm flipV="1">
              <a:off x="5274070" y="1590350"/>
              <a:ext cx="196071" cy="74601"/>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A1172BF0-7448-8C96-ACEC-8546A1501A36}"/>
                </a:ext>
              </a:extLst>
            </p:cNvPr>
            <p:cNvSpPr/>
            <p:nvPr/>
          </p:nvSpPr>
          <p:spPr>
            <a:xfrm flipV="1">
              <a:off x="3619209" y="2777330"/>
              <a:ext cx="246986" cy="93337"/>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A72E3C86-DEC3-0B40-3594-01C7C455B5C5}"/>
                </a:ext>
              </a:extLst>
            </p:cNvPr>
            <p:cNvSpPr/>
            <p:nvPr/>
          </p:nvSpPr>
          <p:spPr>
            <a:xfrm flipV="1">
              <a:off x="3851868" y="2859283"/>
              <a:ext cx="153158" cy="67445"/>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068387E1-388A-BD33-6270-6818E4113B9D}"/>
                </a:ext>
              </a:extLst>
            </p:cNvPr>
            <p:cNvGrpSpPr/>
            <p:nvPr/>
          </p:nvGrpSpPr>
          <p:grpSpPr>
            <a:xfrm>
              <a:off x="3010461" y="818744"/>
              <a:ext cx="793759" cy="793759"/>
              <a:chOff x="8691472" y="581668"/>
              <a:chExt cx="1059700" cy="1059700"/>
            </a:xfrm>
          </p:grpSpPr>
          <p:sp>
            <p:nvSpPr>
              <p:cNvPr id="49" name="Ovale 48">
                <a:extLst>
                  <a:ext uri="{FF2B5EF4-FFF2-40B4-BE49-F238E27FC236}">
                    <a16:creationId xmlns:a16="http://schemas.microsoft.com/office/drawing/2014/main" id="{F31660B7-4160-A459-FB61-D96B597A414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CD09CB1D-8C17-428E-C1D9-3E8201DD1C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54601143-DFF9-D2F1-0122-7C53D3603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3620" y="1818296"/>
              <a:ext cx="472806" cy="472806"/>
            </a:xfrm>
            <a:prstGeom prst="rect">
              <a:avLst/>
            </a:prstGeom>
          </p:spPr>
        </p:pic>
      </p:grpSp>
      <p:sp>
        <p:nvSpPr>
          <p:cNvPr id="52" name="CasellaDiTesto 51">
            <a:extLst>
              <a:ext uri="{FF2B5EF4-FFF2-40B4-BE49-F238E27FC236}">
                <a16:creationId xmlns:a16="http://schemas.microsoft.com/office/drawing/2014/main" id="{FEEA02E6-2A23-8EBA-4912-7772B80F174F}"/>
              </a:ext>
            </a:extLst>
          </p:cNvPr>
          <p:cNvSpPr txBox="1"/>
          <p:nvPr/>
        </p:nvSpPr>
        <p:spPr>
          <a:xfrm>
            <a:off x="3708965" y="5618524"/>
            <a:ext cx="4774070" cy="461665"/>
          </a:xfrm>
          <a:prstGeom prst="rect">
            <a:avLst/>
          </a:prstGeom>
          <a:noFill/>
        </p:spPr>
        <p:txBody>
          <a:bodyPr wrap="square" rtlCol="0">
            <a:spAutoFit/>
          </a:bodyPr>
          <a:lstStyle/>
          <a:p>
            <a:pPr algn="ctr"/>
            <a:r>
              <a:rPr lang="it-IT" sz="2400" b="1" spc="300">
                <a:solidFill>
                  <a:srgbClr val="DA627D"/>
                </a:solidFill>
              </a:rPr>
              <a:t>GLOBAL</a:t>
            </a:r>
            <a:r>
              <a:rPr lang="it-IT" sz="2400" spc="300">
                <a:solidFill>
                  <a:schemeClr val="bg1"/>
                </a:solidFill>
              </a:rPr>
              <a:t> MARKET ANALYSIS </a:t>
            </a:r>
          </a:p>
        </p:txBody>
      </p:sp>
    </p:spTree>
    <p:extLst>
      <p:ext uri="{BB962C8B-B14F-4D97-AF65-F5344CB8AC3E}">
        <p14:creationId xmlns:p14="http://schemas.microsoft.com/office/powerpoint/2010/main" val="12404354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133</TotalTime>
  <Words>9619</Words>
  <Application>Microsoft Office PowerPoint</Application>
  <PresentationFormat>Widescreen</PresentationFormat>
  <Paragraphs>1266</Paragraphs>
  <Slides>75</Slides>
  <Notes>74</Notes>
  <HiddenSlides>16</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75</vt:i4>
      </vt:variant>
    </vt:vector>
  </HeadingPairs>
  <TitlesOfParts>
    <vt:vector size="79" baseType="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Giovanni Ligato</dc:creator>
  <cp:lastModifiedBy>Giovanni Ligato</cp:lastModifiedBy>
  <cp:revision>5</cp:revision>
  <dcterms:created xsi:type="dcterms:W3CDTF">2024-11-07T14:33:39Z</dcterms:created>
  <dcterms:modified xsi:type="dcterms:W3CDTF">2024-12-12T12:15:54Z</dcterms:modified>
</cp:coreProperties>
</file>